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3" r:id="rId4"/>
    <p:sldId id="284" r:id="rId5"/>
    <p:sldId id="257" r:id="rId6"/>
    <p:sldId id="285" r:id="rId7"/>
    <p:sldId id="286" r:id="rId8"/>
    <p:sldId id="275" r:id="rId9"/>
    <p:sldId id="276" r:id="rId10"/>
    <p:sldId id="277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C3A35-7A7E-BCB6-30DB-60C7458CF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50B59-3BFA-5A36-68E0-5960E4B4F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FF108-9F2E-142E-C0D7-118876F0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55C8A-084F-1D40-1CCB-681B94F6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54BC1-F4F7-D281-810E-BED3869C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0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3544-E3D1-19F9-EC63-8F5C6976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F54D7-004B-C5EA-D04F-F03FEA85B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3C55-7ABD-42E9-0669-65A1D811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B776D-012E-3885-0617-5DA1DCBD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D5A3D-F80A-C234-7C1B-19CD80E3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8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08E13-9F07-CD36-B824-60A3F7C64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19A2C-A91C-CED6-4639-FD0BCC39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34EB-36A9-C81C-DD4E-E271AA5F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F633F-7623-F432-A81C-B55C8665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12AB4-1AE5-427E-2DBB-90F0A063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9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2C37-283E-5567-FE9E-AA021DE6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8D44-9BC9-5F9D-7143-F7E7EA7E7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8A110-2094-6EF2-4A06-47C551B5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7CF97-A85D-8900-7D82-4A52C79A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C1AB4-1DAA-06BF-FAD4-F20B69A3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A9F2-15F8-42AD-1135-9A757E6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80421-009A-BF1E-1451-DA24F8C48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7DDB7-06AB-5EFB-B6DC-CE2E391C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DA47-B508-51D5-CC6F-A588DA8F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EACD1-4B5C-686B-A456-4A1AFB20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86F-0506-9A3A-1FF1-5B02AE9E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41DF-64F3-2E3C-A5C1-DB889312F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EAA4F-985D-2032-D83E-283AAA89A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FA7B-7BCB-BC0F-A8E9-CB9BFA76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07F7E-8422-0B59-BC4E-C77C99EE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4B162-9FE0-4936-1628-61C69BA0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2DDC-29FD-2AEE-60EC-83B633E2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D99E1-7FA6-B828-F52F-AE1D9AE50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E278A-41C9-D5D1-64DD-5C1659DD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4DB5F-CD73-28D9-2DEB-F9AB7720A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F0D62-5835-6CC0-5EDA-1EED3ACB0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E6688-51DD-30C8-9821-B0E62782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4DC8-9966-F8EA-B43B-D7BAD33C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E4BFC-8187-F39E-4CD6-C6047EAC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9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F26A-E384-DFF3-7D53-25513F53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3849E-EE9E-D397-D5E4-715E380C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E8DF5-4A00-BB8A-8C8D-169CA01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E2CA9-9F97-5B61-921A-C20E776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1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5236D-957C-DCF5-5CE4-FF55565C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82D82-D56C-2A64-9F52-94334A07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F81B-059E-0CD7-6E98-A6989D26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22B7E-2F67-E34F-3279-785E2DDA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D2C51-EB9A-66FB-F355-C9979615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BA953-BBED-170F-84EA-1876A4238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514D9-2692-330D-6F13-594ADFED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88178-2617-37A6-4156-455A3AF8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63960-8AEA-6A98-4663-616C4AA5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1F88-8DBF-2B1A-AEF5-F7F95406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1E450-69F5-4915-8ACE-14D07B5F6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844F-1973-A92F-7040-A4153A960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1ABAB-3D52-97AE-B6F9-8D5D8DC9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EE194-1CEC-2B50-AAF8-BDA6FD14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36DA2-582E-0F68-C31A-C7E80139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B4248-B1BA-C908-1ED6-1A27C5EE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9C00C-1768-E741-1758-F0E57E434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DD4E-572A-EFA7-A170-38F19C4F0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B027-67CA-44B3-AA15-8E4193106F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65F44-C557-8B26-3199-67C25A35C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A7F4-6EDE-DBA7-4625-83FBA7FC6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7595-F691-438E-9474-65B38CB0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1"/>
          <a:stretch/>
        </p:blipFill>
        <p:spPr bwMode="auto">
          <a:xfrm>
            <a:off x="152400" y="0"/>
            <a:ext cx="11887200" cy="455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A3580-8D48-C1CA-4D0A-17E846F7FB8D}"/>
              </a:ext>
            </a:extLst>
          </p:cNvPr>
          <p:cNvSpPr txBox="1"/>
          <p:nvPr/>
        </p:nvSpPr>
        <p:spPr>
          <a:xfrm>
            <a:off x="4439478" y="4717774"/>
            <a:ext cx="5406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Các số có hai chữ số (T1)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1C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Lục</a:t>
            </a:r>
          </a:p>
        </p:txBody>
      </p:sp>
    </p:spTree>
    <p:extLst>
      <p:ext uri="{BB962C8B-B14F-4D97-AF65-F5344CB8AC3E}">
        <p14:creationId xmlns:p14="http://schemas.microsoft.com/office/powerpoint/2010/main" val="192497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 b="1410"/>
          <a:stretch/>
        </p:blipFill>
        <p:spPr bwMode="auto">
          <a:xfrm>
            <a:off x="152400" y="116632"/>
            <a:ext cx="11887200" cy="664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85144" y="1336376"/>
            <a:ext cx="748883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2961" y="6074629"/>
            <a:ext cx="936104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13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026" y="5932694"/>
            <a:ext cx="950563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14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447" y="4032776"/>
            <a:ext cx="982249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18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"/>
            <a:ext cx="118872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805" y="1267015"/>
            <a:ext cx="711439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Củng cố, dặn dò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Nhận xét tiết học</a:t>
            </a:r>
          </a:p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</a:p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50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3212978"/>
            <a:ext cx="10698480" cy="2913187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SỐ ĐẾN 20</a:t>
            </a:r>
            <a:endParaRPr lang="vi-V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2013" y="980730"/>
            <a:ext cx="24721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vi-VN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0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285" y="1844826"/>
            <a:ext cx="767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2961" y="4261740"/>
            <a:ext cx="21062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90" y="140007"/>
            <a:ext cx="9173819" cy="43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2849" y="4869160"/>
            <a:ext cx="621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quả cà chua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850" y="5673442"/>
            <a:ext cx="4913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chục quả cà chua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2EAC4-DE81-F069-7E1F-95482655CA4C}"/>
              </a:ext>
            </a:extLst>
          </p:cNvPr>
          <p:cNvSpPr txBox="1"/>
          <p:nvPr/>
        </p:nvSpPr>
        <p:spPr>
          <a:xfrm>
            <a:off x="-238540" y="33127"/>
            <a:ext cx="2875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7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43077" r="4951"/>
          <a:stretch/>
        </p:blipFill>
        <p:spPr bwMode="auto">
          <a:xfrm>
            <a:off x="-51558" y="-27384"/>
            <a:ext cx="12028276" cy="685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23481" y="1340770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3246" y="1268762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3246" y="2412179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3246" y="3573018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3246" y="4644427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3246" y="5877274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7091" y="2484187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17091" y="3603655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7091" y="5837182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23481" y="4725146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34028" y="5837181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15676" y="4797154"/>
            <a:ext cx="15917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0417" y="1260998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34028" y="3645026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34028" y="2498469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0183" y="1340770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1091" y="2268163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0183" y="3492299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30183" y="4725146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0183" y="5733258"/>
            <a:ext cx="15920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8" y="700091"/>
            <a:ext cx="100163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00" y="2804737"/>
            <a:ext cx="5640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94876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6128" y="1772818"/>
            <a:ext cx="65797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04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2" r="1538"/>
          <a:stretch/>
        </p:blipFill>
        <p:spPr bwMode="auto">
          <a:xfrm>
            <a:off x="152401" y="0"/>
            <a:ext cx="1188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7790" y="2811373"/>
            <a:ext cx="114639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14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6287" y="5675104"/>
            <a:ext cx="114639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18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7790" y="5675105"/>
            <a:ext cx="114639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20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b="5052"/>
          <a:stretch/>
        </p:blipFill>
        <p:spPr bwMode="auto">
          <a:xfrm>
            <a:off x="239079" y="249382"/>
            <a:ext cx="11713845" cy="615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7069" y="5459081"/>
            <a:ext cx="114639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12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5063" y="5459469"/>
            <a:ext cx="114639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15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lục nguyễn</dc:creator>
  <cp:lastModifiedBy>lục nguyễn</cp:lastModifiedBy>
  <cp:revision>1</cp:revision>
  <dcterms:created xsi:type="dcterms:W3CDTF">2023-02-06T14:02:28Z</dcterms:created>
  <dcterms:modified xsi:type="dcterms:W3CDTF">2023-02-06T14:18:38Z</dcterms:modified>
</cp:coreProperties>
</file>