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719" r:id="rId2"/>
  </p:sldMasterIdLst>
  <p:notesMasterIdLst>
    <p:notesMasterId r:id="rId22"/>
  </p:notesMasterIdLst>
  <p:sldIdLst>
    <p:sldId id="259" r:id="rId3"/>
    <p:sldId id="368" r:id="rId4"/>
    <p:sldId id="366" r:id="rId5"/>
    <p:sldId id="367" r:id="rId6"/>
    <p:sldId id="370" r:id="rId7"/>
    <p:sldId id="378" r:id="rId8"/>
    <p:sldId id="371" r:id="rId9"/>
    <p:sldId id="374" r:id="rId10"/>
    <p:sldId id="373" r:id="rId11"/>
    <p:sldId id="380" r:id="rId12"/>
    <p:sldId id="298" r:id="rId13"/>
    <p:sldId id="313" r:id="rId14"/>
    <p:sldId id="363" r:id="rId15"/>
    <p:sldId id="360" r:id="rId16"/>
    <p:sldId id="361" r:id="rId17"/>
    <p:sldId id="362" r:id="rId18"/>
    <p:sldId id="365" r:id="rId19"/>
    <p:sldId id="369" r:id="rId20"/>
    <p:sldId id="37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CC00FF"/>
    <a:srgbClr val="FF99CC"/>
    <a:srgbClr val="08A5C4"/>
    <a:srgbClr val="09C2E7"/>
    <a:srgbClr val="FFFAC2"/>
    <a:srgbClr val="FF99FF"/>
    <a:srgbClr val="EF5F5F"/>
    <a:srgbClr val="FDDE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94249" autoAdjust="0"/>
  </p:normalViewPr>
  <p:slideViewPr>
    <p:cSldViewPr snapToGrid="0">
      <p:cViewPr varScale="1">
        <p:scale>
          <a:sx n="59" d="100"/>
          <a:sy n="59" d="100"/>
        </p:scale>
        <p:origin x="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08/02/2023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79B26D3-4B79-7111-B07E-2FCB33429FCF}"/>
              </a:ext>
            </a:extLst>
          </p:cNvPr>
          <p:cNvSpPr>
            <a:spLocks noGrp="1"/>
          </p:cNvSpPr>
          <p:nvPr>
            <p:ph type="dt" sz="half" idx="10"/>
          </p:nvPr>
        </p:nvSpPr>
        <p:spPr/>
        <p:txBody>
          <a:bodyPr/>
          <a:lstStyle>
            <a:lvl1pPr>
              <a:defRPr/>
            </a:lvl1pPr>
          </a:lstStyle>
          <a:p>
            <a:pPr>
              <a:defRPr/>
            </a:pPr>
            <a:fld id="{BDED002D-C0AD-429B-B756-D3B6C4641580}" type="datetimeFigureOut">
              <a:rPr lang="en-US"/>
              <a:pPr>
                <a:defRPr/>
              </a:pPr>
              <a:t>2/8/2023</a:t>
            </a:fld>
            <a:endParaRPr lang="en-US"/>
          </a:p>
        </p:txBody>
      </p:sp>
      <p:sp>
        <p:nvSpPr>
          <p:cNvPr id="5" name="Footer Placeholder 4">
            <a:extLst>
              <a:ext uri="{FF2B5EF4-FFF2-40B4-BE49-F238E27FC236}">
                <a16:creationId xmlns:a16="http://schemas.microsoft.com/office/drawing/2014/main" id="{0A0A978C-67A9-4282-54CA-A780DA97DC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CD4EE6-D944-7DD8-F656-2770C85A1417}"/>
              </a:ext>
            </a:extLst>
          </p:cNvPr>
          <p:cNvSpPr>
            <a:spLocks noGrp="1"/>
          </p:cNvSpPr>
          <p:nvPr>
            <p:ph type="sldNum" sz="quarter" idx="12"/>
          </p:nvPr>
        </p:nvSpPr>
        <p:spPr/>
        <p:txBody>
          <a:bodyPr/>
          <a:lstStyle>
            <a:lvl1pPr>
              <a:defRPr/>
            </a:lvl1pPr>
          </a:lstStyle>
          <a:p>
            <a:pPr>
              <a:defRPr/>
            </a:pPr>
            <a:fld id="{CFFB946F-9331-4876-82C7-EA868D89DCB6}" type="slidenum">
              <a:rPr lang="en-US" altLang="en-US"/>
              <a:pPr>
                <a:defRPr/>
              </a:pPr>
              <a:t>‹#›</a:t>
            </a:fld>
            <a:endParaRPr lang="en-US" altLang="en-US"/>
          </a:p>
        </p:txBody>
      </p:sp>
    </p:spTree>
    <p:extLst>
      <p:ext uri="{BB962C8B-B14F-4D97-AF65-F5344CB8AC3E}">
        <p14:creationId xmlns:p14="http://schemas.microsoft.com/office/powerpoint/2010/main" val="2133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CDE6F-AAC5-497A-6267-1BA81C34897C}"/>
              </a:ext>
            </a:extLst>
          </p:cNvPr>
          <p:cNvSpPr>
            <a:spLocks noGrp="1"/>
          </p:cNvSpPr>
          <p:nvPr>
            <p:ph type="dt" sz="half" idx="10"/>
          </p:nvPr>
        </p:nvSpPr>
        <p:spPr/>
        <p:txBody>
          <a:bodyPr/>
          <a:lstStyle>
            <a:lvl1pPr>
              <a:defRPr/>
            </a:lvl1pPr>
          </a:lstStyle>
          <a:p>
            <a:pPr>
              <a:defRPr/>
            </a:pPr>
            <a:fld id="{2C15F778-4B0E-493E-B43C-9D58393F68D9}" type="datetimeFigureOut">
              <a:rPr lang="en-US"/>
              <a:pPr>
                <a:defRPr/>
              </a:pPr>
              <a:t>2/8/2023</a:t>
            </a:fld>
            <a:endParaRPr lang="en-US"/>
          </a:p>
        </p:txBody>
      </p:sp>
      <p:sp>
        <p:nvSpPr>
          <p:cNvPr id="5" name="Footer Placeholder 4">
            <a:extLst>
              <a:ext uri="{FF2B5EF4-FFF2-40B4-BE49-F238E27FC236}">
                <a16:creationId xmlns:a16="http://schemas.microsoft.com/office/drawing/2014/main" id="{BBE0127D-2539-30B8-714E-0CF2432B02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9F4D327-8FD6-B7CC-21C9-AF13935ECF98}"/>
              </a:ext>
            </a:extLst>
          </p:cNvPr>
          <p:cNvSpPr>
            <a:spLocks noGrp="1"/>
          </p:cNvSpPr>
          <p:nvPr>
            <p:ph type="sldNum" sz="quarter" idx="12"/>
          </p:nvPr>
        </p:nvSpPr>
        <p:spPr/>
        <p:txBody>
          <a:bodyPr/>
          <a:lstStyle>
            <a:lvl1pPr>
              <a:defRPr/>
            </a:lvl1pPr>
          </a:lstStyle>
          <a:p>
            <a:pPr>
              <a:defRPr/>
            </a:pPr>
            <a:fld id="{ECB112DA-969D-465A-A042-E669939481DE}" type="slidenum">
              <a:rPr lang="en-US" altLang="en-US"/>
              <a:pPr>
                <a:defRPr/>
              </a:pPr>
              <a:t>‹#›</a:t>
            </a:fld>
            <a:endParaRPr lang="en-US" altLang="en-US"/>
          </a:p>
        </p:txBody>
      </p:sp>
    </p:spTree>
    <p:extLst>
      <p:ext uri="{BB962C8B-B14F-4D97-AF65-F5344CB8AC3E}">
        <p14:creationId xmlns:p14="http://schemas.microsoft.com/office/powerpoint/2010/main" val="3912343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4C40BB-E2D8-63E3-E8B0-C4900617835F}"/>
              </a:ext>
            </a:extLst>
          </p:cNvPr>
          <p:cNvSpPr>
            <a:spLocks noGrp="1"/>
          </p:cNvSpPr>
          <p:nvPr>
            <p:ph type="dt" sz="half" idx="10"/>
          </p:nvPr>
        </p:nvSpPr>
        <p:spPr/>
        <p:txBody>
          <a:bodyPr/>
          <a:lstStyle>
            <a:lvl1pPr>
              <a:defRPr/>
            </a:lvl1pPr>
          </a:lstStyle>
          <a:p>
            <a:pPr>
              <a:defRPr/>
            </a:pPr>
            <a:fld id="{89458380-02D3-411D-8ECF-AAC0F26662CE}" type="datetimeFigureOut">
              <a:rPr lang="en-US"/>
              <a:pPr>
                <a:defRPr/>
              </a:pPr>
              <a:t>2/8/2023</a:t>
            </a:fld>
            <a:endParaRPr lang="en-US"/>
          </a:p>
        </p:txBody>
      </p:sp>
      <p:sp>
        <p:nvSpPr>
          <p:cNvPr id="5" name="Footer Placeholder 4">
            <a:extLst>
              <a:ext uri="{FF2B5EF4-FFF2-40B4-BE49-F238E27FC236}">
                <a16:creationId xmlns:a16="http://schemas.microsoft.com/office/drawing/2014/main" id="{23579AE3-51D8-1A00-252A-1925331707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E68472-E75F-F759-A566-A010B2B4D95C}"/>
              </a:ext>
            </a:extLst>
          </p:cNvPr>
          <p:cNvSpPr>
            <a:spLocks noGrp="1"/>
          </p:cNvSpPr>
          <p:nvPr>
            <p:ph type="sldNum" sz="quarter" idx="12"/>
          </p:nvPr>
        </p:nvSpPr>
        <p:spPr/>
        <p:txBody>
          <a:bodyPr/>
          <a:lstStyle>
            <a:lvl1pPr>
              <a:defRPr/>
            </a:lvl1pPr>
          </a:lstStyle>
          <a:p>
            <a:pPr>
              <a:defRPr/>
            </a:pPr>
            <a:fld id="{2AAE81C8-AAA9-4EA6-B9E2-9FDFA18E6916}" type="slidenum">
              <a:rPr lang="en-US" altLang="en-US"/>
              <a:pPr>
                <a:defRPr/>
              </a:pPr>
              <a:t>‹#›</a:t>
            </a:fld>
            <a:endParaRPr lang="en-US" altLang="en-US"/>
          </a:p>
        </p:txBody>
      </p:sp>
    </p:spTree>
    <p:extLst>
      <p:ext uri="{BB962C8B-B14F-4D97-AF65-F5344CB8AC3E}">
        <p14:creationId xmlns:p14="http://schemas.microsoft.com/office/powerpoint/2010/main" val="137373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2D7C-399D-E9B2-D532-AED888A7AA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A90065-FBD0-8415-CCCD-2DA7F7481C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A1A26A-99E7-9B57-44F8-91AFBF9B5A04}"/>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5" name="Footer Placeholder 4">
            <a:extLst>
              <a:ext uri="{FF2B5EF4-FFF2-40B4-BE49-F238E27FC236}">
                <a16:creationId xmlns:a16="http://schemas.microsoft.com/office/drawing/2014/main" id="{A376671A-877A-49FD-86C2-8A7EA77D5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492376-65B1-88BD-78EB-ABDD8B6F631D}"/>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262532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C7A9D-05BE-AAA7-4EE0-0BFB245270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C79C5-F1B1-C27B-653F-0C51A1E175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2CFDB-91CD-C384-178D-ECE8CEAE93CB}"/>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5" name="Footer Placeholder 4">
            <a:extLst>
              <a:ext uri="{FF2B5EF4-FFF2-40B4-BE49-F238E27FC236}">
                <a16:creationId xmlns:a16="http://schemas.microsoft.com/office/drawing/2014/main" id="{AE7F6AAC-A768-A542-0DDA-8891B5511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FE639-D40E-79D7-49F9-510DC7A42A9F}"/>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2928767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DCE3D-1EB7-D609-928E-98FE97210C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AE127C-441A-5771-2E3E-7E4BA2252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E88AC0-BEF8-76E6-6340-6557B671CB28}"/>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5" name="Footer Placeholder 4">
            <a:extLst>
              <a:ext uri="{FF2B5EF4-FFF2-40B4-BE49-F238E27FC236}">
                <a16:creationId xmlns:a16="http://schemas.microsoft.com/office/drawing/2014/main" id="{C70A9231-F1DD-8137-67C7-95F16FB3D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15901-D63F-40BF-840E-8C3CC2134790}"/>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6642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D5E5-C856-4EEA-341C-7A65A76874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68E59-9B72-B632-793A-879003AD2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F1EE4-6D1A-5616-723F-041249DF3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3B89AF-24A8-06B5-8BD7-D95A4C94A09B}"/>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6" name="Footer Placeholder 5">
            <a:extLst>
              <a:ext uri="{FF2B5EF4-FFF2-40B4-BE49-F238E27FC236}">
                <a16:creationId xmlns:a16="http://schemas.microsoft.com/office/drawing/2014/main" id="{48A80EC3-266B-E6C5-6568-3C1CEF15B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FE54C-A263-B250-CD53-D4FF3F6D6608}"/>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538870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A109-6289-CB2C-20C3-9C490A3666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90C84D-A223-6FE9-E004-99A1BD284E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7B8B5F-E47A-06CF-E8EB-4F65EC21A3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93AC1-EE0C-8043-E9BE-ADF540BDA0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D606B-59B6-7A03-C975-26F1563B07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EF81EF-103E-159D-3E47-7E8D1D3B763F}"/>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8" name="Footer Placeholder 7">
            <a:extLst>
              <a:ext uri="{FF2B5EF4-FFF2-40B4-BE49-F238E27FC236}">
                <a16:creationId xmlns:a16="http://schemas.microsoft.com/office/drawing/2014/main" id="{E251B3D8-81D9-F63E-8D44-9BB83C6FBC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8D689-E0F7-FB5A-F098-4271C3B42FE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293141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A6142-6A39-BFB5-CCFE-32FFD247BF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C35AA-2704-FEB5-FA4A-530EDED06033}"/>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4" name="Footer Placeholder 3">
            <a:extLst>
              <a:ext uri="{FF2B5EF4-FFF2-40B4-BE49-F238E27FC236}">
                <a16:creationId xmlns:a16="http://schemas.microsoft.com/office/drawing/2014/main" id="{7DDBB9AA-A12B-B4FD-569D-984634940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98DD45-8E37-6A31-3A85-DAC00716D16C}"/>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1091488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DF39F-2C32-7BFF-45C5-96C0A4D7B13E}"/>
              </a:ext>
            </a:extLst>
          </p:cNvPr>
          <p:cNvSpPr>
            <a:spLocks noGrp="1"/>
          </p:cNvSpPr>
          <p:nvPr>
            <p:ph type="dt" sz="half" idx="10"/>
          </p:nvPr>
        </p:nvSpPr>
        <p:spPr/>
        <p:txBody>
          <a:bodyPr/>
          <a:lstStyle/>
          <a:p>
            <a:fld id="{0D062540-6C84-45D7-A6EF-BF88461276DA}" type="datetimeFigureOut">
              <a:rPr lang="en-US" smtClean="0"/>
              <a:t>2/8/2023</a:t>
            </a:fld>
            <a:endParaRPr lang="en-US"/>
          </a:p>
        </p:txBody>
      </p:sp>
      <p:sp>
        <p:nvSpPr>
          <p:cNvPr id="3" name="Footer Placeholder 2">
            <a:extLst>
              <a:ext uri="{FF2B5EF4-FFF2-40B4-BE49-F238E27FC236}">
                <a16:creationId xmlns:a16="http://schemas.microsoft.com/office/drawing/2014/main" id="{0B559BC1-7C4B-97B6-B3A3-4D12458A6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025956-172B-F314-37A6-71D82FD31EDD}"/>
              </a:ext>
            </a:extLst>
          </p:cNvPr>
          <p:cNvSpPr>
            <a:spLocks noGrp="1"/>
          </p:cNvSpPr>
          <p:nvPr>
            <p:ph type="sldNum" sz="quarter" idx="12"/>
          </p:nvPr>
        </p:nvSpPr>
        <p:spPr/>
        <p:txBody>
          <a:bodyPr/>
          <a:lstStyle/>
          <a:p>
            <a:fld id="{323109FD-5F16-4D04-96D8-042AD0170859}" type="slidenum">
              <a:rPr lang="en-US" smtClean="0"/>
              <a:t>‹#›</a:t>
            </a:fld>
            <a:endParaRPr lang="en-US"/>
          </a:p>
        </p:txBody>
      </p:sp>
    </p:spTree>
    <p:extLst>
      <p:ext uri="{BB962C8B-B14F-4D97-AF65-F5344CB8AC3E}">
        <p14:creationId xmlns:p14="http://schemas.microsoft.com/office/powerpoint/2010/main" val="1770245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DEF2-A39A-953C-5829-AEA29BDB9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2D34C-34DE-C44F-657D-AEC6C205F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DCDE59-BAAB-B211-AEF3-38E9BDDAA7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93B7B-4AE9-270B-44BB-CA6CE56D1AC1}"/>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6" name="Footer Placeholder 5">
            <a:extLst>
              <a:ext uri="{FF2B5EF4-FFF2-40B4-BE49-F238E27FC236}">
                <a16:creationId xmlns:a16="http://schemas.microsoft.com/office/drawing/2014/main" id="{4DBE4B21-48C9-2B55-C820-C266D2FF37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30502-8471-8425-F281-97CAF1B4A093}"/>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306871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A589E-A7F7-D988-0EF6-9CE145FE8422}"/>
              </a:ext>
            </a:extLst>
          </p:cNvPr>
          <p:cNvSpPr>
            <a:spLocks noGrp="1"/>
          </p:cNvSpPr>
          <p:nvPr>
            <p:ph type="dt" sz="half" idx="10"/>
          </p:nvPr>
        </p:nvSpPr>
        <p:spPr/>
        <p:txBody>
          <a:bodyPr/>
          <a:lstStyle>
            <a:lvl1pPr>
              <a:defRPr/>
            </a:lvl1pPr>
          </a:lstStyle>
          <a:p>
            <a:pPr>
              <a:defRPr/>
            </a:pPr>
            <a:fld id="{EAB4244D-2DC6-4C76-91C2-3E0F6E62D30C}" type="datetimeFigureOut">
              <a:rPr lang="en-US"/>
              <a:pPr>
                <a:defRPr/>
              </a:pPr>
              <a:t>2/8/2023</a:t>
            </a:fld>
            <a:endParaRPr lang="en-US"/>
          </a:p>
        </p:txBody>
      </p:sp>
      <p:sp>
        <p:nvSpPr>
          <p:cNvPr id="5" name="Footer Placeholder 4">
            <a:extLst>
              <a:ext uri="{FF2B5EF4-FFF2-40B4-BE49-F238E27FC236}">
                <a16:creationId xmlns:a16="http://schemas.microsoft.com/office/drawing/2014/main" id="{38C5A05B-85C1-2992-028D-D1498493CB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2003C41-5125-8172-562A-FF8E37647F53}"/>
              </a:ext>
            </a:extLst>
          </p:cNvPr>
          <p:cNvSpPr>
            <a:spLocks noGrp="1"/>
          </p:cNvSpPr>
          <p:nvPr>
            <p:ph type="sldNum" sz="quarter" idx="12"/>
          </p:nvPr>
        </p:nvSpPr>
        <p:spPr/>
        <p:txBody>
          <a:bodyPr/>
          <a:lstStyle>
            <a:lvl1pPr>
              <a:defRPr/>
            </a:lvl1pPr>
          </a:lstStyle>
          <a:p>
            <a:pPr>
              <a:defRPr/>
            </a:pPr>
            <a:fld id="{C988C981-443B-43A1-AED4-87017E1F7169}" type="slidenum">
              <a:rPr lang="en-US" altLang="en-US"/>
              <a:pPr>
                <a:defRPr/>
              </a:pPr>
              <a:t>‹#›</a:t>
            </a:fld>
            <a:endParaRPr lang="en-US" altLang="en-US"/>
          </a:p>
        </p:txBody>
      </p:sp>
    </p:spTree>
    <p:extLst>
      <p:ext uri="{BB962C8B-B14F-4D97-AF65-F5344CB8AC3E}">
        <p14:creationId xmlns:p14="http://schemas.microsoft.com/office/powerpoint/2010/main" val="1874316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F2FB4-DF10-0921-F18A-CD02F72468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BBF856-D351-3A50-7B4A-8FE1996A9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96820-3527-5232-DC61-64C9C2887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D130EC-4E39-92C0-74E8-0524D63D2BE5}"/>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6" name="Footer Placeholder 5">
            <a:extLst>
              <a:ext uri="{FF2B5EF4-FFF2-40B4-BE49-F238E27FC236}">
                <a16:creationId xmlns:a16="http://schemas.microsoft.com/office/drawing/2014/main" id="{8E90D0F5-D294-5A76-C6C5-787AE46F7D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175F0F-271E-0B9D-6A50-473C2D261795}"/>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355662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7231-AD14-0C8A-623B-DF8F40283E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174CD-162B-F86F-5C66-406ECE4C0A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9EBC-82C5-1ACA-4ED8-9F39DA675FBC}"/>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5" name="Footer Placeholder 4">
            <a:extLst>
              <a:ext uri="{FF2B5EF4-FFF2-40B4-BE49-F238E27FC236}">
                <a16:creationId xmlns:a16="http://schemas.microsoft.com/office/drawing/2014/main" id="{57FE3B5A-FA0D-9721-899F-22FD20A84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CDBEA-C6F0-6356-38BF-94F27519CE26}"/>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3153624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F23774-EB64-7682-C74E-07F53B49AF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4342F6-9642-B079-918B-3BDA4E4DDE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05F23-4F39-064E-B7C5-4CBDCC8029CA}"/>
              </a:ext>
            </a:extLst>
          </p:cNvPr>
          <p:cNvSpPr>
            <a:spLocks noGrp="1"/>
          </p:cNvSpPr>
          <p:nvPr>
            <p:ph type="dt" sz="half" idx="10"/>
          </p:nvPr>
        </p:nvSpPr>
        <p:spPr/>
        <p:txBody>
          <a:bodyPr/>
          <a:lstStyle/>
          <a:p>
            <a:fld id="{90DAC17D-6A2B-4537-89E8-A5D3ECC7AEA2}" type="datetimeFigureOut">
              <a:rPr lang="en-US" smtClean="0"/>
              <a:t>2/8/2023</a:t>
            </a:fld>
            <a:endParaRPr lang="en-US"/>
          </a:p>
        </p:txBody>
      </p:sp>
      <p:sp>
        <p:nvSpPr>
          <p:cNvPr id="5" name="Footer Placeholder 4">
            <a:extLst>
              <a:ext uri="{FF2B5EF4-FFF2-40B4-BE49-F238E27FC236}">
                <a16:creationId xmlns:a16="http://schemas.microsoft.com/office/drawing/2014/main" id="{71756F5C-5FE3-D72F-D3D6-361FED102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BBB71F-10B4-79E8-CC92-C9809EFB1EC4}"/>
              </a:ext>
            </a:extLst>
          </p:cNvPr>
          <p:cNvSpPr>
            <a:spLocks noGrp="1"/>
          </p:cNvSpPr>
          <p:nvPr>
            <p:ph type="sldNum" sz="quarter" idx="12"/>
          </p:nvPr>
        </p:nvSpPr>
        <p:spPr/>
        <p:txBody>
          <a:bodyPr/>
          <a:lstStyle/>
          <a:p>
            <a:fld id="{2008768C-3ACD-4D11-859E-30F390FA6ADF}" type="slidenum">
              <a:rPr lang="en-US" smtClean="0"/>
              <a:t>‹#›</a:t>
            </a:fld>
            <a:endParaRPr lang="en-US"/>
          </a:p>
        </p:txBody>
      </p:sp>
    </p:spTree>
    <p:extLst>
      <p:ext uri="{BB962C8B-B14F-4D97-AF65-F5344CB8AC3E}">
        <p14:creationId xmlns:p14="http://schemas.microsoft.com/office/powerpoint/2010/main" val="4094934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9881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17">
                <a:solidFill>
                  <a:schemeClr val="tx1">
                    <a:tint val="75000"/>
                  </a:schemeClr>
                </a:solidFill>
              </a:defRPr>
            </a:lvl1pPr>
            <a:lvl2pPr marL="544237" indent="0">
              <a:buNone/>
              <a:defRPr sz="2167">
                <a:solidFill>
                  <a:schemeClr val="tx1">
                    <a:tint val="75000"/>
                  </a:schemeClr>
                </a:solidFill>
              </a:defRPr>
            </a:lvl2pPr>
            <a:lvl3pPr marL="1088473" indent="0">
              <a:buNone/>
              <a:defRPr sz="1917">
                <a:solidFill>
                  <a:schemeClr val="tx1">
                    <a:tint val="75000"/>
                  </a:schemeClr>
                </a:solidFill>
              </a:defRPr>
            </a:lvl3pPr>
            <a:lvl4pPr marL="1632711" indent="0">
              <a:buNone/>
              <a:defRPr sz="1667">
                <a:solidFill>
                  <a:schemeClr val="tx1">
                    <a:tint val="75000"/>
                  </a:schemeClr>
                </a:solidFill>
              </a:defRPr>
            </a:lvl4pPr>
            <a:lvl5pPr marL="2176947" indent="0">
              <a:buNone/>
              <a:defRPr sz="1667">
                <a:solidFill>
                  <a:schemeClr val="tx1">
                    <a:tint val="75000"/>
                  </a:schemeClr>
                </a:solidFill>
              </a:defRPr>
            </a:lvl5pPr>
            <a:lvl6pPr marL="2721184" indent="0">
              <a:buNone/>
              <a:defRPr sz="1667">
                <a:solidFill>
                  <a:schemeClr val="tx1">
                    <a:tint val="75000"/>
                  </a:schemeClr>
                </a:solidFill>
              </a:defRPr>
            </a:lvl6pPr>
            <a:lvl7pPr marL="3265420" indent="0">
              <a:buNone/>
              <a:defRPr sz="1667">
                <a:solidFill>
                  <a:schemeClr val="tx1">
                    <a:tint val="75000"/>
                  </a:schemeClr>
                </a:solidFill>
              </a:defRPr>
            </a:lvl7pPr>
            <a:lvl8pPr marL="3809657" indent="0">
              <a:buNone/>
              <a:defRPr sz="1667">
                <a:solidFill>
                  <a:schemeClr val="tx1">
                    <a:tint val="75000"/>
                  </a:schemeClr>
                </a:solidFill>
              </a:defRPr>
            </a:lvl8pPr>
            <a:lvl9pPr marL="4353894" indent="0">
              <a:buNone/>
              <a:defRPr sz="16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BB011A-4D5E-60A6-5D8C-229BDAB586E5}"/>
              </a:ext>
            </a:extLst>
          </p:cNvPr>
          <p:cNvSpPr>
            <a:spLocks noGrp="1"/>
          </p:cNvSpPr>
          <p:nvPr>
            <p:ph type="dt" sz="half" idx="10"/>
          </p:nvPr>
        </p:nvSpPr>
        <p:spPr/>
        <p:txBody>
          <a:bodyPr/>
          <a:lstStyle>
            <a:lvl1pPr>
              <a:defRPr/>
            </a:lvl1pPr>
          </a:lstStyle>
          <a:p>
            <a:pPr>
              <a:defRPr/>
            </a:pPr>
            <a:fld id="{4DA208A3-5523-4117-A16D-5D0A745A3A1A}" type="datetimeFigureOut">
              <a:rPr lang="en-US"/>
              <a:pPr>
                <a:defRPr/>
              </a:pPr>
              <a:t>2/8/2023</a:t>
            </a:fld>
            <a:endParaRPr lang="en-US"/>
          </a:p>
        </p:txBody>
      </p:sp>
      <p:sp>
        <p:nvSpPr>
          <p:cNvPr id="5" name="Footer Placeholder 4">
            <a:extLst>
              <a:ext uri="{FF2B5EF4-FFF2-40B4-BE49-F238E27FC236}">
                <a16:creationId xmlns:a16="http://schemas.microsoft.com/office/drawing/2014/main" id="{87219BF1-4C6C-A353-DC81-CAE3B69A87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CC01DC-DD43-3563-F67D-27A57A6A6442}"/>
              </a:ext>
            </a:extLst>
          </p:cNvPr>
          <p:cNvSpPr>
            <a:spLocks noGrp="1"/>
          </p:cNvSpPr>
          <p:nvPr>
            <p:ph type="sldNum" sz="quarter" idx="12"/>
          </p:nvPr>
        </p:nvSpPr>
        <p:spPr/>
        <p:txBody>
          <a:bodyPr/>
          <a:lstStyle>
            <a:lvl1pPr>
              <a:defRPr/>
            </a:lvl1pPr>
          </a:lstStyle>
          <a:p>
            <a:pPr>
              <a:defRPr/>
            </a:pPr>
            <a:fld id="{AD0F3D97-A1DE-4D59-8582-9736F2B2EF51}" type="slidenum">
              <a:rPr lang="en-US" altLang="en-US"/>
              <a:pPr>
                <a:defRPr/>
              </a:pPr>
              <a:t>‹#›</a:t>
            </a:fld>
            <a:endParaRPr lang="en-US" altLang="en-US"/>
          </a:p>
        </p:txBody>
      </p:sp>
    </p:spTree>
    <p:extLst>
      <p:ext uri="{BB962C8B-B14F-4D97-AF65-F5344CB8AC3E}">
        <p14:creationId xmlns:p14="http://schemas.microsoft.com/office/powerpoint/2010/main" val="23490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333"/>
            </a:lvl1pPr>
            <a:lvl2pPr>
              <a:defRPr sz="2833"/>
            </a:lvl2pPr>
            <a:lvl3pPr>
              <a:defRPr sz="2417"/>
            </a:lvl3pPr>
            <a:lvl4pPr>
              <a:defRPr sz="2167"/>
            </a:lvl4pPr>
            <a:lvl5pPr>
              <a:defRPr sz="2167"/>
            </a:lvl5pPr>
            <a:lvl6pPr>
              <a:defRPr sz="2167"/>
            </a:lvl6pPr>
            <a:lvl7pPr>
              <a:defRPr sz="2167"/>
            </a:lvl7pPr>
            <a:lvl8pPr>
              <a:defRPr sz="2167"/>
            </a:lvl8pPr>
            <a:lvl9pPr>
              <a:defRPr sz="21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670A9A-D8B8-FDEA-2B6B-C0EC6F8F0A40}"/>
              </a:ext>
            </a:extLst>
          </p:cNvPr>
          <p:cNvSpPr>
            <a:spLocks noGrp="1"/>
          </p:cNvSpPr>
          <p:nvPr>
            <p:ph type="dt" sz="half" idx="10"/>
          </p:nvPr>
        </p:nvSpPr>
        <p:spPr/>
        <p:txBody>
          <a:bodyPr/>
          <a:lstStyle>
            <a:lvl1pPr>
              <a:defRPr/>
            </a:lvl1pPr>
          </a:lstStyle>
          <a:p>
            <a:pPr>
              <a:defRPr/>
            </a:pPr>
            <a:fld id="{E8CD0471-C85F-4089-B5E3-773E1E8648EE}" type="datetimeFigureOut">
              <a:rPr lang="en-US"/>
              <a:pPr>
                <a:defRPr/>
              </a:pPr>
              <a:t>2/8/2023</a:t>
            </a:fld>
            <a:endParaRPr lang="en-US"/>
          </a:p>
        </p:txBody>
      </p:sp>
      <p:sp>
        <p:nvSpPr>
          <p:cNvPr id="6" name="Footer Placeholder 4">
            <a:extLst>
              <a:ext uri="{FF2B5EF4-FFF2-40B4-BE49-F238E27FC236}">
                <a16:creationId xmlns:a16="http://schemas.microsoft.com/office/drawing/2014/main" id="{E6E1522B-756C-D3FA-BB3D-28BAF08AA5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8BBB97-F6B3-DD96-07E1-C5A79A666CC5}"/>
              </a:ext>
            </a:extLst>
          </p:cNvPr>
          <p:cNvSpPr>
            <a:spLocks noGrp="1"/>
          </p:cNvSpPr>
          <p:nvPr>
            <p:ph type="sldNum" sz="quarter" idx="12"/>
          </p:nvPr>
        </p:nvSpPr>
        <p:spPr/>
        <p:txBody>
          <a:bodyPr/>
          <a:lstStyle>
            <a:lvl1pPr>
              <a:defRPr/>
            </a:lvl1pPr>
          </a:lstStyle>
          <a:p>
            <a:pPr>
              <a:defRPr/>
            </a:pPr>
            <a:fld id="{1885FFB8-5583-478A-9F2B-07728CE51457}" type="slidenum">
              <a:rPr lang="en-US" altLang="en-US"/>
              <a:pPr>
                <a:defRPr/>
              </a:pPr>
              <a:t>‹#›</a:t>
            </a:fld>
            <a:endParaRPr lang="en-US" altLang="en-US"/>
          </a:p>
        </p:txBody>
      </p:sp>
    </p:spTree>
    <p:extLst>
      <p:ext uri="{BB962C8B-B14F-4D97-AF65-F5344CB8AC3E}">
        <p14:creationId xmlns:p14="http://schemas.microsoft.com/office/powerpoint/2010/main" val="188569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33" b="1"/>
            </a:lvl1pPr>
            <a:lvl2pPr marL="544237" indent="0">
              <a:buNone/>
              <a:defRPr sz="2417" b="1"/>
            </a:lvl2pPr>
            <a:lvl3pPr marL="1088473" indent="0">
              <a:buNone/>
              <a:defRPr sz="2167" b="1"/>
            </a:lvl3pPr>
            <a:lvl4pPr marL="1632711" indent="0">
              <a:buNone/>
              <a:defRPr sz="1917" b="1"/>
            </a:lvl4pPr>
            <a:lvl5pPr marL="2176947" indent="0">
              <a:buNone/>
              <a:defRPr sz="1917" b="1"/>
            </a:lvl5pPr>
            <a:lvl6pPr marL="2721184" indent="0">
              <a:buNone/>
              <a:defRPr sz="1917" b="1"/>
            </a:lvl6pPr>
            <a:lvl7pPr marL="3265420" indent="0">
              <a:buNone/>
              <a:defRPr sz="1917" b="1"/>
            </a:lvl7pPr>
            <a:lvl8pPr marL="3809657" indent="0">
              <a:buNone/>
              <a:defRPr sz="1917" b="1"/>
            </a:lvl8pPr>
            <a:lvl9pPr marL="4353894" indent="0">
              <a:buNone/>
              <a:defRPr sz="1917"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33"/>
            </a:lvl1pPr>
            <a:lvl2pPr>
              <a:defRPr sz="2417"/>
            </a:lvl2pPr>
            <a:lvl3pPr>
              <a:defRPr sz="2167"/>
            </a:lvl3pPr>
            <a:lvl4pPr>
              <a:defRPr sz="1917"/>
            </a:lvl4pPr>
            <a:lvl5pPr>
              <a:defRPr sz="1917"/>
            </a:lvl5pPr>
            <a:lvl6pPr>
              <a:defRPr sz="1917"/>
            </a:lvl6pPr>
            <a:lvl7pPr>
              <a:defRPr sz="1917"/>
            </a:lvl7pPr>
            <a:lvl8pPr>
              <a:defRPr sz="1917"/>
            </a:lvl8pPr>
            <a:lvl9pPr>
              <a:defRPr sz="1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F7C6B7E-B237-7EE3-ED5F-DA4A3BEBB4D0}"/>
              </a:ext>
            </a:extLst>
          </p:cNvPr>
          <p:cNvSpPr>
            <a:spLocks noGrp="1"/>
          </p:cNvSpPr>
          <p:nvPr>
            <p:ph type="dt" sz="half" idx="10"/>
          </p:nvPr>
        </p:nvSpPr>
        <p:spPr/>
        <p:txBody>
          <a:bodyPr/>
          <a:lstStyle>
            <a:lvl1pPr>
              <a:defRPr/>
            </a:lvl1pPr>
          </a:lstStyle>
          <a:p>
            <a:pPr>
              <a:defRPr/>
            </a:pPr>
            <a:fld id="{C60CE893-4B2D-4496-AD46-34E69D27C6DB}" type="datetimeFigureOut">
              <a:rPr lang="en-US"/>
              <a:pPr>
                <a:defRPr/>
              </a:pPr>
              <a:t>2/8/2023</a:t>
            </a:fld>
            <a:endParaRPr lang="en-US"/>
          </a:p>
        </p:txBody>
      </p:sp>
      <p:sp>
        <p:nvSpPr>
          <p:cNvPr id="8" name="Footer Placeholder 4">
            <a:extLst>
              <a:ext uri="{FF2B5EF4-FFF2-40B4-BE49-F238E27FC236}">
                <a16:creationId xmlns:a16="http://schemas.microsoft.com/office/drawing/2014/main" id="{B2991D52-C6D2-412B-CB4C-992B7F6D51A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8751489-F8D9-2657-0F10-C6C18C280906}"/>
              </a:ext>
            </a:extLst>
          </p:cNvPr>
          <p:cNvSpPr>
            <a:spLocks noGrp="1"/>
          </p:cNvSpPr>
          <p:nvPr>
            <p:ph type="sldNum" sz="quarter" idx="12"/>
          </p:nvPr>
        </p:nvSpPr>
        <p:spPr/>
        <p:txBody>
          <a:bodyPr/>
          <a:lstStyle>
            <a:lvl1pPr>
              <a:defRPr/>
            </a:lvl1pPr>
          </a:lstStyle>
          <a:p>
            <a:pPr>
              <a:defRPr/>
            </a:pPr>
            <a:fld id="{D2C2DD14-E276-4C28-9204-8171BDF9B7DA}" type="slidenum">
              <a:rPr lang="en-US" altLang="en-US"/>
              <a:pPr>
                <a:defRPr/>
              </a:pPr>
              <a:t>‹#›</a:t>
            </a:fld>
            <a:endParaRPr lang="en-US" altLang="en-US"/>
          </a:p>
        </p:txBody>
      </p:sp>
    </p:spTree>
    <p:extLst>
      <p:ext uri="{BB962C8B-B14F-4D97-AF65-F5344CB8AC3E}">
        <p14:creationId xmlns:p14="http://schemas.microsoft.com/office/powerpoint/2010/main" val="275284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CD2FD38-AFB2-73B1-37FC-984237D96DAC}"/>
              </a:ext>
            </a:extLst>
          </p:cNvPr>
          <p:cNvSpPr>
            <a:spLocks noGrp="1"/>
          </p:cNvSpPr>
          <p:nvPr>
            <p:ph type="dt" sz="half" idx="10"/>
          </p:nvPr>
        </p:nvSpPr>
        <p:spPr/>
        <p:txBody>
          <a:bodyPr/>
          <a:lstStyle>
            <a:lvl1pPr>
              <a:defRPr/>
            </a:lvl1pPr>
          </a:lstStyle>
          <a:p>
            <a:pPr>
              <a:defRPr/>
            </a:pPr>
            <a:fld id="{205EA8C9-B634-44A8-B963-2959125019DE}" type="datetimeFigureOut">
              <a:rPr lang="en-US"/>
              <a:pPr>
                <a:defRPr/>
              </a:pPr>
              <a:t>2/8/2023</a:t>
            </a:fld>
            <a:endParaRPr lang="en-US"/>
          </a:p>
        </p:txBody>
      </p:sp>
      <p:sp>
        <p:nvSpPr>
          <p:cNvPr id="4" name="Footer Placeholder 4">
            <a:extLst>
              <a:ext uri="{FF2B5EF4-FFF2-40B4-BE49-F238E27FC236}">
                <a16:creationId xmlns:a16="http://schemas.microsoft.com/office/drawing/2014/main" id="{48B6C94F-4D45-3E81-9EE2-527DA53409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DAE13C0-F779-BB18-2A14-3254380CD3E5}"/>
              </a:ext>
            </a:extLst>
          </p:cNvPr>
          <p:cNvSpPr>
            <a:spLocks noGrp="1"/>
          </p:cNvSpPr>
          <p:nvPr>
            <p:ph type="sldNum" sz="quarter" idx="12"/>
          </p:nvPr>
        </p:nvSpPr>
        <p:spPr/>
        <p:txBody>
          <a:bodyPr/>
          <a:lstStyle>
            <a:lvl1pPr>
              <a:defRPr/>
            </a:lvl1pPr>
          </a:lstStyle>
          <a:p>
            <a:pPr>
              <a:defRPr/>
            </a:pPr>
            <a:fld id="{647F3C4F-800B-45E5-A628-7766FB71C66D}" type="slidenum">
              <a:rPr lang="en-US" altLang="en-US"/>
              <a:pPr>
                <a:defRPr/>
              </a:pPr>
              <a:t>‹#›</a:t>
            </a:fld>
            <a:endParaRPr lang="en-US" altLang="en-US"/>
          </a:p>
        </p:txBody>
      </p:sp>
    </p:spTree>
    <p:extLst>
      <p:ext uri="{BB962C8B-B14F-4D97-AF65-F5344CB8AC3E}">
        <p14:creationId xmlns:p14="http://schemas.microsoft.com/office/powerpoint/2010/main" val="270549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82749A-A530-8FDD-1B36-335B99415C32}"/>
              </a:ext>
            </a:extLst>
          </p:cNvPr>
          <p:cNvSpPr>
            <a:spLocks noGrp="1"/>
          </p:cNvSpPr>
          <p:nvPr>
            <p:ph type="dt" sz="half" idx="10"/>
          </p:nvPr>
        </p:nvSpPr>
        <p:spPr/>
        <p:txBody>
          <a:bodyPr/>
          <a:lstStyle>
            <a:lvl1pPr>
              <a:defRPr/>
            </a:lvl1pPr>
          </a:lstStyle>
          <a:p>
            <a:pPr>
              <a:defRPr/>
            </a:pPr>
            <a:fld id="{072DB3B2-D552-4C95-9404-18C6997FCAB1}" type="datetimeFigureOut">
              <a:rPr lang="en-US"/>
              <a:pPr>
                <a:defRPr/>
              </a:pPr>
              <a:t>2/8/2023</a:t>
            </a:fld>
            <a:endParaRPr lang="en-US"/>
          </a:p>
        </p:txBody>
      </p:sp>
      <p:sp>
        <p:nvSpPr>
          <p:cNvPr id="3" name="Footer Placeholder 4">
            <a:extLst>
              <a:ext uri="{FF2B5EF4-FFF2-40B4-BE49-F238E27FC236}">
                <a16:creationId xmlns:a16="http://schemas.microsoft.com/office/drawing/2014/main" id="{6B550651-07D9-4B98-1243-46C3E08F3C1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CCDAA37-1A04-E9B0-B73E-2BADBDF4975E}"/>
              </a:ext>
            </a:extLst>
          </p:cNvPr>
          <p:cNvSpPr>
            <a:spLocks noGrp="1"/>
          </p:cNvSpPr>
          <p:nvPr>
            <p:ph type="sldNum" sz="quarter" idx="12"/>
          </p:nvPr>
        </p:nvSpPr>
        <p:spPr/>
        <p:txBody>
          <a:bodyPr/>
          <a:lstStyle>
            <a:lvl1pPr>
              <a:defRPr/>
            </a:lvl1pPr>
          </a:lstStyle>
          <a:p>
            <a:pPr>
              <a:defRPr/>
            </a:pPr>
            <a:fld id="{DE731AAA-AA96-4645-B998-EBE6C26BFCE9}" type="slidenum">
              <a:rPr lang="en-US" altLang="en-US"/>
              <a:pPr>
                <a:defRPr/>
              </a:pPr>
              <a:t>‹#›</a:t>
            </a:fld>
            <a:endParaRPr lang="en-US" altLang="en-US"/>
          </a:p>
        </p:txBody>
      </p:sp>
    </p:spTree>
    <p:extLst>
      <p:ext uri="{BB962C8B-B14F-4D97-AF65-F5344CB8AC3E}">
        <p14:creationId xmlns:p14="http://schemas.microsoft.com/office/powerpoint/2010/main" val="261046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417"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3833"/>
            </a:lvl1pPr>
            <a:lvl2pPr>
              <a:defRPr sz="3333"/>
            </a:lvl2pPr>
            <a:lvl3pPr>
              <a:defRPr sz="2833"/>
            </a:lvl3pPr>
            <a:lvl4pPr>
              <a:defRPr sz="2417"/>
            </a:lvl4pPr>
            <a:lvl5pPr>
              <a:defRPr sz="2417"/>
            </a:lvl5pPr>
            <a:lvl6pPr>
              <a:defRPr sz="2417"/>
            </a:lvl6pPr>
            <a:lvl7pPr>
              <a:defRPr sz="2417"/>
            </a:lvl7pPr>
            <a:lvl8pPr>
              <a:defRPr sz="2417"/>
            </a:lvl8pPr>
            <a:lvl9pPr>
              <a:defRPr sz="24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id="{867E34A2-541D-9159-6B92-34E81ECA7611}"/>
              </a:ext>
            </a:extLst>
          </p:cNvPr>
          <p:cNvSpPr>
            <a:spLocks noGrp="1"/>
          </p:cNvSpPr>
          <p:nvPr>
            <p:ph type="dt" sz="half" idx="10"/>
          </p:nvPr>
        </p:nvSpPr>
        <p:spPr/>
        <p:txBody>
          <a:bodyPr/>
          <a:lstStyle>
            <a:lvl1pPr>
              <a:defRPr/>
            </a:lvl1pPr>
          </a:lstStyle>
          <a:p>
            <a:pPr>
              <a:defRPr/>
            </a:pPr>
            <a:fld id="{9869920E-8C62-4383-ABD6-252EA7288354}" type="datetimeFigureOut">
              <a:rPr lang="en-US"/>
              <a:pPr>
                <a:defRPr/>
              </a:pPr>
              <a:t>2/8/2023</a:t>
            </a:fld>
            <a:endParaRPr lang="en-US"/>
          </a:p>
        </p:txBody>
      </p:sp>
      <p:sp>
        <p:nvSpPr>
          <p:cNvPr id="6" name="Footer Placeholder 4">
            <a:extLst>
              <a:ext uri="{FF2B5EF4-FFF2-40B4-BE49-F238E27FC236}">
                <a16:creationId xmlns:a16="http://schemas.microsoft.com/office/drawing/2014/main" id="{6DA9F49F-345E-60D9-4836-C3B7C7E4004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351A3C-30B3-B8B5-329D-BED023CF4350}"/>
              </a:ext>
            </a:extLst>
          </p:cNvPr>
          <p:cNvSpPr>
            <a:spLocks noGrp="1"/>
          </p:cNvSpPr>
          <p:nvPr>
            <p:ph type="sldNum" sz="quarter" idx="12"/>
          </p:nvPr>
        </p:nvSpPr>
        <p:spPr/>
        <p:txBody>
          <a:bodyPr/>
          <a:lstStyle>
            <a:lvl1pPr>
              <a:defRPr/>
            </a:lvl1pPr>
          </a:lstStyle>
          <a:p>
            <a:pPr>
              <a:defRPr/>
            </a:pPr>
            <a:fld id="{15379DDD-9FAE-4248-AD06-ADBE4BA4A678}" type="slidenum">
              <a:rPr lang="en-US" altLang="en-US"/>
              <a:pPr>
                <a:defRPr/>
              </a:pPr>
              <a:t>‹#›</a:t>
            </a:fld>
            <a:endParaRPr lang="en-US" altLang="en-US"/>
          </a:p>
        </p:txBody>
      </p:sp>
    </p:spTree>
    <p:extLst>
      <p:ext uri="{BB962C8B-B14F-4D97-AF65-F5344CB8AC3E}">
        <p14:creationId xmlns:p14="http://schemas.microsoft.com/office/powerpoint/2010/main" val="179253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41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833"/>
            </a:lvl1pPr>
            <a:lvl2pPr marL="544237" indent="0">
              <a:buNone/>
              <a:defRPr sz="3333"/>
            </a:lvl2pPr>
            <a:lvl3pPr marL="1088473" indent="0">
              <a:buNone/>
              <a:defRPr sz="2833"/>
            </a:lvl3pPr>
            <a:lvl4pPr marL="1632711" indent="0">
              <a:buNone/>
              <a:defRPr sz="2417"/>
            </a:lvl4pPr>
            <a:lvl5pPr marL="2176947" indent="0">
              <a:buNone/>
              <a:defRPr sz="2417"/>
            </a:lvl5pPr>
            <a:lvl6pPr marL="2721184" indent="0">
              <a:buNone/>
              <a:defRPr sz="2417"/>
            </a:lvl6pPr>
            <a:lvl7pPr marL="3265420" indent="0">
              <a:buNone/>
              <a:defRPr sz="2417"/>
            </a:lvl7pPr>
            <a:lvl8pPr marL="3809657" indent="0">
              <a:buNone/>
              <a:defRPr sz="2417"/>
            </a:lvl8pPr>
            <a:lvl9pPr marL="4353894" indent="0">
              <a:buNone/>
              <a:defRPr sz="2417"/>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667"/>
            </a:lvl1pPr>
            <a:lvl2pPr marL="544237" indent="0">
              <a:buNone/>
              <a:defRPr sz="1417"/>
            </a:lvl2pPr>
            <a:lvl3pPr marL="1088473" indent="0">
              <a:buNone/>
              <a:defRPr sz="1167"/>
            </a:lvl3pPr>
            <a:lvl4pPr marL="1632711" indent="0">
              <a:buNone/>
              <a:defRPr sz="1083"/>
            </a:lvl4pPr>
            <a:lvl5pPr marL="2176947" indent="0">
              <a:buNone/>
              <a:defRPr sz="1083"/>
            </a:lvl5pPr>
            <a:lvl6pPr marL="2721184" indent="0">
              <a:buNone/>
              <a:defRPr sz="1083"/>
            </a:lvl6pPr>
            <a:lvl7pPr marL="3265420" indent="0">
              <a:buNone/>
              <a:defRPr sz="1083"/>
            </a:lvl7pPr>
            <a:lvl8pPr marL="3809657" indent="0">
              <a:buNone/>
              <a:defRPr sz="1083"/>
            </a:lvl8pPr>
            <a:lvl9pPr marL="4353894" indent="0">
              <a:buNone/>
              <a:defRPr sz="1083"/>
            </a:lvl9pPr>
          </a:lstStyle>
          <a:p>
            <a:pPr lvl="0"/>
            <a:r>
              <a:rPr lang="en-US"/>
              <a:t>Click to edit Master text styles</a:t>
            </a:r>
          </a:p>
        </p:txBody>
      </p:sp>
      <p:sp>
        <p:nvSpPr>
          <p:cNvPr id="5" name="Date Placeholder 3">
            <a:extLst>
              <a:ext uri="{FF2B5EF4-FFF2-40B4-BE49-F238E27FC236}">
                <a16:creationId xmlns:a16="http://schemas.microsoft.com/office/drawing/2014/main" id="{7C17C892-FB13-99D7-8897-10065B76060B}"/>
              </a:ext>
            </a:extLst>
          </p:cNvPr>
          <p:cNvSpPr>
            <a:spLocks noGrp="1"/>
          </p:cNvSpPr>
          <p:nvPr>
            <p:ph type="dt" sz="half" idx="10"/>
          </p:nvPr>
        </p:nvSpPr>
        <p:spPr/>
        <p:txBody>
          <a:bodyPr/>
          <a:lstStyle>
            <a:lvl1pPr>
              <a:defRPr/>
            </a:lvl1pPr>
          </a:lstStyle>
          <a:p>
            <a:pPr>
              <a:defRPr/>
            </a:pPr>
            <a:fld id="{34255CBD-5A16-46DB-AD23-8D462442DCDD}" type="datetimeFigureOut">
              <a:rPr lang="en-US"/>
              <a:pPr>
                <a:defRPr/>
              </a:pPr>
              <a:t>2/8/2023</a:t>
            </a:fld>
            <a:endParaRPr lang="en-US"/>
          </a:p>
        </p:txBody>
      </p:sp>
      <p:sp>
        <p:nvSpPr>
          <p:cNvPr id="6" name="Footer Placeholder 4">
            <a:extLst>
              <a:ext uri="{FF2B5EF4-FFF2-40B4-BE49-F238E27FC236}">
                <a16:creationId xmlns:a16="http://schemas.microsoft.com/office/drawing/2014/main" id="{69172E42-FAB1-3AE3-834F-DDE9E259DC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833CD98-B772-1353-93E7-64A28D3D3E8E}"/>
              </a:ext>
            </a:extLst>
          </p:cNvPr>
          <p:cNvSpPr>
            <a:spLocks noGrp="1"/>
          </p:cNvSpPr>
          <p:nvPr>
            <p:ph type="sldNum" sz="quarter" idx="12"/>
          </p:nvPr>
        </p:nvSpPr>
        <p:spPr/>
        <p:txBody>
          <a:bodyPr/>
          <a:lstStyle>
            <a:lvl1pPr>
              <a:defRPr/>
            </a:lvl1pPr>
          </a:lstStyle>
          <a:p>
            <a:pPr>
              <a:defRPr/>
            </a:pPr>
            <a:fld id="{532EEF9E-2792-44E3-A2E2-44891FB1AF71}" type="slidenum">
              <a:rPr lang="en-US" altLang="en-US"/>
              <a:pPr>
                <a:defRPr/>
              </a:pPr>
              <a:t>‹#›</a:t>
            </a:fld>
            <a:endParaRPr lang="en-US" altLang="en-US"/>
          </a:p>
        </p:txBody>
      </p:sp>
    </p:spTree>
    <p:extLst>
      <p:ext uri="{BB962C8B-B14F-4D97-AF65-F5344CB8AC3E}">
        <p14:creationId xmlns:p14="http://schemas.microsoft.com/office/powerpoint/2010/main" val="404761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2ECA2FC-E4EE-203C-522A-F6CE93F2D457}"/>
              </a:ext>
            </a:extLst>
          </p:cNvPr>
          <p:cNvSpPr>
            <a:spLocks noGrp="1"/>
          </p:cNvSpPr>
          <p:nvPr>
            <p:ph type="title"/>
          </p:nvPr>
        </p:nvSpPr>
        <p:spPr bwMode="auto">
          <a:xfrm>
            <a:off x="609865" y="275167"/>
            <a:ext cx="1097227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AC4CFB2-29A5-D205-7F0B-8679D05D7D88}"/>
              </a:ext>
            </a:extLst>
          </p:cNvPr>
          <p:cNvSpPr>
            <a:spLocks noGrp="1"/>
          </p:cNvSpPr>
          <p:nvPr>
            <p:ph type="body" idx="1"/>
          </p:nvPr>
        </p:nvSpPr>
        <p:spPr bwMode="auto">
          <a:xfrm>
            <a:off x="609865" y="1600729"/>
            <a:ext cx="10972271" cy="452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7025BEA-0C26-8A9F-6FE2-509DA3FAE229}"/>
              </a:ext>
            </a:extLst>
          </p:cNvPr>
          <p:cNvSpPr>
            <a:spLocks noGrp="1"/>
          </p:cNvSpPr>
          <p:nvPr>
            <p:ph type="dt" sz="half" idx="2"/>
          </p:nvPr>
        </p:nvSpPr>
        <p:spPr>
          <a:xfrm>
            <a:off x="609865" y="6356615"/>
            <a:ext cx="2844271" cy="365125"/>
          </a:xfrm>
          <a:prstGeom prst="rect">
            <a:avLst/>
          </a:prstGeom>
        </p:spPr>
        <p:txBody>
          <a:bodyPr vert="horz" lIns="130622" tIns="65311" rIns="130622" bIns="65311" rtlCol="0" anchor="ctr"/>
          <a:lstStyle>
            <a:lvl1pPr algn="l" defTabSz="1088473" eaLnBrk="1" fontAlgn="auto" hangingPunct="1">
              <a:spcBef>
                <a:spcPts val="0"/>
              </a:spcBef>
              <a:spcAft>
                <a:spcPts val="0"/>
              </a:spcAft>
              <a:defRPr sz="1417">
                <a:solidFill>
                  <a:schemeClr val="tx1">
                    <a:tint val="75000"/>
                  </a:schemeClr>
                </a:solidFill>
                <a:latin typeface="+mn-lt"/>
                <a:cs typeface="+mn-cs"/>
              </a:defRPr>
            </a:lvl1pPr>
          </a:lstStyle>
          <a:p>
            <a:pPr>
              <a:defRPr/>
            </a:pPr>
            <a:fld id="{10C62A57-F4D7-4F31-8668-BDF13621E3C1}" type="datetimeFigureOut">
              <a:rPr lang="en-US"/>
              <a:pPr>
                <a:defRPr/>
              </a:pPr>
              <a:t>2/8/2023</a:t>
            </a:fld>
            <a:endParaRPr lang="en-US"/>
          </a:p>
        </p:txBody>
      </p:sp>
      <p:sp>
        <p:nvSpPr>
          <p:cNvPr id="5" name="Footer Placeholder 4">
            <a:extLst>
              <a:ext uri="{FF2B5EF4-FFF2-40B4-BE49-F238E27FC236}">
                <a16:creationId xmlns:a16="http://schemas.microsoft.com/office/drawing/2014/main" id="{D2B51045-8465-E88C-7BB4-7E0496AFC235}"/>
              </a:ext>
            </a:extLst>
          </p:cNvPr>
          <p:cNvSpPr>
            <a:spLocks noGrp="1"/>
          </p:cNvSpPr>
          <p:nvPr>
            <p:ph type="ftr" sz="quarter" idx="3"/>
          </p:nvPr>
        </p:nvSpPr>
        <p:spPr>
          <a:xfrm>
            <a:off x="4165865" y="6356615"/>
            <a:ext cx="3860271" cy="365125"/>
          </a:xfrm>
          <a:prstGeom prst="rect">
            <a:avLst/>
          </a:prstGeom>
        </p:spPr>
        <p:txBody>
          <a:bodyPr vert="horz" lIns="130622" tIns="65311" rIns="130622" bIns="65311" rtlCol="0" anchor="ctr"/>
          <a:lstStyle>
            <a:lvl1pPr algn="ctr" defTabSz="1088473" eaLnBrk="1" fontAlgn="auto" hangingPunct="1">
              <a:spcBef>
                <a:spcPts val="0"/>
              </a:spcBef>
              <a:spcAft>
                <a:spcPts val="0"/>
              </a:spcAft>
              <a:defRPr sz="1417">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1AC2C83-766C-947B-CAB0-900BA755242E}"/>
              </a:ext>
            </a:extLst>
          </p:cNvPr>
          <p:cNvSpPr>
            <a:spLocks noGrp="1"/>
          </p:cNvSpPr>
          <p:nvPr>
            <p:ph type="sldNum" sz="quarter" idx="4"/>
          </p:nvPr>
        </p:nvSpPr>
        <p:spPr>
          <a:xfrm>
            <a:off x="8737865" y="6356615"/>
            <a:ext cx="2844271" cy="365125"/>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417">
                <a:solidFill>
                  <a:srgbClr val="898989"/>
                </a:solidFill>
              </a:defRPr>
            </a:lvl1pPr>
          </a:lstStyle>
          <a:p>
            <a:pPr>
              <a:defRPr/>
            </a:pPr>
            <a:fld id="{7BFA4F66-3469-4E7B-A224-4B62A5909454}" type="slidenum">
              <a:rPr lang="en-US" altLang="en-US"/>
              <a:pPr>
                <a:defRPr/>
              </a:pPr>
              <a:t>‹#›</a:t>
            </a:fld>
            <a:endParaRPr lang="en-US" altLang="en-US"/>
          </a:p>
        </p:txBody>
      </p:sp>
    </p:spTree>
    <p:extLst>
      <p:ext uri="{BB962C8B-B14F-4D97-AF65-F5344CB8AC3E}">
        <p14:creationId xmlns:p14="http://schemas.microsoft.com/office/powerpoint/2010/main" val="192997742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1087394" rtl="0" eaLnBrk="0" fontAlgn="base" hangingPunct="0">
        <a:spcBef>
          <a:spcPct val="0"/>
        </a:spcBef>
        <a:spcAft>
          <a:spcPct val="0"/>
        </a:spcAft>
        <a:defRPr sz="5250" kern="1200">
          <a:solidFill>
            <a:schemeClr val="tx1"/>
          </a:solidFill>
          <a:latin typeface="+mj-lt"/>
          <a:ea typeface="+mj-ea"/>
          <a:cs typeface="+mj-cs"/>
        </a:defRPr>
      </a:lvl1pPr>
      <a:lvl2pPr algn="ctr" defTabSz="1087394" rtl="0" eaLnBrk="0" fontAlgn="base" hangingPunct="0">
        <a:spcBef>
          <a:spcPct val="0"/>
        </a:spcBef>
        <a:spcAft>
          <a:spcPct val="0"/>
        </a:spcAft>
        <a:defRPr sz="5250">
          <a:solidFill>
            <a:schemeClr val="tx1"/>
          </a:solidFill>
          <a:latin typeface="Calibri"/>
        </a:defRPr>
      </a:lvl2pPr>
      <a:lvl3pPr algn="ctr" defTabSz="1087394" rtl="0" eaLnBrk="0" fontAlgn="base" hangingPunct="0">
        <a:spcBef>
          <a:spcPct val="0"/>
        </a:spcBef>
        <a:spcAft>
          <a:spcPct val="0"/>
        </a:spcAft>
        <a:defRPr sz="5250">
          <a:solidFill>
            <a:schemeClr val="tx1"/>
          </a:solidFill>
          <a:latin typeface="Calibri"/>
        </a:defRPr>
      </a:lvl3pPr>
      <a:lvl4pPr algn="ctr" defTabSz="1087394" rtl="0" eaLnBrk="0" fontAlgn="base" hangingPunct="0">
        <a:spcBef>
          <a:spcPct val="0"/>
        </a:spcBef>
        <a:spcAft>
          <a:spcPct val="0"/>
        </a:spcAft>
        <a:defRPr sz="5250">
          <a:solidFill>
            <a:schemeClr val="tx1"/>
          </a:solidFill>
          <a:latin typeface="Calibri"/>
        </a:defRPr>
      </a:lvl4pPr>
      <a:lvl5pPr algn="ctr" defTabSz="1087394" rtl="0" eaLnBrk="0" fontAlgn="base" hangingPunct="0">
        <a:spcBef>
          <a:spcPct val="0"/>
        </a:spcBef>
        <a:spcAft>
          <a:spcPct val="0"/>
        </a:spcAft>
        <a:defRPr sz="5250">
          <a:solidFill>
            <a:schemeClr val="tx1"/>
          </a:solidFill>
          <a:latin typeface="Calibri"/>
        </a:defRPr>
      </a:lvl5pPr>
      <a:lvl6pPr marL="380985" algn="ctr" defTabSz="1087394" rtl="0" fontAlgn="base">
        <a:spcBef>
          <a:spcPct val="0"/>
        </a:spcBef>
        <a:spcAft>
          <a:spcPct val="0"/>
        </a:spcAft>
        <a:defRPr sz="5250">
          <a:solidFill>
            <a:schemeClr val="tx1"/>
          </a:solidFill>
          <a:latin typeface="Calibri"/>
        </a:defRPr>
      </a:lvl6pPr>
      <a:lvl7pPr marL="761970" algn="ctr" defTabSz="1087394" rtl="0" fontAlgn="base">
        <a:spcBef>
          <a:spcPct val="0"/>
        </a:spcBef>
        <a:spcAft>
          <a:spcPct val="0"/>
        </a:spcAft>
        <a:defRPr sz="5250">
          <a:solidFill>
            <a:schemeClr val="tx1"/>
          </a:solidFill>
          <a:latin typeface="Calibri"/>
        </a:defRPr>
      </a:lvl7pPr>
      <a:lvl8pPr marL="1142954" algn="ctr" defTabSz="1087394" rtl="0" fontAlgn="base">
        <a:spcBef>
          <a:spcPct val="0"/>
        </a:spcBef>
        <a:spcAft>
          <a:spcPct val="0"/>
        </a:spcAft>
        <a:defRPr sz="5250">
          <a:solidFill>
            <a:schemeClr val="tx1"/>
          </a:solidFill>
          <a:latin typeface="Calibri"/>
        </a:defRPr>
      </a:lvl8pPr>
      <a:lvl9pPr marL="1523939" algn="ctr" defTabSz="1087394" rtl="0" fontAlgn="base">
        <a:spcBef>
          <a:spcPct val="0"/>
        </a:spcBef>
        <a:spcAft>
          <a:spcPct val="0"/>
        </a:spcAft>
        <a:defRPr sz="5250">
          <a:solidFill>
            <a:schemeClr val="tx1"/>
          </a:solidFill>
          <a:latin typeface="Calibri"/>
        </a:defRPr>
      </a:lvl9pPr>
    </p:titleStyle>
    <p:bodyStyle>
      <a:lvl1pPr marL="407442" indent="-407442" algn="l" defTabSz="1087394" rtl="0" eaLnBrk="0" fontAlgn="base" hangingPunct="0">
        <a:spcBef>
          <a:spcPct val="20000"/>
        </a:spcBef>
        <a:spcAft>
          <a:spcPct val="0"/>
        </a:spcAft>
        <a:buFont typeface="Arial" panose="020B0604020202020204" pitchFamily="34" charset="0"/>
        <a:buChar char="•"/>
        <a:defRPr sz="3833" kern="1200">
          <a:solidFill>
            <a:schemeClr val="tx1"/>
          </a:solidFill>
          <a:latin typeface="+mn-lt"/>
          <a:ea typeface="+mn-ea"/>
          <a:cs typeface="+mn-cs"/>
        </a:defRPr>
      </a:lvl1pPr>
      <a:lvl2pPr marL="883673" indent="-339976" algn="l" defTabSz="1087394" rtl="0" eaLnBrk="0" fontAlgn="base" hangingPunct="0">
        <a:spcBef>
          <a:spcPct val="20000"/>
        </a:spcBef>
        <a:spcAft>
          <a:spcPct val="0"/>
        </a:spcAft>
        <a:buFont typeface="Arial" panose="020B0604020202020204" pitchFamily="34" charset="0"/>
        <a:buChar char="–"/>
        <a:defRPr sz="3333" kern="1200">
          <a:solidFill>
            <a:schemeClr val="tx1"/>
          </a:solidFill>
          <a:latin typeface="+mn-lt"/>
          <a:ea typeface="+mn-ea"/>
          <a:cs typeface="+mn-cs"/>
        </a:defRPr>
      </a:lvl2pPr>
      <a:lvl3pPr marL="1359904" indent="-271187" algn="l" defTabSz="1087394" rtl="0" eaLnBrk="0" fontAlgn="base" hangingPunct="0">
        <a:spcBef>
          <a:spcPct val="20000"/>
        </a:spcBef>
        <a:spcAft>
          <a:spcPct val="0"/>
        </a:spcAft>
        <a:buFont typeface="Arial" panose="020B0604020202020204" pitchFamily="34" charset="0"/>
        <a:buChar char="•"/>
        <a:defRPr sz="2833" kern="1200">
          <a:solidFill>
            <a:schemeClr val="tx1"/>
          </a:solidFill>
          <a:latin typeface="+mn-lt"/>
          <a:ea typeface="+mn-ea"/>
          <a:cs typeface="+mn-cs"/>
        </a:defRPr>
      </a:lvl3pPr>
      <a:lvl4pPr marL="190360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4pPr>
      <a:lvl5pPr marL="2448621" indent="-271187" algn="l" defTabSz="1087394" rtl="0" eaLnBrk="0" fontAlgn="base" hangingPunct="0">
        <a:spcBef>
          <a:spcPct val="20000"/>
        </a:spcBef>
        <a:spcAft>
          <a:spcPct val="0"/>
        </a:spcAft>
        <a:buFont typeface="Arial" panose="020B0604020202020204" pitchFamily="34" charset="0"/>
        <a:buChar char="»"/>
        <a:defRPr sz="2417" kern="1200">
          <a:solidFill>
            <a:schemeClr val="tx1"/>
          </a:solidFill>
          <a:latin typeface="+mn-lt"/>
          <a:ea typeface="+mn-ea"/>
          <a:cs typeface="+mn-cs"/>
        </a:defRPr>
      </a:lvl5pPr>
      <a:lvl6pPr marL="299330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6pPr>
      <a:lvl7pPr marL="3537538"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7pPr>
      <a:lvl8pPr marL="4081776"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8pPr>
      <a:lvl9pPr marL="4626012" indent="-272118" algn="l" defTabSz="1088473" rtl="0" eaLnBrk="1" latinLnBrk="0" hangingPunct="1">
        <a:spcBef>
          <a:spcPct val="20000"/>
        </a:spcBef>
        <a:buFont typeface="Arial" pitchFamily="34" charset="0"/>
        <a:buChar char="•"/>
        <a:defRPr sz="2417" kern="1200">
          <a:solidFill>
            <a:schemeClr val="tx1"/>
          </a:solidFill>
          <a:latin typeface="+mn-lt"/>
          <a:ea typeface="+mn-ea"/>
          <a:cs typeface="+mn-cs"/>
        </a:defRPr>
      </a:lvl9pPr>
    </p:bodyStyle>
    <p:otherStyle>
      <a:defPPr>
        <a:defRPr lang="en-US"/>
      </a:defPPr>
      <a:lvl1pPr marL="0" algn="l" defTabSz="1088473" rtl="0" eaLnBrk="1" latinLnBrk="0" hangingPunct="1">
        <a:defRPr sz="2167" kern="1200">
          <a:solidFill>
            <a:schemeClr val="tx1"/>
          </a:solidFill>
          <a:latin typeface="+mn-lt"/>
          <a:ea typeface="+mn-ea"/>
          <a:cs typeface="+mn-cs"/>
        </a:defRPr>
      </a:lvl1pPr>
      <a:lvl2pPr marL="544237" algn="l" defTabSz="1088473" rtl="0" eaLnBrk="1" latinLnBrk="0" hangingPunct="1">
        <a:defRPr sz="2167" kern="1200">
          <a:solidFill>
            <a:schemeClr val="tx1"/>
          </a:solidFill>
          <a:latin typeface="+mn-lt"/>
          <a:ea typeface="+mn-ea"/>
          <a:cs typeface="+mn-cs"/>
        </a:defRPr>
      </a:lvl2pPr>
      <a:lvl3pPr marL="1088473" algn="l" defTabSz="1088473" rtl="0" eaLnBrk="1" latinLnBrk="0" hangingPunct="1">
        <a:defRPr sz="2167" kern="1200">
          <a:solidFill>
            <a:schemeClr val="tx1"/>
          </a:solidFill>
          <a:latin typeface="+mn-lt"/>
          <a:ea typeface="+mn-ea"/>
          <a:cs typeface="+mn-cs"/>
        </a:defRPr>
      </a:lvl3pPr>
      <a:lvl4pPr marL="1632711" algn="l" defTabSz="1088473" rtl="0" eaLnBrk="1" latinLnBrk="0" hangingPunct="1">
        <a:defRPr sz="2167" kern="1200">
          <a:solidFill>
            <a:schemeClr val="tx1"/>
          </a:solidFill>
          <a:latin typeface="+mn-lt"/>
          <a:ea typeface="+mn-ea"/>
          <a:cs typeface="+mn-cs"/>
        </a:defRPr>
      </a:lvl4pPr>
      <a:lvl5pPr marL="2176947" algn="l" defTabSz="1088473" rtl="0" eaLnBrk="1" latinLnBrk="0" hangingPunct="1">
        <a:defRPr sz="2167" kern="1200">
          <a:solidFill>
            <a:schemeClr val="tx1"/>
          </a:solidFill>
          <a:latin typeface="+mn-lt"/>
          <a:ea typeface="+mn-ea"/>
          <a:cs typeface="+mn-cs"/>
        </a:defRPr>
      </a:lvl5pPr>
      <a:lvl6pPr marL="2721184" algn="l" defTabSz="1088473" rtl="0" eaLnBrk="1" latinLnBrk="0" hangingPunct="1">
        <a:defRPr sz="2167" kern="1200">
          <a:solidFill>
            <a:schemeClr val="tx1"/>
          </a:solidFill>
          <a:latin typeface="+mn-lt"/>
          <a:ea typeface="+mn-ea"/>
          <a:cs typeface="+mn-cs"/>
        </a:defRPr>
      </a:lvl6pPr>
      <a:lvl7pPr marL="3265420" algn="l" defTabSz="1088473" rtl="0" eaLnBrk="1" latinLnBrk="0" hangingPunct="1">
        <a:defRPr sz="2167" kern="1200">
          <a:solidFill>
            <a:schemeClr val="tx1"/>
          </a:solidFill>
          <a:latin typeface="+mn-lt"/>
          <a:ea typeface="+mn-ea"/>
          <a:cs typeface="+mn-cs"/>
        </a:defRPr>
      </a:lvl7pPr>
      <a:lvl8pPr marL="3809657" algn="l" defTabSz="1088473" rtl="0" eaLnBrk="1" latinLnBrk="0" hangingPunct="1">
        <a:defRPr sz="2167" kern="1200">
          <a:solidFill>
            <a:schemeClr val="tx1"/>
          </a:solidFill>
          <a:latin typeface="+mn-lt"/>
          <a:ea typeface="+mn-ea"/>
          <a:cs typeface="+mn-cs"/>
        </a:defRPr>
      </a:lvl8pPr>
      <a:lvl9pPr marL="4353894" algn="l" defTabSz="1088473" rtl="0" eaLnBrk="1" latinLnBrk="0" hangingPunct="1">
        <a:defRPr sz="21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8"/>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45E7C8-1018-3AC8-51CB-6D65F02C0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918D6F-C8E4-E0CF-A93F-B8C07D9180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C987A-5B68-9422-1A11-0F97125CC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C62A57-F4D7-4F31-8668-BDF13621E3C1}" type="datetimeFigureOut">
              <a:rPr lang="en-US" smtClean="0"/>
              <a:pPr>
                <a:defRPr/>
              </a:pPr>
              <a:t>2/8/2023</a:t>
            </a:fld>
            <a:endParaRPr lang="en-US"/>
          </a:p>
        </p:txBody>
      </p:sp>
      <p:sp>
        <p:nvSpPr>
          <p:cNvPr id="5" name="Footer Placeholder 4">
            <a:extLst>
              <a:ext uri="{FF2B5EF4-FFF2-40B4-BE49-F238E27FC236}">
                <a16:creationId xmlns:a16="http://schemas.microsoft.com/office/drawing/2014/main" id="{9C943E87-2EEF-713E-81B7-31E81DDF8C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69918C8-F0A6-5316-AE0A-5936084A12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BFA4F66-3469-4E7B-A224-4B62A5909454}"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60DB4483-FBEF-A8AD-3585-D2B52CD8681E}"/>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83458292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649" r:id="rId13"/>
    <p:sldLayoutId id="2147483650" r:id="rId14"/>
    <p:sldLayoutId id="2147483660" r:id="rId15"/>
    <p:sldLayoutId id="2147483661" r:id="rId16"/>
    <p:sldLayoutId id="2147483662" r:id="rId17"/>
    <p:sldLayoutId id="2147483663" r:id="rId18"/>
    <p:sldLayoutId id="2147483664" r:id="rId19"/>
    <p:sldLayoutId id="2147483665"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13.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4.gif"/><Relationship Id="rId5" Type="http://schemas.openxmlformats.org/officeDocument/2006/relationships/image" Target="../media/image29.gif"/><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4.gif"/><Relationship Id="rId5" Type="http://schemas.openxmlformats.org/officeDocument/2006/relationships/image" Target="../media/image29.gi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4.gif"/><Relationship Id="rId5" Type="http://schemas.openxmlformats.org/officeDocument/2006/relationships/image" Target="../media/image29.gif"/><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27.jpeg"/><Relationship Id="rId7"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24.gif"/><Relationship Id="rId5" Type="http://schemas.openxmlformats.org/officeDocument/2006/relationships/image" Target="../media/image29.gif"/><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ộp_Văn_Bản 3"/>
          <p:cNvSpPr txBox="1"/>
          <p:nvPr/>
        </p:nvSpPr>
        <p:spPr>
          <a:xfrm>
            <a:off x="882792" y="1253915"/>
            <a:ext cx="10346212" cy="7572586"/>
          </a:xfrm>
          <a:prstGeom prst="rect">
            <a:avLst/>
          </a:prstGeom>
          <a:noFill/>
        </p:spPr>
        <p:txBody>
          <a:bodyPr spcFirstLastPara="1" lIns="124708" tIns="62354" rIns="124708" bIns="62354" numCol="1">
            <a:prstTxWarp prst="textArchUp">
              <a:avLst>
                <a:gd name="adj" fmla="val 11329067"/>
              </a:avLst>
            </a:prstTxWarp>
            <a:spAutoFit/>
          </a:bodyPr>
          <a:lstStyle/>
          <a:p>
            <a:pPr algn="ctr">
              <a:defRPr/>
            </a:pPr>
            <a:r>
              <a:rPr lang="vi-VN" sz="6250" b="1" dirty="0">
                <a:solidFill>
                  <a:srgbClr val="FF0000"/>
                </a:solidFill>
                <a:latin typeface="Times New Roman" panose="02020603050405020304" pitchFamily="18" charset="0"/>
                <a:cs typeface="Times New Roman" pitchFamily="18" charset="0"/>
              </a:rPr>
              <a:t>Chào mừng quý thầy, cô về dự giờ thăm lớp 2A</a:t>
            </a:r>
            <a:endParaRPr lang="en-US" sz="6250" b="1" dirty="0">
              <a:solidFill>
                <a:srgbClr val="FF0000"/>
              </a:solidFill>
              <a:latin typeface="Times New Roman" panose="02020603050405020304" pitchFamily="18" charset="0"/>
              <a:cs typeface="Times New Roman" pitchFamily="18" charset="0"/>
            </a:endParaRPr>
          </a:p>
        </p:txBody>
      </p:sp>
      <p:pic>
        <p:nvPicPr>
          <p:cNvPr id="9" name="Picture 4" descr="Buombay"/>
          <p:cNvPicPr>
            <a:picLocks noChangeAspect="1" noChangeArrowheads="1" noCrop="1"/>
          </p:cNvPicPr>
          <p:nvPr/>
        </p:nvPicPr>
        <p:blipFill>
          <a:blip r:embed="rId2"/>
          <a:srcRect/>
          <a:stretch>
            <a:fillRect/>
          </a:stretch>
        </p:blipFill>
        <p:spPr bwMode="auto">
          <a:xfrm rot="16200000" flipV="1">
            <a:off x="-2920478" y="3128241"/>
            <a:ext cx="6604000" cy="601524"/>
          </a:xfrm>
          <a:prstGeom prst="rect">
            <a:avLst/>
          </a:prstGeom>
          <a:noFill/>
          <a:ln w="9525">
            <a:noFill/>
            <a:miter lim="800000"/>
            <a:headEnd/>
            <a:tailEnd/>
          </a:ln>
        </p:spPr>
      </p:pic>
      <p:pic>
        <p:nvPicPr>
          <p:cNvPr id="10" name="Picture 4" descr="Buombay"/>
          <p:cNvPicPr>
            <a:picLocks noChangeAspect="1" noChangeArrowheads="1" noCrop="1"/>
          </p:cNvPicPr>
          <p:nvPr/>
        </p:nvPicPr>
        <p:blipFill>
          <a:blip r:embed="rId2"/>
          <a:srcRect/>
          <a:stretch>
            <a:fillRect/>
          </a:stretch>
        </p:blipFill>
        <p:spPr bwMode="auto">
          <a:xfrm rot="5400000" flipV="1">
            <a:off x="8508478" y="3348374"/>
            <a:ext cx="6604000" cy="601524"/>
          </a:xfrm>
          <a:prstGeom prst="rect">
            <a:avLst/>
          </a:prstGeom>
          <a:noFill/>
          <a:ln w="9525">
            <a:noFill/>
            <a:miter lim="800000"/>
            <a:headEnd/>
            <a:tailEnd/>
          </a:ln>
        </p:spPr>
      </p:pic>
      <p:pic>
        <p:nvPicPr>
          <p:cNvPr id="3080" name="Picture 6" descr="F:\HINH ANH\HinhDong\Hoa\h14.gif"/>
          <p:cNvPicPr>
            <a:picLocks noChangeAspect="1" noChangeArrowheads="1" noCrop="1"/>
          </p:cNvPicPr>
          <p:nvPr/>
        </p:nvPicPr>
        <p:blipFill>
          <a:blip r:embed="rId3"/>
          <a:srcRect/>
          <a:stretch>
            <a:fillRect/>
          </a:stretch>
        </p:blipFill>
        <p:spPr bwMode="auto">
          <a:xfrm rot="-1069637">
            <a:off x="-80062" y="5578359"/>
            <a:ext cx="1493367" cy="1320800"/>
          </a:xfrm>
          <a:prstGeom prst="rect">
            <a:avLst/>
          </a:prstGeom>
          <a:noFill/>
          <a:ln w="9525">
            <a:noFill/>
            <a:miter lim="800000"/>
            <a:headEnd/>
            <a:tailEnd/>
          </a:ln>
        </p:spPr>
      </p:pic>
      <p:pic>
        <p:nvPicPr>
          <p:cNvPr id="3082" name="Picture 6" descr="F:\HINH ANH\HinhDong\Hoa\h14.gif"/>
          <p:cNvPicPr>
            <a:picLocks noChangeAspect="1" noChangeArrowheads="1" noCrop="1"/>
          </p:cNvPicPr>
          <p:nvPr/>
        </p:nvPicPr>
        <p:blipFill>
          <a:blip r:embed="rId3"/>
          <a:srcRect/>
          <a:stretch>
            <a:fillRect/>
          </a:stretch>
        </p:blipFill>
        <p:spPr bwMode="auto">
          <a:xfrm rot="-6619011">
            <a:off x="10741048" y="5367047"/>
            <a:ext cx="1094553" cy="1804572"/>
          </a:xfrm>
          <a:prstGeom prst="rect">
            <a:avLst/>
          </a:prstGeom>
          <a:noFill/>
          <a:ln w="9525">
            <a:noFill/>
            <a:miter lim="800000"/>
            <a:headEnd/>
            <a:tailEnd/>
          </a:ln>
        </p:spPr>
      </p:pic>
      <p:pic>
        <p:nvPicPr>
          <p:cNvPr id="3083" name="Picture 6" descr="F:\HINH ANH\HinhDong\Hoa\h14.gif"/>
          <p:cNvPicPr>
            <a:picLocks noChangeAspect="1" noChangeArrowheads="1" noCrop="1"/>
          </p:cNvPicPr>
          <p:nvPr/>
        </p:nvPicPr>
        <p:blipFill>
          <a:blip r:embed="rId3"/>
          <a:srcRect/>
          <a:stretch>
            <a:fillRect/>
          </a:stretch>
        </p:blipFill>
        <p:spPr bwMode="auto">
          <a:xfrm rot="5164617">
            <a:off x="145393" y="-574447"/>
            <a:ext cx="1093023" cy="1804573"/>
          </a:xfrm>
          <a:prstGeom prst="rect">
            <a:avLst/>
          </a:prstGeom>
          <a:noFill/>
          <a:ln w="9525">
            <a:noFill/>
            <a:miter lim="800000"/>
            <a:headEnd/>
            <a:tailEnd/>
          </a:ln>
        </p:spPr>
      </p:pic>
      <p:sp>
        <p:nvSpPr>
          <p:cNvPr id="3084" name="Hộp_Văn_Bản 2"/>
          <p:cNvSpPr txBox="1">
            <a:spLocks noChangeArrowheads="1"/>
          </p:cNvSpPr>
          <p:nvPr/>
        </p:nvSpPr>
        <p:spPr bwMode="auto">
          <a:xfrm>
            <a:off x="-127000" y="2603500"/>
            <a:ext cx="12238240" cy="2613658"/>
          </a:xfrm>
          <a:prstGeom prst="rect">
            <a:avLst/>
          </a:prstGeom>
          <a:noFill/>
          <a:ln w="9525">
            <a:noFill/>
            <a:miter lim="800000"/>
            <a:headEnd/>
            <a:tailEnd/>
          </a:ln>
        </p:spPr>
        <p:txBody>
          <a:bodyPr wrap="square" lIns="124708" tIns="62354" rIns="124708" bIns="62354">
            <a:spAutoFit/>
          </a:bodyPr>
          <a:lstStyle/>
          <a:p>
            <a:pPr algn="ctr"/>
            <a:r>
              <a:rPr lang="vi-VN" sz="7333" b="1" dirty="0">
                <a:solidFill>
                  <a:srgbClr val="00B050"/>
                </a:solidFill>
                <a:latin typeface="Times New Roman" panose="02020603050405020304" pitchFamily="18" charset="0"/>
                <a:cs typeface="Times New Roman" panose="02020603050405020304" pitchFamily="18" charset="0"/>
              </a:rPr>
              <a:t>Toán</a:t>
            </a:r>
          </a:p>
          <a:p>
            <a:pPr algn="ctr"/>
            <a:r>
              <a:rPr lang="vi-VN" sz="7333" b="1" dirty="0">
                <a:solidFill>
                  <a:srgbClr val="0000FF"/>
                </a:solidFill>
                <a:latin typeface="Times New Roman" panose="02020603050405020304" pitchFamily="18" charset="0"/>
                <a:cs typeface="Times New Roman" panose="02020603050405020304" pitchFamily="18" charset="0"/>
              </a:rPr>
              <a:t>Bảng chia 2 (tiết 2)</a:t>
            </a:r>
            <a:endParaRPr lang="en-US" sz="7333" b="1" dirty="0">
              <a:solidFill>
                <a:srgbClr val="0000FF"/>
              </a:solidFill>
              <a:latin typeface="Times New Roman" panose="02020603050405020304" pitchFamily="18" charset="0"/>
              <a:cs typeface="Times New Roman" panose="02020603050405020304" pitchFamily="18" charset="0"/>
            </a:endParaRPr>
          </a:p>
          <a:p>
            <a:pPr algn="ctr"/>
            <a:endParaRPr lang="en-US" sz="1500" dirty="0">
              <a:solidFill>
                <a:srgbClr val="0070C0"/>
              </a:solidFill>
              <a:latin typeface="Times New Roman" pitchFamily="18" charset="0"/>
              <a:cs typeface="Times New Roman" pitchFamily="18" charset="0"/>
            </a:endParaRPr>
          </a:p>
        </p:txBody>
      </p:sp>
      <p:sp>
        <p:nvSpPr>
          <p:cNvPr id="13" name="Hộp_Văn_Bản 2"/>
          <p:cNvSpPr txBox="1">
            <a:spLocks noChangeArrowheads="1"/>
          </p:cNvSpPr>
          <p:nvPr/>
        </p:nvSpPr>
        <p:spPr bwMode="auto">
          <a:xfrm>
            <a:off x="2135813" y="5874104"/>
            <a:ext cx="7072573" cy="856895"/>
          </a:xfrm>
          <a:prstGeom prst="rect">
            <a:avLst/>
          </a:prstGeom>
          <a:noFill/>
          <a:ln w="9525">
            <a:noFill/>
            <a:miter lim="800000"/>
            <a:headEnd/>
            <a:tailEnd/>
          </a:ln>
        </p:spPr>
        <p:txBody>
          <a:bodyPr wrap="square" lIns="124708" tIns="62354" rIns="124708" bIns="62354">
            <a:spAutoFit/>
          </a:bodyPr>
          <a:lstStyle/>
          <a:p>
            <a:pPr algn="ctr"/>
            <a:r>
              <a:rPr lang="en-US" sz="4750" b="1" dirty="0">
                <a:solidFill>
                  <a:srgbClr val="CC00FF"/>
                </a:solidFill>
                <a:latin typeface="Times New Roman" panose="02020603050405020304" pitchFamily="18" charset="0"/>
                <a:cs typeface="Times New Roman" panose="02020603050405020304" pitchFamily="18" charset="0"/>
              </a:rPr>
              <a:t>GV: </a:t>
            </a:r>
            <a:r>
              <a:rPr lang="vi-VN" sz="4750" b="1" dirty="0">
                <a:solidFill>
                  <a:srgbClr val="CC00FF"/>
                </a:solidFill>
                <a:latin typeface="Times New Roman" panose="02020603050405020304" pitchFamily="18" charset="0"/>
                <a:cs typeface="Times New Roman" panose="02020603050405020304" pitchFamily="18" charset="0"/>
              </a:rPr>
              <a:t>Nguyễn Thị Trâm</a:t>
            </a:r>
            <a:endParaRPr lang="en-US" sz="4750" dirty="0">
              <a:solidFill>
                <a:srgbClr val="CC00FF"/>
              </a:solidFill>
              <a:latin typeface="Times New Roman" pitchFamily="18" charset="0"/>
              <a:cs typeface="Times New Roman" pitchFamily="18" charset="0"/>
            </a:endParaRPr>
          </a:p>
        </p:txBody>
      </p:sp>
      <p:sp>
        <p:nvSpPr>
          <p:cNvPr id="2" name="Text Box 22">
            <a:extLst>
              <a:ext uri="{FF2B5EF4-FFF2-40B4-BE49-F238E27FC236}">
                <a16:creationId xmlns:a16="http://schemas.microsoft.com/office/drawing/2014/main" id="{694CC4F2-E2AF-2817-0324-2D38CFA297EE}"/>
              </a:ext>
            </a:extLst>
          </p:cNvPr>
          <p:cNvSpPr txBox="1">
            <a:spLocks noChangeArrowheads="1"/>
          </p:cNvSpPr>
          <p:nvPr/>
        </p:nvSpPr>
        <p:spPr bwMode="auto">
          <a:xfrm>
            <a:off x="3190584" y="-17980"/>
            <a:ext cx="6653474" cy="92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lIns="186584" tIns="93292" rIns="186584" bIns="93292">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PHÒNG GD</a:t>
            </a:r>
            <a:r>
              <a:rPr lang="vi-VN" altLang="en-US" sz="2400" b="1" dirty="0">
                <a:latin typeface="Times New Roman" panose="02020603050405020304" pitchFamily="18" charset="0"/>
                <a:cs typeface="Times New Roman" panose="02020603050405020304" pitchFamily="18" charset="0"/>
              </a:rPr>
              <a:t>ĐT HUYỆN</a:t>
            </a:r>
            <a:r>
              <a:rPr lang="en-US" altLang="en-US" sz="2400" b="1" dirty="0">
                <a:latin typeface="Times New Roman" panose="02020603050405020304" pitchFamily="18" charset="0"/>
                <a:cs typeface="Times New Roman" panose="02020603050405020304" pitchFamily="18" charset="0"/>
              </a:rPr>
              <a:t> ĐẠI LỘC</a:t>
            </a:r>
          </a:p>
          <a:p>
            <a:pPr algn="ctr"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TRƯỜNG TIỂU HỌC ĐOÀN NGHIÊN</a:t>
            </a:r>
          </a:p>
        </p:txBody>
      </p:sp>
      <p:pic>
        <p:nvPicPr>
          <p:cNvPr id="3" name="Picture 6" descr="F:\HINH ANH\HinhDong\Hoa\h14.gif">
            <a:extLst>
              <a:ext uri="{FF2B5EF4-FFF2-40B4-BE49-F238E27FC236}">
                <a16:creationId xmlns:a16="http://schemas.microsoft.com/office/drawing/2014/main" id="{4FEE0BA3-2A59-9D39-4BA2-36D948231B42}"/>
              </a:ext>
            </a:extLst>
          </p:cNvPr>
          <p:cNvPicPr>
            <a:picLocks noChangeAspect="1" noChangeArrowheads="1" noCrop="1"/>
          </p:cNvPicPr>
          <p:nvPr/>
        </p:nvPicPr>
        <p:blipFill>
          <a:blip r:embed="rId3"/>
          <a:srcRect/>
          <a:stretch>
            <a:fillRect/>
          </a:stretch>
        </p:blipFill>
        <p:spPr bwMode="auto">
          <a:xfrm rot="16594652" flipH="1">
            <a:off x="11075059" y="-685892"/>
            <a:ext cx="902499" cy="1981819"/>
          </a:xfrm>
          <a:prstGeom prst="rect">
            <a:avLst/>
          </a:prstGeom>
          <a:noFill/>
          <a:ln w="9525">
            <a:noFill/>
            <a:miter lim="800000"/>
            <a:headEnd/>
            <a:tailEnd/>
          </a:ln>
        </p:spPr>
      </p:pic>
    </p:spTree>
    <p:extLst>
      <p:ext uri="{BB962C8B-B14F-4D97-AF65-F5344CB8AC3E}">
        <p14:creationId xmlns:p14="http://schemas.microsoft.com/office/powerpoint/2010/main" val="26623837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repeatCount="indefinite" fill="hold" nodeType="clickEffect">
                                  <p:stCondLst>
                                    <p:cond delay="0"/>
                                  </p:stCondLst>
                                  <p:childTnLst>
                                    <p:animClr clrSpc="hsl" dir="cw">
                                      <p:cBhvr override="childStyle">
                                        <p:cTn id="14" dur="500" fill="hold"/>
                                        <p:tgtEl>
                                          <p:spTgt spid="2"/>
                                        </p:tgtEl>
                                        <p:attrNameLst>
                                          <p:attrName>style.color</p:attrName>
                                        </p:attrNameLst>
                                      </p:cBhvr>
                                      <p:by>
                                        <p:hsl h="7200000" s="0" l="0"/>
                                      </p:by>
                                    </p:animClr>
                                    <p:animClr clrSpc="hsl" dir="cw">
                                      <p:cBhvr>
                                        <p:cTn id="15" dur="500" fill="hold"/>
                                        <p:tgtEl>
                                          <p:spTgt spid="2"/>
                                        </p:tgtEl>
                                        <p:attrNameLst>
                                          <p:attrName>fillcolor</p:attrName>
                                        </p:attrNameLst>
                                      </p:cBhvr>
                                      <p:by>
                                        <p:hsl h="7200000" s="0" l="0"/>
                                      </p:by>
                                    </p:animClr>
                                    <p:animClr clrSpc="hsl" dir="cw">
                                      <p:cBhvr>
                                        <p:cTn id="16" dur="500" fill="hold"/>
                                        <p:tgtEl>
                                          <p:spTgt spid="2"/>
                                        </p:tgtEl>
                                        <p:attrNameLst>
                                          <p:attrName>stroke.color</p:attrName>
                                        </p:attrNameLst>
                                      </p:cBhvr>
                                      <p:by>
                                        <p:hsl h="7200000" s="0" l="0"/>
                                      </p:by>
                                    </p:animClr>
                                    <p:set>
                                      <p:cBhvr>
                                        <p:cTn id="17"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DFC8B3-6D94-A6E7-821C-4D1280BA01D1}"/>
              </a:ext>
            </a:extLst>
          </p:cNvPr>
          <p:cNvPicPr>
            <a:picLocks noChangeAspect="1"/>
          </p:cNvPicPr>
          <p:nvPr/>
        </p:nvPicPr>
        <p:blipFill>
          <a:blip r:embed="rId2"/>
          <a:stretch>
            <a:fillRect/>
          </a:stretch>
        </p:blipFill>
        <p:spPr>
          <a:xfrm>
            <a:off x="816687" y="1074009"/>
            <a:ext cx="10558626" cy="5138609"/>
          </a:xfrm>
          <a:prstGeom prst="rect">
            <a:avLst/>
          </a:prstGeom>
        </p:spPr>
      </p:pic>
      <p:pic>
        <p:nvPicPr>
          <p:cNvPr id="22" name="Picture 21">
            <a:extLst>
              <a:ext uri="{FF2B5EF4-FFF2-40B4-BE49-F238E27FC236}">
                <a16:creationId xmlns:a16="http://schemas.microsoft.com/office/drawing/2014/main" id="{19A13FDB-58C8-267A-20E3-BFD6B34406AB}"/>
              </a:ext>
            </a:extLst>
          </p:cNvPr>
          <p:cNvPicPr>
            <a:picLocks noChangeAspect="1"/>
          </p:cNvPicPr>
          <p:nvPr/>
        </p:nvPicPr>
        <p:blipFill>
          <a:blip r:embed="rId3"/>
          <a:stretch>
            <a:fillRect/>
          </a:stretch>
        </p:blipFill>
        <p:spPr>
          <a:xfrm>
            <a:off x="2399958" y="5602722"/>
            <a:ext cx="3329770" cy="1251389"/>
          </a:xfrm>
          <a:prstGeom prst="rect">
            <a:avLst/>
          </a:prstGeom>
        </p:spPr>
      </p:pic>
      <p:pic>
        <p:nvPicPr>
          <p:cNvPr id="24" name="Picture 23">
            <a:extLst>
              <a:ext uri="{FF2B5EF4-FFF2-40B4-BE49-F238E27FC236}">
                <a16:creationId xmlns:a16="http://schemas.microsoft.com/office/drawing/2014/main" id="{B4DFBC4D-9FFD-E194-2920-AF53BBDA7029}"/>
              </a:ext>
            </a:extLst>
          </p:cNvPr>
          <p:cNvPicPr>
            <a:picLocks noChangeAspect="1"/>
          </p:cNvPicPr>
          <p:nvPr/>
        </p:nvPicPr>
        <p:blipFill>
          <a:blip r:embed="rId3"/>
          <a:stretch>
            <a:fillRect/>
          </a:stretch>
        </p:blipFill>
        <p:spPr>
          <a:xfrm>
            <a:off x="9896354" y="2781297"/>
            <a:ext cx="2376610" cy="1921332"/>
          </a:xfrm>
          <a:prstGeom prst="rect">
            <a:avLst/>
          </a:prstGeom>
        </p:spPr>
      </p:pic>
      <p:pic>
        <p:nvPicPr>
          <p:cNvPr id="26" name="Picture 25">
            <a:extLst>
              <a:ext uri="{FF2B5EF4-FFF2-40B4-BE49-F238E27FC236}">
                <a16:creationId xmlns:a16="http://schemas.microsoft.com/office/drawing/2014/main" id="{C1D6E840-FF8D-F5AA-7C00-8CDBD8765421}"/>
              </a:ext>
            </a:extLst>
          </p:cNvPr>
          <p:cNvPicPr>
            <a:picLocks noChangeAspect="1"/>
          </p:cNvPicPr>
          <p:nvPr/>
        </p:nvPicPr>
        <p:blipFill>
          <a:blip r:embed="rId3"/>
          <a:stretch>
            <a:fillRect/>
          </a:stretch>
        </p:blipFill>
        <p:spPr>
          <a:xfrm>
            <a:off x="7106856" y="5603238"/>
            <a:ext cx="2940658" cy="1254762"/>
          </a:xfrm>
          <a:prstGeom prst="rect">
            <a:avLst/>
          </a:prstGeom>
        </p:spPr>
      </p:pic>
      <p:pic>
        <p:nvPicPr>
          <p:cNvPr id="5" name="Picture 4">
            <a:extLst>
              <a:ext uri="{FF2B5EF4-FFF2-40B4-BE49-F238E27FC236}">
                <a16:creationId xmlns:a16="http://schemas.microsoft.com/office/drawing/2014/main" id="{455BCE07-54E5-52E6-1ED0-D666A102A855}"/>
              </a:ext>
            </a:extLst>
          </p:cNvPr>
          <p:cNvPicPr>
            <a:picLocks noChangeAspect="1"/>
          </p:cNvPicPr>
          <p:nvPr/>
        </p:nvPicPr>
        <p:blipFill>
          <a:blip r:embed="rId4"/>
          <a:stretch>
            <a:fillRect/>
          </a:stretch>
        </p:blipFill>
        <p:spPr>
          <a:xfrm>
            <a:off x="4695825" y="1828800"/>
            <a:ext cx="1552576" cy="895349"/>
          </a:xfrm>
          <a:prstGeom prst="rect">
            <a:avLst/>
          </a:prstGeom>
        </p:spPr>
      </p:pic>
      <p:pic>
        <p:nvPicPr>
          <p:cNvPr id="11" name="Picture 10">
            <a:extLst>
              <a:ext uri="{FF2B5EF4-FFF2-40B4-BE49-F238E27FC236}">
                <a16:creationId xmlns:a16="http://schemas.microsoft.com/office/drawing/2014/main" id="{DE9F941E-704C-16ED-01AC-AC60729A15C4}"/>
              </a:ext>
            </a:extLst>
          </p:cNvPr>
          <p:cNvPicPr>
            <a:picLocks noChangeAspect="1"/>
          </p:cNvPicPr>
          <p:nvPr/>
        </p:nvPicPr>
        <p:blipFill>
          <a:blip r:embed="rId5"/>
          <a:stretch>
            <a:fillRect/>
          </a:stretch>
        </p:blipFill>
        <p:spPr>
          <a:xfrm>
            <a:off x="2953010" y="3168072"/>
            <a:ext cx="1449918" cy="841950"/>
          </a:xfrm>
          <a:prstGeom prst="rect">
            <a:avLst/>
          </a:prstGeom>
        </p:spPr>
      </p:pic>
      <p:pic>
        <p:nvPicPr>
          <p:cNvPr id="10" name="Picture 9">
            <a:extLst>
              <a:ext uri="{FF2B5EF4-FFF2-40B4-BE49-F238E27FC236}">
                <a16:creationId xmlns:a16="http://schemas.microsoft.com/office/drawing/2014/main" id="{E0CBF498-634D-FDD2-5430-1FF5C8D6C0D8}"/>
              </a:ext>
            </a:extLst>
          </p:cNvPr>
          <p:cNvPicPr>
            <a:picLocks noChangeAspect="1"/>
          </p:cNvPicPr>
          <p:nvPr/>
        </p:nvPicPr>
        <p:blipFill>
          <a:blip r:embed="rId6"/>
          <a:stretch>
            <a:fillRect/>
          </a:stretch>
        </p:blipFill>
        <p:spPr>
          <a:xfrm>
            <a:off x="5009944" y="3407991"/>
            <a:ext cx="1547822" cy="1231060"/>
          </a:xfrm>
          <a:prstGeom prst="rect">
            <a:avLst/>
          </a:prstGeom>
        </p:spPr>
      </p:pic>
      <p:pic>
        <p:nvPicPr>
          <p:cNvPr id="6" name="Picture 5">
            <a:extLst>
              <a:ext uri="{FF2B5EF4-FFF2-40B4-BE49-F238E27FC236}">
                <a16:creationId xmlns:a16="http://schemas.microsoft.com/office/drawing/2014/main" id="{FFEA17DA-3F7E-8D4D-C669-CEDE81547A8E}"/>
              </a:ext>
            </a:extLst>
          </p:cNvPr>
          <p:cNvPicPr>
            <a:picLocks noChangeAspect="1"/>
          </p:cNvPicPr>
          <p:nvPr/>
        </p:nvPicPr>
        <p:blipFill>
          <a:blip r:embed="rId7"/>
          <a:stretch>
            <a:fillRect/>
          </a:stretch>
        </p:blipFill>
        <p:spPr>
          <a:xfrm>
            <a:off x="7496178" y="2450124"/>
            <a:ext cx="1552575" cy="826477"/>
          </a:xfrm>
          <a:prstGeom prst="rect">
            <a:avLst/>
          </a:prstGeom>
        </p:spPr>
      </p:pic>
      <p:pic>
        <p:nvPicPr>
          <p:cNvPr id="12" name="Picture 11">
            <a:extLst>
              <a:ext uri="{FF2B5EF4-FFF2-40B4-BE49-F238E27FC236}">
                <a16:creationId xmlns:a16="http://schemas.microsoft.com/office/drawing/2014/main" id="{BC7D534C-659A-E879-CFB5-694DFF9107DE}"/>
              </a:ext>
            </a:extLst>
          </p:cNvPr>
          <p:cNvPicPr>
            <a:picLocks noChangeAspect="1"/>
          </p:cNvPicPr>
          <p:nvPr/>
        </p:nvPicPr>
        <p:blipFill>
          <a:blip r:embed="rId8"/>
          <a:stretch>
            <a:fillRect/>
          </a:stretch>
        </p:blipFill>
        <p:spPr>
          <a:xfrm>
            <a:off x="4637895" y="2596981"/>
            <a:ext cx="1259884" cy="894322"/>
          </a:xfrm>
          <a:prstGeom prst="rect">
            <a:avLst/>
          </a:prstGeom>
        </p:spPr>
      </p:pic>
      <p:pic>
        <p:nvPicPr>
          <p:cNvPr id="9" name="Picture 8">
            <a:extLst>
              <a:ext uri="{FF2B5EF4-FFF2-40B4-BE49-F238E27FC236}">
                <a16:creationId xmlns:a16="http://schemas.microsoft.com/office/drawing/2014/main" id="{61AC4FB1-04F9-9213-7EA7-ADCE9CF86CCC}"/>
              </a:ext>
            </a:extLst>
          </p:cNvPr>
          <p:cNvPicPr>
            <a:picLocks noChangeAspect="1"/>
          </p:cNvPicPr>
          <p:nvPr/>
        </p:nvPicPr>
        <p:blipFill>
          <a:blip r:embed="rId9"/>
          <a:stretch>
            <a:fillRect/>
          </a:stretch>
        </p:blipFill>
        <p:spPr>
          <a:xfrm>
            <a:off x="5009945" y="4342923"/>
            <a:ext cx="1954262" cy="1217126"/>
          </a:xfrm>
          <a:prstGeom prst="rect">
            <a:avLst/>
          </a:prstGeom>
        </p:spPr>
      </p:pic>
      <p:pic>
        <p:nvPicPr>
          <p:cNvPr id="8" name="Picture 7">
            <a:extLst>
              <a:ext uri="{FF2B5EF4-FFF2-40B4-BE49-F238E27FC236}">
                <a16:creationId xmlns:a16="http://schemas.microsoft.com/office/drawing/2014/main" id="{81791140-90D2-26CE-6073-0738231E0D84}"/>
              </a:ext>
            </a:extLst>
          </p:cNvPr>
          <p:cNvPicPr>
            <a:picLocks noChangeAspect="1"/>
          </p:cNvPicPr>
          <p:nvPr/>
        </p:nvPicPr>
        <p:blipFill>
          <a:blip r:embed="rId10"/>
          <a:stretch>
            <a:fillRect/>
          </a:stretch>
        </p:blipFill>
        <p:spPr>
          <a:xfrm>
            <a:off x="5934074" y="2648975"/>
            <a:ext cx="1547821" cy="994339"/>
          </a:xfrm>
          <a:prstGeom prst="rect">
            <a:avLst/>
          </a:prstGeom>
        </p:spPr>
      </p:pic>
      <p:pic>
        <p:nvPicPr>
          <p:cNvPr id="28" name="Picture 27">
            <a:extLst>
              <a:ext uri="{FF2B5EF4-FFF2-40B4-BE49-F238E27FC236}">
                <a16:creationId xmlns:a16="http://schemas.microsoft.com/office/drawing/2014/main" id="{2783EEB3-6A2F-BB9F-ED0A-A095484BB004}"/>
              </a:ext>
            </a:extLst>
          </p:cNvPr>
          <p:cNvPicPr>
            <a:picLocks noChangeAspect="1"/>
          </p:cNvPicPr>
          <p:nvPr/>
        </p:nvPicPr>
        <p:blipFill>
          <a:blip r:embed="rId11"/>
          <a:stretch>
            <a:fillRect/>
          </a:stretch>
        </p:blipFill>
        <p:spPr>
          <a:xfrm>
            <a:off x="0" y="2781296"/>
            <a:ext cx="1785733" cy="2041075"/>
          </a:xfrm>
          <a:prstGeom prst="rect">
            <a:avLst/>
          </a:prstGeom>
        </p:spPr>
      </p:pic>
      <p:pic>
        <p:nvPicPr>
          <p:cNvPr id="4" name="Picture 3">
            <a:extLst>
              <a:ext uri="{FF2B5EF4-FFF2-40B4-BE49-F238E27FC236}">
                <a16:creationId xmlns:a16="http://schemas.microsoft.com/office/drawing/2014/main" id="{02EDBD9E-1AC1-69FD-556D-F1E0DB309886}"/>
              </a:ext>
            </a:extLst>
          </p:cNvPr>
          <p:cNvPicPr>
            <a:picLocks noChangeAspect="1"/>
          </p:cNvPicPr>
          <p:nvPr/>
        </p:nvPicPr>
        <p:blipFill>
          <a:blip r:embed="rId12"/>
          <a:stretch>
            <a:fillRect/>
          </a:stretch>
        </p:blipFill>
        <p:spPr>
          <a:xfrm>
            <a:off x="2982352" y="2481872"/>
            <a:ext cx="1619249" cy="826477"/>
          </a:xfrm>
          <a:prstGeom prst="rect">
            <a:avLst/>
          </a:prstGeom>
        </p:spPr>
      </p:pic>
      <p:pic>
        <p:nvPicPr>
          <p:cNvPr id="7" name="Picture 6">
            <a:extLst>
              <a:ext uri="{FF2B5EF4-FFF2-40B4-BE49-F238E27FC236}">
                <a16:creationId xmlns:a16="http://schemas.microsoft.com/office/drawing/2014/main" id="{AB1E4432-CE9D-912F-E980-690417047F5E}"/>
              </a:ext>
            </a:extLst>
          </p:cNvPr>
          <p:cNvPicPr>
            <a:picLocks noChangeAspect="1"/>
          </p:cNvPicPr>
          <p:nvPr/>
        </p:nvPicPr>
        <p:blipFill>
          <a:blip r:embed="rId13"/>
          <a:stretch>
            <a:fillRect/>
          </a:stretch>
        </p:blipFill>
        <p:spPr>
          <a:xfrm>
            <a:off x="7627139" y="3101617"/>
            <a:ext cx="1862775" cy="1007396"/>
          </a:xfrm>
          <a:prstGeom prst="rect">
            <a:avLst/>
          </a:prstGeom>
        </p:spPr>
      </p:pic>
      <p:sp>
        <p:nvSpPr>
          <p:cNvPr id="31" name="Oval 30">
            <a:extLst>
              <a:ext uri="{FF2B5EF4-FFF2-40B4-BE49-F238E27FC236}">
                <a16:creationId xmlns:a16="http://schemas.microsoft.com/office/drawing/2014/main" id="{5B88F4A3-320F-E935-B071-6F20B9BE5D3D}"/>
              </a:ext>
            </a:extLst>
          </p:cNvPr>
          <p:cNvSpPr/>
          <p:nvPr/>
        </p:nvSpPr>
        <p:spPr>
          <a:xfrm>
            <a:off x="405113" y="2928259"/>
            <a:ext cx="1140657" cy="54428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mj-lt"/>
              </a:rPr>
              <a:t>2 x 3</a:t>
            </a:r>
            <a:endParaRPr lang="en-US" sz="2400" b="1" dirty="0">
              <a:solidFill>
                <a:srgbClr val="FF0000"/>
              </a:solidFill>
              <a:latin typeface="+mj-lt"/>
            </a:endParaRPr>
          </a:p>
        </p:txBody>
      </p:sp>
      <p:sp>
        <p:nvSpPr>
          <p:cNvPr id="2" name="Oval 1">
            <a:extLst>
              <a:ext uri="{FF2B5EF4-FFF2-40B4-BE49-F238E27FC236}">
                <a16:creationId xmlns:a16="http://schemas.microsoft.com/office/drawing/2014/main" id="{285FE117-461A-9474-EE74-6C170F3E9BC3}"/>
              </a:ext>
            </a:extLst>
          </p:cNvPr>
          <p:cNvSpPr/>
          <p:nvPr/>
        </p:nvSpPr>
        <p:spPr>
          <a:xfrm>
            <a:off x="247806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3</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id="{01BFA914-CFF3-6C27-5FFB-3457C6994A18}"/>
              </a:ext>
            </a:extLst>
          </p:cNvPr>
          <p:cNvSpPr txBox="1"/>
          <p:nvPr/>
        </p:nvSpPr>
        <p:spPr>
          <a:xfrm>
            <a:off x="2941590" y="78272"/>
            <a:ext cx="82924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Mèo câu được các con cá ghi phép tính có kết quả là số trên áo của nó.</a:t>
            </a:r>
          </a:p>
        </p:txBody>
      </p:sp>
      <p:cxnSp>
        <p:nvCxnSpPr>
          <p:cNvPr id="16" name="Straight Connector 15">
            <a:extLst>
              <a:ext uri="{FF2B5EF4-FFF2-40B4-BE49-F238E27FC236}">
                <a16:creationId xmlns:a16="http://schemas.microsoft.com/office/drawing/2014/main" id="{DD41A8E3-0231-4F16-4972-F9FA93765A39}"/>
              </a:ext>
            </a:extLst>
          </p:cNvPr>
          <p:cNvCxnSpPr>
            <a:cxnSpLocks/>
          </p:cNvCxnSpPr>
          <p:nvPr/>
        </p:nvCxnSpPr>
        <p:spPr>
          <a:xfrm>
            <a:off x="3135086" y="1141692"/>
            <a:ext cx="480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6" descr="C:\Users\TUAN\Downloads\Luyện tập 1.png">
            <a:extLst>
              <a:ext uri="{FF2B5EF4-FFF2-40B4-BE49-F238E27FC236}">
                <a16:creationId xmlns:a16="http://schemas.microsoft.com/office/drawing/2014/main" id="{D7FDF13D-5999-BF12-451A-72E61C8CCA19}"/>
              </a:ext>
            </a:extLst>
          </p:cNvPr>
          <p:cNvPicPr>
            <a:picLocks noChangeAspect="1" noChangeArrowheads="1"/>
          </p:cNvPicPr>
          <p:nvPr/>
        </p:nvPicPr>
        <p:blipFill>
          <a:blip r:embed="rId14" cstate="print"/>
          <a:srcRect/>
          <a:stretch>
            <a:fillRect/>
          </a:stretch>
        </p:blipFill>
        <p:spPr bwMode="auto">
          <a:xfrm>
            <a:off x="730152" y="274384"/>
            <a:ext cx="1721713" cy="863493"/>
          </a:xfrm>
          <a:prstGeom prst="rect">
            <a:avLst/>
          </a:prstGeom>
          <a:noFill/>
        </p:spPr>
      </p:pic>
      <p:sp>
        <p:nvSpPr>
          <p:cNvPr id="18" name="Oval 17">
            <a:extLst>
              <a:ext uri="{FF2B5EF4-FFF2-40B4-BE49-F238E27FC236}">
                <a16:creationId xmlns:a16="http://schemas.microsoft.com/office/drawing/2014/main" id="{313997BD-5FF7-76D6-AD37-9FDC54E2E59D}"/>
              </a:ext>
            </a:extLst>
          </p:cNvPr>
          <p:cNvSpPr/>
          <p:nvPr/>
        </p:nvSpPr>
        <p:spPr>
          <a:xfrm>
            <a:off x="1411387" y="4352871"/>
            <a:ext cx="1721713" cy="1524737"/>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18156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39 0.03079 L -0.23164 0.17708 " pathEditMode="relative" rAng="0" ptsTypes="AA">
                                      <p:cBhvr>
                                        <p:cTn id="6" dur="2000" fill="hold"/>
                                        <p:tgtEl>
                                          <p:spTgt spid="4"/>
                                        </p:tgtEl>
                                        <p:attrNameLst>
                                          <p:attrName>ppt_x</p:attrName>
                                          <p:attrName>ppt_y</p:attrName>
                                        </p:attrNameLst>
                                      </p:cBhvr>
                                      <p:rCtr x="-11602" y="7315"/>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00352 -0.06412 L -0.16393 -0.0118 C -0.19909 0.00024 -0.25104 0.00718 -0.30612 0.00718 C -0.36836 0.00718 -0.41849 0.00024 -0.45325 -0.0118 L -0.62031 -0.06412 " pathEditMode="relative" rAng="0" ptsTypes="AAAAA">
                                      <p:cBhvr>
                                        <p:cTn id="10" dur="2000" fill="hold"/>
                                        <p:tgtEl>
                                          <p:spTgt spid="7"/>
                                        </p:tgtEl>
                                        <p:attrNameLst>
                                          <p:attrName>ppt_x</p:attrName>
                                          <p:attrName>ppt_y</p:attrName>
                                        </p:attrNameLst>
                                      </p:cBhvr>
                                      <p:rCtr x="-31198" y="356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875E-6 -4.44444E-6 L 0.46094 0.25278 " pathEditMode="relative" rAng="0" ptsTypes="AA">
                                      <p:cBhvr>
                                        <p:cTn id="14" dur="2000" fill="hold"/>
                                        <p:tgtEl>
                                          <p:spTgt spid="5"/>
                                        </p:tgtEl>
                                        <p:attrNameLst>
                                          <p:attrName>ppt_x</p:attrName>
                                          <p:attrName>ppt_y</p:attrName>
                                        </p:attrNameLst>
                                      </p:cBhvr>
                                      <p:rCtr x="23047" y="1263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5E-6 3.7037E-7 L 0.62136 -0.06667 " pathEditMode="relative" rAng="0" ptsTypes="AA">
                                      <p:cBhvr>
                                        <p:cTn id="18" dur="2000" fill="hold"/>
                                        <p:tgtEl>
                                          <p:spTgt spid="11"/>
                                        </p:tgtEl>
                                        <p:attrNameLst>
                                          <p:attrName>ppt_x</p:attrName>
                                          <p:attrName>ppt_y</p:attrName>
                                        </p:attrNameLst>
                                      </p:cBhvr>
                                      <p:rCtr x="31068" y="-333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0095 0.23935 L 0.0095 0.48935 " pathEditMode="relative" rAng="0" ptsTypes="AA">
                                      <p:cBhvr>
                                        <p:cTn id="22" dur="2000" fill="hold"/>
                                        <p:tgtEl>
                                          <p:spTgt spid="6"/>
                                        </p:tgtEl>
                                        <p:attrNameLst>
                                          <p:attrName>ppt_x</p:attrName>
                                          <p:attrName>ppt_y</p:attrName>
                                        </p:attrNameLst>
                                      </p:cBhvr>
                                      <p:rCtr x="0" y="1250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04167E-6 -4.07407E-6 L 0.22565 0.25672 " pathEditMode="relative" rAng="0" ptsTypes="AA">
                                      <p:cBhvr>
                                        <p:cTn id="26" dur="2000" fill="hold"/>
                                        <p:tgtEl>
                                          <p:spTgt spid="10"/>
                                        </p:tgtEl>
                                        <p:attrNameLst>
                                          <p:attrName>ppt_x</p:attrName>
                                          <p:attrName>ppt_y</p:attrName>
                                        </p:attrNameLst>
                                      </p:cBhvr>
                                      <p:rCtr x="11276" y="12824"/>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1823 0.01829 L -0.10013 0.47269 " pathEditMode="relative" rAng="0" ptsTypes="AA">
                                      <p:cBhvr>
                                        <p:cTn id="30" dur="2000" fill="hold"/>
                                        <p:tgtEl>
                                          <p:spTgt spid="12"/>
                                        </p:tgtEl>
                                        <p:attrNameLst>
                                          <p:attrName>ppt_x</p:attrName>
                                          <p:attrName>ppt_y</p:attrName>
                                        </p:attrNameLst>
                                      </p:cBhvr>
                                      <p:rCtr x="-5924" y="2270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2.08333E-7 3.7037E-6 L -0.27669 0.38912 " pathEditMode="relative" rAng="0" ptsTypes="AA">
                                      <p:cBhvr>
                                        <p:cTn id="34" dur="2000" fill="hold"/>
                                        <p:tgtEl>
                                          <p:spTgt spid="8"/>
                                        </p:tgtEl>
                                        <p:attrNameLst>
                                          <p:attrName>ppt_x</p:attrName>
                                          <p:attrName>ppt_y</p:attrName>
                                        </p:attrNameLst>
                                      </p:cBhvr>
                                      <p:rCtr x="-13841" y="19444"/>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00469 0.02662 L -0.05079 0.19931 " pathEditMode="relative" rAng="0" ptsTypes="AA">
                                      <p:cBhvr>
                                        <p:cTn id="38" dur="2000" fill="hold"/>
                                        <p:tgtEl>
                                          <p:spTgt spid="9"/>
                                        </p:tgtEl>
                                        <p:attrNameLst>
                                          <p:attrName>ppt_x</p:attrName>
                                          <p:attrName>ppt_y</p:attrName>
                                        </p:attrNameLst>
                                      </p:cBhvr>
                                      <p:rCtr x="-2305" y="8634"/>
                                    </p:animMotion>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nodeType="clickEffect">
                                  <p:stCondLst>
                                    <p:cond delay="0"/>
                                  </p:stCondLst>
                                  <p:childTnLst>
                                    <p:anim calcmode="lin" valueType="num">
                                      <p:cBhvr additive="base">
                                        <p:cTn id="53" dur="500"/>
                                        <p:tgtEl>
                                          <p:spTgt spid="7"/>
                                        </p:tgtEl>
                                        <p:attrNameLst>
                                          <p:attrName>ppt_x</p:attrName>
                                        </p:attrNameLst>
                                      </p:cBhvr>
                                      <p:tavLst>
                                        <p:tav tm="0">
                                          <p:val>
                                            <p:strVal val="ppt_x"/>
                                          </p:val>
                                        </p:tav>
                                        <p:tav tm="100000">
                                          <p:val>
                                            <p:strVal val="ppt_x"/>
                                          </p:val>
                                        </p:tav>
                                      </p:tavLst>
                                    </p:anim>
                                    <p:anim calcmode="lin" valueType="num">
                                      <p:cBhvr additive="base">
                                        <p:cTn id="54" dur="500"/>
                                        <p:tgtEl>
                                          <p:spTgt spid="7"/>
                                        </p:tgtEl>
                                        <p:attrNameLst>
                                          <p:attrName>ppt_y</p:attrName>
                                        </p:attrNameLst>
                                      </p:cBhvr>
                                      <p:tavLst>
                                        <p:tav tm="0">
                                          <p:val>
                                            <p:strVal val="ppt_y"/>
                                          </p:val>
                                        </p:tav>
                                        <p:tav tm="100000">
                                          <p:val>
                                            <p:strVal val="1+ppt_h/2"/>
                                          </p:val>
                                        </p:tav>
                                      </p:tavLst>
                                    </p:anim>
                                    <p:set>
                                      <p:cBhvr>
                                        <p:cTn id="55" dur="1" fill="hold">
                                          <p:stCondLst>
                                            <p:cond delay="499"/>
                                          </p:stCondLst>
                                        </p:cTn>
                                        <p:tgtEl>
                                          <p:spTgt spid="7"/>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31"/>
                                        </p:tgtEl>
                                        <p:attrNameLst>
                                          <p:attrName>ppt_x</p:attrName>
                                        </p:attrNameLst>
                                      </p:cBhvr>
                                      <p:tavLst>
                                        <p:tav tm="0">
                                          <p:val>
                                            <p:strVal val="ppt_x"/>
                                          </p:val>
                                        </p:tav>
                                        <p:tav tm="100000">
                                          <p:val>
                                            <p:strVal val="ppt_x"/>
                                          </p:val>
                                        </p:tav>
                                      </p:tavLst>
                                    </p:anim>
                                    <p:anim calcmode="lin" valueType="num">
                                      <p:cBhvr additive="base">
                                        <p:cTn id="58" dur="500"/>
                                        <p:tgtEl>
                                          <p:spTgt spid="31"/>
                                        </p:tgtEl>
                                        <p:attrNameLst>
                                          <p:attrName>ppt_y</p:attrName>
                                        </p:attrNameLst>
                                      </p:cBhvr>
                                      <p:tavLst>
                                        <p:tav tm="0">
                                          <p:val>
                                            <p:strVal val="ppt_y"/>
                                          </p:val>
                                        </p:tav>
                                        <p:tav tm="100000">
                                          <p:val>
                                            <p:strVal val="1+ppt_h/2"/>
                                          </p:val>
                                        </p:tav>
                                      </p:tavLst>
                                    </p:anim>
                                    <p:set>
                                      <p:cBhvr>
                                        <p:cTn id="59" dur="1" fill="hold">
                                          <p:stCondLst>
                                            <p:cond delay="499"/>
                                          </p:stCondLst>
                                        </p:cTn>
                                        <p:tgtEl>
                                          <p:spTgt spid="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500"/>
                                        <p:tgtEl>
                                          <p:spTgt spid="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22" presetClass="entr" presetSubtype="4"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wipe(down)">
                                      <p:cBhvr>
                                        <p:cTn id="7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2" grpId="0" animBg="1"/>
      <p:bldP spid="13"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444343" y="352246"/>
            <a:ext cx="4932220"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12991" y="1110337"/>
            <a:ext cx="437322" cy="43083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016767"/>
            <a:ext cx="5039174" cy="304698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858540" cy="646331"/>
          </a:xfrm>
          <a:prstGeom prst="rect">
            <a:avLst/>
          </a:prstGeom>
          <a:noFill/>
        </p:spPr>
        <p:txBody>
          <a:bodyPr wrap="square" rtlCol="0">
            <a:spAutoFit/>
          </a:bodyPr>
          <a:lstStyle/>
          <a:p>
            <a:pPr algn="ctr"/>
            <a:r>
              <a:rPr lang="vi-VN" sz="3600" u="sng" dirty="0">
                <a:latin typeface="Times New Roman" panose="02020603050405020304" pitchFamily="18" charset="0"/>
                <a:cs typeface="Times New Roman" panose="02020603050405020304" pitchFamily="18" charset="0"/>
              </a:rPr>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5" y="4770437"/>
            <a:ext cx="5590689" cy="646331"/>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646331"/>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4436478" y="5810596"/>
            <a:ext cx="4010835" cy="646331"/>
          </a:xfrm>
          <a:prstGeom prst="rect">
            <a:avLst/>
          </a:prstGeom>
          <a:noFill/>
        </p:spPr>
        <p:txBody>
          <a:bodyPr wrap="square" rtlCol="0">
            <a:spAutoFit/>
          </a:bodyPr>
          <a:lstStyle/>
          <a:p>
            <a:pPr algn="r"/>
            <a:r>
              <a:rPr lang="vi-VN" sz="3600" u="sng" dirty="0">
                <a:solidFill>
                  <a:srgbClr val="FF0000"/>
                </a:solidFill>
                <a:latin typeface="Times New Roman" panose="02020603050405020304" pitchFamily="18" charset="0"/>
                <a:cs typeface="Times New Roman" panose="02020603050405020304" pitchFamily="18" charset="0"/>
              </a:rPr>
              <a:t>Đáp số</a:t>
            </a:r>
            <a:r>
              <a:rPr lang="vi-VN" sz="3600" dirty="0">
                <a:solidFill>
                  <a:srgbClr val="FF0000"/>
                </a:solidFill>
                <a:latin typeface="Times New Roman" panose="02020603050405020304" pitchFamily="18" charset="0"/>
                <a:cs typeface="Times New Roman" panose="02020603050405020304" pitchFamily="18" charset="0"/>
              </a:rPr>
              <a:t>: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4" y="4243253"/>
            <a:ext cx="5590689" cy="646331"/>
          </a:xfrm>
          <a:prstGeom prst="rect">
            <a:avLst/>
          </a:prstGeom>
          <a:noFill/>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Mỗi người có một đôi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cxnSp>
        <p:nvCxnSpPr>
          <p:cNvPr id="7" name="Straight Connector 6">
            <a:extLst>
              <a:ext uri="{FF2B5EF4-FFF2-40B4-BE49-F238E27FC236}">
                <a16:creationId xmlns:a16="http://schemas.microsoft.com/office/drawing/2014/main" id="{EEC2D4C9-D3ED-2F0D-B0EA-E77E49B56F60}"/>
              </a:ext>
            </a:extLst>
          </p:cNvPr>
          <p:cNvCxnSpPr>
            <a:cxnSpLocks/>
          </p:cNvCxnSpPr>
          <p:nvPr/>
        </p:nvCxnSpPr>
        <p:spPr>
          <a:xfrm flipH="1">
            <a:off x="1480455" y="2449288"/>
            <a:ext cx="4702631"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3BD646-6A99-F11D-D980-B46CFD55609A}"/>
              </a:ext>
            </a:extLst>
          </p:cNvPr>
          <p:cNvCxnSpPr>
            <a:cxnSpLocks/>
          </p:cNvCxnSpPr>
          <p:nvPr/>
        </p:nvCxnSpPr>
        <p:spPr>
          <a:xfrm flipH="1">
            <a:off x="1447801" y="2939146"/>
            <a:ext cx="4735285"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07CDF6-01C4-9E82-664A-07CB54D1F6A7}"/>
              </a:ext>
            </a:extLst>
          </p:cNvPr>
          <p:cNvCxnSpPr>
            <a:cxnSpLocks/>
          </p:cNvCxnSpPr>
          <p:nvPr/>
        </p:nvCxnSpPr>
        <p:spPr>
          <a:xfrm flipH="1">
            <a:off x="1502229" y="3450774"/>
            <a:ext cx="29391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9B4E876-F6FE-5AA6-3075-0F991BAB361C}"/>
              </a:ext>
            </a:extLst>
          </p:cNvPr>
          <p:cNvCxnSpPr>
            <a:cxnSpLocks/>
          </p:cNvCxnSpPr>
          <p:nvPr/>
        </p:nvCxnSpPr>
        <p:spPr>
          <a:xfrm flipH="1">
            <a:off x="2155370" y="3429000"/>
            <a:ext cx="394063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350E88E-0BFA-069C-06B3-6C58CB5FE1F6}"/>
              </a:ext>
            </a:extLst>
          </p:cNvPr>
          <p:cNvCxnSpPr>
            <a:cxnSpLocks/>
          </p:cNvCxnSpPr>
          <p:nvPr/>
        </p:nvCxnSpPr>
        <p:spPr>
          <a:xfrm flipH="1" flipV="1">
            <a:off x="1348300" y="3962402"/>
            <a:ext cx="1001487" cy="108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13">
            <a:extLst>
              <a:ext uri="{FF2B5EF4-FFF2-40B4-BE49-F238E27FC236}">
                <a16:creationId xmlns:a16="http://schemas.microsoft.com/office/drawing/2014/main" id="{C46C1585-96EC-A1E0-702A-3C4736BFC32B}"/>
              </a:ext>
            </a:extLst>
          </p:cNvPr>
          <p:cNvSpPr>
            <a:spLocks noChangeArrowheads="1" noChangeShapeType="1" noTextEdit="1"/>
          </p:cNvSpPr>
          <p:nvPr/>
        </p:nvSpPr>
        <p:spPr bwMode="auto">
          <a:xfrm>
            <a:off x="1143000" y="3248365"/>
            <a:ext cx="99060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1087394" eaLnBrk="0" fontAlgn="base" hangingPunct="0">
              <a:spcBef>
                <a:spcPct val="0"/>
              </a:spcBef>
              <a:spcAft>
                <a:spcPct val="0"/>
              </a:spcAft>
            </a:pPr>
            <a:r>
              <a:rPr lang="vi-VN" sz="1667" b="1" kern="10" dirty="0">
                <a:solidFill>
                  <a:srgbClr val="0000CC"/>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CẦU THỦ TÀI BA</a:t>
            </a:r>
            <a:endParaRPr lang="en-US" sz="1667" b="1" kern="10" dirty="0">
              <a:solidFill>
                <a:srgbClr val="0000CC"/>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B1AB58D-486D-934F-57D0-E852C8D0FD81}"/>
              </a:ext>
            </a:extLst>
          </p:cNvPr>
          <p:cNvSpPr/>
          <p:nvPr/>
        </p:nvSpPr>
        <p:spPr>
          <a:xfrm>
            <a:off x="4456463" y="2034976"/>
            <a:ext cx="3279736" cy="769437"/>
          </a:xfrm>
          <a:prstGeom prst="rect">
            <a:avLst/>
          </a:prstGeom>
          <a:noFill/>
        </p:spPr>
        <p:txBody>
          <a:bodyPr wrap="none" lIns="76196" tIns="38098" rIns="76196" bIns="38098">
            <a:spAutoFit/>
          </a:bodyPr>
          <a:lstStyle/>
          <a:p>
            <a:pPr algn="ctr" defTabSz="1088473">
              <a:defRPr/>
            </a:pPr>
            <a:r>
              <a:rPr lang="en-US" sz="4500" b="1" dirty="0">
                <a:ln w="19050">
                  <a:solidFill>
                    <a:srgbClr val="FF0000"/>
                  </a:solidFill>
                  <a:prstDash val="solid"/>
                </a:ln>
                <a:solidFill>
                  <a:srgbClr val="31E335"/>
                </a:solidFill>
                <a:effectLst>
                  <a:outerShdw blurRad="60007" dist="310007" dir="7680000" sy="30000" kx="1300200" algn="ctr" rotWithShape="0">
                    <a:prstClr val="black">
                      <a:alpha val="32000"/>
                    </a:prstClr>
                  </a:outerShdw>
                </a:effectLst>
                <a:latin typeface="Times New Roman" panose="02020603050405020304" pitchFamily="18" charset="0"/>
                <a:cs typeface="Times New Roman" panose="02020603050405020304" pitchFamily="18" charset="0"/>
              </a:rPr>
              <a:t>TRÒ CHƠI:</a:t>
            </a:r>
          </a:p>
        </p:txBody>
      </p:sp>
      <p:pic>
        <p:nvPicPr>
          <p:cNvPr id="2" name="Picture 14" descr="1012-005-06-1068">
            <a:extLst>
              <a:ext uri="{FF2B5EF4-FFF2-40B4-BE49-F238E27FC236}">
                <a16:creationId xmlns:a16="http://schemas.microsoft.com/office/drawing/2014/main" id="{31CA363B-2FD2-CBCA-ED3D-C9DB6EA6C8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544547" y="5313363"/>
            <a:ext cx="16922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1012-005-06-1068">
            <a:extLst>
              <a:ext uri="{FF2B5EF4-FFF2-40B4-BE49-F238E27FC236}">
                <a16:creationId xmlns:a16="http://schemas.microsoft.com/office/drawing/2014/main" id="{D56692E2-011D-2FD3-5D7D-DD4DB833FDC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23" y="5324476"/>
            <a:ext cx="165576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7" descr="soccer_ref_red_card_md_wht">
            <a:extLst>
              <a:ext uri="{FF2B5EF4-FFF2-40B4-BE49-F238E27FC236}">
                <a16:creationId xmlns:a16="http://schemas.microsoft.com/office/drawing/2014/main" id="{A0C1B2DB-5D37-EC3C-1175-C9246727D63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769" y="405712"/>
            <a:ext cx="227806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4" descr="meo4">
            <a:extLst>
              <a:ext uri="{FF2B5EF4-FFF2-40B4-BE49-F238E27FC236}">
                <a16:creationId xmlns:a16="http://schemas.microsoft.com/office/drawing/2014/main" id="{428EADD0-954C-4AB3-1945-D4DCD4F7B0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86277" y="402985"/>
            <a:ext cx="230346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vatar_698">
            <a:extLst>
              <a:ext uri="{FF2B5EF4-FFF2-40B4-BE49-F238E27FC236}">
                <a16:creationId xmlns:a16="http://schemas.microsoft.com/office/drawing/2014/main" id="{EF6821DE-D06F-62E5-F509-CC29005D259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179764" y="5179561"/>
            <a:ext cx="1671637"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vatar_698">
            <a:extLst>
              <a:ext uri="{FF2B5EF4-FFF2-40B4-BE49-F238E27FC236}">
                <a16:creationId xmlns:a16="http://schemas.microsoft.com/office/drawing/2014/main" id="{6DF92110-D0B4-3A94-2129-7AF88D15F81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4884286"/>
            <a:ext cx="1671638"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avatar_698">
            <a:extLst>
              <a:ext uri="{FF2B5EF4-FFF2-40B4-BE49-F238E27FC236}">
                <a16:creationId xmlns:a16="http://schemas.microsoft.com/office/drawing/2014/main" id="{69F55BAB-A592-D72C-53F8-B3B94CFC895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48550" y="5103361"/>
            <a:ext cx="1671638"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avatar_698">
            <a:extLst>
              <a:ext uri="{FF2B5EF4-FFF2-40B4-BE49-F238E27FC236}">
                <a16:creationId xmlns:a16="http://schemas.microsoft.com/office/drawing/2014/main" id="{A7A78DCB-BB4B-9565-DA26-0DAA0FDFE32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92650" y="4884286"/>
            <a:ext cx="1671638"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0" descr="snowcones">
            <a:extLst>
              <a:ext uri="{FF2B5EF4-FFF2-40B4-BE49-F238E27FC236}">
                <a16:creationId xmlns:a16="http://schemas.microsoft.com/office/drawing/2014/main" id="{7B063EF5-A6E5-8445-2052-ACC935A2089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23" y="-26988"/>
            <a:ext cx="12174077" cy="47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4" descr="C:\Users\Administrator\Desktop\C__Data_Users_DefApps_AppData_INTERNETEXPLORER_Temp_Saved Images_san-bong-sara1.jpg">
            <a:extLst>
              <a:ext uri="{FF2B5EF4-FFF2-40B4-BE49-F238E27FC236}">
                <a16:creationId xmlns:a16="http://schemas.microsoft.com/office/drawing/2014/main" id="{F5AD1B85-9795-0529-0E72-865CCEB8E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Picture4">
            <a:extLst>
              <a:ext uri="{FF2B5EF4-FFF2-40B4-BE49-F238E27FC236}">
                <a16:creationId xmlns:a16="http://schemas.microsoft.com/office/drawing/2014/main" id="{BC2BA3CA-DE51-6355-BB03-607F9A220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69863"/>
            <a:ext cx="4800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6">
            <a:extLst>
              <a:ext uri="{FF2B5EF4-FFF2-40B4-BE49-F238E27FC236}">
                <a16:creationId xmlns:a16="http://schemas.microsoft.com/office/drawing/2014/main" id="{714670B4-A316-3673-D651-904F2CCC3FD0}"/>
              </a:ext>
            </a:extLst>
          </p:cNvPr>
          <p:cNvSpPr>
            <a:spLocks noChangeArrowheads="1"/>
          </p:cNvSpPr>
          <p:nvPr/>
        </p:nvSpPr>
        <p:spPr bwMode="auto">
          <a:xfrm>
            <a:off x="2819400" y="4343400"/>
            <a:ext cx="6553200" cy="685800"/>
          </a:xfrm>
          <a:prstGeom prst="roundRect">
            <a:avLst>
              <a:gd name="adj" fmla="val 16667"/>
            </a:avLst>
          </a:prstGeom>
          <a:solidFill>
            <a:schemeClr val="accent2">
              <a:alpha val="70195"/>
            </a:scheme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000" dirty="0">
                <a:solidFill>
                  <a:schemeClr val="bg1"/>
                </a:solidFill>
                <a:latin typeface="Times New Roman" panose="02020603050405020304" pitchFamily="18" charset="0"/>
                <a:cs typeface="Times New Roman" panose="02020603050405020304" pitchFamily="18" charset="0"/>
              </a:rPr>
              <a:t>2</a:t>
            </a:r>
            <a:r>
              <a:rPr lang="en-US" altLang="en-US" sz="4000" dirty="0">
                <a:solidFill>
                  <a:schemeClr val="bg1"/>
                </a:solidFill>
                <a:latin typeface="Times New Roman" panose="02020603050405020304" pitchFamily="18" charset="0"/>
                <a:cs typeface="Times New Roman" panose="02020603050405020304" pitchFamily="18" charset="0"/>
              </a:rPr>
              <a:t> x 6 =</a:t>
            </a:r>
          </a:p>
        </p:txBody>
      </p:sp>
      <p:sp>
        <p:nvSpPr>
          <p:cNvPr id="124939" name="AutoShape 11">
            <a:extLst>
              <a:ext uri="{FF2B5EF4-FFF2-40B4-BE49-F238E27FC236}">
                <a16:creationId xmlns:a16="http://schemas.microsoft.com/office/drawing/2014/main" id="{6D76CF23-8187-364D-D214-CA2A51123F13}"/>
              </a:ext>
            </a:extLst>
          </p:cNvPr>
          <p:cNvSpPr>
            <a:spLocks noChangeArrowheads="1"/>
          </p:cNvSpPr>
          <p:nvPr/>
        </p:nvSpPr>
        <p:spPr bwMode="auto">
          <a:xfrm>
            <a:off x="2286000" y="381000"/>
            <a:ext cx="2590800" cy="2057400"/>
          </a:xfrm>
          <a:prstGeom prst="irregularSeal2">
            <a:avLst/>
          </a:prstGeom>
          <a:solidFill>
            <a:srgbClr val="0000FF">
              <a:alpha val="59999"/>
            </a:srgbClr>
          </a:solidFill>
          <a:ln w="9525">
            <a:solidFill>
              <a:srgbClr val="FFFF99"/>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a:solidFill>
                  <a:srgbClr val="FFFF00"/>
                </a:solidFill>
                <a:latin typeface="Times New Roman" panose="02020603050405020304" pitchFamily="18" charset="0"/>
                <a:cs typeface="Times New Roman" panose="02020603050405020304" pitchFamily="18" charset="0"/>
              </a:rPr>
              <a:t>Vào!</a:t>
            </a:r>
          </a:p>
        </p:txBody>
      </p:sp>
      <p:pic>
        <p:nvPicPr>
          <p:cNvPr id="13" name="Picture 38" descr="meo3">
            <a:extLst>
              <a:ext uri="{FF2B5EF4-FFF2-40B4-BE49-F238E27FC236}">
                <a16:creationId xmlns:a16="http://schemas.microsoft.com/office/drawing/2014/main" id="{6F7020F8-B26C-4083-50CA-4F839DF2361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57600" y="1398588"/>
            <a:ext cx="18621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meo4">
            <a:extLst>
              <a:ext uri="{FF2B5EF4-FFF2-40B4-BE49-F238E27FC236}">
                <a16:creationId xmlns:a16="http://schemas.microsoft.com/office/drawing/2014/main" id="{1DA2F2D1-7491-A12F-824C-F0B50143DBD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988"/>
            <a:ext cx="2305050" cy="30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Users\Administrator\Desktop\C__Data_Users_DefApps_AppData_INTERNETEXPLORER_Temp_Saved Images_untitled.png">
            <a:extLst>
              <a:ext uri="{FF2B5EF4-FFF2-40B4-BE49-F238E27FC236}">
                <a16:creationId xmlns:a16="http://schemas.microsoft.com/office/drawing/2014/main" id="{5F00665F-6F1D-5402-DEDA-67F805E9C1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2990850"/>
            <a:ext cx="11509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a:extLst>
              <a:ext uri="{FF2B5EF4-FFF2-40B4-BE49-F238E27FC236}">
                <a16:creationId xmlns:a16="http://schemas.microsoft.com/office/drawing/2014/main" id="{9145B82E-ABAA-61E3-862D-5B3D3A974914}"/>
              </a:ext>
            </a:extLst>
          </p:cNvPr>
          <p:cNvSpPr>
            <a:spLocks noChangeArrowheads="1"/>
          </p:cNvSpPr>
          <p:nvPr/>
        </p:nvSpPr>
        <p:spPr bwMode="auto">
          <a:xfrm>
            <a:off x="22098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000" dirty="0">
                <a:solidFill>
                  <a:srgbClr val="FFFF00"/>
                </a:solidFill>
                <a:latin typeface="Times New Roman" panose="02020603050405020304" pitchFamily="18" charset="0"/>
                <a:cs typeface="Times New Roman" panose="02020603050405020304" pitchFamily="18" charset="0"/>
              </a:rPr>
              <a:t>10</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6" name="AutoShape 8">
            <a:extLst>
              <a:ext uri="{FF2B5EF4-FFF2-40B4-BE49-F238E27FC236}">
                <a16:creationId xmlns:a16="http://schemas.microsoft.com/office/drawing/2014/main" id="{8089AE63-F32C-D939-106E-6C377AFE1985}"/>
              </a:ext>
            </a:extLst>
          </p:cNvPr>
          <p:cNvSpPr>
            <a:spLocks noChangeArrowheads="1"/>
          </p:cNvSpPr>
          <p:nvPr/>
        </p:nvSpPr>
        <p:spPr bwMode="auto">
          <a:xfrm>
            <a:off x="22098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000" dirty="0">
                <a:solidFill>
                  <a:srgbClr val="FFFF00"/>
                </a:solidFill>
                <a:latin typeface="Times New Roman" panose="02020603050405020304" pitchFamily="18" charset="0"/>
                <a:cs typeface="Times New Roman" panose="02020603050405020304" pitchFamily="18" charset="0"/>
              </a:rPr>
              <a:t>12</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7" name="AutoShape 9">
            <a:extLst>
              <a:ext uri="{FF2B5EF4-FFF2-40B4-BE49-F238E27FC236}">
                <a16:creationId xmlns:a16="http://schemas.microsoft.com/office/drawing/2014/main" id="{8B862F9F-4BA0-7373-9427-CB8E1D82B7E6}"/>
              </a:ext>
            </a:extLst>
          </p:cNvPr>
          <p:cNvSpPr>
            <a:spLocks noChangeArrowheads="1"/>
          </p:cNvSpPr>
          <p:nvPr/>
        </p:nvSpPr>
        <p:spPr bwMode="auto">
          <a:xfrm>
            <a:off x="69342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000" dirty="0">
                <a:solidFill>
                  <a:srgbClr val="FFFF00"/>
                </a:solidFill>
                <a:latin typeface="Times New Roman" panose="02020603050405020304" pitchFamily="18" charset="0"/>
                <a:cs typeface="Times New Roman" panose="02020603050405020304" pitchFamily="18" charset="0"/>
              </a:rPr>
              <a:t>11</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sp>
        <p:nvSpPr>
          <p:cNvPr id="18" name="AutoShape 10">
            <a:extLst>
              <a:ext uri="{FF2B5EF4-FFF2-40B4-BE49-F238E27FC236}">
                <a16:creationId xmlns:a16="http://schemas.microsoft.com/office/drawing/2014/main" id="{7F675FB5-80E8-D52F-085D-530374862FC9}"/>
              </a:ext>
            </a:extLst>
          </p:cNvPr>
          <p:cNvSpPr>
            <a:spLocks noChangeArrowheads="1"/>
          </p:cNvSpPr>
          <p:nvPr/>
        </p:nvSpPr>
        <p:spPr bwMode="auto">
          <a:xfrm>
            <a:off x="69342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4000" dirty="0">
                <a:solidFill>
                  <a:srgbClr val="FFFF00"/>
                </a:solidFill>
                <a:latin typeface="Times New Roman" panose="02020603050405020304" pitchFamily="18" charset="0"/>
                <a:cs typeface="Times New Roman" panose="02020603050405020304" pitchFamily="18" charset="0"/>
              </a:rPr>
              <a:t>13</a:t>
            </a:r>
            <a:endParaRPr lang="en-US" altLang="en-US" sz="4000" dirty="0">
              <a:solidFill>
                <a:srgbClr val="FFFF00"/>
              </a:solidFill>
              <a:latin typeface="Times New Roman" panose="02020603050405020304" pitchFamily="18" charset="0"/>
              <a:cs typeface="Times New Roman" panose="02020603050405020304" pitchFamily="18" charset="0"/>
            </a:endParaRPr>
          </a:p>
        </p:txBody>
      </p:sp>
      <p:pic>
        <p:nvPicPr>
          <p:cNvPr id="19" name="Picture 37" descr="soccer_ref_red_card_md_wht">
            <a:extLst>
              <a:ext uri="{FF2B5EF4-FFF2-40B4-BE49-F238E27FC236}">
                <a16:creationId xmlns:a16="http://schemas.microsoft.com/office/drawing/2014/main" id="{C20E7D9B-9C1A-C923-971C-FFAA9E66802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2079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soccer_ref_red_card_md_wht">
            <a:extLst>
              <a:ext uri="{FF2B5EF4-FFF2-40B4-BE49-F238E27FC236}">
                <a16:creationId xmlns:a16="http://schemas.microsoft.com/office/drawing/2014/main" id="{E6C2059C-74C8-5545-1075-9B1C5A2EAAF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1698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soccer_ref_red_card_md_wht">
            <a:extLst>
              <a:ext uri="{FF2B5EF4-FFF2-40B4-BE49-F238E27FC236}">
                <a16:creationId xmlns:a16="http://schemas.microsoft.com/office/drawing/2014/main" id="{83355C9F-097A-5D7F-3D08-66E7A70A1C5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98625" y="190500"/>
            <a:ext cx="317341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repeatCount="5000" fill="hold" nodeType="clickEffect">
                                  <p:stCondLst>
                                    <p:cond delay="0"/>
                                  </p:stCondLst>
                                  <p:childTnLst>
                                    <p:animEffect transition="out" filter="fade">
                                      <p:cBhvr>
                                        <p:cTn id="6" dur="260" tmFilter="0, 0; .2, .5; .8, .5; 1, 0"/>
                                        <p:tgtEl>
                                          <p:spTgt spid="18"/>
                                        </p:tgtEl>
                                      </p:cBhvr>
                                    </p:animEffect>
                                    <p:animScale>
                                      <p:cBhvr>
                                        <p:cTn id="7" dur="130" autoRev="1" fill="hold"/>
                                        <p:tgtEl>
                                          <p:spTgt spid="1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xit" presetSubtype="0" fill="hold" nodeType="withEffect">
                                  <p:stCondLst>
                                    <p:cond delay="120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0" presetClass="exit" presetSubtype="0" fill="hold" nodeType="withEffect">
                                  <p:stCondLst>
                                    <p:cond delay="100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mph" presetSubtype="0" fill="hold" nodeType="clickEffect">
                                  <p:stCondLst>
                                    <p:cond delay="0"/>
                                  </p:stCondLst>
                                  <p:childTnLst>
                                    <p:animClr clrSpc="hsl" dir="cw">
                                      <p:cBhvr override="childStyle">
                                        <p:cTn id="28" dur="500" fill="hold"/>
                                        <p:tgtEl>
                                          <p:spTgt spid="16"/>
                                        </p:tgtEl>
                                        <p:attrNameLst>
                                          <p:attrName>style.color</p:attrName>
                                        </p:attrNameLst>
                                      </p:cBhvr>
                                      <p:by>
                                        <p:hsl h="7200000" s="0" l="0"/>
                                      </p:by>
                                    </p:animClr>
                                    <p:animClr clrSpc="hsl" dir="cw">
                                      <p:cBhvr>
                                        <p:cTn id="29" dur="500" fill="hold"/>
                                        <p:tgtEl>
                                          <p:spTgt spid="16"/>
                                        </p:tgtEl>
                                        <p:attrNameLst>
                                          <p:attrName>fillcolor</p:attrName>
                                        </p:attrNameLst>
                                      </p:cBhvr>
                                      <p:by>
                                        <p:hsl h="7200000" s="0" l="0"/>
                                      </p:by>
                                    </p:animClr>
                                    <p:animClr clrSpc="hsl" dir="cw">
                                      <p:cBhvr>
                                        <p:cTn id="30" dur="500" fill="hold"/>
                                        <p:tgtEl>
                                          <p:spTgt spid="16"/>
                                        </p:tgtEl>
                                        <p:attrNameLst>
                                          <p:attrName>stroke.color</p:attrName>
                                        </p:attrNameLst>
                                      </p:cBhvr>
                                      <p:by>
                                        <p:hsl h="7200000" s="0" l="0"/>
                                      </p:by>
                                    </p:animClr>
                                    <p:set>
                                      <p:cBhvr>
                                        <p:cTn id="31" dur="500" fill="hold"/>
                                        <p:tgtEl>
                                          <p:spTgt spid="16"/>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par>
                                <p:cTn id="32" presetID="44" presetClass="path" presetSubtype="0" accel="50000" decel="50000" fill="hold" nodeType="withEffect">
                                  <p:stCondLst>
                                    <p:cond delay="0"/>
                                  </p:stCondLst>
                                  <p:childTnLst>
                                    <p:animMotion origin="layout" path="M 2.08333E-6 0.0287 L -0.08281 -0.06991 C -0.10039 -0.0926 -0.12331 -0.09954 -0.14479 -0.09098 C -0.16953 -0.08079 -0.18711 -0.05695 -0.19753 -0.02269 L -0.2474 0.13009 " pathEditMode="relative" rAng="20820000" ptsTypes="AAAAA">
                                      <p:cBhvr>
                                        <p:cTn id="33" dur="500" fill="hold"/>
                                        <p:tgtEl>
                                          <p:spTgt spid="14"/>
                                        </p:tgtEl>
                                        <p:attrNameLst>
                                          <p:attrName>ppt_x</p:attrName>
                                          <p:attrName>ppt_y</p:attrName>
                                        </p:attrNameLst>
                                      </p:cBhvr>
                                      <p:rCtr x="-13477" y="-3426"/>
                                    </p:animMotion>
                                  </p:childTnLst>
                                </p:cTn>
                              </p:par>
                              <p:par>
                                <p:cTn id="34" presetID="0" presetClass="path" presetSubtype="0" accel="50000" decel="50000" fill="hold" nodeType="withEffect">
                                  <p:stCondLst>
                                    <p:cond delay="0"/>
                                  </p:stCondLst>
                                  <p:childTnLst>
                                    <p:animMotion origin="layout" path="M 8.33333E-7 -4.07407E-6 C 0.00208 -0.01157 0.00456 -0.0243 0.00872 -0.03402 C 0.01133 -0.04629 0.00924 -0.03865 0.01615 -0.05532 C 0.0168 -0.05717 0.0168 -0.06041 0.01771 -0.0625 C 0.02213 -0.07546 0.03242 -0.09537 0.03984 -0.10301 C 0.04544 -0.11643 0.05495 -0.12731 0.06367 -0.13402 C 0.06107 -0.14699 0.06693 -0.14814 0.07422 -0.15555 C 0.08125 -0.16319 0.09805 -0.17291 0.1069 -0.17685 C 0.11862 -0.18217 0.1293 -0.19097 0.14101 -0.19629 C 0.15078 -0.20092 0.16107 -0.20092 0.1707 -0.20578 C 0.18932 -0.21481 0.2069 -0.21944 0.22604 -0.22476 C 0.23646 -0.22777 0.24635 -0.23263 0.25703 -0.23426 C 0.26406 -0.23796 0.27109 -0.23958 0.27812 -0.2412 C 0.32096 -0.24074 0.36367 -0.2368 0.40625 -0.2368 " pathEditMode="relative" rAng="0" ptsTypes="AAAAAAAAAAAAAA">
                                      <p:cBhvr>
                                        <p:cTn id="35" dur="500" fill="hold"/>
                                        <p:tgtEl>
                                          <p:spTgt spid="13325"/>
                                        </p:tgtEl>
                                        <p:attrNameLst>
                                          <p:attrName>ppt_x</p:attrName>
                                          <p:attrName>ppt_y</p:attrName>
                                        </p:attrNameLst>
                                      </p:cBhvr>
                                      <p:rCtr x="20313" y="-12060"/>
                                    </p:animMotion>
                                  </p:childTnLst>
                                </p:cTn>
                              </p:par>
                              <p:par>
                                <p:cTn id="36" presetID="1" presetClass="entr" presetSubtype="0"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xit" presetSubtype="0" fill="hold" nodeType="withEffect">
                                  <p:stCondLst>
                                    <p:cond delay="500"/>
                                  </p:stCondLst>
                                  <p:childTnLst>
                                    <p:set>
                                      <p:cBhvr>
                                        <p:cTn id="39" dur="1" fill="hold">
                                          <p:stCondLst>
                                            <p:cond delay="0"/>
                                          </p:stCondLst>
                                        </p:cTn>
                                        <p:tgtEl>
                                          <p:spTgt spid="14"/>
                                        </p:tgtEl>
                                        <p:attrNameLst>
                                          <p:attrName>style.visibility</p:attrName>
                                        </p:attrNameLst>
                                      </p:cBhvr>
                                      <p:to>
                                        <p:strVal val="hidden"/>
                                      </p:to>
                                    </p:set>
                                  </p:childTnLst>
                                </p:cTn>
                              </p:par>
                            </p:childTnLst>
                          </p:cTn>
                        </p:par>
                        <p:par>
                          <p:cTn id="40" fill="hold" nodeType="afterGroup">
                            <p:stCondLst>
                              <p:cond delay="500"/>
                            </p:stCondLst>
                            <p:childTnLst>
                              <p:par>
                                <p:cTn id="41" presetID="2" presetClass="entr" presetSubtype="4" fill="hold" nodeType="afterEffect">
                                  <p:stCondLst>
                                    <p:cond delay="0"/>
                                  </p:stCondLst>
                                  <p:childTnLst>
                                    <p:set>
                                      <p:cBhvr>
                                        <p:cTn id="42" dur="1" fill="hold">
                                          <p:stCondLst>
                                            <p:cond delay="0"/>
                                          </p:stCondLst>
                                        </p:cTn>
                                        <p:tgtEl>
                                          <p:spTgt spid="124939"/>
                                        </p:tgtEl>
                                        <p:attrNameLst>
                                          <p:attrName>style.visibility</p:attrName>
                                        </p:attrNameLst>
                                      </p:cBhvr>
                                      <p:to>
                                        <p:strVal val="visible"/>
                                      </p:to>
                                    </p:set>
                                    <p:anim calcmode="lin" valueType="num">
                                      <p:cBhvr additive="base">
                                        <p:cTn id="43" dur="500" fill="hold"/>
                                        <p:tgtEl>
                                          <p:spTgt spid="124939"/>
                                        </p:tgtEl>
                                        <p:attrNameLst>
                                          <p:attrName>ppt_x</p:attrName>
                                        </p:attrNameLst>
                                      </p:cBhvr>
                                      <p:tavLst>
                                        <p:tav tm="0">
                                          <p:val>
                                            <p:strVal val="#ppt_x"/>
                                          </p:val>
                                        </p:tav>
                                        <p:tav tm="100000">
                                          <p:val>
                                            <p:strVal val="#ppt_x"/>
                                          </p:val>
                                        </p:tav>
                                      </p:tavLst>
                                    </p:anim>
                                    <p:anim calcmode="lin" valueType="num">
                                      <p:cBhvr additive="base">
                                        <p:cTn id="44" dur="5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0" presetClass="exit" presetSubtype="0" fill="hold" nodeType="withEffect">
                                  <p:stCondLst>
                                    <p:cond delay="100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4939"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descr="C:\Users\Administrator\Desktop\C__Data_Users_DefApps_AppData_INTERNETEXPLORER_Temp_Saved Images_san-bong-sara1.jpg">
            <a:extLst>
              <a:ext uri="{FF2B5EF4-FFF2-40B4-BE49-F238E27FC236}">
                <a16:creationId xmlns:a16="http://schemas.microsoft.com/office/drawing/2014/main" id="{933756FE-9861-43C5-7C86-A57D9740D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Picture4">
            <a:extLst>
              <a:ext uri="{FF2B5EF4-FFF2-40B4-BE49-F238E27FC236}">
                <a16:creationId xmlns:a16="http://schemas.microsoft.com/office/drawing/2014/main" id="{3ABCB085-4C99-6320-7CEB-7F50F65B2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69864"/>
            <a:ext cx="4800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AutoShape 6">
            <a:extLst>
              <a:ext uri="{FF2B5EF4-FFF2-40B4-BE49-F238E27FC236}">
                <a16:creationId xmlns:a16="http://schemas.microsoft.com/office/drawing/2014/main" id="{9129A3B5-A74D-980F-4EED-AF87FC570FF1}"/>
              </a:ext>
            </a:extLst>
          </p:cNvPr>
          <p:cNvSpPr>
            <a:spLocks noChangeArrowheads="1"/>
          </p:cNvSpPr>
          <p:nvPr/>
        </p:nvSpPr>
        <p:spPr bwMode="auto">
          <a:xfrm>
            <a:off x="2819400" y="4343400"/>
            <a:ext cx="6553200" cy="685800"/>
          </a:xfrm>
          <a:prstGeom prst="roundRect">
            <a:avLst>
              <a:gd name="adj" fmla="val 16667"/>
            </a:avLst>
          </a:prstGeom>
          <a:solidFill>
            <a:schemeClr val="accent2">
              <a:alpha val="70195"/>
            </a:scheme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chemeClr val="bg1"/>
                </a:solidFill>
                <a:cs typeface="Times New Roman" panose="02020603050405020304" pitchFamily="18" charset="0"/>
              </a:rPr>
              <a:t>4</a:t>
            </a:r>
            <a:r>
              <a:rPr lang="en-US" altLang="en-US" sz="4000" dirty="0">
                <a:solidFill>
                  <a:schemeClr val="bg1"/>
                </a:solidFill>
                <a:cs typeface="Times New Roman" panose="02020603050405020304" pitchFamily="18" charset="0"/>
              </a:rPr>
              <a:t> </a:t>
            </a:r>
            <a:r>
              <a:rPr lang="vi-VN" altLang="en-US" sz="4000" dirty="0">
                <a:solidFill>
                  <a:schemeClr val="bg1"/>
                </a:solidFill>
                <a:cs typeface="Times New Roman" panose="02020603050405020304" pitchFamily="18" charset="0"/>
              </a:rPr>
              <a:t>:</a:t>
            </a:r>
            <a:r>
              <a:rPr lang="en-US" altLang="en-US" sz="4000" dirty="0">
                <a:solidFill>
                  <a:schemeClr val="bg1"/>
                </a:solidFill>
                <a:cs typeface="Times New Roman" panose="02020603050405020304" pitchFamily="18" charset="0"/>
              </a:rPr>
              <a:t> </a:t>
            </a:r>
            <a:r>
              <a:rPr lang="vi-VN" altLang="en-US" sz="4000" dirty="0">
                <a:solidFill>
                  <a:schemeClr val="bg1"/>
                </a:solidFill>
                <a:cs typeface="Times New Roman" panose="02020603050405020304" pitchFamily="18" charset="0"/>
              </a:rPr>
              <a:t>2</a:t>
            </a:r>
            <a:r>
              <a:rPr lang="en-US" altLang="en-US" sz="4000" dirty="0">
                <a:solidFill>
                  <a:schemeClr val="bg1"/>
                </a:solidFill>
                <a:cs typeface="Times New Roman" panose="02020603050405020304" pitchFamily="18" charset="0"/>
              </a:rPr>
              <a:t> =</a:t>
            </a:r>
          </a:p>
        </p:txBody>
      </p:sp>
      <p:sp>
        <p:nvSpPr>
          <p:cNvPr id="124939" name="AutoShape 11">
            <a:extLst>
              <a:ext uri="{FF2B5EF4-FFF2-40B4-BE49-F238E27FC236}">
                <a16:creationId xmlns:a16="http://schemas.microsoft.com/office/drawing/2014/main" id="{46894386-B094-2AAD-29B8-31812A4EEFE0}"/>
              </a:ext>
            </a:extLst>
          </p:cNvPr>
          <p:cNvSpPr>
            <a:spLocks noChangeArrowheads="1"/>
          </p:cNvSpPr>
          <p:nvPr/>
        </p:nvSpPr>
        <p:spPr bwMode="auto">
          <a:xfrm>
            <a:off x="2286000" y="381000"/>
            <a:ext cx="2590800" cy="2057400"/>
          </a:xfrm>
          <a:prstGeom prst="irregularSeal2">
            <a:avLst/>
          </a:prstGeom>
          <a:solidFill>
            <a:srgbClr val="0000FF">
              <a:alpha val="59999"/>
            </a:srgbClr>
          </a:solidFill>
          <a:ln w="9525">
            <a:solidFill>
              <a:srgbClr val="FFFF99"/>
            </a:solidFill>
            <a:miter lim="800000"/>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eaLnBrk="1" hangingPunct="1"/>
            <a:r>
              <a:rPr lang="en-US" altLang="en-US" sz="4000">
                <a:solidFill>
                  <a:srgbClr val="FFFF00"/>
                </a:solidFill>
                <a:cs typeface="Times New Roman" panose="02020603050405020304" pitchFamily="18" charset="0"/>
              </a:rPr>
              <a:t>Vào!</a:t>
            </a:r>
          </a:p>
        </p:txBody>
      </p:sp>
      <p:pic>
        <p:nvPicPr>
          <p:cNvPr id="13" name="Picture 38" descr="meo3">
            <a:extLst>
              <a:ext uri="{FF2B5EF4-FFF2-40B4-BE49-F238E27FC236}">
                <a16:creationId xmlns:a16="http://schemas.microsoft.com/office/drawing/2014/main" id="{04EF6C20-CF8A-D950-C66D-062ACEB6FFA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57600" y="1398588"/>
            <a:ext cx="18621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meo4">
            <a:extLst>
              <a:ext uri="{FF2B5EF4-FFF2-40B4-BE49-F238E27FC236}">
                <a16:creationId xmlns:a16="http://schemas.microsoft.com/office/drawing/2014/main" id="{292C6018-DE58-7F48-FAD1-BA4E693FAD9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988"/>
            <a:ext cx="2305050" cy="30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Users\Administrator\Desktop\C__Data_Users_DefApps_AppData_INTERNETEXPLORER_Temp_Saved Images_untitled.png">
            <a:extLst>
              <a:ext uri="{FF2B5EF4-FFF2-40B4-BE49-F238E27FC236}">
                <a16:creationId xmlns:a16="http://schemas.microsoft.com/office/drawing/2014/main" id="{1F201073-4CAE-FDD5-7F67-CF786485BE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2990850"/>
            <a:ext cx="11509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a:extLst>
              <a:ext uri="{FF2B5EF4-FFF2-40B4-BE49-F238E27FC236}">
                <a16:creationId xmlns:a16="http://schemas.microsoft.com/office/drawing/2014/main" id="{2A120A57-EF22-86C6-A030-5F715B5B2E93}"/>
              </a:ext>
            </a:extLst>
          </p:cNvPr>
          <p:cNvSpPr>
            <a:spLocks noChangeArrowheads="1"/>
          </p:cNvSpPr>
          <p:nvPr/>
        </p:nvSpPr>
        <p:spPr bwMode="auto">
          <a:xfrm>
            <a:off x="22098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0</a:t>
            </a:r>
            <a:endParaRPr lang="en-US" altLang="en-US" sz="4000" dirty="0">
              <a:solidFill>
                <a:srgbClr val="FFFF00"/>
              </a:solidFill>
              <a:cs typeface="Times New Roman" panose="02020603050405020304" pitchFamily="18" charset="0"/>
            </a:endParaRPr>
          </a:p>
        </p:txBody>
      </p:sp>
      <p:sp>
        <p:nvSpPr>
          <p:cNvPr id="16" name="AutoShape 8">
            <a:extLst>
              <a:ext uri="{FF2B5EF4-FFF2-40B4-BE49-F238E27FC236}">
                <a16:creationId xmlns:a16="http://schemas.microsoft.com/office/drawing/2014/main" id="{D1976FCE-278A-9703-B17A-04E11DA5B078}"/>
              </a:ext>
            </a:extLst>
          </p:cNvPr>
          <p:cNvSpPr>
            <a:spLocks noChangeArrowheads="1"/>
          </p:cNvSpPr>
          <p:nvPr/>
        </p:nvSpPr>
        <p:spPr bwMode="auto">
          <a:xfrm>
            <a:off x="22098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4</a:t>
            </a:r>
            <a:endParaRPr lang="en-US" altLang="en-US" sz="4000" dirty="0">
              <a:solidFill>
                <a:srgbClr val="FFFF00"/>
              </a:solidFill>
              <a:cs typeface="Times New Roman" panose="02020603050405020304" pitchFamily="18" charset="0"/>
            </a:endParaRPr>
          </a:p>
        </p:txBody>
      </p:sp>
      <p:sp>
        <p:nvSpPr>
          <p:cNvPr id="17" name="AutoShape 9">
            <a:extLst>
              <a:ext uri="{FF2B5EF4-FFF2-40B4-BE49-F238E27FC236}">
                <a16:creationId xmlns:a16="http://schemas.microsoft.com/office/drawing/2014/main" id="{29E28A5B-1127-6F13-7791-6D66C0D4DFE4}"/>
              </a:ext>
            </a:extLst>
          </p:cNvPr>
          <p:cNvSpPr>
            <a:spLocks noChangeArrowheads="1"/>
          </p:cNvSpPr>
          <p:nvPr/>
        </p:nvSpPr>
        <p:spPr bwMode="auto">
          <a:xfrm>
            <a:off x="69342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2</a:t>
            </a:r>
            <a:endParaRPr lang="en-US" altLang="en-US" sz="4000" dirty="0">
              <a:solidFill>
                <a:srgbClr val="FFFF00"/>
              </a:solidFill>
              <a:cs typeface="Times New Roman" panose="02020603050405020304" pitchFamily="18" charset="0"/>
            </a:endParaRPr>
          </a:p>
        </p:txBody>
      </p:sp>
      <p:sp>
        <p:nvSpPr>
          <p:cNvPr id="18" name="AutoShape 10">
            <a:extLst>
              <a:ext uri="{FF2B5EF4-FFF2-40B4-BE49-F238E27FC236}">
                <a16:creationId xmlns:a16="http://schemas.microsoft.com/office/drawing/2014/main" id="{AEEAE25D-C640-5230-A7C2-C3290BA36208}"/>
              </a:ext>
            </a:extLst>
          </p:cNvPr>
          <p:cNvSpPr>
            <a:spLocks noChangeArrowheads="1"/>
          </p:cNvSpPr>
          <p:nvPr/>
        </p:nvSpPr>
        <p:spPr bwMode="auto">
          <a:xfrm>
            <a:off x="69342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en-US" altLang="en-US" sz="4000" dirty="0">
                <a:solidFill>
                  <a:srgbClr val="FFFF00"/>
                </a:solidFill>
                <a:cs typeface="Times New Roman" panose="02020603050405020304" pitchFamily="18" charset="0"/>
              </a:rPr>
              <a:t>8</a:t>
            </a:r>
          </a:p>
        </p:txBody>
      </p:sp>
      <p:pic>
        <p:nvPicPr>
          <p:cNvPr id="19" name="Picture 37" descr="soccer_ref_red_card_md_wht">
            <a:extLst>
              <a:ext uri="{FF2B5EF4-FFF2-40B4-BE49-F238E27FC236}">
                <a16:creationId xmlns:a16="http://schemas.microsoft.com/office/drawing/2014/main" id="{9395953B-9F78-610D-A90A-2BE6D152FDA2}"/>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2079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soccer_ref_red_card_md_wht">
            <a:extLst>
              <a:ext uri="{FF2B5EF4-FFF2-40B4-BE49-F238E27FC236}">
                <a16:creationId xmlns:a16="http://schemas.microsoft.com/office/drawing/2014/main" id="{C4C4C79F-CF24-199D-7C5C-87D333EF091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1698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soccer_ref_red_card_md_wht">
            <a:extLst>
              <a:ext uri="{FF2B5EF4-FFF2-40B4-BE49-F238E27FC236}">
                <a16:creationId xmlns:a16="http://schemas.microsoft.com/office/drawing/2014/main" id="{5447B664-9A03-5241-632B-93671CF53BC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24026" y="190501"/>
            <a:ext cx="317341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repeatCount="5000" fill="hold" nodeType="clickEffect">
                                  <p:stCondLst>
                                    <p:cond delay="0"/>
                                  </p:stCondLst>
                                  <p:childTnLst>
                                    <p:animEffect transition="out" filter="fade">
                                      <p:cBhvr>
                                        <p:cTn id="6" dur="260" tmFilter="0, 0; .2, .5; .8, .5; 1, 0"/>
                                        <p:tgtEl>
                                          <p:spTgt spid="18"/>
                                        </p:tgtEl>
                                      </p:cBhvr>
                                    </p:animEffect>
                                    <p:animScale>
                                      <p:cBhvr>
                                        <p:cTn id="7" dur="130" autoRev="1" fill="hold"/>
                                        <p:tgtEl>
                                          <p:spTgt spid="1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xit" presetSubtype="0" fill="hold" nodeType="withEffect">
                                  <p:stCondLst>
                                    <p:cond delay="120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0" presetClass="exit" presetSubtype="0" fill="hold" nodeType="withEffect">
                                  <p:stCondLst>
                                    <p:cond delay="100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0" presetClass="exit" presetSubtype="0" fill="hold" nodeType="withEffect">
                                  <p:stCondLst>
                                    <p:cond delay="100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1" presetClass="emph" presetSubtype="0" fill="hold" nodeType="clickEffect">
                                  <p:stCondLst>
                                    <p:cond delay="0"/>
                                  </p:stCondLst>
                                  <p:childTnLst>
                                    <p:animClr clrSpc="hsl" dir="cw">
                                      <p:cBhvr override="childStyle">
                                        <p:cTn id="39" dur="500" fill="hold"/>
                                        <p:tgtEl>
                                          <p:spTgt spid="17"/>
                                        </p:tgtEl>
                                        <p:attrNameLst>
                                          <p:attrName>style.color</p:attrName>
                                        </p:attrNameLst>
                                      </p:cBhvr>
                                      <p:by>
                                        <p:hsl h="7200000" s="0" l="0"/>
                                      </p:by>
                                    </p:animClr>
                                    <p:animClr clrSpc="hsl" dir="cw">
                                      <p:cBhvr>
                                        <p:cTn id="40" dur="500" fill="hold"/>
                                        <p:tgtEl>
                                          <p:spTgt spid="17"/>
                                        </p:tgtEl>
                                        <p:attrNameLst>
                                          <p:attrName>fillcolor</p:attrName>
                                        </p:attrNameLst>
                                      </p:cBhvr>
                                      <p:by>
                                        <p:hsl h="7200000" s="0" l="0"/>
                                      </p:by>
                                    </p:animClr>
                                    <p:animClr clrSpc="hsl" dir="cw">
                                      <p:cBhvr>
                                        <p:cTn id="41" dur="500" fill="hold"/>
                                        <p:tgtEl>
                                          <p:spTgt spid="17"/>
                                        </p:tgtEl>
                                        <p:attrNameLst>
                                          <p:attrName>stroke.color</p:attrName>
                                        </p:attrNameLst>
                                      </p:cBhvr>
                                      <p:by>
                                        <p:hsl h="7200000" s="0" l="0"/>
                                      </p:by>
                                    </p:animClr>
                                    <p:set>
                                      <p:cBhvr>
                                        <p:cTn id="42" dur="500" fill="hold"/>
                                        <p:tgtEl>
                                          <p:spTgt spid="17"/>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3" presetID="44" presetClass="path" presetSubtype="0" accel="50000" decel="50000" fill="hold" nodeType="withEffect">
                                  <p:stCondLst>
                                    <p:cond delay="0"/>
                                  </p:stCondLst>
                                  <p:childTnLst>
                                    <p:animMotion origin="layout" path="M 3.33333E-6 0.02844 L -0.11059 -0.06982 C -0.13386 -0.09248 -0.16441 -0.09965 -0.19306 -0.09087 C -0.22604 -0.08069 -0.24966 -0.05688 -0.26337 -0.02266 L -0.32986 0.13041 " pathEditMode="relative" rAng="-780359" ptsTypes="FffFF">
                                      <p:cBhvr>
                                        <p:cTn id="44" dur="500" fill="hold"/>
                                        <p:tgtEl>
                                          <p:spTgt spid="14"/>
                                        </p:tgtEl>
                                        <p:attrNameLst>
                                          <p:attrName>ppt_x</p:attrName>
                                          <p:attrName>ppt_y</p:attrName>
                                        </p:attrNameLst>
                                      </p:cBhvr>
                                      <p:rCtr x="-17969" y="-3399"/>
                                    </p:animMotion>
                                  </p:childTnLst>
                                </p:cTn>
                              </p:par>
                              <p:par>
                                <p:cTn id="45" presetID="0" presetClass="path" presetSubtype="0" accel="50000" decel="50000" fill="hold" nodeType="withEffect">
                                  <p:stCondLst>
                                    <p:cond delay="0"/>
                                  </p:stCondLst>
                                  <p:childTnLst>
                                    <p:animMotion origin="layout" path="M -0.12396 -0.01435 C -0.12122 -0.02592 -0.11784 -0.03865 -0.11237 -0.04838 C -0.10885 -0.06064 -0.11159 -0.05301 -0.10247 -0.06967 C -0.10156 -0.07152 -0.10156 -0.07476 -0.10039 -0.07685 C -0.0944 -0.08981 -0.08073 -0.10972 -0.07083 -0.11736 C -0.06341 -0.13078 -0.05065 -0.14166 -0.03906 -0.14838 C -0.04258 -0.16134 -0.03477 -0.1625 -0.025 -0.1699 C -0.01563 -0.17754 0.00677 -0.18726 0.01862 -0.1912 C 0.03424 -0.19652 0.04844 -0.20532 0.06406 -0.21064 C 0.07708 -0.21527 0.09075 -0.21527 0.10365 -0.22013 C 0.12851 -0.22916 0.15195 -0.23379 0.17747 -0.23912 C 0.19128 -0.24213 0.20456 -0.24699 0.21875 -0.24861 C 0.22812 -0.25231 0.2375 -0.25393 0.24687 -0.25555 C 0.30404 -0.25509 0.36094 -0.25115 0.41771 -0.25115 " pathEditMode="relative" rAng="0" ptsTypes="AAAAAAAAAAAAAA">
                                      <p:cBhvr>
                                        <p:cTn id="46" dur="500" fill="hold"/>
                                        <p:tgtEl>
                                          <p:spTgt spid="13325"/>
                                        </p:tgtEl>
                                        <p:attrNameLst>
                                          <p:attrName>ppt_x</p:attrName>
                                          <p:attrName>ppt_y</p:attrName>
                                        </p:attrNameLst>
                                      </p:cBhvr>
                                      <p:rCtr x="27083" y="-12060"/>
                                    </p:animMotion>
                                  </p:childTnLst>
                                </p:cTn>
                              </p:par>
                              <p:par>
                                <p:cTn id="47" presetID="1" presetClass="entr" presetSubtype="0"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nodeType="withEffect">
                                  <p:stCondLst>
                                    <p:cond delay="500"/>
                                  </p:stCondLst>
                                  <p:childTnLst>
                                    <p:set>
                                      <p:cBhvr>
                                        <p:cTn id="50" dur="1" fill="hold">
                                          <p:stCondLst>
                                            <p:cond delay="0"/>
                                          </p:stCondLst>
                                        </p:cTn>
                                        <p:tgtEl>
                                          <p:spTgt spid="14"/>
                                        </p:tgtEl>
                                        <p:attrNameLst>
                                          <p:attrName>style.visibility</p:attrName>
                                        </p:attrNameLst>
                                      </p:cBhvr>
                                      <p:to>
                                        <p:strVal val="hidden"/>
                                      </p:to>
                                    </p:set>
                                  </p:childTnLst>
                                </p:cTn>
                              </p:par>
                            </p:childTnLst>
                          </p:cTn>
                        </p:par>
                        <p:par>
                          <p:cTn id="51" fill="hold" nodeType="afterGroup">
                            <p:stCondLst>
                              <p:cond delay="500"/>
                            </p:stCondLst>
                            <p:childTnLst>
                              <p:par>
                                <p:cTn id="52" presetID="2" presetClass="entr" presetSubtype="4" fill="hold" nodeType="afterEffect">
                                  <p:stCondLst>
                                    <p:cond delay="0"/>
                                  </p:stCondLst>
                                  <p:childTnLst>
                                    <p:set>
                                      <p:cBhvr>
                                        <p:cTn id="53" dur="1" fill="hold">
                                          <p:stCondLst>
                                            <p:cond delay="0"/>
                                          </p:stCondLst>
                                        </p:cTn>
                                        <p:tgtEl>
                                          <p:spTgt spid="124939"/>
                                        </p:tgtEl>
                                        <p:attrNameLst>
                                          <p:attrName>style.visibility</p:attrName>
                                        </p:attrNameLst>
                                      </p:cBhvr>
                                      <p:to>
                                        <p:strVal val="visible"/>
                                      </p:to>
                                    </p:set>
                                    <p:anim calcmode="lin" valueType="num">
                                      <p:cBhvr additive="base">
                                        <p:cTn id="54" dur="500" fill="hold"/>
                                        <p:tgtEl>
                                          <p:spTgt spid="124939"/>
                                        </p:tgtEl>
                                        <p:attrNameLst>
                                          <p:attrName>ppt_x</p:attrName>
                                        </p:attrNameLst>
                                      </p:cBhvr>
                                      <p:tavLst>
                                        <p:tav tm="0">
                                          <p:val>
                                            <p:strVal val="#ppt_x"/>
                                          </p:val>
                                        </p:tav>
                                        <p:tav tm="100000">
                                          <p:val>
                                            <p:strVal val="#ppt_x"/>
                                          </p:val>
                                        </p:tav>
                                      </p:tavLst>
                                    </p:anim>
                                    <p:anim calcmode="lin" valueType="num">
                                      <p:cBhvr additive="base">
                                        <p:cTn id="55" dur="5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childTnLst>
        </p:cTn>
      </p:par>
    </p:tnLst>
    <p:bldLst>
      <p:bldP spid="124939"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C:\Users\Administrator\Desktop\C__Data_Users_DefApps_AppData_INTERNETEXPLORER_Temp_Saved Images_san-bong-sara1.jpg">
            <a:extLst>
              <a:ext uri="{FF2B5EF4-FFF2-40B4-BE49-F238E27FC236}">
                <a16:creationId xmlns:a16="http://schemas.microsoft.com/office/drawing/2014/main" id="{9C76A7E2-EB18-0ABD-F4F2-3DD415928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4">
            <a:extLst>
              <a:ext uri="{FF2B5EF4-FFF2-40B4-BE49-F238E27FC236}">
                <a16:creationId xmlns:a16="http://schemas.microsoft.com/office/drawing/2014/main" id="{4FA89FFC-824F-F398-22CF-AB583D80E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6281" y="228600"/>
            <a:ext cx="4800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AutoShape 6">
            <a:extLst>
              <a:ext uri="{FF2B5EF4-FFF2-40B4-BE49-F238E27FC236}">
                <a16:creationId xmlns:a16="http://schemas.microsoft.com/office/drawing/2014/main" id="{AC83E422-D368-57FD-A45B-B3A554A606DD}"/>
              </a:ext>
            </a:extLst>
          </p:cNvPr>
          <p:cNvSpPr>
            <a:spLocks noChangeArrowheads="1"/>
          </p:cNvSpPr>
          <p:nvPr/>
        </p:nvSpPr>
        <p:spPr bwMode="auto">
          <a:xfrm>
            <a:off x="2819400" y="4343400"/>
            <a:ext cx="6553200" cy="685800"/>
          </a:xfrm>
          <a:prstGeom prst="roundRect">
            <a:avLst>
              <a:gd name="adj" fmla="val 16667"/>
            </a:avLst>
          </a:prstGeom>
          <a:solidFill>
            <a:schemeClr val="accent2">
              <a:alpha val="70195"/>
            </a:scheme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chemeClr val="bg1"/>
                </a:solidFill>
                <a:cs typeface="Times New Roman" panose="02020603050405020304" pitchFamily="18" charset="0"/>
              </a:rPr>
              <a:t>2</a:t>
            </a:r>
            <a:r>
              <a:rPr lang="en-US" altLang="en-US" sz="4000" dirty="0">
                <a:solidFill>
                  <a:schemeClr val="bg1"/>
                </a:solidFill>
                <a:cs typeface="Times New Roman" panose="02020603050405020304" pitchFamily="18" charset="0"/>
              </a:rPr>
              <a:t> x </a:t>
            </a:r>
            <a:r>
              <a:rPr lang="vi-VN" altLang="en-US" sz="4000" dirty="0">
                <a:solidFill>
                  <a:schemeClr val="bg1"/>
                </a:solidFill>
                <a:cs typeface="Times New Roman" panose="02020603050405020304" pitchFamily="18" charset="0"/>
              </a:rPr>
              <a:t>8</a:t>
            </a:r>
            <a:r>
              <a:rPr lang="en-US" altLang="en-US" sz="4000" dirty="0">
                <a:solidFill>
                  <a:schemeClr val="bg1"/>
                </a:solidFill>
                <a:cs typeface="Times New Roman" panose="02020603050405020304" pitchFamily="18" charset="0"/>
              </a:rPr>
              <a:t> =</a:t>
            </a:r>
          </a:p>
        </p:txBody>
      </p:sp>
      <p:sp>
        <p:nvSpPr>
          <p:cNvPr id="124939" name="AutoShape 11">
            <a:extLst>
              <a:ext uri="{FF2B5EF4-FFF2-40B4-BE49-F238E27FC236}">
                <a16:creationId xmlns:a16="http://schemas.microsoft.com/office/drawing/2014/main" id="{685FC661-1EA9-B358-5A2F-F52BBDCB0861}"/>
              </a:ext>
            </a:extLst>
          </p:cNvPr>
          <p:cNvSpPr>
            <a:spLocks noChangeArrowheads="1"/>
          </p:cNvSpPr>
          <p:nvPr/>
        </p:nvSpPr>
        <p:spPr bwMode="auto">
          <a:xfrm>
            <a:off x="2286000" y="381000"/>
            <a:ext cx="2590800" cy="2057400"/>
          </a:xfrm>
          <a:prstGeom prst="irregularSeal2">
            <a:avLst/>
          </a:prstGeom>
          <a:solidFill>
            <a:srgbClr val="0000FF">
              <a:alpha val="59999"/>
            </a:srgbClr>
          </a:solidFill>
          <a:ln w="9525">
            <a:solidFill>
              <a:srgbClr val="FFFF99"/>
            </a:solidFill>
            <a:miter lim="800000"/>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eaLnBrk="1" hangingPunct="1"/>
            <a:r>
              <a:rPr lang="en-US" altLang="en-US" sz="4000">
                <a:solidFill>
                  <a:srgbClr val="FFFF00"/>
                </a:solidFill>
                <a:cs typeface="Times New Roman" panose="02020603050405020304" pitchFamily="18" charset="0"/>
              </a:rPr>
              <a:t>Vào!</a:t>
            </a:r>
          </a:p>
        </p:txBody>
      </p:sp>
      <p:pic>
        <p:nvPicPr>
          <p:cNvPr id="13" name="Picture 38" descr="meo3">
            <a:extLst>
              <a:ext uri="{FF2B5EF4-FFF2-40B4-BE49-F238E27FC236}">
                <a16:creationId xmlns:a16="http://schemas.microsoft.com/office/drawing/2014/main" id="{E9737E7B-7847-F6DE-7B0B-8FC4D205E86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57600" y="1398588"/>
            <a:ext cx="18621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meo4">
            <a:extLst>
              <a:ext uri="{FF2B5EF4-FFF2-40B4-BE49-F238E27FC236}">
                <a16:creationId xmlns:a16="http://schemas.microsoft.com/office/drawing/2014/main" id="{48EEA952-2226-5150-EE84-AB08B59ED9C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988"/>
            <a:ext cx="2305050" cy="30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Users\Administrator\Desktop\C__Data_Users_DefApps_AppData_INTERNETEXPLORER_Temp_Saved Images_untitled.png">
            <a:extLst>
              <a:ext uri="{FF2B5EF4-FFF2-40B4-BE49-F238E27FC236}">
                <a16:creationId xmlns:a16="http://schemas.microsoft.com/office/drawing/2014/main" id="{487F674A-4D1D-EF68-7E03-E543F70451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2990850"/>
            <a:ext cx="11509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a:extLst>
              <a:ext uri="{FF2B5EF4-FFF2-40B4-BE49-F238E27FC236}">
                <a16:creationId xmlns:a16="http://schemas.microsoft.com/office/drawing/2014/main" id="{2CAFEF76-4ADC-ED55-4CF1-54B988E27BCC}"/>
              </a:ext>
            </a:extLst>
          </p:cNvPr>
          <p:cNvSpPr>
            <a:spLocks noChangeArrowheads="1"/>
          </p:cNvSpPr>
          <p:nvPr/>
        </p:nvSpPr>
        <p:spPr bwMode="auto">
          <a:xfrm>
            <a:off x="22098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1</a:t>
            </a:r>
            <a:r>
              <a:rPr lang="en-US" altLang="en-US" sz="4000" dirty="0">
                <a:solidFill>
                  <a:srgbClr val="FFFF00"/>
                </a:solidFill>
                <a:cs typeface="Times New Roman" panose="02020603050405020304" pitchFamily="18" charset="0"/>
              </a:rPr>
              <a:t>4</a:t>
            </a:r>
          </a:p>
        </p:txBody>
      </p:sp>
      <p:sp>
        <p:nvSpPr>
          <p:cNvPr id="16" name="AutoShape 8">
            <a:extLst>
              <a:ext uri="{FF2B5EF4-FFF2-40B4-BE49-F238E27FC236}">
                <a16:creationId xmlns:a16="http://schemas.microsoft.com/office/drawing/2014/main" id="{B4998592-3FAB-3D45-39C0-F67E9166D807}"/>
              </a:ext>
            </a:extLst>
          </p:cNvPr>
          <p:cNvSpPr>
            <a:spLocks noChangeArrowheads="1"/>
          </p:cNvSpPr>
          <p:nvPr/>
        </p:nvSpPr>
        <p:spPr bwMode="auto">
          <a:xfrm>
            <a:off x="22098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1</a:t>
            </a:r>
            <a:r>
              <a:rPr lang="en-US" altLang="en-US" sz="4000" dirty="0">
                <a:solidFill>
                  <a:srgbClr val="FFFF00"/>
                </a:solidFill>
                <a:cs typeface="Times New Roman" panose="02020603050405020304" pitchFamily="18" charset="0"/>
              </a:rPr>
              <a:t>6</a:t>
            </a:r>
          </a:p>
        </p:txBody>
      </p:sp>
      <p:sp>
        <p:nvSpPr>
          <p:cNvPr id="17" name="AutoShape 9">
            <a:extLst>
              <a:ext uri="{FF2B5EF4-FFF2-40B4-BE49-F238E27FC236}">
                <a16:creationId xmlns:a16="http://schemas.microsoft.com/office/drawing/2014/main" id="{CAC220B5-40F5-ABE2-6DB8-0494DF141E89}"/>
              </a:ext>
            </a:extLst>
          </p:cNvPr>
          <p:cNvSpPr>
            <a:spLocks noChangeArrowheads="1"/>
          </p:cNvSpPr>
          <p:nvPr/>
        </p:nvSpPr>
        <p:spPr bwMode="auto">
          <a:xfrm>
            <a:off x="69342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15</a:t>
            </a:r>
            <a:endParaRPr lang="en-US" altLang="en-US" sz="4000" dirty="0">
              <a:solidFill>
                <a:srgbClr val="FFFF00"/>
              </a:solidFill>
              <a:cs typeface="Times New Roman" panose="02020603050405020304" pitchFamily="18" charset="0"/>
            </a:endParaRPr>
          </a:p>
        </p:txBody>
      </p:sp>
      <p:sp>
        <p:nvSpPr>
          <p:cNvPr id="18" name="AutoShape 10">
            <a:extLst>
              <a:ext uri="{FF2B5EF4-FFF2-40B4-BE49-F238E27FC236}">
                <a16:creationId xmlns:a16="http://schemas.microsoft.com/office/drawing/2014/main" id="{A8CE3883-06A7-3528-8AD1-FF52DBFA464F}"/>
              </a:ext>
            </a:extLst>
          </p:cNvPr>
          <p:cNvSpPr>
            <a:spLocks noChangeArrowheads="1"/>
          </p:cNvSpPr>
          <p:nvPr/>
        </p:nvSpPr>
        <p:spPr bwMode="auto">
          <a:xfrm>
            <a:off x="69342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1</a:t>
            </a:r>
            <a:r>
              <a:rPr lang="en-US" altLang="en-US" sz="4000" dirty="0">
                <a:solidFill>
                  <a:srgbClr val="FFFF00"/>
                </a:solidFill>
                <a:cs typeface="Times New Roman" panose="02020603050405020304" pitchFamily="18" charset="0"/>
              </a:rPr>
              <a:t>7</a:t>
            </a:r>
          </a:p>
        </p:txBody>
      </p:sp>
      <p:pic>
        <p:nvPicPr>
          <p:cNvPr id="19" name="Picture 37" descr="soccer_ref_red_card_md_wht">
            <a:extLst>
              <a:ext uri="{FF2B5EF4-FFF2-40B4-BE49-F238E27FC236}">
                <a16:creationId xmlns:a16="http://schemas.microsoft.com/office/drawing/2014/main" id="{E92B5914-BAEA-9643-148E-480632EDF06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2079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soccer_ref_red_card_md_wht">
            <a:extLst>
              <a:ext uri="{FF2B5EF4-FFF2-40B4-BE49-F238E27FC236}">
                <a16:creationId xmlns:a16="http://schemas.microsoft.com/office/drawing/2014/main" id="{EEBECB28-82CB-71A3-DAF9-101148E8DA61}"/>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1698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soccer_ref_red_card_md_wht">
            <a:extLst>
              <a:ext uri="{FF2B5EF4-FFF2-40B4-BE49-F238E27FC236}">
                <a16:creationId xmlns:a16="http://schemas.microsoft.com/office/drawing/2014/main" id="{BF345EE1-7354-6A23-48F0-CB972C3F16F5}"/>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24026" y="190501"/>
            <a:ext cx="317341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repeatCount="5000" fill="hold" nodeType="clickEffect">
                                  <p:stCondLst>
                                    <p:cond delay="0"/>
                                  </p:stCondLst>
                                  <p:childTnLst>
                                    <p:animEffect transition="out" filter="fade">
                                      <p:cBhvr>
                                        <p:cTn id="6" dur="260" tmFilter="0, 0; .2, .5; .8, .5; 1, 0"/>
                                        <p:tgtEl>
                                          <p:spTgt spid="18"/>
                                        </p:tgtEl>
                                      </p:cBhvr>
                                    </p:animEffect>
                                    <p:animScale>
                                      <p:cBhvr>
                                        <p:cTn id="7" dur="130" autoRev="1" fill="hold"/>
                                        <p:tgtEl>
                                          <p:spTgt spid="1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xit" presetSubtype="0" fill="hold" nodeType="withEffect">
                                  <p:stCondLst>
                                    <p:cond delay="120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0" presetClass="exit" presetSubtype="0" fill="hold" nodeType="withEffect">
                                  <p:stCondLst>
                                    <p:cond delay="100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mph" presetSubtype="0" fill="hold" nodeType="clickEffect">
                                  <p:stCondLst>
                                    <p:cond delay="0"/>
                                  </p:stCondLst>
                                  <p:childTnLst>
                                    <p:animClr clrSpc="hsl" dir="cw">
                                      <p:cBhvr override="childStyle">
                                        <p:cTn id="28" dur="500" fill="hold"/>
                                        <p:tgtEl>
                                          <p:spTgt spid="16"/>
                                        </p:tgtEl>
                                        <p:attrNameLst>
                                          <p:attrName>style.color</p:attrName>
                                        </p:attrNameLst>
                                      </p:cBhvr>
                                      <p:by>
                                        <p:hsl h="7200000" s="0" l="0"/>
                                      </p:by>
                                    </p:animClr>
                                    <p:animClr clrSpc="hsl" dir="cw">
                                      <p:cBhvr>
                                        <p:cTn id="29" dur="500" fill="hold"/>
                                        <p:tgtEl>
                                          <p:spTgt spid="16"/>
                                        </p:tgtEl>
                                        <p:attrNameLst>
                                          <p:attrName>fillcolor</p:attrName>
                                        </p:attrNameLst>
                                      </p:cBhvr>
                                      <p:by>
                                        <p:hsl h="7200000" s="0" l="0"/>
                                      </p:by>
                                    </p:animClr>
                                    <p:animClr clrSpc="hsl" dir="cw">
                                      <p:cBhvr>
                                        <p:cTn id="30" dur="500" fill="hold"/>
                                        <p:tgtEl>
                                          <p:spTgt spid="16"/>
                                        </p:tgtEl>
                                        <p:attrNameLst>
                                          <p:attrName>stroke.color</p:attrName>
                                        </p:attrNameLst>
                                      </p:cBhvr>
                                      <p:by>
                                        <p:hsl h="7200000" s="0" l="0"/>
                                      </p:by>
                                    </p:animClr>
                                    <p:set>
                                      <p:cBhvr>
                                        <p:cTn id="31" dur="500" fill="hold"/>
                                        <p:tgtEl>
                                          <p:spTgt spid="16"/>
                                        </p:tgtEl>
                                        <p:attrNameLst>
                                          <p:attrName>fill.type</p:attrName>
                                        </p:attrNameLst>
                                      </p:cBhvr>
                                      <p:to>
                                        <p:strVal val="solid"/>
                                      </p:to>
                                    </p:se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par>
                                <p:cTn id="32" presetID="44" presetClass="path" presetSubtype="0" accel="50000" decel="50000" fill="hold" nodeType="withEffect">
                                  <p:stCondLst>
                                    <p:cond delay="0"/>
                                  </p:stCondLst>
                                  <p:childTnLst>
                                    <p:animMotion origin="layout" path="M 3.33333E-6 0.02844 L -0.11059 -0.06982 C -0.13386 -0.09248 -0.16441 -0.09965 -0.19306 -0.09087 C -0.22604 -0.08069 -0.24966 -0.05688 -0.26337 -0.02266 L -0.32986 0.13041 " pathEditMode="relative" rAng="-780359" ptsTypes="FffFF">
                                      <p:cBhvr>
                                        <p:cTn id="33" dur="500" fill="hold"/>
                                        <p:tgtEl>
                                          <p:spTgt spid="14"/>
                                        </p:tgtEl>
                                        <p:attrNameLst>
                                          <p:attrName>ppt_x</p:attrName>
                                          <p:attrName>ppt_y</p:attrName>
                                        </p:attrNameLst>
                                      </p:cBhvr>
                                      <p:rCtr x="-17969" y="-3399"/>
                                    </p:animMotion>
                                  </p:childTnLst>
                                </p:cTn>
                              </p:par>
                              <p:par>
                                <p:cTn id="34" presetID="0" presetClass="path" presetSubtype="0" accel="50000" decel="50000" fill="hold" nodeType="withEffect">
                                  <p:stCondLst>
                                    <p:cond delay="0"/>
                                  </p:stCondLst>
                                  <p:childTnLst>
                                    <p:animMotion origin="layout" path="M 8.33333E-7 -4.07407E-6 C 0.00182 -0.01273 0.0043 -0.02685 0.0082 -0.0375 C 0.01081 -0.05092 0.00872 -0.04259 0.01536 -0.06064 C 0.01601 -0.06273 0.01601 -0.06643 0.0168 -0.06875 C 0.02122 -0.08287 0.03099 -0.10463 0.03815 -0.11296 C 0.04349 -0.12754 0.05273 -0.13958 0.06094 -0.14676 C 0.05846 -0.16088 0.06406 -0.16226 0.07109 -0.17037 C 0.07786 -0.1787 0.09401 -0.18935 0.10247 -0.19375 C 0.11367 -0.19976 0.12396 -0.20902 0.13529 -0.21504 C 0.14453 -0.22013 0.15443 -0.22013 0.16367 -0.22523 C 0.18164 -0.23541 0.19844 -0.24027 0.2168 -0.24606 C 0.22669 -0.24953 0.23633 -0.25486 0.24661 -0.25648 C 0.25325 -0.26041 0.26003 -0.26226 0.2668 -0.26388 C 0.30794 -0.26342 0.34883 -0.25926 0.38984 -0.25926 " pathEditMode="relative" rAng="0" ptsTypes="AAAAAAAAAAAAAA">
                                      <p:cBhvr>
                                        <p:cTn id="35" dur="500" fill="hold"/>
                                        <p:tgtEl>
                                          <p:spTgt spid="13325"/>
                                        </p:tgtEl>
                                        <p:attrNameLst>
                                          <p:attrName>ppt_x</p:attrName>
                                          <p:attrName>ppt_y</p:attrName>
                                        </p:attrNameLst>
                                      </p:cBhvr>
                                      <p:rCtr x="19492" y="-13194"/>
                                    </p:animMotion>
                                  </p:childTnLst>
                                </p:cTn>
                              </p:par>
                              <p:par>
                                <p:cTn id="36" presetID="1" presetClass="entr" presetSubtype="0" fill="hold" nodeType="withEffect">
                                  <p:stCondLst>
                                    <p:cond delay="500"/>
                                  </p:stCondLst>
                                  <p:childTnLst>
                                    <p:set>
                                      <p:cBhvr>
                                        <p:cTn id="37" dur="1" fill="hold">
                                          <p:stCondLst>
                                            <p:cond delay="0"/>
                                          </p:stCondLst>
                                        </p:cTn>
                                        <p:tgtEl>
                                          <p:spTgt spid="13"/>
                                        </p:tgtEl>
                                        <p:attrNameLst>
                                          <p:attrName>style.visibility</p:attrName>
                                        </p:attrNameLst>
                                      </p:cBhvr>
                                      <p:to>
                                        <p:strVal val="visible"/>
                                      </p:to>
                                    </p:set>
                                  </p:childTnLst>
                                </p:cTn>
                              </p:par>
                              <p:par>
                                <p:cTn id="38" presetID="1" presetClass="exit" presetSubtype="0" fill="hold" nodeType="withEffect">
                                  <p:stCondLst>
                                    <p:cond delay="500"/>
                                  </p:stCondLst>
                                  <p:childTnLst>
                                    <p:set>
                                      <p:cBhvr>
                                        <p:cTn id="39" dur="1" fill="hold">
                                          <p:stCondLst>
                                            <p:cond delay="0"/>
                                          </p:stCondLst>
                                        </p:cTn>
                                        <p:tgtEl>
                                          <p:spTgt spid="14"/>
                                        </p:tgtEl>
                                        <p:attrNameLst>
                                          <p:attrName>style.visibility</p:attrName>
                                        </p:attrNameLst>
                                      </p:cBhvr>
                                      <p:to>
                                        <p:strVal val="hidden"/>
                                      </p:to>
                                    </p:set>
                                  </p:childTnLst>
                                </p:cTn>
                              </p:par>
                            </p:childTnLst>
                          </p:cTn>
                        </p:par>
                        <p:par>
                          <p:cTn id="40" fill="hold" nodeType="afterGroup">
                            <p:stCondLst>
                              <p:cond delay="500"/>
                            </p:stCondLst>
                            <p:childTnLst>
                              <p:par>
                                <p:cTn id="41" presetID="2" presetClass="entr" presetSubtype="4" fill="hold" nodeType="afterEffect">
                                  <p:stCondLst>
                                    <p:cond delay="0"/>
                                  </p:stCondLst>
                                  <p:childTnLst>
                                    <p:set>
                                      <p:cBhvr>
                                        <p:cTn id="42" dur="1" fill="hold">
                                          <p:stCondLst>
                                            <p:cond delay="0"/>
                                          </p:stCondLst>
                                        </p:cTn>
                                        <p:tgtEl>
                                          <p:spTgt spid="124939"/>
                                        </p:tgtEl>
                                        <p:attrNameLst>
                                          <p:attrName>style.visibility</p:attrName>
                                        </p:attrNameLst>
                                      </p:cBhvr>
                                      <p:to>
                                        <p:strVal val="visible"/>
                                      </p:to>
                                    </p:set>
                                    <p:anim calcmode="lin" valueType="num">
                                      <p:cBhvr additive="base">
                                        <p:cTn id="43" dur="500" fill="hold"/>
                                        <p:tgtEl>
                                          <p:spTgt spid="124939"/>
                                        </p:tgtEl>
                                        <p:attrNameLst>
                                          <p:attrName>ppt_x</p:attrName>
                                        </p:attrNameLst>
                                      </p:cBhvr>
                                      <p:tavLst>
                                        <p:tav tm="0">
                                          <p:val>
                                            <p:strVal val="#ppt_x"/>
                                          </p:val>
                                        </p:tav>
                                        <p:tav tm="100000">
                                          <p:val>
                                            <p:strVal val="#ppt_x"/>
                                          </p:val>
                                        </p:tav>
                                      </p:tavLst>
                                    </p:anim>
                                    <p:anim calcmode="lin" valueType="num">
                                      <p:cBhvr additive="base">
                                        <p:cTn id="44" dur="5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6"/>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17"/>
                                        </p:tgtEl>
                                      </p:cBhvr>
                                    </p:animEffect>
                                    <p:animScale>
                                      <p:cBhvr>
                                        <p:cTn id="50" dur="250" autoRev="1" fill="hold"/>
                                        <p:tgtEl>
                                          <p:spTgt spid="17"/>
                                        </p:tgtEl>
                                      </p:cBhvr>
                                      <p:by x="105000" y="105000"/>
                                    </p:animScale>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0" presetClass="exit" presetSubtype="0" fill="hold" nodeType="withEffect">
                                  <p:stCondLst>
                                    <p:cond delay="100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4939"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C:\Users\Administrator\Desktop\C__Data_Users_DefApps_AppData_INTERNETEXPLORER_Temp_Saved Images_san-bong-sara1.jpg">
            <a:extLst>
              <a:ext uri="{FF2B5EF4-FFF2-40B4-BE49-F238E27FC236}">
                <a16:creationId xmlns:a16="http://schemas.microsoft.com/office/drawing/2014/main" id="{52012900-3BF9-9ACA-B770-6708916E3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icture4">
            <a:extLst>
              <a:ext uri="{FF2B5EF4-FFF2-40B4-BE49-F238E27FC236}">
                <a16:creationId xmlns:a16="http://schemas.microsoft.com/office/drawing/2014/main" id="{9778C3C7-E705-2ADE-0402-C20D315B93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169864"/>
            <a:ext cx="4800600"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utoShape 6">
            <a:extLst>
              <a:ext uri="{FF2B5EF4-FFF2-40B4-BE49-F238E27FC236}">
                <a16:creationId xmlns:a16="http://schemas.microsoft.com/office/drawing/2014/main" id="{545E7D46-1FEE-69D6-4276-FAF590E22154}"/>
              </a:ext>
            </a:extLst>
          </p:cNvPr>
          <p:cNvSpPr>
            <a:spLocks noChangeArrowheads="1"/>
          </p:cNvSpPr>
          <p:nvPr/>
        </p:nvSpPr>
        <p:spPr bwMode="auto">
          <a:xfrm>
            <a:off x="2819400" y="4343400"/>
            <a:ext cx="6553200" cy="685800"/>
          </a:xfrm>
          <a:prstGeom prst="roundRect">
            <a:avLst>
              <a:gd name="adj" fmla="val 16667"/>
            </a:avLst>
          </a:prstGeom>
          <a:solidFill>
            <a:schemeClr val="accent2">
              <a:alpha val="70195"/>
            </a:scheme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chemeClr val="bg1"/>
                </a:solidFill>
                <a:cs typeface="Times New Roman" panose="02020603050405020304" pitchFamily="18" charset="0"/>
              </a:rPr>
              <a:t>1</a:t>
            </a:r>
            <a:r>
              <a:rPr lang="en-US" altLang="en-US" sz="4000" dirty="0">
                <a:solidFill>
                  <a:schemeClr val="bg1"/>
                </a:solidFill>
                <a:cs typeface="Times New Roman" panose="02020603050405020304" pitchFamily="18" charset="0"/>
              </a:rPr>
              <a:t>8 </a:t>
            </a:r>
            <a:r>
              <a:rPr lang="vi-VN" altLang="en-US" sz="4000" dirty="0">
                <a:solidFill>
                  <a:schemeClr val="bg1"/>
                </a:solidFill>
                <a:cs typeface="Times New Roman" panose="02020603050405020304" pitchFamily="18" charset="0"/>
              </a:rPr>
              <a:t>: 2</a:t>
            </a:r>
            <a:r>
              <a:rPr lang="en-US" altLang="en-US" sz="4000" dirty="0">
                <a:solidFill>
                  <a:schemeClr val="bg1"/>
                </a:solidFill>
                <a:cs typeface="Times New Roman" panose="02020603050405020304" pitchFamily="18" charset="0"/>
              </a:rPr>
              <a:t> =</a:t>
            </a:r>
          </a:p>
        </p:txBody>
      </p:sp>
      <p:sp>
        <p:nvSpPr>
          <p:cNvPr id="124939" name="AutoShape 11">
            <a:extLst>
              <a:ext uri="{FF2B5EF4-FFF2-40B4-BE49-F238E27FC236}">
                <a16:creationId xmlns:a16="http://schemas.microsoft.com/office/drawing/2014/main" id="{B1B6E894-67D1-E417-72C0-106E0ACF270E}"/>
              </a:ext>
            </a:extLst>
          </p:cNvPr>
          <p:cNvSpPr>
            <a:spLocks noChangeArrowheads="1"/>
          </p:cNvSpPr>
          <p:nvPr/>
        </p:nvSpPr>
        <p:spPr bwMode="auto">
          <a:xfrm>
            <a:off x="2286000" y="381000"/>
            <a:ext cx="2590800" cy="2057400"/>
          </a:xfrm>
          <a:prstGeom prst="irregularSeal2">
            <a:avLst/>
          </a:prstGeom>
          <a:solidFill>
            <a:srgbClr val="0000FF">
              <a:alpha val="59999"/>
            </a:srgbClr>
          </a:solidFill>
          <a:ln w="9525">
            <a:solidFill>
              <a:srgbClr val="FFFF99"/>
            </a:solidFill>
            <a:miter lim="800000"/>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eaLnBrk="1" hangingPunct="1"/>
            <a:r>
              <a:rPr lang="en-US" altLang="en-US" sz="4000">
                <a:solidFill>
                  <a:srgbClr val="FFFF00"/>
                </a:solidFill>
                <a:cs typeface="Times New Roman" panose="02020603050405020304" pitchFamily="18" charset="0"/>
              </a:rPr>
              <a:t>Vào!</a:t>
            </a:r>
          </a:p>
        </p:txBody>
      </p:sp>
      <p:pic>
        <p:nvPicPr>
          <p:cNvPr id="13" name="Picture 38" descr="meo3">
            <a:extLst>
              <a:ext uri="{FF2B5EF4-FFF2-40B4-BE49-F238E27FC236}">
                <a16:creationId xmlns:a16="http://schemas.microsoft.com/office/drawing/2014/main" id="{ECBEB421-2C57-DAF5-6C73-B7617794A6B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57600" y="1398588"/>
            <a:ext cx="1862138"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4" descr="meo4">
            <a:extLst>
              <a:ext uri="{FF2B5EF4-FFF2-40B4-BE49-F238E27FC236}">
                <a16:creationId xmlns:a16="http://schemas.microsoft.com/office/drawing/2014/main" id="{1D006FD0-C57F-FEF4-CFB9-B645932536A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27800" y="-26988"/>
            <a:ext cx="2305050" cy="30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3" descr="C:\Users\Administrator\Desktop\C__Data_Users_DefApps_AppData_INTERNETEXPLORER_Temp_Saved Images_untitled.png">
            <a:extLst>
              <a:ext uri="{FF2B5EF4-FFF2-40B4-BE49-F238E27FC236}">
                <a16:creationId xmlns:a16="http://schemas.microsoft.com/office/drawing/2014/main" id="{5999470B-DB80-1E03-1E78-DF29B10201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75" y="2990850"/>
            <a:ext cx="11509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7">
            <a:extLst>
              <a:ext uri="{FF2B5EF4-FFF2-40B4-BE49-F238E27FC236}">
                <a16:creationId xmlns:a16="http://schemas.microsoft.com/office/drawing/2014/main" id="{38E40D45-454C-3E51-6D00-85F25B694D03}"/>
              </a:ext>
            </a:extLst>
          </p:cNvPr>
          <p:cNvSpPr>
            <a:spLocks noChangeArrowheads="1"/>
          </p:cNvSpPr>
          <p:nvPr/>
        </p:nvSpPr>
        <p:spPr bwMode="auto">
          <a:xfrm>
            <a:off x="22098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en-US" altLang="en-US" sz="4000" dirty="0">
                <a:solidFill>
                  <a:srgbClr val="FFFF00"/>
                </a:solidFill>
                <a:cs typeface="Times New Roman" panose="02020603050405020304" pitchFamily="18" charset="0"/>
              </a:rPr>
              <a:t>7</a:t>
            </a:r>
          </a:p>
        </p:txBody>
      </p:sp>
      <p:sp>
        <p:nvSpPr>
          <p:cNvPr id="16" name="AutoShape 8">
            <a:extLst>
              <a:ext uri="{FF2B5EF4-FFF2-40B4-BE49-F238E27FC236}">
                <a16:creationId xmlns:a16="http://schemas.microsoft.com/office/drawing/2014/main" id="{F3FF733C-A641-012B-C6E8-D90F6DAB1F58}"/>
              </a:ext>
            </a:extLst>
          </p:cNvPr>
          <p:cNvSpPr>
            <a:spLocks noChangeArrowheads="1"/>
          </p:cNvSpPr>
          <p:nvPr/>
        </p:nvSpPr>
        <p:spPr bwMode="auto">
          <a:xfrm>
            <a:off x="22098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8</a:t>
            </a:r>
            <a:endParaRPr lang="en-US" altLang="en-US" sz="4000" dirty="0">
              <a:solidFill>
                <a:srgbClr val="FFFF00"/>
              </a:solidFill>
              <a:cs typeface="Times New Roman" panose="02020603050405020304" pitchFamily="18" charset="0"/>
            </a:endParaRPr>
          </a:p>
        </p:txBody>
      </p:sp>
      <p:sp>
        <p:nvSpPr>
          <p:cNvPr id="17" name="AutoShape 9">
            <a:extLst>
              <a:ext uri="{FF2B5EF4-FFF2-40B4-BE49-F238E27FC236}">
                <a16:creationId xmlns:a16="http://schemas.microsoft.com/office/drawing/2014/main" id="{ACF3F07F-86FE-50FC-7EE5-2354C2D8B130}"/>
              </a:ext>
            </a:extLst>
          </p:cNvPr>
          <p:cNvSpPr>
            <a:spLocks noChangeArrowheads="1"/>
          </p:cNvSpPr>
          <p:nvPr/>
        </p:nvSpPr>
        <p:spPr bwMode="auto">
          <a:xfrm>
            <a:off x="6934200" y="5181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vi-VN" altLang="en-US" sz="4000" dirty="0">
                <a:solidFill>
                  <a:srgbClr val="FFFF00"/>
                </a:solidFill>
                <a:cs typeface="Times New Roman" panose="02020603050405020304" pitchFamily="18" charset="0"/>
              </a:rPr>
              <a:t>9</a:t>
            </a:r>
            <a:endParaRPr lang="en-US" altLang="en-US" sz="4000" dirty="0">
              <a:solidFill>
                <a:srgbClr val="FFFF00"/>
              </a:solidFill>
              <a:cs typeface="Times New Roman" panose="02020603050405020304" pitchFamily="18" charset="0"/>
            </a:endParaRPr>
          </a:p>
        </p:txBody>
      </p:sp>
      <p:sp>
        <p:nvSpPr>
          <p:cNvPr id="18" name="AutoShape 10">
            <a:extLst>
              <a:ext uri="{FF2B5EF4-FFF2-40B4-BE49-F238E27FC236}">
                <a16:creationId xmlns:a16="http://schemas.microsoft.com/office/drawing/2014/main" id="{B197F4CE-F0FA-7182-61C6-1ABD6C670616}"/>
              </a:ext>
            </a:extLst>
          </p:cNvPr>
          <p:cNvSpPr>
            <a:spLocks noChangeArrowheads="1"/>
          </p:cNvSpPr>
          <p:nvPr/>
        </p:nvSpPr>
        <p:spPr bwMode="auto">
          <a:xfrm>
            <a:off x="6934200" y="5943600"/>
            <a:ext cx="2895600" cy="685800"/>
          </a:xfrm>
          <a:prstGeom prst="roundRect">
            <a:avLst>
              <a:gd name="adj" fmla="val 16667"/>
            </a:avLst>
          </a:prstGeom>
          <a:solidFill>
            <a:srgbClr val="00CCFF">
              <a:alpha val="70195"/>
            </a:srgbClr>
          </a:solidFill>
          <a:ln w="9525">
            <a:solidFill>
              <a:schemeClr val="tx1"/>
            </a:solidFill>
            <a:round/>
            <a:headEnd/>
            <a:tailEnd/>
          </a:ln>
        </p:spPr>
        <p:txBody>
          <a:bodyPr wrap="none" anchor="ctr"/>
          <a:lstStyle>
            <a:lvl1pPr eaLnBrk="0" hangingPunct="0">
              <a:defRPr sz="2800" b="1">
                <a:solidFill>
                  <a:srgbClr val="800000"/>
                </a:solidFill>
                <a:latin typeface="Times New Roman" panose="02020603050405020304" pitchFamily="18" charset="0"/>
              </a:defRPr>
            </a:lvl1pPr>
            <a:lvl2pPr marL="742950" indent="-285750" eaLnBrk="0" hangingPunct="0">
              <a:defRPr sz="2800" b="1">
                <a:solidFill>
                  <a:srgbClr val="800000"/>
                </a:solidFill>
                <a:latin typeface="Times New Roman" panose="02020603050405020304" pitchFamily="18" charset="0"/>
              </a:defRPr>
            </a:lvl2pPr>
            <a:lvl3pPr marL="1143000" indent="-228600" eaLnBrk="0" hangingPunct="0">
              <a:defRPr sz="2800" b="1">
                <a:solidFill>
                  <a:srgbClr val="800000"/>
                </a:solidFill>
                <a:latin typeface="Times New Roman" panose="02020603050405020304" pitchFamily="18" charset="0"/>
              </a:defRPr>
            </a:lvl3pPr>
            <a:lvl4pPr marL="1600200" indent="-228600" eaLnBrk="0" hangingPunct="0">
              <a:defRPr sz="2800" b="1">
                <a:solidFill>
                  <a:srgbClr val="800000"/>
                </a:solidFill>
                <a:latin typeface="Times New Roman" panose="02020603050405020304" pitchFamily="18" charset="0"/>
              </a:defRPr>
            </a:lvl4pPr>
            <a:lvl5pPr marL="2057400" indent="-228600" eaLnBrk="0" hangingPunct="0">
              <a:defRPr sz="2800" b="1">
                <a:solidFill>
                  <a:srgbClr val="800000"/>
                </a:solidFill>
                <a:latin typeface="Times New Roman" panose="02020603050405020304" pitchFamily="18" charset="0"/>
              </a:defRPr>
            </a:lvl5pPr>
            <a:lvl6pPr marL="2514600" indent="-228600" algn="ctr" eaLnBrk="0" fontAlgn="base" hangingPunct="0">
              <a:spcBef>
                <a:spcPct val="0"/>
              </a:spcBef>
              <a:spcAft>
                <a:spcPct val="0"/>
              </a:spcAft>
              <a:defRPr sz="2800" b="1">
                <a:solidFill>
                  <a:srgbClr val="800000"/>
                </a:solidFill>
                <a:latin typeface="Times New Roman" panose="02020603050405020304" pitchFamily="18" charset="0"/>
              </a:defRPr>
            </a:lvl6pPr>
            <a:lvl7pPr marL="2971800" indent="-228600" algn="ctr" eaLnBrk="0" fontAlgn="base" hangingPunct="0">
              <a:spcBef>
                <a:spcPct val="0"/>
              </a:spcBef>
              <a:spcAft>
                <a:spcPct val="0"/>
              </a:spcAft>
              <a:defRPr sz="2800" b="1">
                <a:solidFill>
                  <a:srgbClr val="800000"/>
                </a:solidFill>
                <a:latin typeface="Times New Roman" panose="02020603050405020304" pitchFamily="18" charset="0"/>
              </a:defRPr>
            </a:lvl7pPr>
            <a:lvl8pPr marL="3429000" indent="-228600" algn="ctr" eaLnBrk="0" fontAlgn="base" hangingPunct="0">
              <a:spcBef>
                <a:spcPct val="0"/>
              </a:spcBef>
              <a:spcAft>
                <a:spcPct val="0"/>
              </a:spcAft>
              <a:defRPr sz="2800" b="1">
                <a:solidFill>
                  <a:srgbClr val="800000"/>
                </a:solidFill>
                <a:latin typeface="Times New Roman" panose="02020603050405020304" pitchFamily="18" charset="0"/>
              </a:defRPr>
            </a:lvl8pPr>
            <a:lvl9pPr marL="3886200" indent="-228600" algn="ctr" eaLnBrk="0" fontAlgn="base" hangingPunct="0">
              <a:spcBef>
                <a:spcPct val="0"/>
              </a:spcBef>
              <a:spcAft>
                <a:spcPct val="0"/>
              </a:spcAft>
              <a:defRPr sz="2800" b="1">
                <a:solidFill>
                  <a:srgbClr val="800000"/>
                </a:solidFill>
                <a:latin typeface="Times New Roman" panose="02020603050405020304" pitchFamily="18" charset="0"/>
              </a:defRPr>
            </a:lvl9pPr>
          </a:lstStyle>
          <a:p>
            <a:pPr algn="ctr" eaLnBrk="1" hangingPunct="1"/>
            <a:r>
              <a:rPr lang="en-US" altLang="en-US" sz="4000" dirty="0">
                <a:solidFill>
                  <a:srgbClr val="FFFF00"/>
                </a:solidFill>
                <a:cs typeface="Times New Roman" panose="02020603050405020304" pitchFamily="18" charset="0"/>
              </a:rPr>
              <a:t>10</a:t>
            </a:r>
          </a:p>
        </p:txBody>
      </p:sp>
      <p:pic>
        <p:nvPicPr>
          <p:cNvPr id="19" name="Picture 37" descr="soccer_ref_red_card_md_wht">
            <a:extLst>
              <a:ext uri="{FF2B5EF4-FFF2-40B4-BE49-F238E27FC236}">
                <a16:creationId xmlns:a16="http://schemas.microsoft.com/office/drawing/2014/main" id="{589B4456-2283-B026-1666-6461FE35FD1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2079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soccer_ref_red_card_md_wht">
            <a:extLst>
              <a:ext uri="{FF2B5EF4-FFF2-40B4-BE49-F238E27FC236}">
                <a16:creationId xmlns:a16="http://schemas.microsoft.com/office/drawing/2014/main" id="{0BF48FB5-EBAF-5449-0474-0A7250E86BC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03388" y="169863"/>
            <a:ext cx="3173412"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7" descr="soccer_ref_red_card_md_wht">
            <a:extLst>
              <a:ext uri="{FF2B5EF4-FFF2-40B4-BE49-F238E27FC236}">
                <a16:creationId xmlns:a16="http://schemas.microsoft.com/office/drawing/2014/main" id="{80C6DB85-AB00-F6A9-FB72-05DBB21A40C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724026" y="190501"/>
            <a:ext cx="3173413"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repeatCount="5000" fill="hold" nodeType="clickEffect">
                                  <p:stCondLst>
                                    <p:cond delay="0"/>
                                  </p:stCondLst>
                                  <p:childTnLst>
                                    <p:animEffect transition="out" filter="fade">
                                      <p:cBhvr>
                                        <p:cTn id="6" dur="260" tmFilter="0, 0; .2, .5; .8, .5; 1, 0"/>
                                        <p:tgtEl>
                                          <p:spTgt spid="18"/>
                                        </p:tgtEl>
                                      </p:cBhvr>
                                    </p:animEffect>
                                    <p:animScale>
                                      <p:cBhvr>
                                        <p:cTn id="7" dur="130" autoRev="1" fill="hold"/>
                                        <p:tgtEl>
                                          <p:spTgt spid="18"/>
                                        </p:tgtEl>
                                      </p:cBhvr>
                                      <p:by x="105000" y="105000"/>
                                    </p:animScale>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par>
                                <p:cTn id="10" presetID="10" presetClass="exit" presetSubtype="0" fill="hold" nodeType="withEffect">
                                  <p:stCondLst>
                                    <p:cond delay="120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6" presetClass="emph" presetSubtype="0" fill="hold" nodeType="clickEffect">
                                  <p:stCondLst>
                                    <p:cond delay="0"/>
                                  </p:stCondLst>
                                  <p:childTnLst>
                                    <p:animEffect transition="out" filter="fade">
                                      <p:cBhvr>
                                        <p:cTn id="17" dur="1000" tmFilter="0, 0; .2, .5; .8, .5; 1, 0"/>
                                        <p:tgtEl>
                                          <p:spTgt spid="15"/>
                                        </p:tgtEl>
                                      </p:cBhvr>
                                    </p:animEffect>
                                    <p:animScale>
                                      <p:cBhvr>
                                        <p:cTn id="18" dur="500" autoRev="1" fill="hold"/>
                                        <p:tgtEl>
                                          <p:spTgt spid="15"/>
                                        </p:tgtEl>
                                      </p:cBhvr>
                                      <p:by x="105000" y="105000"/>
                                    </p:animScale>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0" presetClass="exit" presetSubtype="0" fill="hold" nodeType="withEffect">
                                  <p:stCondLst>
                                    <p:cond delay="100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4" restart="whenNotActive" fill="hold" evtFilter="cancelBubble" nodeType="interactiveSeq">
                <p:stCondLst>
                  <p:cond evt="onClick" delay="0">
                    <p:tgtEl>
                      <p:spTgt spid="1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16"/>
                                        </p:tgtEl>
                                      </p:cBhvr>
                                    </p:animEffect>
                                    <p:animScale>
                                      <p:cBhvr>
                                        <p:cTn id="29" dur="250" autoRev="1" fill="hold"/>
                                        <p:tgtEl>
                                          <p:spTgt spid="16"/>
                                        </p:tgtEl>
                                      </p:cBhvr>
                                      <p:by x="105000" y="105000"/>
                                    </p:animScale>
                                  </p:childTnLst>
                                </p:cTn>
                              </p:par>
                              <p:par>
                                <p:cTn id="30" presetID="1"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0" presetClass="exit" presetSubtype="0" fill="hold" nodeType="withEffect">
                                  <p:stCondLst>
                                    <p:cond delay="100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1" presetClass="emph" presetSubtype="0" fill="hold" nodeType="clickEffect">
                                  <p:stCondLst>
                                    <p:cond delay="0"/>
                                  </p:stCondLst>
                                  <p:childTnLst>
                                    <p:animClr clrSpc="hsl" dir="cw">
                                      <p:cBhvr override="childStyle">
                                        <p:cTn id="39" dur="500" fill="hold"/>
                                        <p:tgtEl>
                                          <p:spTgt spid="17"/>
                                        </p:tgtEl>
                                        <p:attrNameLst>
                                          <p:attrName>style.color</p:attrName>
                                        </p:attrNameLst>
                                      </p:cBhvr>
                                      <p:by>
                                        <p:hsl h="7200000" s="0" l="0"/>
                                      </p:by>
                                    </p:animClr>
                                    <p:animClr clrSpc="hsl" dir="cw">
                                      <p:cBhvr>
                                        <p:cTn id="40" dur="500" fill="hold"/>
                                        <p:tgtEl>
                                          <p:spTgt spid="17"/>
                                        </p:tgtEl>
                                        <p:attrNameLst>
                                          <p:attrName>fillcolor</p:attrName>
                                        </p:attrNameLst>
                                      </p:cBhvr>
                                      <p:by>
                                        <p:hsl h="7200000" s="0" l="0"/>
                                      </p:by>
                                    </p:animClr>
                                    <p:animClr clrSpc="hsl" dir="cw">
                                      <p:cBhvr>
                                        <p:cTn id="41" dur="500" fill="hold"/>
                                        <p:tgtEl>
                                          <p:spTgt spid="17"/>
                                        </p:tgtEl>
                                        <p:attrNameLst>
                                          <p:attrName>stroke.color</p:attrName>
                                        </p:attrNameLst>
                                      </p:cBhvr>
                                      <p:by>
                                        <p:hsl h="7200000" s="0" l="0"/>
                                      </p:by>
                                    </p:animClr>
                                    <p:set>
                                      <p:cBhvr>
                                        <p:cTn id="42" dur="500" fill="hold"/>
                                        <p:tgtEl>
                                          <p:spTgt spid="17"/>
                                        </p:tgtEl>
                                        <p:attrNameLst>
                                          <p:attrName>fill.type</p:attrName>
                                        </p:attrNameLst>
                                      </p:cBhvr>
                                      <p:to>
                                        <p:strVal val="solid"/>
                                      </p:to>
                                    </p:se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par>
                                <p:cTn id="43" presetID="44" presetClass="path" presetSubtype="0" accel="50000" decel="50000" fill="hold" nodeType="withEffect">
                                  <p:stCondLst>
                                    <p:cond delay="0"/>
                                  </p:stCondLst>
                                  <p:childTnLst>
                                    <p:animMotion origin="layout" path="M 3.33333E-6 0.02844 L -0.11059 -0.06982 C -0.13386 -0.09248 -0.16441 -0.09965 -0.19306 -0.09087 C -0.22604 -0.08069 -0.24966 -0.05688 -0.26337 -0.02266 L -0.32986 0.13041 " pathEditMode="relative" rAng="-780359" ptsTypes="FffFF">
                                      <p:cBhvr>
                                        <p:cTn id="44" dur="500" fill="hold"/>
                                        <p:tgtEl>
                                          <p:spTgt spid="14"/>
                                        </p:tgtEl>
                                        <p:attrNameLst>
                                          <p:attrName>ppt_x</p:attrName>
                                          <p:attrName>ppt_y</p:attrName>
                                        </p:attrNameLst>
                                      </p:cBhvr>
                                      <p:rCtr x="-17969" y="-3399"/>
                                    </p:animMotion>
                                  </p:childTnLst>
                                </p:cTn>
                              </p:par>
                              <p:par>
                                <p:cTn id="45" presetID="0" presetClass="path" presetSubtype="0" accel="50000" decel="50000" fill="hold" nodeType="withEffect">
                                  <p:stCondLst>
                                    <p:cond delay="0"/>
                                  </p:stCondLst>
                                  <p:childTnLst>
                                    <p:animMotion origin="layout" path="M -0.10573 -0.02083 C -0.103 -0.0324 -0.09961 -0.04513 -0.09414 -0.05486 C -0.09063 -0.06713 -0.09336 -0.05949 -0.08425 -0.07615 C -0.08333 -0.07801 -0.08333 -0.08125 -0.08216 -0.08333 C -0.07617 -0.09629 -0.0625 -0.1162 -0.0526 -0.12384 C -0.04518 -0.13726 -0.03242 -0.14814 -0.02083 -0.15486 C -0.02435 -0.16782 -0.01654 -0.16898 -0.00677 -0.17638 C 0.0026 -0.18402 0.025 -0.19375 0.03685 -0.19768 C 0.05247 -0.20301 0.06667 -0.2118 0.08229 -0.21713 C 0.09531 -0.22176 0.10898 -0.22176 0.12187 -0.22662 C 0.14674 -0.23564 0.17018 -0.24027 0.1957 -0.2456 C 0.2095 -0.24861 0.22279 -0.25347 0.23698 -0.25509 C 0.24635 -0.25879 0.25573 -0.26041 0.2651 -0.26203 C 0.32226 -0.26157 0.37917 -0.25763 0.43594 -0.25763 " pathEditMode="relative" rAng="0" ptsTypes="AAAAAAAAAAAAAA">
                                      <p:cBhvr>
                                        <p:cTn id="46" dur="500" fill="hold"/>
                                        <p:tgtEl>
                                          <p:spTgt spid="13325"/>
                                        </p:tgtEl>
                                        <p:attrNameLst>
                                          <p:attrName>ppt_x</p:attrName>
                                          <p:attrName>ppt_y</p:attrName>
                                        </p:attrNameLst>
                                      </p:cBhvr>
                                      <p:rCtr x="27083" y="-12060"/>
                                    </p:animMotion>
                                  </p:childTnLst>
                                </p:cTn>
                              </p:par>
                              <p:par>
                                <p:cTn id="47" presetID="1" presetClass="entr" presetSubtype="0"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xit" presetSubtype="0" fill="hold" nodeType="withEffect">
                                  <p:stCondLst>
                                    <p:cond delay="500"/>
                                  </p:stCondLst>
                                  <p:childTnLst>
                                    <p:set>
                                      <p:cBhvr>
                                        <p:cTn id="50" dur="1" fill="hold">
                                          <p:stCondLst>
                                            <p:cond delay="0"/>
                                          </p:stCondLst>
                                        </p:cTn>
                                        <p:tgtEl>
                                          <p:spTgt spid="14"/>
                                        </p:tgtEl>
                                        <p:attrNameLst>
                                          <p:attrName>style.visibility</p:attrName>
                                        </p:attrNameLst>
                                      </p:cBhvr>
                                      <p:to>
                                        <p:strVal val="hidden"/>
                                      </p:to>
                                    </p:set>
                                  </p:childTnLst>
                                </p:cTn>
                              </p:par>
                            </p:childTnLst>
                          </p:cTn>
                        </p:par>
                        <p:par>
                          <p:cTn id="51" fill="hold" nodeType="afterGroup">
                            <p:stCondLst>
                              <p:cond delay="500"/>
                            </p:stCondLst>
                            <p:childTnLst>
                              <p:par>
                                <p:cTn id="52" presetID="2" presetClass="entr" presetSubtype="4" fill="hold" nodeType="afterEffect">
                                  <p:stCondLst>
                                    <p:cond delay="0"/>
                                  </p:stCondLst>
                                  <p:childTnLst>
                                    <p:set>
                                      <p:cBhvr>
                                        <p:cTn id="53" dur="1" fill="hold">
                                          <p:stCondLst>
                                            <p:cond delay="0"/>
                                          </p:stCondLst>
                                        </p:cTn>
                                        <p:tgtEl>
                                          <p:spTgt spid="124939"/>
                                        </p:tgtEl>
                                        <p:attrNameLst>
                                          <p:attrName>style.visibility</p:attrName>
                                        </p:attrNameLst>
                                      </p:cBhvr>
                                      <p:to>
                                        <p:strVal val="visible"/>
                                      </p:to>
                                    </p:set>
                                    <p:anim calcmode="lin" valueType="num">
                                      <p:cBhvr additive="base">
                                        <p:cTn id="54" dur="500" fill="hold"/>
                                        <p:tgtEl>
                                          <p:spTgt spid="124939"/>
                                        </p:tgtEl>
                                        <p:attrNameLst>
                                          <p:attrName>ppt_x</p:attrName>
                                        </p:attrNameLst>
                                      </p:cBhvr>
                                      <p:tavLst>
                                        <p:tav tm="0">
                                          <p:val>
                                            <p:strVal val="#ppt_x"/>
                                          </p:val>
                                        </p:tav>
                                        <p:tav tm="100000">
                                          <p:val>
                                            <p:strVal val="#ppt_x"/>
                                          </p:val>
                                        </p:tav>
                                      </p:tavLst>
                                    </p:anim>
                                    <p:anim calcmode="lin" valueType="num">
                                      <p:cBhvr additive="base">
                                        <p:cTn id="55" dur="500" fill="hold"/>
                                        <p:tgtEl>
                                          <p:spTgt spid="12493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7"/>
                  </p:tgtEl>
                </p:cond>
              </p:nextCondLst>
            </p:seq>
          </p:childTnLst>
        </p:cTn>
      </p:par>
    </p:tnLst>
    <p:bldLst>
      <p:bldP spid="124939"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algn="ctr"/>
            <a:r>
              <a:rPr lang="vi-VN" sz="3200" dirty="0">
                <a:latin typeface="Times New Roman" panose="02020603050405020304" pitchFamily="18" charset="0"/>
                <a:cs typeface="Times New Roman" panose="02020603050405020304" pitchFamily="18" charset="0"/>
              </a:rPr>
              <a:t>Thứ tư ngày 8 tháng 2 năm 2023</a:t>
            </a: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1251858" cy="584775"/>
          </a:xfrm>
          <a:prstGeom prst="rect">
            <a:avLst/>
          </a:prstGeom>
          <a:noFill/>
        </p:spPr>
        <p:txBody>
          <a:bodyPr wrap="square" rtlCol="0">
            <a:spAutoFit/>
          </a:bodyPr>
          <a:lstStyle/>
          <a:p>
            <a:r>
              <a:rPr lang="vi-VN" sz="3200" b="1" u="sng" dirty="0">
                <a:latin typeface="Times New Roman" panose="02020603050405020304" pitchFamily="18" charset="0"/>
                <a:cs typeface="Times New Roman" panose="02020603050405020304" pitchFamily="18" charset="0"/>
              </a:rPr>
              <a:t>Toán</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189F5C-34CB-6C40-C811-2370760EC099}"/>
              </a:ext>
            </a:extLst>
          </p:cNvPr>
          <p:cNvSpPr txBox="1"/>
          <p:nvPr/>
        </p:nvSpPr>
        <p:spPr>
          <a:xfrm>
            <a:off x="4572000" y="652838"/>
            <a:ext cx="4093029"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Bảng chia 2 (tiết 2)</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B2ABE36-4D79-8EC7-BE05-0BE8B73A6EBA}"/>
              </a:ext>
            </a:extLst>
          </p:cNvPr>
          <p:cNvGrpSpPr/>
          <p:nvPr/>
        </p:nvGrpSpPr>
        <p:grpSpPr>
          <a:xfrm>
            <a:off x="3635827" y="1328056"/>
            <a:ext cx="6008915" cy="2808514"/>
            <a:chOff x="3298370" y="1730828"/>
            <a:chExt cx="6008915" cy="2808514"/>
          </a:xfrm>
        </p:grpSpPr>
        <p:sp>
          <p:nvSpPr>
            <p:cNvPr id="11" name="Cloud 10">
              <a:extLst>
                <a:ext uri="{FF2B5EF4-FFF2-40B4-BE49-F238E27FC236}">
                  <a16:creationId xmlns:a16="http://schemas.microsoft.com/office/drawing/2014/main" id="{823975BB-D941-B814-E1F3-14842511D884}"/>
                </a:ext>
              </a:extLst>
            </p:cNvPr>
            <p:cNvSpPr/>
            <p:nvPr/>
          </p:nvSpPr>
          <p:spPr>
            <a:xfrm>
              <a:off x="3298370" y="1730828"/>
              <a:ext cx="6008915" cy="2808514"/>
            </a:xfrm>
            <a:prstGeom prst="cloud">
              <a:avLst/>
            </a:prstGeom>
            <a:solidFill>
              <a:srgbClr val="09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B2A644-AD93-926F-94A5-AAA95814C353}"/>
                </a:ext>
              </a:extLst>
            </p:cNvPr>
            <p:cNvSpPr txBox="1"/>
            <p:nvPr/>
          </p:nvSpPr>
          <p:spPr>
            <a:xfrm>
              <a:off x="4408717" y="2814934"/>
              <a:ext cx="4582880" cy="923330"/>
            </a:xfrm>
            <a:prstGeom prst="rect">
              <a:avLst/>
            </a:prstGeom>
            <a:noFill/>
          </p:spPr>
          <p:txBody>
            <a:bodyPr wrap="square" rtlCol="0">
              <a:spAutoFit/>
            </a:bodyPr>
            <a:lstStyle/>
            <a:p>
              <a:r>
                <a:rPr lang="vi-VN" sz="3600" b="1" dirty="0">
                  <a:latin typeface="Times New Roman" panose="02020603050405020304" pitchFamily="18" charset="0"/>
                  <a:cs typeface="Times New Roman" panose="02020603050405020304" pitchFamily="18" charset="0"/>
                </a:rPr>
                <a:t>Chia sẻ sau bài học</a:t>
              </a:r>
            </a:p>
            <a:p>
              <a:endParaRPr lang="en-US" b="1" dirty="0"/>
            </a:p>
          </p:txBody>
        </p:sp>
      </p:grpSp>
      <p:pic>
        <p:nvPicPr>
          <p:cNvPr id="13" name="Picture 12">
            <a:extLst>
              <a:ext uri="{FF2B5EF4-FFF2-40B4-BE49-F238E27FC236}">
                <a16:creationId xmlns:a16="http://schemas.microsoft.com/office/drawing/2014/main" id="{D864339A-7F00-7534-25E2-895A3E9D56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658" y="2844799"/>
            <a:ext cx="2246113" cy="4013201"/>
          </a:xfrm>
          <a:prstGeom prst="rect">
            <a:avLst/>
          </a:prstGeom>
        </p:spPr>
      </p:pic>
    </p:spTree>
    <p:extLst>
      <p:ext uri="{BB962C8B-B14F-4D97-AF65-F5344CB8AC3E}">
        <p14:creationId xmlns:p14="http://schemas.microsoft.com/office/powerpoint/2010/main" val="1070591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algn="ctr"/>
            <a:r>
              <a:rPr lang="vi-VN" sz="3200" dirty="0">
                <a:latin typeface="Times New Roman" panose="02020603050405020304" pitchFamily="18" charset="0"/>
                <a:cs typeface="Times New Roman" panose="02020603050405020304" pitchFamily="18" charset="0"/>
              </a:rPr>
              <a:t>Thứ tư ngày 8 tháng 2 năm 2023</a:t>
            </a: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1251858" cy="584775"/>
          </a:xfrm>
          <a:prstGeom prst="rect">
            <a:avLst/>
          </a:prstGeom>
          <a:noFill/>
        </p:spPr>
        <p:txBody>
          <a:bodyPr wrap="square" rtlCol="0">
            <a:spAutoFit/>
          </a:bodyPr>
          <a:lstStyle/>
          <a:p>
            <a:r>
              <a:rPr lang="vi-VN" sz="3200" b="1" u="sng" dirty="0">
                <a:latin typeface="Times New Roman" panose="02020603050405020304" pitchFamily="18" charset="0"/>
                <a:cs typeface="Times New Roman" panose="02020603050405020304" pitchFamily="18" charset="0"/>
              </a:rPr>
              <a:t>Toán</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189F5C-34CB-6C40-C811-2370760EC099}"/>
              </a:ext>
            </a:extLst>
          </p:cNvPr>
          <p:cNvSpPr txBox="1"/>
          <p:nvPr/>
        </p:nvSpPr>
        <p:spPr>
          <a:xfrm>
            <a:off x="4572000" y="652838"/>
            <a:ext cx="4093029"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Bảng chia 2 (tiết 2)</a:t>
            </a:r>
            <a:endParaRPr lang="en-US" sz="3600" b="1" dirty="0">
              <a:solidFill>
                <a:srgbClr val="FF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B2ABE36-4D79-8EC7-BE05-0BE8B73A6EBA}"/>
              </a:ext>
            </a:extLst>
          </p:cNvPr>
          <p:cNvGrpSpPr/>
          <p:nvPr/>
        </p:nvGrpSpPr>
        <p:grpSpPr>
          <a:xfrm>
            <a:off x="3189512" y="1774371"/>
            <a:ext cx="6008915" cy="2808514"/>
            <a:chOff x="3298370" y="1730828"/>
            <a:chExt cx="6008915" cy="2808514"/>
          </a:xfrm>
        </p:grpSpPr>
        <p:sp>
          <p:nvSpPr>
            <p:cNvPr id="11" name="Cloud 10">
              <a:extLst>
                <a:ext uri="{FF2B5EF4-FFF2-40B4-BE49-F238E27FC236}">
                  <a16:creationId xmlns:a16="http://schemas.microsoft.com/office/drawing/2014/main" id="{823975BB-D941-B814-E1F3-14842511D884}"/>
                </a:ext>
              </a:extLst>
            </p:cNvPr>
            <p:cNvSpPr/>
            <p:nvPr/>
          </p:nvSpPr>
          <p:spPr>
            <a:xfrm>
              <a:off x="3298370" y="1730828"/>
              <a:ext cx="6008915" cy="2808514"/>
            </a:xfrm>
            <a:prstGeom prst="cloud">
              <a:avLst/>
            </a:prstGeom>
            <a:solidFill>
              <a:srgbClr val="09C2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FB2A644-AD93-926F-94A5-AAA95814C353}"/>
                </a:ext>
              </a:extLst>
            </p:cNvPr>
            <p:cNvSpPr txBox="1"/>
            <p:nvPr/>
          </p:nvSpPr>
          <p:spPr>
            <a:xfrm>
              <a:off x="5257803" y="2814934"/>
              <a:ext cx="1850569" cy="923330"/>
            </a:xfrm>
            <a:prstGeom prst="rect">
              <a:avLst/>
            </a:prstGeom>
            <a:noFill/>
          </p:spPr>
          <p:txBody>
            <a:bodyPr wrap="square" rtlCol="0">
              <a:spAutoFit/>
            </a:bodyPr>
            <a:lstStyle/>
            <a:p>
              <a:r>
                <a:rPr lang="vi-VN" sz="3600" b="1">
                  <a:latin typeface="Times New Roman" panose="02020603050405020304" pitchFamily="18" charset="0"/>
                  <a:cs typeface="Times New Roman" panose="02020603050405020304" pitchFamily="18" charset="0"/>
                </a:rPr>
                <a:t>Dặn dò</a:t>
              </a:r>
              <a:endParaRPr lang="vi-VN" sz="3600" b="1" dirty="0">
                <a:latin typeface="Times New Roman" panose="02020603050405020304" pitchFamily="18" charset="0"/>
                <a:cs typeface="Times New Roman" panose="02020603050405020304" pitchFamily="18" charset="0"/>
              </a:endParaRPr>
            </a:p>
            <a:p>
              <a:endParaRPr lang="en-US" b="1" dirty="0"/>
            </a:p>
          </p:txBody>
        </p:sp>
      </p:grpSp>
    </p:spTree>
    <p:extLst>
      <p:ext uri="{BB962C8B-B14F-4D97-AF65-F5344CB8AC3E}">
        <p14:creationId xmlns:p14="http://schemas.microsoft.com/office/powerpoint/2010/main" val="19718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8BD48A-23D5-A447-24A3-19DDD7B5F7A9}"/>
              </a:ext>
            </a:extLst>
          </p:cNvPr>
          <p:cNvSpPr/>
          <p:nvPr/>
        </p:nvSpPr>
        <p:spPr>
          <a:xfrm>
            <a:off x="2159000" y="1016000"/>
            <a:ext cx="78740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3" tIns="38097" rIns="76193" bIns="38097" anchor="ctr"/>
          <a:lstStyle/>
          <a:p>
            <a:pPr algn="ctr" defTabSz="1088419">
              <a:defRPr/>
            </a:pPr>
            <a:r>
              <a:rPr lang="en-US" sz="4083" b="1">
                <a:solidFill>
                  <a:srgbClr val="FF0000"/>
                </a:solidFill>
                <a:latin typeface="Times New Roman" pitchFamily="18" charset="0"/>
                <a:cs typeface="Times New Roman" pitchFamily="18" charset="0"/>
              </a:rPr>
              <a:t>SINH HOẠT LỚP </a:t>
            </a:r>
            <a:endParaRPr lang="vi-VN" sz="4083" b="1" dirty="0">
              <a:solidFill>
                <a:srgbClr val="FF0000"/>
              </a:solidFill>
              <a:latin typeface="Times New Roman" pitchFamily="18" charset="0"/>
              <a:cs typeface="Times New Roman" pitchFamily="18" charset="0"/>
            </a:endParaRPr>
          </a:p>
        </p:txBody>
      </p:sp>
      <p:sp>
        <p:nvSpPr>
          <p:cNvPr id="14" name="WordArt 13">
            <a:extLst>
              <a:ext uri="{FF2B5EF4-FFF2-40B4-BE49-F238E27FC236}">
                <a16:creationId xmlns:a16="http://schemas.microsoft.com/office/drawing/2014/main" id="{4800EC29-F19E-AFAA-E295-C686D6C4D5DD}"/>
              </a:ext>
            </a:extLst>
          </p:cNvPr>
          <p:cNvSpPr>
            <a:spLocks noChangeArrowheads="1" noChangeShapeType="1" noTextEdit="1"/>
          </p:cNvSpPr>
          <p:nvPr/>
        </p:nvSpPr>
        <p:spPr bwMode="auto">
          <a:xfrm>
            <a:off x="2358761" y="2464595"/>
            <a:ext cx="7683500" cy="128190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1087394" eaLnBrk="0" fontAlgn="base" hangingPunct="0">
              <a:spcBef>
                <a:spcPct val="0"/>
              </a:spcBef>
              <a:spcAft>
                <a:spcPct val="0"/>
              </a:spcAft>
            </a:pPr>
            <a:r>
              <a:rPr lang="en-US" sz="1667" b="1" kern="10">
                <a:solidFill>
                  <a:srgbClr val="CC00FF"/>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THẦY CÔ  SỨC KHỎE!</a:t>
            </a:r>
          </a:p>
        </p:txBody>
      </p:sp>
      <p:pic>
        <p:nvPicPr>
          <p:cNvPr id="28677" name="Picture 6" descr="POINSET2">
            <a:extLst>
              <a:ext uri="{FF2B5EF4-FFF2-40B4-BE49-F238E27FC236}">
                <a16:creationId xmlns:a16="http://schemas.microsoft.com/office/drawing/2014/main" id="{56370B5B-8F00-C13E-6EE4-F7D12E587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POINSET2">
            <a:extLst>
              <a:ext uri="{FF2B5EF4-FFF2-40B4-BE49-F238E27FC236}">
                <a16:creationId xmlns:a16="http://schemas.microsoft.com/office/drawing/2014/main" id="{0C7883A9-53FA-237D-92C4-6B188BC6A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7" y="1852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6" descr="POINSET2">
            <a:extLst>
              <a:ext uri="{FF2B5EF4-FFF2-40B4-BE49-F238E27FC236}">
                <a16:creationId xmlns:a16="http://schemas.microsoft.com/office/drawing/2014/main" id="{37195558-E667-C460-5F75-BA69362EB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6" descr="POINSET2">
            <a:extLst>
              <a:ext uri="{FF2B5EF4-FFF2-40B4-BE49-F238E27FC236}">
                <a16:creationId xmlns:a16="http://schemas.microsoft.com/office/drawing/2014/main" id="{73836BE9-F0EB-8DA2-BA7A-E3485BAD01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E243C320-6CC4-8B8F-CBE1-6583368B3BC9}"/>
              </a:ext>
            </a:extLst>
          </p:cNvPr>
          <p:cNvSpPr/>
          <p:nvPr/>
        </p:nvSpPr>
        <p:spPr>
          <a:xfrm>
            <a:off x="6019028" y="2222500"/>
            <a:ext cx="153945" cy="769437"/>
          </a:xfrm>
          <a:prstGeom prst="rect">
            <a:avLst/>
          </a:prstGeom>
          <a:noFill/>
        </p:spPr>
        <p:txBody>
          <a:bodyPr wrap="none" lIns="76196" tIns="38098" rIns="76196" bIns="38098">
            <a:spAutoFit/>
          </a:bodyPr>
          <a:lstStyle/>
          <a:p>
            <a:pPr algn="ctr" defTabSz="1088473">
              <a:defRPr/>
            </a:pPr>
            <a:endParaRPr lang="en-US" sz="4500" b="1">
              <a:ln w="19050">
                <a:solidFill>
                  <a:srgbClr val="FF0000"/>
                </a:solidFill>
                <a:prstDash val="solid"/>
              </a:ln>
              <a:solidFill>
                <a:srgbClr val="9BBB59"/>
              </a:solidFill>
              <a:effectLst>
                <a:outerShdw blurRad="60007" dist="310007" dir="7680000" sy="30000" kx="1300200" algn="ctr" rotWithShape="0">
                  <a:prstClr val="black">
                    <a:alpha val="32000"/>
                  </a:prstClr>
                </a:outerShdw>
              </a:effectLst>
              <a:latin typeface="Calibri"/>
              <a:cs typeface="Arial" panose="020B0604020202020204" pitchFamily="34" charset="0"/>
            </a:endParaRPr>
          </a:p>
        </p:txBody>
      </p:sp>
      <p:sp>
        <p:nvSpPr>
          <p:cNvPr id="10" name="Rectangle 9">
            <a:extLst>
              <a:ext uri="{FF2B5EF4-FFF2-40B4-BE49-F238E27FC236}">
                <a16:creationId xmlns:a16="http://schemas.microsoft.com/office/drawing/2014/main" id="{5C277274-D5AE-8B7F-886B-61DBF4D87137}"/>
              </a:ext>
            </a:extLst>
          </p:cNvPr>
          <p:cNvSpPr/>
          <p:nvPr/>
        </p:nvSpPr>
        <p:spPr>
          <a:xfrm>
            <a:off x="1748896" y="4064000"/>
            <a:ext cx="8684948" cy="100806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3" tIns="38097" rIns="76193" bIns="38097" anchor="ctr"/>
          <a:lstStyle/>
          <a:p>
            <a:pPr algn="ctr" defTabSz="1088419">
              <a:defRPr/>
            </a:pPr>
            <a:r>
              <a:rPr lang="en-US" sz="4083" b="1">
                <a:solidFill>
                  <a:srgbClr val="FF0000"/>
                </a:solidFill>
                <a:latin typeface="Times New Roman" pitchFamily="18" charset="0"/>
                <a:cs typeface="Times New Roman" pitchFamily="18" charset="0"/>
              </a:rPr>
              <a:t>THÂN ÁI CHÀO TẠM BIỆT!</a:t>
            </a:r>
            <a:endParaRPr lang="vi-VN" sz="4083" b="1" dirty="0">
              <a:solidFill>
                <a:srgbClr val="FF0000"/>
              </a:solidFill>
              <a:latin typeface="Times New Roman" pitchFamily="18" charset="0"/>
              <a:cs typeface="Times New Roman" pitchFamily="18" charset="0"/>
            </a:endParaRPr>
          </a:p>
        </p:txBody>
      </p:sp>
      <p:pic>
        <p:nvPicPr>
          <p:cNvPr id="11" name="Picture 67" descr="29">
            <a:extLst>
              <a:ext uri="{FF2B5EF4-FFF2-40B4-BE49-F238E27FC236}">
                <a16:creationId xmlns:a16="http://schemas.microsoft.com/office/drawing/2014/main" id="{E13D0006-25EB-8B51-7836-A69BF73D2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854" y="-87085"/>
            <a:ext cx="13713354" cy="7389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artoon Children Playing Music Clip Art">
            <a:extLst>
              <a:ext uri="{FF2B5EF4-FFF2-40B4-BE49-F238E27FC236}">
                <a16:creationId xmlns:a16="http://schemas.microsoft.com/office/drawing/2014/main" id="{719667FB-2C21-0AC9-5870-CA9DF7562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250371"/>
            <a:ext cx="6085114" cy="6139543"/>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7">
            <a:extLst>
              <a:ext uri="{FF2B5EF4-FFF2-40B4-BE49-F238E27FC236}">
                <a16:creationId xmlns:a16="http://schemas.microsoft.com/office/drawing/2014/main" id="{5024450E-4511-4C75-D724-38280531CEB5}"/>
              </a:ext>
            </a:extLst>
          </p:cNvPr>
          <p:cNvSpPr>
            <a:spLocks noChangeArrowheads="1" noChangeShapeType="1" noTextEdit="1"/>
          </p:cNvSpPr>
          <p:nvPr/>
        </p:nvSpPr>
        <p:spPr bwMode="auto">
          <a:xfrm>
            <a:off x="6794500" y="2594751"/>
            <a:ext cx="4127500" cy="1596249"/>
          </a:xfrm>
          <a:prstGeom prst="rect">
            <a:avLst/>
          </a:prstGeom>
        </p:spPr>
        <p:txBody>
          <a:bodyPr wrap="none" fromWordArt="1">
            <a:prstTxWarp prst="textPlain">
              <a:avLst>
                <a:gd name="adj" fmla="val 50000"/>
              </a:avLst>
            </a:prstTxWarp>
          </a:bodyPr>
          <a:lstStyle/>
          <a:p>
            <a:pPr algn="ctr"/>
            <a:r>
              <a:rPr lang="en-US" sz="4500" b="1" kern="10" dirty="0">
                <a:ln w="12700">
                  <a:solidFill>
                    <a:srgbClr val="FF0000"/>
                  </a:solidFill>
                  <a:round/>
                  <a:headEnd/>
                  <a:tailEnd/>
                </a:ln>
                <a:solidFill>
                  <a:srgbClr val="FF0066"/>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21594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algn="ctr"/>
            <a:r>
              <a:rPr lang="vi-VN" sz="3200" dirty="0">
                <a:latin typeface="Times New Roman" panose="02020603050405020304" pitchFamily="18" charset="0"/>
                <a:cs typeface="Times New Roman" panose="02020603050405020304" pitchFamily="18" charset="0"/>
              </a:rPr>
              <a:t>Thứ tư ngày 8 tháng 2 năm 2023</a:t>
            </a: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1251858" cy="584775"/>
          </a:xfrm>
          <a:prstGeom prst="rect">
            <a:avLst/>
          </a:prstGeom>
          <a:noFill/>
        </p:spPr>
        <p:txBody>
          <a:bodyPr wrap="square" rtlCol="0">
            <a:spAutoFit/>
          </a:bodyPr>
          <a:lstStyle/>
          <a:p>
            <a:r>
              <a:rPr lang="vi-VN" sz="3200" b="1" u="sng" dirty="0">
                <a:latin typeface="Times New Roman" panose="02020603050405020304" pitchFamily="18" charset="0"/>
                <a:cs typeface="Times New Roman" panose="02020603050405020304" pitchFamily="18" charset="0"/>
              </a:rPr>
              <a:t>Toán</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300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_Văn_Bản 2">
            <a:extLst>
              <a:ext uri="{FF2B5EF4-FFF2-40B4-BE49-F238E27FC236}">
                <a16:creationId xmlns:a16="http://schemas.microsoft.com/office/drawing/2014/main" id="{A9A78CBC-C93D-0951-0270-4CF493B8FBCE}"/>
              </a:ext>
            </a:extLst>
          </p:cNvPr>
          <p:cNvSpPr txBox="1">
            <a:spLocks noChangeArrowheads="1"/>
          </p:cNvSpPr>
          <p:nvPr/>
        </p:nvSpPr>
        <p:spPr bwMode="auto">
          <a:xfrm>
            <a:off x="2388928" y="88900"/>
            <a:ext cx="7800101" cy="618368"/>
          </a:xfrm>
          <a:prstGeom prst="rect">
            <a:avLst/>
          </a:prstGeom>
          <a:noFill/>
          <a:ln w="9525">
            <a:noFill/>
            <a:miter lim="800000"/>
            <a:headEnd/>
            <a:tailEnd/>
          </a:ln>
        </p:spPr>
        <p:txBody>
          <a:bodyPr wrap="square" lIns="124708" tIns="62354" rIns="124708" bIns="62354">
            <a:spAutoFit/>
          </a:bodyPr>
          <a:lstStyle/>
          <a:p>
            <a:pPr algn="ctr"/>
            <a:r>
              <a:rPr lang="vi-VN" sz="3200" dirty="0">
                <a:latin typeface="Times New Roman" panose="02020603050405020304" pitchFamily="18" charset="0"/>
                <a:cs typeface="Times New Roman" panose="02020603050405020304" pitchFamily="18" charset="0"/>
              </a:rPr>
              <a:t>Thứ tư ngày 8 tháng 2 năm 2023</a:t>
            </a:r>
            <a:endParaRPr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0F3F02C2-24C3-0ED2-6500-CF40ABAF43A3}"/>
              </a:ext>
            </a:extLst>
          </p:cNvPr>
          <p:cNvSpPr txBox="1"/>
          <p:nvPr/>
        </p:nvSpPr>
        <p:spPr>
          <a:xfrm>
            <a:off x="849083" y="642259"/>
            <a:ext cx="1251858" cy="584775"/>
          </a:xfrm>
          <a:prstGeom prst="rect">
            <a:avLst/>
          </a:prstGeom>
          <a:noFill/>
        </p:spPr>
        <p:txBody>
          <a:bodyPr wrap="square" rtlCol="0">
            <a:spAutoFit/>
          </a:bodyPr>
          <a:lstStyle/>
          <a:p>
            <a:r>
              <a:rPr lang="vi-VN" sz="3200" b="1" u="sng" dirty="0">
                <a:latin typeface="Times New Roman" panose="02020603050405020304" pitchFamily="18" charset="0"/>
                <a:cs typeface="Times New Roman" panose="02020603050405020304" pitchFamily="18" charset="0"/>
              </a:rPr>
              <a:t>Toán</a:t>
            </a:r>
            <a:r>
              <a:rPr lang="vi-VN"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189F5C-34CB-6C40-C811-2370760EC099}"/>
              </a:ext>
            </a:extLst>
          </p:cNvPr>
          <p:cNvSpPr txBox="1"/>
          <p:nvPr/>
        </p:nvSpPr>
        <p:spPr>
          <a:xfrm>
            <a:off x="4572000" y="652838"/>
            <a:ext cx="4093029" cy="646331"/>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Bảng chia 2 (tiết 2)</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AAF61FB-AFE5-9347-645E-63DED6F05B3D}"/>
              </a:ext>
            </a:extLst>
          </p:cNvPr>
          <p:cNvSpPr txBox="1"/>
          <p:nvPr/>
        </p:nvSpPr>
        <p:spPr>
          <a:xfrm>
            <a:off x="1927412" y="1443318"/>
            <a:ext cx="8767482" cy="3416320"/>
          </a:xfrm>
          <a:prstGeom prst="rect">
            <a:avLst/>
          </a:prstGeom>
          <a:noFill/>
          <a:ln>
            <a:solidFill>
              <a:srgbClr val="FF0000"/>
            </a:solidFill>
          </a:ln>
        </p:spPr>
        <p:txBody>
          <a:bodyPr wrap="square" rtlCol="0">
            <a:spAutoFit/>
          </a:bodyPr>
          <a:lstStyle/>
          <a:p>
            <a:pPr algn="ctr"/>
            <a:r>
              <a:rPr lang="vi-VN" sz="3600" b="1" dirty="0">
                <a:solidFill>
                  <a:srgbClr val="0070C0"/>
                </a:solidFill>
                <a:latin typeface="Times New Roman" panose="02020603050405020304" pitchFamily="18" charset="0"/>
                <a:cs typeface="Times New Roman" panose="02020603050405020304" pitchFamily="18" charset="0"/>
              </a:rPr>
              <a:t>Yêu cầu cần đạt:</a:t>
            </a:r>
          </a:p>
          <a:p>
            <a:pPr marL="285750" indent="-285750">
              <a:buFontTx/>
              <a:buChar char="-"/>
            </a:pPr>
            <a:r>
              <a:rPr lang="vi-VN" sz="3600" dirty="0">
                <a:latin typeface="Times New Roman" panose="02020603050405020304" pitchFamily="18" charset="0"/>
                <a:cs typeface="Times New Roman" panose="02020603050405020304" pitchFamily="18" charset="0"/>
              </a:rPr>
              <a:t>Củng cố bảng nhân 2, bảng chia 2.</a:t>
            </a:r>
          </a:p>
          <a:p>
            <a:pPr marL="285750" indent="-285750">
              <a:buFontTx/>
              <a:buChar char="-"/>
            </a:pPr>
            <a:r>
              <a:rPr lang="vi-VN" sz="3600" dirty="0">
                <a:latin typeface="Times New Roman" panose="02020603050405020304" pitchFamily="18" charset="0"/>
                <a:cs typeface="Times New Roman" panose="02020603050405020304" pitchFamily="18" charset="0"/>
              </a:rPr>
              <a:t>Củng cố thực hiện tính trường hợp có hai hoặc ba dấu phép tính.</a:t>
            </a:r>
          </a:p>
          <a:p>
            <a:pPr marL="285750" indent="-285750">
              <a:buFontTx/>
              <a:buChar char="-"/>
            </a:pPr>
            <a:r>
              <a:rPr lang="vi-VN" sz="3600" dirty="0">
                <a:latin typeface="Times New Roman" panose="02020603050405020304" pitchFamily="18" charset="0"/>
                <a:cs typeface="Times New Roman" panose="02020603050405020304" pitchFamily="18" charset="0"/>
              </a:rPr>
              <a:t>Vận dụng vào tính nhẩm và giải các bài toán có lời văn.</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826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1</a:t>
            </a:r>
            <a:endPar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703CC182-F82F-4244-AA31-675DDB88360B}"/>
              </a:ext>
            </a:extLst>
          </p:cNvPr>
          <p:cNvGrpSpPr/>
          <p:nvPr/>
        </p:nvGrpSpPr>
        <p:grpSpPr>
          <a:xfrm>
            <a:off x="3585169" y="613207"/>
            <a:ext cx="998823" cy="646330"/>
            <a:chOff x="1870518" y="1368933"/>
            <a:chExt cx="808721" cy="473140"/>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368933"/>
              <a:ext cx="710216" cy="47314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745904974"/>
              </p:ext>
            </p:extLst>
          </p:nvPr>
        </p:nvGraphicFramePr>
        <p:xfrm>
          <a:off x="1434354" y="1598489"/>
          <a:ext cx="9511550" cy="1920240"/>
        </p:xfrm>
        <a:graphic>
          <a:graphicData uri="http://schemas.openxmlformats.org/drawingml/2006/table">
            <a:tbl>
              <a:tblPr firstRow="1" bandRow="1">
                <a:tableStyleId>{2D5ABB26-0587-4C30-8999-92F81FD0307C}</a:tableStyleId>
              </a:tblPr>
              <a:tblGrid>
                <a:gridCol w="2039361">
                  <a:extLst>
                    <a:ext uri="{9D8B030D-6E8A-4147-A177-3AD203B41FA5}">
                      <a16:colId xmlns:a16="http://schemas.microsoft.com/office/drawing/2014/main" val="3750429237"/>
                    </a:ext>
                  </a:extLst>
                </a:gridCol>
                <a:gridCol w="1168752">
                  <a:extLst>
                    <a:ext uri="{9D8B030D-6E8A-4147-A177-3AD203B41FA5}">
                      <a16:colId xmlns:a16="http://schemas.microsoft.com/office/drawing/2014/main" val="892396866"/>
                    </a:ext>
                  </a:extLst>
                </a:gridCol>
                <a:gridCol w="1181892">
                  <a:extLst>
                    <a:ext uri="{9D8B030D-6E8A-4147-A177-3AD203B41FA5}">
                      <a16:colId xmlns:a16="http://schemas.microsoft.com/office/drawing/2014/main" val="1994511951"/>
                    </a:ext>
                  </a:extLst>
                </a:gridCol>
                <a:gridCol w="1253525">
                  <a:extLst>
                    <a:ext uri="{9D8B030D-6E8A-4147-A177-3AD203B41FA5}">
                      <a16:colId xmlns:a16="http://schemas.microsoft.com/office/drawing/2014/main" val="1764713203"/>
                    </a:ext>
                  </a:extLst>
                </a:gridCol>
                <a:gridCol w="1289340">
                  <a:extLst>
                    <a:ext uri="{9D8B030D-6E8A-4147-A177-3AD203B41FA5}">
                      <a16:colId xmlns:a16="http://schemas.microsoft.com/office/drawing/2014/main" val="2253912237"/>
                    </a:ext>
                  </a:extLst>
                </a:gridCol>
                <a:gridCol w="1289340">
                  <a:extLst>
                    <a:ext uri="{9D8B030D-6E8A-4147-A177-3AD203B41FA5}">
                      <a16:colId xmlns:a16="http://schemas.microsoft.com/office/drawing/2014/main" val="1514898112"/>
                    </a:ext>
                  </a:extLst>
                </a:gridCol>
                <a:gridCol w="1289340">
                  <a:extLst>
                    <a:ext uri="{9D8B030D-6E8A-4147-A177-3AD203B41FA5}">
                      <a16:colId xmlns:a16="http://schemas.microsoft.com/office/drawing/2014/main" val="177573286"/>
                    </a:ext>
                  </a:extLst>
                </a:gridCol>
              </a:tblGrid>
              <a:tr h="597884">
                <a:tc>
                  <a:txBody>
                    <a:bodyPr/>
                    <a:lstStyle/>
                    <a:p>
                      <a:pPr algn="ctr"/>
                      <a:r>
                        <a:rPr lang="vi-VN" sz="36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3600" dirty="0">
                          <a:latin typeface="Times New Roman" panose="02020603050405020304" pitchFamily="18" charset="0"/>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36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3600" dirty="0">
                          <a:latin typeface="Times New Roman" panose="02020603050405020304" pitchFamily="18" charset="0"/>
                          <a:cs typeface="Times New Roman" panose="02020603050405020304" pitchFamily="18" charset="0"/>
                        </a:rPr>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3600" dirty="0">
                          <a:latin typeface="Times New Roman" panose="02020603050405020304" pitchFamily="18" charset="0"/>
                          <a:cs typeface="Times New Roman" panose="02020603050405020304" pitchFamily="18" charset="0"/>
                        </a:rPr>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7" name="TextBox 26">
            <a:extLst>
              <a:ext uri="{FF2B5EF4-FFF2-40B4-BE49-F238E27FC236}">
                <a16:creationId xmlns:a16="http://schemas.microsoft.com/office/drawing/2014/main" id="{EFE19124-57BC-413B-A05D-75F7B2699ADD}"/>
              </a:ext>
            </a:extLst>
          </p:cNvPr>
          <p:cNvSpPr txBox="1"/>
          <p:nvPr/>
        </p:nvSpPr>
        <p:spPr>
          <a:xfrm>
            <a:off x="823378" y="1598489"/>
            <a:ext cx="5693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799104" y="3666774"/>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4105501850"/>
              </p:ext>
            </p:extLst>
          </p:nvPr>
        </p:nvGraphicFramePr>
        <p:xfrm>
          <a:off x="1434353" y="3925558"/>
          <a:ext cx="9511552" cy="1996271"/>
        </p:xfrm>
        <a:graphic>
          <a:graphicData uri="http://schemas.openxmlformats.org/drawingml/2006/table">
            <a:tbl>
              <a:tblPr firstRow="1" bandRow="1">
                <a:tableStyleId>{2D5ABB26-0587-4C30-8999-92F81FD0307C}</a:tableStyleId>
              </a:tblPr>
              <a:tblGrid>
                <a:gridCol w="2039362">
                  <a:extLst>
                    <a:ext uri="{9D8B030D-6E8A-4147-A177-3AD203B41FA5}">
                      <a16:colId xmlns:a16="http://schemas.microsoft.com/office/drawing/2014/main" val="3750429237"/>
                    </a:ext>
                  </a:extLst>
                </a:gridCol>
                <a:gridCol w="1168752">
                  <a:extLst>
                    <a:ext uri="{9D8B030D-6E8A-4147-A177-3AD203B41FA5}">
                      <a16:colId xmlns:a16="http://schemas.microsoft.com/office/drawing/2014/main" val="892396866"/>
                    </a:ext>
                  </a:extLst>
                </a:gridCol>
                <a:gridCol w="1181892">
                  <a:extLst>
                    <a:ext uri="{9D8B030D-6E8A-4147-A177-3AD203B41FA5}">
                      <a16:colId xmlns:a16="http://schemas.microsoft.com/office/drawing/2014/main" val="1994511951"/>
                    </a:ext>
                  </a:extLst>
                </a:gridCol>
                <a:gridCol w="1253526">
                  <a:extLst>
                    <a:ext uri="{9D8B030D-6E8A-4147-A177-3AD203B41FA5}">
                      <a16:colId xmlns:a16="http://schemas.microsoft.com/office/drawing/2014/main" val="1764713203"/>
                    </a:ext>
                  </a:extLst>
                </a:gridCol>
                <a:gridCol w="1289340">
                  <a:extLst>
                    <a:ext uri="{9D8B030D-6E8A-4147-A177-3AD203B41FA5}">
                      <a16:colId xmlns:a16="http://schemas.microsoft.com/office/drawing/2014/main" val="2253912237"/>
                    </a:ext>
                  </a:extLst>
                </a:gridCol>
                <a:gridCol w="1289340">
                  <a:extLst>
                    <a:ext uri="{9D8B030D-6E8A-4147-A177-3AD203B41FA5}">
                      <a16:colId xmlns:a16="http://schemas.microsoft.com/office/drawing/2014/main" val="1514898112"/>
                    </a:ext>
                  </a:extLst>
                </a:gridCol>
                <a:gridCol w="1289340">
                  <a:extLst>
                    <a:ext uri="{9D8B030D-6E8A-4147-A177-3AD203B41FA5}">
                      <a16:colId xmlns:a16="http://schemas.microsoft.com/office/drawing/2014/main" val="177573286"/>
                    </a:ext>
                  </a:extLst>
                </a:gridCol>
              </a:tblGrid>
              <a:tr h="652025">
                <a:tc>
                  <a:txBody>
                    <a:bodyPr/>
                    <a:lstStyle/>
                    <a:p>
                      <a:pPr algn="ctr"/>
                      <a:r>
                        <a:rPr lang="vi-VN" sz="3600" dirty="0">
                          <a:latin typeface="Times New Roman" panose="02020603050405020304" pitchFamily="18" charset="0"/>
                          <a:cs typeface="Times New Roman" panose="02020603050405020304" pitchFamily="18" charset="0"/>
                        </a:rPr>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3600" dirty="0">
                          <a:latin typeface="Times New Roman" panose="02020603050405020304" pitchFamily="18" charset="0"/>
                          <a:cs typeface="Times New Roman" panose="02020603050405020304" pitchFamily="18" charset="0"/>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3600" dirty="0">
                          <a:latin typeface="Times New Roman" panose="02020603050405020304" pitchFamily="18" charset="0"/>
                          <a:cs typeface="Times New Roman" panose="02020603050405020304" pitchFamily="18" charset="0"/>
                        </a:rPr>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3600" dirty="0">
                          <a:latin typeface="Times New Roman" panose="02020603050405020304" pitchFamily="18" charset="0"/>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3600" dirty="0">
                          <a:latin typeface="Times New Roman" panose="02020603050405020304" pitchFamily="18" charset="0"/>
                          <a:cs typeface="Times New Roman" panose="02020603050405020304" pitchFamily="18" charset="0"/>
                        </a:rPr>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Tree>
    <p:extLst>
      <p:ext uri="{BB962C8B-B14F-4D97-AF65-F5344CB8AC3E}">
        <p14:creationId xmlns:p14="http://schemas.microsoft.com/office/powerpoint/2010/main" val="38039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nvGraphicFramePr>
        <p:xfrm>
          <a:off x="1978480" y="1598489"/>
          <a:ext cx="8235043" cy="1920240"/>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36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3600" dirty="0">
                          <a:latin typeface="Times New Roman" panose="02020603050405020304" pitchFamily="18" charset="0"/>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3600" dirty="0">
                          <a:latin typeface="Times New Roman" panose="02020603050405020304" pitchFamily="18" charset="0"/>
                          <a:cs typeface="Times New Roman" panose="02020603050405020304" pitchFamily="18" charset="0"/>
                        </a:rPr>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3600" dirty="0">
                          <a:latin typeface="Times New Roman" panose="02020603050405020304" pitchFamily="18" charset="0"/>
                          <a:cs typeface="Times New Roman" panose="02020603050405020304" pitchFamily="18" charset="0"/>
                        </a:rPr>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3600" dirty="0">
                          <a:latin typeface="Times New Roman" panose="02020603050405020304" pitchFamily="18" charset="0"/>
                          <a:cs typeface="Times New Roman" panose="02020603050405020304" pitchFamily="18" charset="0"/>
                        </a:rPr>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778829" y="2808515"/>
            <a:ext cx="839193"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43739"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a)</a:t>
            </a:r>
          </a:p>
        </p:txBody>
      </p:sp>
      <p:sp>
        <p:nvSpPr>
          <p:cNvPr id="7" name="TextBox 6">
            <a:extLst>
              <a:ext uri="{FF2B5EF4-FFF2-40B4-BE49-F238E27FC236}">
                <a16:creationId xmlns:a16="http://schemas.microsoft.com/office/drawing/2014/main" id="{26268C7E-5BA6-5BA7-4294-69F84E030B7B}"/>
              </a:ext>
            </a:extLst>
          </p:cNvPr>
          <p:cNvSpPr txBox="1"/>
          <p:nvPr/>
        </p:nvSpPr>
        <p:spPr>
          <a:xfrm>
            <a:off x="3774565" y="4248479"/>
            <a:ext cx="748822" cy="646331"/>
          </a:xfrm>
          <a:prstGeom prst="rect">
            <a:avLst/>
          </a:prstGeom>
          <a:solidFill>
            <a:schemeClr val="bg1"/>
          </a:solidFill>
          <a:effectLst>
            <a:softEdge rad="63500"/>
          </a:effectLst>
        </p:spPr>
        <p:txBody>
          <a:bodyPr wrap="square" rtlCol="0">
            <a:spAutoFit/>
          </a:bodyPr>
          <a:lstStyle/>
          <a:p>
            <a:pPr algn="ctr"/>
            <a:endParaRPr lang="vi-VN"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AAF829F-3944-C959-5AAB-F5E081A706D9}"/>
              </a:ext>
            </a:extLst>
          </p:cNvPr>
          <p:cNvSpPr txBox="1"/>
          <p:nvPr/>
        </p:nvSpPr>
        <p:spPr>
          <a:xfrm>
            <a:off x="4037013" y="2249174"/>
            <a:ext cx="2937656"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4</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08FF0F0-D07E-7094-18C3-A5537C499671}"/>
              </a:ext>
            </a:extLst>
          </p:cNvPr>
          <p:cNvSpPr txBox="1"/>
          <p:nvPr/>
        </p:nvSpPr>
        <p:spPr>
          <a:xfrm>
            <a:off x="4037013" y="1598488"/>
            <a:ext cx="1667436"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2</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481F145-5ADB-0A7A-4F4A-1581835DB698}"/>
              </a:ext>
            </a:extLst>
          </p:cNvPr>
          <p:cNvSpPr txBox="1"/>
          <p:nvPr/>
        </p:nvSpPr>
        <p:spPr>
          <a:xfrm>
            <a:off x="3831772" y="2841172"/>
            <a:ext cx="800132" cy="655936"/>
          </a:xfrm>
          <a:prstGeom prst="rect">
            <a:avLst/>
          </a:prstGeom>
          <a:solidFill>
            <a:schemeClr val="bg1"/>
          </a:solidFill>
          <a:effectLst>
            <a:softEdge rad="63500"/>
          </a:effectLst>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2693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7" grpId="0" animBg="1"/>
      <p:bldP spid="4" grpId="0"/>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69444"/>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endParaRPr lang="vi-VN" sz="3600" b="1"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a16="http://schemas.microsoft.com/office/drawing/2014/main" id="{703CC182-F82F-4244-AA31-675DDB88360B}"/>
              </a:ext>
            </a:extLst>
          </p:cNvPr>
          <p:cNvGrpSpPr/>
          <p:nvPr/>
        </p:nvGrpSpPr>
        <p:grpSpPr>
          <a:xfrm>
            <a:off x="3585169" y="580549"/>
            <a:ext cx="888580" cy="646331"/>
            <a:chOff x="1870518" y="1312890"/>
            <a:chExt cx="888580" cy="632112"/>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881935" y="1312890"/>
              <a:ext cx="877163" cy="632112"/>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Số?</a:t>
              </a:r>
            </a:p>
          </p:txBody>
        </p:sp>
      </p:grpSp>
      <p:sp>
        <p:nvSpPr>
          <p:cNvPr id="28" name="TextBox 27">
            <a:extLst>
              <a:ext uri="{FF2B5EF4-FFF2-40B4-BE49-F238E27FC236}">
                <a16:creationId xmlns:a16="http://schemas.microsoft.com/office/drawing/2014/main" id="{52A07B63-F68A-4286-8641-95E92C8993F0}"/>
              </a:ext>
            </a:extLst>
          </p:cNvPr>
          <p:cNvSpPr txBox="1"/>
          <p:nvPr/>
        </p:nvSpPr>
        <p:spPr>
          <a:xfrm>
            <a:off x="913723" y="1228366"/>
            <a:ext cx="569387" cy="646331"/>
          </a:xfrm>
          <a:prstGeom prst="rect">
            <a:avLst/>
          </a:prstGeom>
          <a:noFill/>
        </p:spPr>
        <p:txBody>
          <a:bodyPr wrap="none" rtlCol="0">
            <a:spAutoFit/>
          </a:bodyPr>
          <a:lstStyle/>
          <a:p>
            <a:r>
              <a:rPr lang="vi-VN" sz="3600" dirty="0">
                <a:latin typeface="Times New Roman" panose="02020603050405020304" pitchFamily="18" charset="0"/>
                <a:cs typeface="Times New Roman" panose="02020603050405020304" pitchFamily="18" charset="0"/>
              </a:rPr>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4258163014"/>
              </p:ext>
            </p:extLst>
          </p:nvPr>
        </p:nvGraphicFramePr>
        <p:xfrm>
          <a:off x="1447801" y="1541588"/>
          <a:ext cx="9633857" cy="1996271"/>
        </p:xfrm>
        <a:graphic>
          <a:graphicData uri="http://schemas.openxmlformats.org/drawingml/2006/table">
            <a:tbl>
              <a:tblPr firstRow="1" bandRow="1">
                <a:tableStyleId>{2D5ABB26-0587-4C30-8999-92F81FD0307C}</a:tableStyleId>
              </a:tblPr>
              <a:tblGrid>
                <a:gridCol w="2065584">
                  <a:extLst>
                    <a:ext uri="{9D8B030D-6E8A-4147-A177-3AD203B41FA5}">
                      <a16:colId xmlns:a16="http://schemas.microsoft.com/office/drawing/2014/main" val="3750429237"/>
                    </a:ext>
                  </a:extLst>
                </a:gridCol>
                <a:gridCol w="1183781">
                  <a:extLst>
                    <a:ext uri="{9D8B030D-6E8A-4147-A177-3AD203B41FA5}">
                      <a16:colId xmlns:a16="http://schemas.microsoft.com/office/drawing/2014/main" val="892396866"/>
                    </a:ext>
                  </a:extLst>
                </a:gridCol>
                <a:gridCol w="1197090">
                  <a:extLst>
                    <a:ext uri="{9D8B030D-6E8A-4147-A177-3AD203B41FA5}">
                      <a16:colId xmlns:a16="http://schemas.microsoft.com/office/drawing/2014/main" val="1994511951"/>
                    </a:ext>
                  </a:extLst>
                </a:gridCol>
                <a:gridCol w="1269645">
                  <a:extLst>
                    <a:ext uri="{9D8B030D-6E8A-4147-A177-3AD203B41FA5}">
                      <a16:colId xmlns:a16="http://schemas.microsoft.com/office/drawing/2014/main" val="1764713203"/>
                    </a:ext>
                  </a:extLst>
                </a:gridCol>
                <a:gridCol w="1305919">
                  <a:extLst>
                    <a:ext uri="{9D8B030D-6E8A-4147-A177-3AD203B41FA5}">
                      <a16:colId xmlns:a16="http://schemas.microsoft.com/office/drawing/2014/main" val="2253912237"/>
                    </a:ext>
                  </a:extLst>
                </a:gridCol>
                <a:gridCol w="1305919">
                  <a:extLst>
                    <a:ext uri="{9D8B030D-6E8A-4147-A177-3AD203B41FA5}">
                      <a16:colId xmlns:a16="http://schemas.microsoft.com/office/drawing/2014/main" val="1514898112"/>
                    </a:ext>
                  </a:extLst>
                </a:gridCol>
                <a:gridCol w="1305919">
                  <a:extLst>
                    <a:ext uri="{9D8B030D-6E8A-4147-A177-3AD203B41FA5}">
                      <a16:colId xmlns:a16="http://schemas.microsoft.com/office/drawing/2014/main" val="177573286"/>
                    </a:ext>
                  </a:extLst>
                </a:gridCol>
              </a:tblGrid>
              <a:tr h="652025">
                <a:tc>
                  <a:txBody>
                    <a:bodyPr/>
                    <a:lstStyle/>
                    <a:p>
                      <a:pPr algn="ctr"/>
                      <a:r>
                        <a:rPr lang="vi-VN" sz="3600" dirty="0">
                          <a:latin typeface="Times New Roman" panose="02020603050405020304" pitchFamily="18" charset="0"/>
                          <a:cs typeface="Times New Roman" panose="02020603050405020304" pitchFamily="18" charset="0"/>
                        </a:rPr>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3600" dirty="0">
                          <a:latin typeface="Times New Roman" panose="02020603050405020304" pitchFamily="18" charset="0"/>
                          <a:cs typeface="Times New Roman" panose="02020603050405020304" pitchFamily="18" charset="0"/>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3600" dirty="0">
                          <a:latin typeface="Times New Roman" panose="02020603050405020304" pitchFamily="18" charset="0"/>
                          <a:cs typeface="Times New Roman" panose="02020603050405020304" pitchFamily="18" charset="0"/>
                        </a:rPr>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3600" dirty="0">
                          <a:latin typeface="Times New Roman" panose="02020603050405020304" pitchFamily="18" charset="0"/>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3600" dirty="0">
                          <a:latin typeface="Times New Roman" panose="02020603050405020304" pitchFamily="18" charset="0"/>
                          <a:cs typeface="Times New Roman" panose="02020603050405020304" pitchFamily="18" charset="0"/>
                        </a:rPr>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3600" dirty="0">
                          <a:latin typeface="Times New Roman" panose="02020603050405020304" pitchFamily="18" charset="0"/>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3600" dirty="0">
                          <a:latin typeface="Times New Roman" panose="02020603050405020304" pitchFamily="18" charset="0"/>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2866422"/>
            <a:ext cx="771304"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6136931" y="2866422"/>
            <a:ext cx="771304"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423712" y="2858950"/>
            <a:ext cx="771304"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691053" y="2851479"/>
            <a:ext cx="771304"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10001031" y="2866422"/>
            <a:ext cx="771304" cy="646331"/>
          </a:xfrm>
          <a:prstGeom prst="rect">
            <a:avLst/>
          </a:prstGeom>
          <a:solidFill>
            <a:schemeClr val="bg1"/>
          </a:solidFill>
          <a:effectLst>
            <a:softEdge rad="63500"/>
          </a:effectLst>
        </p:spPr>
        <p:txBody>
          <a:bodyPr wrap="square" rtlCol="0">
            <a:spAutoFit/>
          </a:bodyPr>
          <a:lstStyle/>
          <a:p>
            <a:pPr algn="ctr"/>
            <a:r>
              <a:rPr lang="vi-VN" sz="3600" dirty="0">
                <a:solidFill>
                  <a:srgbClr val="FF0000"/>
                </a:solidFill>
                <a:latin typeface="Times New Roman" panose="02020603050405020304" pitchFamily="18" charset="0"/>
                <a:cs typeface="Times New Roman" panose="02020603050405020304" pitchFamily="18" charset="0"/>
              </a:rPr>
              <a:t>9</a:t>
            </a:r>
          </a:p>
        </p:txBody>
      </p:sp>
      <p:sp>
        <p:nvSpPr>
          <p:cNvPr id="3" name="TextBox 2">
            <a:extLst>
              <a:ext uri="{FF2B5EF4-FFF2-40B4-BE49-F238E27FC236}">
                <a16:creationId xmlns:a16="http://schemas.microsoft.com/office/drawing/2014/main" id="{884D50DF-2CA5-31BC-C7A9-E4E8C90BEC33}"/>
              </a:ext>
            </a:extLst>
          </p:cNvPr>
          <p:cNvSpPr txBox="1"/>
          <p:nvPr/>
        </p:nvSpPr>
        <p:spPr>
          <a:xfrm>
            <a:off x="3788229" y="2866418"/>
            <a:ext cx="676612" cy="646331"/>
          </a:xfrm>
          <a:prstGeom prst="rect">
            <a:avLst/>
          </a:prstGeom>
          <a:solidFill>
            <a:schemeClr val="bg1"/>
          </a:solidFill>
          <a:effectLst>
            <a:softEdge rad="63500"/>
          </a:effectLst>
        </p:spPr>
        <p:txBody>
          <a:bodyPr wrap="square" rtlCol="0">
            <a:spAutoFit/>
          </a:bodyPr>
          <a:lstStyle/>
          <a:p>
            <a:pPr algn="ctr"/>
            <a:r>
              <a:rPr lang="vi-VN" sz="3600" b="1" dirty="0">
                <a:solidFill>
                  <a:srgbClr val="FF0000"/>
                </a:solidFill>
                <a:latin typeface="Times New Roman" panose="02020603050405020304" pitchFamily="18" charset="0"/>
                <a:cs typeface="Times New Roman" panose="02020603050405020304" pitchFamily="18" charset="0"/>
              </a:rPr>
              <a:t>4</a:t>
            </a:r>
          </a:p>
        </p:txBody>
      </p:sp>
      <p:sp>
        <p:nvSpPr>
          <p:cNvPr id="4" name="TextBox 3">
            <a:extLst>
              <a:ext uri="{FF2B5EF4-FFF2-40B4-BE49-F238E27FC236}">
                <a16:creationId xmlns:a16="http://schemas.microsoft.com/office/drawing/2014/main" id="{C962AD4E-A971-2E91-8012-29FEBA0FF78B}"/>
              </a:ext>
            </a:extLst>
          </p:cNvPr>
          <p:cNvSpPr txBox="1"/>
          <p:nvPr/>
        </p:nvSpPr>
        <p:spPr>
          <a:xfrm>
            <a:off x="3902538" y="1553663"/>
            <a:ext cx="1667436"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8</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B0C497E-BBA9-9460-3886-038BA0DCB915}"/>
              </a:ext>
            </a:extLst>
          </p:cNvPr>
          <p:cNvSpPr txBox="1"/>
          <p:nvPr/>
        </p:nvSpPr>
        <p:spPr>
          <a:xfrm>
            <a:off x="3902538" y="2199127"/>
            <a:ext cx="1667436" cy="646331"/>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cs typeface="Times New Roman" panose="02020603050405020304" pitchFamily="18" charset="0"/>
              </a:rPr>
              <a:t>2</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barn(inVertical)">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p:cTn id="38" dur="500" fill="hold"/>
                                        <p:tgtEl>
                                          <p:spTgt spid="31"/>
                                        </p:tgtEl>
                                        <p:attrNameLst>
                                          <p:attrName>ppt_w</p:attrName>
                                        </p:attrNameLst>
                                      </p:cBhvr>
                                      <p:tavLst>
                                        <p:tav tm="0">
                                          <p:val>
                                            <p:fltVal val="0"/>
                                          </p:val>
                                        </p:tav>
                                        <p:tav tm="100000">
                                          <p:val>
                                            <p:strVal val="#ppt_w"/>
                                          </p:val>
                                        </p:tav>
                                      </p:tavLst>
                                    </p:anim>
                                    <p:anim calcmode="lin" valueType="num">
                                      <p:cBhvr>
                                        <p:cTn id="39" dur="500" fill="hold"/>
                                        <p:tgtEl>
                                          <p:spTgt spid="31"/>
                                        </p:tgtEl>
                                        <p:attrNameLst>
                                          <p:attrName>ppt_h</p:attrName>
                                        </p:attrNameLst>
                                      </p:cBhvr>
                                      <p:tavLst>
                                        <p:tav tm="0">
                                          <p:val>
                                            <p:fltVal val="0"/>
                                          </p:val>
                                        </p:tav>
                                        <p:tav tm="100000">
                                          <p:val>
                                            <p:strVal val="#ppt_h"/>
                                          </p:val>
                                        </p:tav>
                                      </p:tavLst>
                                    </p:anim>
                                    <p:animEffect transition="in" filter="fade">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animBg="1"/>
      <p:bldP spid="31" grpId="0" animBg="1"/>
      <p:bldP spid="32" grpId="0" animBg="1"/>
      <p:bldP spid="33" grpId="0" animBg="1"/>
      <p:bldP spid="34" grpId="0" animBg="1"/>
      <p:bldP spid="3" grpId="0" animBg="1"/>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153886" y="768171"/>
            <a:ext cx="10112828"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925286" y="3218410"/>
            <a:ext cx="10591800"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2</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FEA7477F-D35E-4987-844E-9F0DFAFBCB51}"/>
              </a:ext>
            </a:extLst>
          </p:cNvPr>
          <p:cNvGrpSpPr/>
          <p:nvPr/>
        </p:nvGrpSpPr>
        <p:grpSpPr>
          <a:xfrm>
            <a:off x="3585168" y="656754"/>
            <a:ext cx="1196243" cy="696187"/>
            <a:chOff x="1870518" y="1395939"/>
            <a:chExt cx="898724" cy="571909"/>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395939"/>
              <a:ext cx="800219" cy="5719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Số?</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783088" y="1598489"/>
            <a:ext cx="54373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783087" y="3666774"/>
            <a:ext cx="56938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p>
        </p:txBody>
      </p:sp>
      <p:sp>
        <p:nvSpPr>
          <p:cNvPr id="6" name="TextBox 5">
            <a:extLst>
              <a:ext uri="{FF2B5EF4-FFF2-40B4-BE49-F238E27FC236}">
                <a16:creationId xmlns:a16="http://schemas.microsoft.com/office/drawing/2014/main" id="{31F26558-C8D1-C6A7-3AE9-83E8AC927840}"/>
              </a:ext>
            </a:extLst>
          </p:cNvPr>
          <p:cNvSpPr txBox="1"/>
          <p:nvPr/>
        </p:nvSpPr>
        <p:spPr>
          <a:xfrm>
            <a:off x="5410200" y="2016479"/>
            <a:ext cx="457202" cy="668103"/>
          </a:xfrm>
          <a:prstGeom prst="rect">
            <a:avLst/>
          </a:prstGeom>
          <a:solidFill>
            <a:schemeClr val="bg1"/>
          </a:solidFill>
          <a:effectLst>
            <a:softEdge rad="762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5</a:t>
            </a:r>
          </a:p>
        </p:txBody>
      </p:sp>
      <p:sp>
        <p:nvSpPr>
          <p:cNvPr id="8" name="TextBox 7">
            <a:extLst>
              <a:ext uri="{FF2B5EF4-FFF2-40B4-BE49-F238E27FC236}">
                <a16:creationId xmlns:a16="http://schemas.microsoft.com/office/drawing/2014/main" id="{F48B13D2-BA8D-B7F2-17C0-9813172E4D37}"/>
              </a:ext>
            </a:extLst>
          </p:cNvPr>
          <p:cNvSpPr txBox="1"/>
          <p:nvPr/>
        </p:nvSpPr>
        <p:spPr>
          <a:xfrm>
            <a:off x="8637809" y="2016479"/>
            <a:ext cx="646331"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10</a:t>
            </a:r>
          </a:p>
        </p:txBody>
      </p:sp>
      <p:sp>
        <p:nvSpPr>
          <p:cNvPr id="21" name="TextBox 20">
            <a:extLst>
              <a:ext uri="{FF2B5EF4-FFF2-40B4-BE49-F238E27FC236}">
                <a16:creationId xmlns:a16="http://schemas.microsoft.com/office/drawing/2014/main" id="{40FC1F65-7710-275C-3C6A-2CC7F2ED1FA2}"/>
              </a:ext>
            </a:extLst>
          </p:cNvPr>
          <p:cNvSpPr txBox="1"/>
          <p:nvPr/>
        </p:nvSpPr>
        <p:spPr>
          <a:xfrm>
            <a:off x="4489336" y="4014597"/>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8</a:t>
            </a:r>
          </a:p>
        </p:txBody>
      </p:sp>
      <p:sp>
        <p:nvSpPr>
          <p:cNvPr id="25" name="TextBox 24">
            <a:extLst>
              <a:ext uri="{FF2B5EF4-FFF2-40B4-BE49-F238E27FC236}">
                <a16:creationId xmlns:a16="http://schemas.microsoft.com/office/drawing/2014/main" id="{17B900D6-34C9-0FDD-A35D-E6E86F0DBD6F}"/>
              </a:ext>
            </a:extLst>
          </p:cNvPr>
          <p:cNvSpPr txBox="1"/>
          <p:nvPr/>
        </p:nvSpPr>
        <p:spPr>
          <a:xfrm>
            <a:off x="7043849" y="4755259"/>
            <a:ext cx="415498" cy="646331"/>
          </a:xfrm>
          <a:prstGeom prst="rect">
            <a:avLst/>
          </a:prstGeom>
          <a:solidFill>
            <a:schemeClr val="bg1"/>
          </a:solidFill>
          <a:effectLst>
            <a:softEdge rad="762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4</a:t>
            </a:r>
          </a:p>
        </p:txBody>
      </p:sp>
      <p:sp>
        <p:nvSpPr>
          <p:cNvPr id="26" name="TextBox 25">
            <a:extLst>
              <a:ext uri="{FF2B5EF4-FFF2-40B4-BE49-F238E27FC236}">
                <a16:creationId xmlns:a16="http://schemas.microsoft.com/office/drawing/2014/main" id="{FDD8C76D-309A-D4FC-D647-53CC6B1D2ED4}"/>
              </a:ext>
            </a:extLst>
          </p:cNvPr>
          <p:cNvSpPr txBox="1"/>
          <p:nvPr/>
        </p:nvSpPr>
        <p:spPr>
          <a:xfrm>
            <a:off x="9895906" y="3928384"/>
            <a:ext cx="415498" cy="646331"/>
          </a:xfrm>
          <a:prstGeom prst="rect">
            <a:avLst/>
          </a:prstGeom>
          <a:solidFill>
            <a:schemeClr val="bg1"/>
          </a:solidFill>
          <a:effectLst>
            <a:softEdge rad="76200"/>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22732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animBg="1"/>
      <p:bldP spid="8" grpId="0" animBg="1"/>
      <p:bldP spid="21"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573742" y="782464"/>
            <a:ext cx="10660315"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274384"/>
            <a:ext cx="1721713"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47806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ea typeface="+mn-ea"/>
                <a:cs typeface="+mn-cs"/>
              </a:rPr>
              <a:t>3</a:t>
            </a:r>
            <a:endParaRPr kumimoji="0" lang="vi-VN" sz="32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TextBox 3">
            <a:extLst>
              <a:ext uri="{FF2B5EF4-FFF2-40B4-BE49-F238E27FC236}">
                <a16:creationId xmlns:a16="http://schemas.microsoft.com/office/drawing/2014/main" id="{20F5152C-49CF-47DC-9F61-F0644EC70708}"/>
              </a:ext>
            </a:extLst>
          </p:cNvPr>
          <p:cNvSpPr txBox="1"/>
          <p:nvPr/>
        </p:nvSpPr>
        <p:spPr>
          <a:xfrm>
            <a:off x="2941590" y="78272"/>
            <a:ext cx="82924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770609" y="5442945"/>
            <a:ext cx="835998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Mỗi con mèo câu được bao nhiêu con cá?</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727062" y="5926594"/>
            <a:ext cx="77316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Con mèo nào câu được nhiều cá nhất?</a:t>
            </a:r>
          </a:p>
        </p:txBody>
      </p:sp>
      <p:cxnSp>
        <p:nvCxnSpPr>
          <p:cNvPr id="37" name="Straight Connector 36">
            <a:extLst>
              <a:ext uri="{FF2B5EF4-FFF2-40B4-BE49-F238E27FC236}">
                <a16:creationId xmlns:a16="http://schemas.microsoft.com/office/drawing/2014/main" id="{B35F0E29-739E-79D9-163E-8EF86CE3DFCD}"/>
              </a:ext>
            </a:extLst>
          </p:cNvPr>
          <p:cNvCxnSpPr>
            <a:cxnSpLocks/>
          </p:cNvCxnSpPr>
          <p:nvPr/>
        </p:nvCxnSpPr>
        <p:spPr>
          <a:xfrm>
            <a:off x="3135086" y="1137877"/>
            <a:ext cx="4800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57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additive="base">
                                        <p:cTn id="24" dur="500" fill="hold"/>
                                        <p:tgtEl>
                                          <p:spTgt spid="37"/>
                                        </p:tgtEl>
                                        <p:attrNameLst>
                                          <p:attrName>ppt_x</p:attrName>
                                        </p:attrNameLst>
                                      </p:cBhvr>
                                      <p:tavLst>
                                        <p:tav tm="0">
                                          <p:val>
                                            <p:strVal val="0-#ppt_w/2"/>
                                          </p:val>
                                        </p:tav>
                                        <p:tav tm="100000">
                                          <p:val>
                                            <p:strVal val="#ppt_x"/>
                                          </p:val>
                                        </p:tav>
                                      </p:tavLst>
                                    </p:anim>
                                    <p:anim calcmode="lin" valueType="num">
                                      <p:cBhvr additive="base">
                                        <p:cTn id="25"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4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2709</TotalTime>
  <Words>492</Words>
  <Application>Microsoft Office PowerPoint</Application>
  <PresentationFormat>Widescreen</PresentationFormat>
  <Paragraphs>187</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Tram Nguyen</cp:lastModifiedBy>
  <cp:revision>188</cp:revision>
  <dcterms:created xsi:type="dcterms:W3CDTF">2021-06-02T01:34:28Z</dcterms:created>
  <dcterms:modified xsi:type="dcterms:W3CDTF">2023-02-08T00:34:05Z</dcterms:modified>
</cp:coreProperties>
</file>