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57" r:id="rId4"/>
    <p:sldId id="259" r:id="rId5"/>
    <p:sldId id="270" r:id="rId6"/>
    <p:sldId id="271" r:id="rId7"/>
    <p:sldId id="272" r:id="rId8"/>
    <p:sldId id="273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7EF50"/>
    <a:srgbClr val="E7D975"/>
    <a:srgbClr val="FFCC99"/>
    <a:srgbClr val="FF00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22" y="-14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93E5-FFE2-48C3-AA84-FACC9B07B31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32509-9E71-4F1E-AEEF-29CC2B47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61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3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8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7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9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1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07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9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3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2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2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B9BA2-B2BE-4310-AFF0-7549615168EA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1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8151" y="2343151"/>
            <a:ext cx="9144001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1: NHỮNG GÌ EM ĐÃ BIẾT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Hình ảnh có liên quan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264" y="165909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CHỦ ĐỀ </a:t>
            </a: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THIẾT KẾ BÀI TRÌNH CHIẾU</a:t>
            </a:r>
            <a:endParaRPr lang="en-US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375" y="3429001"/>
            <a:ext cx="46794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Thùy</a:t>
            </a:r>
            <a:endParaRPr lang="en-US" sz="28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7104"/>
            <a:ext cx="9151264" cy="156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GD&amp;ĐT ĐẠI LỘC</a:t>
            </a:r>
          </a:p>
          <a:p>
            <a:pPr algn="ctr">
              <a:lnSpc>
                <a:spcPct val="114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ĐOÀN NGHIÊN</a:t>
            </a:r>
          </a:p>
          <a:p>
            <a:pPr algn="ctr">
              <a:lnSpc>
                <a:spcPct val="114000"/>
              </a:lnSpc>
            </a:pP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9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Kết quả hình ảnh cho ảnh độ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649" y="8700692"/>
            <a:ext cx="3876675" cy="93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93" y="36617"/>
            <a:ext cx="87043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HOẠT ĐỘNG THỰC HÀNH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428002"/>
            <a:ext cx="1155545" cy="1172449"/>
          </a:xfrm>
          <a:prstGeom prst="rect">
            <a:avLst/>
          </a:prstGeom>
          <a:solidFill>
            <a:srgbClr val="E7D975"/>
          </a:solidFill>
          <a:ln>
            <a:solidFill>
              <a:schemeClr val="tx1"/>
            </a:solidFill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28001"/>
            <a:ext cx="1143000" cy="11497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28002"/>
            <a:ext cx="1100964" cy="115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428001"/>
            <a:ext cx="1219200" cy="11497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770338"/>
            <a:ext cx="1524000" cy="6333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768921"/>
            <a:ext cx="1823052" cy="634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2255" y="1371600"/>
            <a:ext cx="2895600" cy="523220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9223" y="1056070"/>
            <a:ext cx="2450945" cy="954107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29400" y="1359776"/>
            <a:ext cx="2127852" cy="523220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1794" y="4160589"/>
            <a:ext cx="2895600" cy="523220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3052" y="4142170"/>
            <a:ext cx="1874349" cy="954107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78939" y="4132302"/>
            <a:ext cx="2127852" cy="523220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Elbow Connector 7"/>
          <p:cNvCxnSpPr>
            <a:stCxn id="6" idx="2"/>
            <a:endCxn id="1030" idx="0"/>
          </p:cNvCxnSpPr>
          <p:nvPr/>
        </p:nvCxnSpPr>
        <p:spPr>
          <a:xfrm rot="16200000" flipH="1">
            <a:off x="3556468" y="78406"/>
            <a:ext cx="875518" cy="4508345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25" idx="2"/>
            <a:endCxn id="1026" idx="0"/>
          </p:cNvCxnSpPr>
          <p:nvPr/>
        </p:nvCxnSpPr>
        <p:spPr>
          <a:xfrm rot="5400000">
            <a:off x="2631623" y="184928"/>
            <a:ext cx="417825" cy="4068322"/>
          </a:xfrm>
          <a:prstGeom prst="bentConnector3">
            <a:avLst>
              <a:gd name="adj1" fmla="val 50000"/>
            </a:avLst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6" idx="2"/>
          </p:cNvCxnSpPr>
          <p:nvPr/>
        </p:nvCxnSpPr>
        <p:spPr>
          <a:xfrm flipH="1">
            <a:off x="3649222" y="1882996"/>
            <a:ext cx="4044104" cy="545006"/>
          </a:xfrm>
          <a:prstGeom prst="straightConnector1">
            <a:avLst/>
          </a:prstGeom>
          <a:ln w="31750">
            <a:solidFill>
              <a:srgbClr val="17EF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027" idx="2"/>
          </p:cNvCxnSpPr>
          <p:nvPr/>
        </p:nvCxnSpPr>
        <p:spPr>
          <a:xfrm flipV="1">
            <a:off x="1981200" y="3577723"/>
            <a:ext cx="114300" cy="56444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0" name="Elbow Connector 2049"/>
          <p:cNvCxnSpPr>
            <a:stCxn id="28" idx="0"/>
            <a:endCxn id="1031" idx="2"/>
          </p:cNvCxnSpPr>
          <p:nvPr/>
        </p:nvCxnSpPr>
        <p:spPr>
          <a:xfrm rot="5400000" flipH="1" flipV="1">
            <a:off x="6133058" y="2200903"/>
            <a:ext cx="738436" cy="3144099"/>
          </a:xfrm>
          <a:prstGeom prst="bentConnector3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Straight Arrow Connector 2053"/>
          <p:cNvCxnSpPr/>
          <p:nvPr/>
        </p:nvCxnSpPr>
        <p:spPr>
          <a:xfrm flipH="1" flipV="1">
            <a:off x="5334001" y="3600450"/>
            <a:ext cx="1966985" cy="5318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80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 descr="Hình ảnh có liên quan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11084" y="120254"/>
            <a:ext cx="87043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76800" y="154850"/>
            <a:ext cx="6096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3372" y="685800"/>
            <a:ext cx="84545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9" descr="465af30fc027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2" y="3375421"/>
            <a:ext cx="1349375" cy="195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9" descr="465af30fc027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397193"/>
            <a:ext cx="1349375" cy="195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 descr="465af30fc027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3413521"/>
            <a:ext cx="1349375" cy="195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465af30fc027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6" y="3386307"/>
            <a:ext cx="1349375" cy="195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ounded Rectangle 30"/>
          <p:cNvSpPr/>
          <p:nvPr/>
        </p:nvSpPr>
        <p:spPr>
          <a:xfrm>
            <a:off x="8305800" y="800100"/>
            <a:ext cx="6096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8305800" y="1428750"/>
            <a:ext cx="6096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8273143" y="2057400"/>
            <a:ext cx="6096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8273143" y="2686050"/>
            <a:ext cx="6096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0" y="2737227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400144" y="84311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385628" y="2089793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78371" y="1460879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9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2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7000" y="742950"/>
            <a:ext cx="449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9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2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7000" y="742951"/>
            <a:ext cx="449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5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2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7000" y="742951"/>
            <a:ext cx="449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533400" y="914400"/>
            <a:ext cx="8001000" cy="2114550"/>
          </a:xfrm>
          <a:prstGeom prst="horizontalScroll">
            <a:avLst/>
          </a:prstGeom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 HÀNH: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80 - SGK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6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28600" y="914400"/>
            <a:ext cx="8305800" cy="2114550"/>
          </a:xfrm>
          <a:prstGeom prst="horizontalScroll">
            <a:avLst/>
          </a:prstGeom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HOẠT ĐỘNG ỨNG DỤNG, MỞ RỘNG:</a:t>
            </a:r>
          </a:p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THUYẾT TRÌNH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14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cảm ơn rất nhiề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1420"/>
            <a:ext cx="9296401" cy="51549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AutoShape 4" descr="Hình ảnh có liên quan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0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172</Words>
  <Application>Microsoft Office PowerPoint</Application>
  <PresentationFormat>On-screen Show (16:9)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</dc:creator>
  <cp:lastModifiedBy>Admin</cp:lastModifiedBy>
  <cp:revision>69</cp:revision>
  <dcterms:created xsi:type="dcterms:W3CDTF">2017-11-24T08:58:52Z</dcterms:created>
  <dcterms:modified xsi:type="dcterms:W3CDTF">2023-02-09T02:21:05Z</dcterms:modified>
</cp:coreProperties>
</file>