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349" r:id="rId2"/>
    <p:sldId id="347" r:id="rId3"/>
    <p:sldId id="329" r:id="rId4"/>
    <p:sldId id="340" r:id="rId5"/>
    <p:sldId id="303" r:id="rId6"/>
    <p:sldId id="350" r:id="rId7"/>
    <p:sldId id="348" r:id="rId8"/>
    <p:sldId id="328" r:id="rId9"/>
    <p:sldId id="341" r:id="rId10"/>
    <p:sldId id="323" r:id="rId11"/>
    <p:sldId id="342" r:id="rId12"/>
    <p:sldId id="336" r:id="rId13"/>
    <p:sldId id="343" r:id="rId14"/>
    <p:sldId id="337" r:id="rId15"/>
    <p:sldId id="344" r:id="rId16"/>
    <p:sldId id="335" r:id="rId17"/>
    <p:sldId id="324" r:id="rId18"/>
    <p:sldId id="332" r:id="rId19"/>
    <p:sldId id="271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3515A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2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2/20/2023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5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4"/>
            <a:ext cx="6096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70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4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4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THU%20VU\Documents\Video_2020-01-05_154534.wmv" TargetMode="External"/><Relationship Id="rId5" Type="http://schemas.openxmlformats.org/officeDocument/2006/relationships/image" Target="../media/image3.wmf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THU%20VU\Documents\Video_2020-01-05_154835.wmv" TargetMode="External"/><Relationship Id="rId5" Type="http://schemas.openxmlformats.org/officeDocument/2006/relationships/image" Target="../media/image3.wmf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0" y="0"/>
            <a:ext cx="9144000" cy="5143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400" y="1500188"/>
            <a:ext cx="6934200" cy="3171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7" name="Picture 15" descr="67088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047750"/>
            <a:ext cx="307992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WordArt 19"/>
          <p:cNvSpPr>
            <a:spLocks noChangeArrowheads="1" noChangeShapeType="1" noTextEdit="1"/>
          </p:cNvSpPr>
          <p:nvPr/>
        </p:nvSpPr>
        <p:spPr bwMode="auto">
          <a:xfrm>
            <a:off x="2438400" y="2495550"/>
            <a:ext cx="3886200" cy="614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3079" name="WordArt 20"/>
          <p:cNvSpPr>
            <a:spLocks noChangeArrowheads="1" noChangeShapeType="1" noTextEdit="1"/>
          </p:cNvSpPr>
          <p:nvPr/>
        </p:nvSpPr>
        <p:spPr bwMode="auto">
          <a:xfrm>
            <a:off x="3200400" y="3333750"/>
            <a:ext cx="243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b="1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2701" b="1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5</a:t>
            </a:r>
          </a:p>
        </p:txBody>
      </p:sp>
      <p:pic>
        <p:nvPicPr>
          <p:cNvPr id="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81001" y="51435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Kiểm </a:t>
            </a:r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 lại kết quả các câu lệnh ở 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 1. 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8191" y="1200149"/>
            <a:ext cx="869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Video_2020-01-05_154534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9800" y="1809749"/>
            <a:ext cx="4114800" cy="3333751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2400" y="66675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 1. 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0480" y="1238251"/>
            <a:ext cx="901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</a:p>
          <a:p>
            <a:endParaRPr lang="en-US" sz="3600" dirty="0" smtClean="0"/>
          </a:p>
        </p:txBody>
      </p:sp>
      <p:pic>
        <p:nvPicPr>
          <p:cNvPr id="10" name="Video_2020-01-05_154835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90800" y="2076450"/>
            <a:ext cx="3543300" cy="2857500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126206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28600" y="3721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31588" y="429460"/>
            <a:ext cx="4498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8229600" y="27241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11239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5717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30861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360/8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08533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45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3337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807743" y="-559593"/>
            <a:ext cx="214314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1809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Vẽ 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1009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1000" y="18097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8859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1323962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448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24200" y="505660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6386" y="2286002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800600" y="590550"/>
            <a:ext cx="228600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2952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2152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296293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271688" y="578641"/>
            <a:ext cx="257175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327596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7030A0"/>
                </a:solidFill>
              </a:rPr>
              <a:t>Câu lệnh lặp lồng nhau</a:t>
            </a:r>
            <a:endParaRPr lang="en-US" sz="4000" b="1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2948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2345519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41334" y="524530"/>
            <a:ext cx="857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0035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/>
              <a:t> Thời gian thực hành </a:t>
            </a:r>
            <a:r>
              <a:rPr lang="en-US" sz="2800" smtClean="0">
                <a:latin typeface=".VnBlack" pitchFamily="34" charset="0"/>
              </a:rPr>
              <a:t>1</a:t>
            </a:r>
            <a:r>
              <a:rPr lang="en-US" sz="2800" smtClean="0"/>
              <a:t> phút.</a:t>
            </a:r>
            <a:endParaRPr lang="en-US" sz="28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3" y="3486151"/>
            <a:ext cx="973443" cy="93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4348" y="44767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a</a:t>
            </a:r>
            <a:endParaRPr lang="en-US" sz="28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257550"/>
            <a:ext cx="17132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6576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b</a:t>
            </a:r>
            <a:endParaRPr lang="en-US" sz="280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5965" y="2266951"/>
            <a:ext cx="7536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8[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45]</a:t>
            </a:r>
            <a:endParaRPr lang="en-US" sz="32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3105150"/>
            <a:ext cx="192882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5532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c</a:t>
            </a:r>
            <a:endParaRPr lang="en-US" sz="2800"/>
          </a:p>
        </p:txBody>
      </p:sp>
      <p:sp>
        <p:nvSpPr>
          <p:cNvPr id="19" name="Rectangle 18"/>
          <p:cNvSpPr/>
          <p:nvPr/>
        </p:nvSpPr>
        <p:spPr>
          <a:xfrm>
            <a:off x="838200" y="1276350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              Repeat 6[fd 50 rt 60 wait 30] rt 72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/>
          </a:p>
        </p:txBody>
      </p:sp>
      <p:sp>
        <p:nvSpPr>
          <p:cNvPr id="22" name="TextBox 21"/>
          <p:cNvSpPr txBox="1"/>
          <p:nvPr/>
        </p:nvSpPr>
        <p:spPr>
          <a:xfrm>
            <a:off x="442882" y="89535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So sánh các dòng lệnh</a:t>
            </a:r>
            <a:endParaRPr lang="en-US" sz="2800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4" grpId="0"/>
      <p:bldP spid="1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88934" y="600730"/>
            <a:ext cx="857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2" y="18097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18" name="Rectangle 17"/>
          <p:cNvSpPr/>
          <p:nvPr/>
        </p:nvSpPr>
        <p:spPr>
          <a:xfrm>
            <a:off x="237396" y="1200151"/>
            <a:ext cx="8281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 vẽ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hình đa có giác 6 cạnh 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gõ lệnh gì?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2" y="2495550"/>
            <a:ext cx="83476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 vẽ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hình vuông cạnh 50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bước em thay đổi lệnh ở vị trí nào?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4639849" y="2046670"/>
            <a:ext cx="321471" cy="457203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3036408" y="4476751"/>
            <a:ext cx="3745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Lệnh vẽ hình vuông</a:t>
            </a:r>
            <a:endParaRPr lang="vi-VN" sz="3200"/>
          </a:p>
        </p:txBody>
      </p:sp>
      <p:sp>
        <p:nvSpPr>
          <p:cNvPr id="29" name="Rectangle 28"/>
          <p:cNvSpPr/>
          <p:nvPr/>
        </p:nvSpPr>
        <p:spPr>
          <a:xfrm>
            <a:off x="2209802" y="18097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0" name="Rectangle 29"/>
          <p:cNvSpPr/>
          <p:nvPr/>
        </p:nvSpPr>
        <p:spPr>
          <a:xfrm>
            <a:off x="7002469" y="18097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1" name="Rectangle 30"/>
          <p:cNvSpPr/>
          <p:nvPr/>
        </p:nvSpPr>
        <p:spPr>
          <a:xfrm>
            <a:off x="762002" y="35623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32" name="Rectangle 31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3" name="Rectangle 32"/>
          <p:cNvSpPr/>
          <p:nvPr/>
        </p:nvSpPr>
        <p:spPr>
          <a:xfrm>
            <a:off x="7154869" y="35623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4" name="Rectangle 33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4[fd 50 rt 90 wait 30]</a:t>
            </a:r>
            <a:endParaRPr lang="en-US" sz="320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5" grpId="0" animBg="1"/>
      <p:bldP spid="26" grpId="0"/>
      <p:bldP spid="29" grpId="0"/>
      <p:bldP spid="30" grpId="0"/>
      <p:bldP spid="31" grpId="0"/>
      <p:bldP spid="32" grpId="0"/>
      <p:bldP spid="32" grpId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88934" y="325219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480" y="971551"/>
            <a:ext cx="90135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US" sz="3200" b="1" smtClean="0">
                <a:solidFill>
                  <a:srgbClr val="3200C0"/>
                </a:solidFill>
              </a:rPr>
              <a:t> Câu lệnh lặp có dạng </a:t>
            </a:r>
            <a:r>
              <a:rPr lang="en-US" sz="3200" b="1" smtClean="0">
                <a:solidFill>
                  <a:srgbClr val="FF0000"/>
                </a:solidFill>
              </a:rPr>
              <a:t>Repeat n[  ]. </a:t>
            </a:r>
            <a:r>
              <a:rPr lang="en-US" sz="3200" b="1" smtClean="0">
                <a:solidFill>
                  <a:srgbClr val="3200C0"/>
                </a:solidFill>
              </a:rPr>
              <a:t>Trong đó: 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Số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trong câu lệnh chỉ số lần lặp; giữa </a:t>
            </a:r>
            <a:r>
              <a:rPr lang="en-US" sz="3200" b="1" smtClean="0">
                <a:solidFill>
                  <a:srgbClr val="FF0000"/>
                </a:solidFill>
              </a:rPr>
              <a:t>Repeat</a:t>
            </a:r>
            <a:r>
              <a:rPr lang="en-US" sz="3200" b="1" smtClean="0">
                <a:solidFill>
                  <a:srgbClr val="3200C0"/>
                </a:solidFill>
              </a:rPr>
              <a:t> và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phải có dấu cách.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Phần trong </a:t>
            </a:r>
            <a:r>
              <a:rPr lang="en-US" sz="3200" b="1" smtClean="0">
                <a:solidFill>
                  <a:srgbClr val="FF0000"/>
                </a:solidFill>
              </a:rPr>
              <a:t>cặp ngoặc vuông [ ] </a:t>
            </a:r>
            <a:r>
              <a:rPr lang="en-US" sz="3200" b="1" smtClean="0">
                <a:solidFill>
                  <a:srgbClr val="3200C0"/>
                </a:solidFill>
              </a:rPr>
              <a:t>là nơi ghi các </a:t>
            </a:r>
            <a:r>
              <a:rPr lang="en-US" sz="3200" b="1" smtClean="0">
                <a:solidFill>
                  <a:srgbClr val="FF0000"/>
                </a:solidFill>
              </a:rPr>
              <a:t>câu lệnh được lặp lại</a:t>
            </a:r>
            <a:r>
              <a:rPr lang="en-US" sz="3200" b="1" smtClean="0">
                <a:solidFill>
                  <a:srgbClr val="320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- Sử dụng câu lệnh lặp lồng nhau có thể cho ra nhiều hình giống nhau. </a:t>
            </a:r>
            <a:endParaRPr lang="en-US" sz="4000" b="1" smtClean="0">
              <a:solidFill>
                <a:srgbClr val="320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hiện: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2181" y="1047750"/>
            <a:ext cx="8763000" cy="990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Lặp lại 4 lần,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trong mỗi lần vẽ một hình vuông cạnh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dài 50 b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vẽ xong quay một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góc 90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209800" y="2343150"/>
            <a:ext cx="41148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</a:t>
            </a:r>
            <a:endParaRPr lang="en-US" sz="3200" b="1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2" y="3105150"/>
            <a:ext cx="206588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>
            <a:spLocks/>
          </p:cNvSpPr>
          <p:nvPr/>
        </p:nvSpPr>
        <p:spPr>
          <a:xfrm>
            <a:off x="5867400" y="2362200"/>
            <a:ext cx="1143000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 90]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58115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1581150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" y="2038350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9288" y="2038350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609600" y="2419351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25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25" grpId="0"/>
      <p:bldP spid="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253604"/>
            <a:ext cx="9144000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cố-Dặn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dò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285750"/>
            <a:ext cx="8839200" cy="142875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6263" y="3956628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Về nhà xem lại bài vừa học.</a:t>
            </a:r>
          </a:p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Chuẩn bị cho tiết sau.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83568"/>
            <a:ext cx="2971800" cy="21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19050"/>
            <a:ext cx="2941638" cy="311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1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42022"/>
            <a:ext cx="4286250" cy="2135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5620" cy="96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900571" y="-28991"/>
            <a:ext cx="925116" cy="122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744750" y="4095750"/>
            <a:ext cx="1307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76776" y="4030100"/>
            <a:ext cx="864394" cy="114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457200" y="1378625"/>
            <a:ext cx="8534400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REPEAT 4 [ FD 40 RT 90]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914400" y="348615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è"/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40 RT 90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82" y="202109"/>
            <a:ext cx="9144000" cy="76944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KIỂM TRA BÀI CŨ: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1470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4386264"/>
            <a:ext cx="7620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438150"/>
            <a:ext cx="8839200" cy="8382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pic>
        <p:nvPicPr>
          <p:cNvPr id="3" name="Picture 2" descr="C:\Users\THU VU\Desktop\kkk.PNG"/>
          <p:cNvPicPr>
            <a:picLocks noChangeAspect="1" noChangeArrowheads="1"/>
          </p:cNvPicPr>
          <p:nvPr/>
        </p:nvPicPr>
        <p:blipFill>
          <a:blip r:embed="rId3"/>
          <a:srcRect b="12168"/>
          <a:stretch>
            <a:fillRect/>
          </a:stretch>
        </p:blipFill>
        <p:spPr bwMode="auto">
          <a:xfrm>
            <a:off x="5105402" y="1352551"/>
            <a:ext cx="3372321" cy="316280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504950"/>
            <a:ext cx="29146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1981200" y="424815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  <a:endParaRPr lang="en-US" sz="2800"/>
          </a:p>
        </p:txBody>
      </p:sp>
      <p:sp>
        <p:nvSpPr>
          <p:cNvPr id="13" name="Rectangle 12"/>
          <p:cNvSpPr/>
          <p:nvPr/>
        </p:nvSpPr>
        <p:spPr>
          <a:xfrm>
            <a:off x="6324600" y="423928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  <a:endParaRPr lang="en-US" sz="280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0" y="1352550"/>
            <a:ext cx="4724400" cy="622697"/>
            <a:chOff x="2895600" y="84138"/>
            <a:chExt cx="4724400" cy="830262"/>
          </a:xfrm>
        </p:grpSpPr>
        <p:sp>
          <p:nvSpPr>
            <p:cNvPr id="3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500"/>
            </a:p>
          </p:txBody>
        </p:sp>
        <p:grpSp>
          <p:nvGrpSpPr>
            <p:cNvPr id="4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681037"/>
              <a:chOff x="720" y="240"/>
              <a:chExt cx="4752" cy="505"/>
            </a:xfrm>
          </p:grpSpPr>
          <p:sp>
            <p:nvSpPr>
              <p:cNvPr id="5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50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411"/>
              </a:xfrm>
              <a:prstGeom prst="rect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100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7" name="Flowchart: Terminator 6"/>
          <p:cNvSpPr/>
          <p:nvPr/>
        </p:nvSpPr>
        <p:spPr>
          <a:xfrm>
            <a:off x="1295400" y="2419350"/>
            <a:ext cx="7848600" cy="990601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</a:rPr>
              <a:t>Biết cách sử dụng các câu lệnh lặp lồng nhau;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1371601" y="3867150"/>
            <a:ext cx="7772400" cy="1066800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>
              <a:defRPr/>
            </a:pPr>
            <a:r>
              <a:rPr lang="en-US" sz="2800" smtClean="0">
                <a:solidFill>
                  <a:schemeClr val="tx1"/>
                </a:solidFill>
              </a:rPr>
              <a:t>Sử dụng được câu lệnh lặp lồng nhau để vẽ các hình trang trí.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21532" y="2563930"/>
            <a:ext cx="950069" cy="2159758"/>
            <a:chOff x="350844" y="1808350"/>
            <a:chExt cx="1554156" cy="2880303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4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5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 rot="5400000">
              <a:off x="283125" y="1883211"/>
              <a:ext cx="786309" cy="636587"/>
              <a:chOff x="1908" y="1824"/>
              <a:chExt cx="1953" cy="1615"/>
            </a:xfrm>
          </p:grpSpPr>
          <p:sp>
            <p:nvSpPr>
              <p:cNvPr id="19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gray">
              <a:xfrm>
                <a:off x="1908" y="2099"/>
                <a:ext cx="1935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500"/>
              </a:p>
            </p:txBody>
          </p:sp>
          <p:sp>
            <p:nvSpPr>
              <p:cNvPr id="23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919" y="2085"/>
                <a:ext cx="1935" cy="1095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7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281043" y="3979090"/>
              <a:ext cx="779364" cy="639762"/>
              <a:chOff x="3986" y="1832"/>
              <a:chExt cx="1941" cy="1610"/>
            </a:xfrm>
          </p:grpSpPr>
          <p:sp>
            <p:nvSpPr>
              <p:cNvPr id="15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6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86" y="2090"/>
                <a:ext cx="1941" cy="1091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0" y="133350"/>
            <a:ext cx="8839200" cy="7620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656712" y="2841479"/>
            <a:ext cx="220252" cy="1524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142612" y="3184379"/>
            <a:ext cx="296452" cy="762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ight Brace 26"/>
          <p:cNvSpPr/>
          <p:nvPr/>
        </p:nvSpPr>
        <p:spPr>
          <a:xfrm rot="5400000">
            <a:off x="6334736" y="3261724"/>
            <a:ext cx="146438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ight Brace 28"/>
          <p:cNvSpPr/>
          <p:nvPr/>
        </p:nvSpPr>
        <p:spPr>
          <a:xfrm rot="5400000">
            <a:off x="3585573" y="1576975"/>
            <a:ext cx="296452" cy="4114802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ight Brace 31"/>
          <p:cNvSpPr/>
          <p:nvPr/>
        </p:nvSpPr>
        <p:spPr>
          <a:xfrm rot="5400000">
            <a:off x="4233274" y="2385424"/>
            <a:ext cx="372652" cy="2895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52424" y="357253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2424" y="4122064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033712" y="355217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Rounded Rectangle 37"/>
          <p:cNvSpPr/>
          <p:nvPr/>
        </p:nvSpPr>
        <p:spPr>
          <a:xfrm>
            <a:off x="8077200" y="4237971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17" grpId="0" animBg="1"/>
      <p:bldP spid="17" grpId="1" animBg="1"/>
      <p:bldP spid="27" grpId="0" animBg="1"/>
      <p:bldP spid="29" grpId="0" animBg="1"/>
      <p:bldP spid="32" grpId="0" animBg="1"/>
      <p:bldP spid="32" grpId="1" animBg="1"/>
      <p:bldP spid="34" grpId="0"/>
      <p:bldP spid="34" grpId="1"/>
      <p:bldP spid="35" grpId="0"/>
      <p:bldP spid="35" grpId="1"/>
      <p:bldP spid="36" grpId="0" animBg="1"/>
      <p:bldP spid="36" grpId="1" animBg="1"/>
      <p:bldP spid="38" grpId="0" animBg="1"/>
      <p:bldP spid="3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138438" y="4026753"/>
            <a:ext cx="3509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656712" y="2841479"/>
            <a:ext cx="220252" cy="1524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42638" y="3950553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142612" y="3184379"/>
            <a:ext cx="296452" cy="762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3575544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100338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5" grpId="0" animBg="1"/>
      <p:bldP spid="2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67665" y="281285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7429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00400" y="7429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381000" y="1200151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03835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424" y="3572529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424" y="4208443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053414" y="3638549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077200" y="4286772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124852" y="407032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634038" y="2883753"/>
            <a:ext cx="3509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953737" y="2200886"/>
            <a:ext cx="146438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3128376" y="586375"/>
            <a:ext cx="296452" cy="4114802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14400" y="280035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7" grpId="0" animBg="1"/>
      <p:bldP spid="4" grpId="0"/>
      <p:bldP spid="23" grpId="0"/>
      <p:bldP spid="24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8229600" y="24193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9715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3431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7655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3909105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5 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1051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-742949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1657350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857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16573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7335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1148941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5143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5143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3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8600" y="2567286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852786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3253085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2381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325308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8115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</a:rPr>
              <a:t>Câu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lệnh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lặp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lồng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nhau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3329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2744676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829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82933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Left Brace 37"/>
          <p:cNvSpPr/>
          <p:nvPr/>
        </p:nvSpPr>
        <p:spPr>
          <a:xfrm rot="5400000">
            <a:off x="2171700" y="1162050"/>
            <a:ext cx="457200" cy="25146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5383</TotalTime>
  <Words>995</Words>
  <Application>Microsoft Office PowerPoint</Application>
  <PresentationFormat>On-screen Show (16:9)</PresentationFormat>
  <Paragraphs>127</Paragraphs>
  <Slides>19</Slides>
  <Notes>6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Đoàn Hữu Tiếng 0399072086</dc:creator>
  <cp:lastModifiedBy>Admin</cp:lastModifiedBy>
  <cp:revision>449</cp:revision>
  <cp:lastPrinted>2019-01-13T14:31:43Z</cp:lastPrinted>
  <dcterms:created xsi:type="dcterms:W3CDTF">2014-10-11T13:38:36Z</dcterms:created>
  <dcterms:modified xsi:type="dcterms:W3CDTF">2023-02-20T07:24:44Z</dcterms:modified>
</cp:coreProperties>
</file>