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CE04-4523-57FD-B211-542C78CFB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7643E-CB4D-8834-C84A-8814CB992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4BF5-58CD-97F6-5FA0-D51BB3C8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5DFCD-026D-280A-6572-95C9CF3D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44E4-67BF-B451-E987-F90A1E37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032E-2859-88F1-471B-45985DB7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CC7BE-B92E-ACDE-B80D-554F75097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157B2-F510-9CCE-4721-8BB667E7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F0F40-0CEA-BB9A-07AE-49D1D72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1BD8-8F1D-2BFA-67BC-E1F3B1F2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606CE-CE02-69C6-9179-4AE6C1F1E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752D6-6D06-99D2-EE4A-7E6084DB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EFEFF-BE40-2B30-4882-EB7E8147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9ADD9-4420-C346-7EC3-A8A704AB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1FB59-739C-1043-D819-D7511CE4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5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6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6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4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CE35-6EAB-7DCE-79AC-E9C37006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4F50-B978-6E1B-C225-9471B08C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5D8F5-DD5A-A7D1-7867-CB5E75E5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500C-E3E1-A019-8A28-9E165031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4D62-6488-092D-6896-406D8980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6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5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5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8DD4-5DD9-AE90-3AFF-42C53D97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97EF8-530A-CCE3-6B7F-2FB15B99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655E-8AE1-BF2A-9714-D16782B4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5B18A-7FDA-1BBE-A3B4-8C447561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A7C9A-BB8C-31D8-8E76-54ECEC64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A485-50BF-D0ED-2622-BD0B4428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D288-79C7-3D01-5B29-B49E1DF49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1BEA0-C163-93D1-74C6-6176DA4F6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A96D7-86AA-2B42-69A8-3E3A5E7C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15D45-885C-F149-F860-1105A613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77A81-3461-029C-3155-6ABA3B8C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7021-5989-014B-FD3A-E2E6D576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DA22-8DF0-8DF7-2DBB-DEFE98BCE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642C6-455D-12DF-B214-286D998E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0063C-8611-8392-523C-470090C51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92D18-6B5E-60F8-FF96-A41057D86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33B3D-365D-2C65-F0C6-9863D9AC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617C8-C135-053C-D7E1-0055BAF9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81BD1-6034-B318-42CD-C85F664B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00CF-E011-6852-1E5D-9F5BFD59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51E90-1537-1DEF-9C17-BD18F797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8FAE-FE75-ACFF-78EB-FB3B146A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BF4A8-41FC-0BFD-048E-7CFA9511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9B7E1-0612-D875-C7E2-D12A6DF6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CF622-3223-5908-BA54-05A265FD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6875-68FE-3006-945E-CB56610C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351F-2B56-9737-DF04-3CEA8BC2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49DF-1111-A48F-594F-F55DE5FA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66443-45EF-C036-F1F6-E60231C53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A169-6C2C-1A02-50D9-A62AF703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CACA7-8637-4632-2D90-FD2D27E0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C7D7E-399B-875E-6344-DFA7BC88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0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4623-EA7B-C201-2B87-118830E7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91EFC-4775-BC57-BF24-CE37BD90A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2DB8E-6C74-4A38-510C-A8CF93620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CBB17-8E45-41DC-9FD1-E285BD33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2BCCF-A6B4-E355-006E-4626F0DA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1902B-6EA9-7E58-1DD5-6BF3FA78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3BC54-89D2-4879-EEAD-A0B97149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27CB7-25E8-2F43-AAA3-D9F08642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A438-8C5F-942A-8029-D7CBCE2E8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2EAD-3CC1-4155-80E6-224E40006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D8FA-9B12-FB25-D5E0-087397C76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737DF-F5E9-5FF5-9C47-A1834D7B8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D151-A59D-4583-8ACA-8A9732F4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2540-6C84-45D7-A6EF-BF88461276D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8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473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1088473" rtl="0" eaLnBrk="1" latinLnBrk="0" hangingPunct="1">
        <a:spcBef>
          <a:spcPct val="20000"/>
        </a:spcBef>
        <a:buFont typeface="Arial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1088473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1088473" rtl="0" eaLnBrk="1" latinLnBrk="0" hangingPunct="1">
        <a:spcBef>
          <a:spcPct val="20000"/>
        </a:spcBef>
        <a:buFont typeface="Arial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1088473" rtl="0" eaLnBrk="1" latinLnBrk="0" hangingPunct="1">
        <a:spcBef>
          <a:spcPct val="20000"/>
        </a:spcBef>
        <a:buFont typeface="Arial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82792" y="1253915"/>
            <a:ext cx="10346212" cy="7572586"/>
          </a:xfrm>
          <a:prstGeom prst="rect">
            <a:avLst/>
          </a:prstGeom>
          <a:noFill/>
        </p:spPr>
        <p:txBody>
          <a:bodyPr spcFirstLastPara="1" lIns="124708" tIns="62354" rIns="124708" bIns="62354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defTabSz="1088473">
              <a:defRPr/>
            </a:pPr>
            <a:r>
              <a:rPr lang="vi-VN" sz="6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6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1776" y="127001"/>
            <a:ext cx="1203048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20478" y="3128241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508478" y="3348374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9637">
            <a:off x="-80062" y="5578359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20752">
            <a:off x="10791232" y="146875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9011">
            <a:off x="10741048" y="5367047"/>
            <a:ext cx="1094553" cy="18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4617">
            <a:off x="396853" y="-140107"/>
            <a:ext cx="1093023" cy="18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80760" y="3617895"/>
            <a:ext cx="12030480" cy="212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708" tIns="62354" rIns="124708" bIns="62354">
            <a:spAutoFit/>
          </a:bodyPr>
          <a:lstStyle/>
          <a:p>
            <a:pPr algn="ctr" defTabSz="1088473"/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088473"/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88473"/>
            <a:endParaRPr lang="en-US" sz="216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2"/>
          <p:cNvSpPr txBox="1">
            <a:spLocks noChangeArrowheads="1"/>
          </p:cNvSpPr>
          <p:nvPr/>
        </p:nvSpPr>
        <p:spPr bwMode="auto">
          <a:xfrm>
            <a:off x="2388928" y="5937604"/>
            <a:ext cx="7072573" cy="85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 defTabSz="1088473"/>
            <a:r>
              <a:rPr lang="en-US" sz="47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47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Trâm</a:t>
            </a:r>
            <a:endParaRPr lang="en-US" sz="47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8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35695"/>
            <a:ext cx="10363200" cy="169330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8" name="Picture 4" descr="11_iykim2000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" y="85725"/>
            <a:ext cx="1211211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3575051" y="1183126"/>
            <a:ext cx="5472113" cy="1334214"/>
          </a:xfrm>
          <a:prstGeom prst="rect">
            <a:avLst/>
          </a:prstGeom>
        </p:spPr>
        <p:txBody>
          <a:bodyPr wrap="none" lIns="92926" tIns="46463" rIns="92926" bIns="46463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defTabSz="1088473"/>
            <a:r>
              <a:rPr lang="vi-VN" sz="3583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Giờ học kết thúc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143250" y="2586992"/>
            <a:ext cx="6408738" cy="982861"/>
          </a:xfrm>
          <a:prstGeom prst="rect">
            <a:avLst/>
          </a:prstGeom>
        </p:spPr>
        <p:txBody>
          <a:bodyPr wrap="none" lIns="92926" tIns="46463" rIns="92926" bIns="4646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088473"/>
            <a:r>
              <a:rPr lang="pt-BR" sz="3583" kern="10" dirty="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Chúc các em vui vẻ, học tập tốt!</a:t>
            </a:r>
            <a:endParaRPr lang="vi-VN" sz="3583" kern="10" dirty="0">
              <a:ln w="285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prstClr val="blac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8EFAB-DE82-4206-9F9A-F118DAF404C9}"/>
              </a:ext>
            </a:extLst>
          </p:cNvPr>
          <p:cNvSpPr txBox="1"/>
          <p:nvPr/>
        </p:nvSpPr>
        <p:spPr>
          <a:xfrm>
            <a:off x="2859810" y="1"/>
            <a:ext cx="7859742" cy="699756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defTabSz="1088473"/>
            <a:r>
              <a:rPr lang="en-US" sz="38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8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26C00-B835-4353-AD7D-DC6E47BB79E4}"/>
              </a:ext>
            </a:extLst>
          </p:cNvPr>
          <p:cNvSpPr txBox="1"/>
          <p:nvPr/>
        </p:nvSpPr>
        <p:spPr>
          <a:xfrm>
            <a:off x="304800" y="558226"/>
            <a:ext cx="2206271" cy="699756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defTabSz="1088473"/>
            <a:r>
              <a:rPr lang="vi-VN" sz="3833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833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17">
            <a:extLst>
              <a:ext uri="{FF2B5EF4-FFF2-40B4-BE49-F238E27FC236}">
                <a16:creationId xmlns:a16="http://schemas.microsoft.com/office/drawing/2014/main" id="{FC10DD89-AFF5-4D14-B091-373B9F3E3D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81450" y="2318658"/>
            <a:ext cx="4800600" cy="602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7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ọt nước và biển lớn trang 23 - 24 Tiếng Việt lớp 2 Tập 2 | Kết nối tri  thức">
            <a:extLst>
              <a:ext uri="{FF2B5EF4-FFF2-40B4-BE49-F238E27FC236}">
                <a16:creationId xmlns:a16="http://schemas.microsoft.com/office/drawing/2014/main" id="{8FE73E3A-E6F8-855F-8157-1AACFB7A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711538"/>
            <a:ext cx="10779760" cy="4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5812A-AA50-A1E3-F92E-17B82DA4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1249680"/>
            <a:ext cx="1144639" cy="722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17D512-CBDC-1269-34BC-1DC97126F93D}"/>
              </a:ext>
            </a:extLst>
          </p:cNvPr>
          <p:cNvSpPr txBox="1"/>
          <p:nvPr/>
        </p:nvSpPr>
        <p:spPr>
          <a:xfrm>
            <a:off x="1937253" y="1366022"/>
            <a:ext cx="742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01AF2-4F62-B1A9-82EB-25B5CB899903}"/>
              </a:ext>
            </a:extLst>
          </p:cNvPr>
          <p:cNvSpPr txBox="1"/>
          <p:nvPr/>
        </p:nvSpPr>
        <p:spPr>
          <a:xfrm>
            <a:off x="3749040" y="548640"/>
            <a:ext cx="621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Giọt nước và biển lớn</a:t>
            </a: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                               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Nguyễn Bao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EF26-4288-216C-F368-FF155E7BEB9A}"/>
              </a:ext>
            </a:extLst>
          </p:cNvPr>
          <p:cNvSpPr txBox="1"/>
          <p:nvPr/>
        </p:nvSpPr>
        <p:spPr>
          <a:xfrm>
            <a:off x="3037840" y="0"/>
            <a:ext cx="742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Thứ       ngày         tháng 2 năm 2023</a:t>
            </a:r>
            <a:endParaRPr lang="en-US" sz="32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4FE71-79E3-D01E-5EE9-5F579BE17419}"/>
              </a:ext>
            </a:extLst>
          </p:cNvPr>
          <p:cNvSpPr txBox="1"/>
          <p:nvPr/>
        </p:nvSpPr>
        <p:spPr>
          <a:xfrm>
            <a:off x="254000" y="579890"/>
            <a:ext cx="22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Tiếng việt: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0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32A044-F12F-6553-2C8C-BAC623D85939}"/>
              </a:ext>
            </a:extLst>
          </p:cNvPr>
          <p:cNvSpPr txBox="1"/>
          <p:nvPr/>
        </p:nvSpPr>
        <p:spPr>
          <a:xfrm>
            <a:off x="3749040" y="152400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Giọt nước và biển lớn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D3268-13D8-B50F-32AD-9E8C8267E449}"/>
              </a:ext>
            </a:extLst>
          </p:cNvPr>
          <p:cNvSpPr txBox="1"/>
          <p:nvPr/>
        </p:nvSpPr>
        <p:spPr>
          <a:xfrm>
            <a:off x="1696720" y="1087120"/>
            <a:ext cx="2509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Tí ta tí tách</a:t>
            </a:r>
          </a:p>
          <a:p>
            <a:r>
              <a:rPr lang="vi-VN" sz="3200" dirty="0">
                <a:latin typeface="+mj-lt"/>
              </a:rPr>
              <a:t>Từng giọt</a:t>
            </a:r>
          </a:p>
          <a:p>
            <a:r>
              <a:rPr lang="vi-VN" sz="3200" dirty="0">
                <a:latin typeface="+mj-lt"/>
              </a:rPr>
              <a:t>Từng giọt</a:t>
            </a:r>
          </a:p>
          <a:p>
            <a:r>
              <a:rPr lang="vi-VN" sz="3200" dirty="0">
                <a:latin typeface="+mj-lt"/>
              </a:rPr>
              <a:t>Mưa rơi</a:t>
            </a:r>
          </a:p>
          <a:p>
            <a:r>
              <a:rPr lang="vi-VN" sz="3200" dirty="0">
                <a:latin typeface="+mj-lt"/>
              </a:rPr>
              <a:t>Rơi rơi.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64245-9B63-C7FD-2563-53A701E2BBEC}"/>
              </a:ext>
            </a:extLst>
          </p:cNvPr>
          <p:cNvSpPr txBox="1"/>
          <p:nvPr/>
        </p:nvSpPr>
        <p:spPr>
          <a:xfrm>
            <a:off x="1696720" y="358648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Góp lại bao ngày</a:t>
            </a:r>
          </a:p>
          <a:p>
            <a:r>
              <a:rPr lang="vi-VN" sz="3200" dirty="0">
                <a:latin typeface="+mj-lt"/>
              </a:rPr>
              <a:t>Thành dòng suối nhỏ</a:t>
            </a:r>
          </a:p>
          <a:p>
            <a:r>
              <a:rPr lang="vi-VN" sz="3200" dirty="0">
                <a:latin typeface="+mj-lt"/>
              </a:rPr>
              <a:t>Lượn trên bãi cỏ</a:t>
            </a:r>
          </a:p>
          <a:p>
            <a:r>
              <a:rPr lang="vi-VN" sz="3200" dirty="0">
                <a:latin typeface="+mj-lt"/>
              </a:rPr>
              <a:t>Chảy xuống chân đồi.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9EF3A-E745-DC11-3EA5-49496910A9B2}"/>
              </a:ext>
            </a:extLst>
          </p:cNvPr>
          <p:cNvSpPr txBox="1"/>
          <p:nvPr/>
        </p:nvSpPr>
        <p:spPr>
          <a:xfrm>
            <a:off x="6329680" y="1087120"/>
            <a:ext cx="4348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Suối gặp bạn rồi</a:t>
            </a:r>
          </a:p>
          <a:p>
            <a:r>
              <a:rPr lang="vi-VN" sz="3200" dirty="0">
                <a:latin typeface="+mj-lt"/>
              </a:rPr>
              <a:t>Góp thành sông lớn</a:t>
            </a:r>
          </a:p>
          <a:p>
            <a:r>
              <a:rPr lang="vi-VN" sz="3200" dirty="0">
                <a:latin typeface="+mj-lt"/>
              </a:rPr>
              <a:t>Sông đi ra biển</a:t>
            </a:r>
          </a:p>
          <a:p>
            <a:r>
              <a:rPr lang="vi-VN" sz="3200" dirty="0">
                <a:latin typeface="+mj-lt"/>
              </a:rPr>
              <a:t>Biển thành mênh mông.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350E6-68E0-1D89-11AA-53A8BDBC021C}"/>
              </a:ext>
            </a:extLst>
          </p:cNvPr>
          <p:cNvSpPr txBox="1"/>
          <p:nvPr/>
        </p:nvSpPr>
        <p:spPr>
          <a:xfrm>
            <a:off x="6350000" y="3241040"/>
            <a:ext cx="4551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Biển ơi có biết</a:t>
            </a:r>
          </a:p>
          <a:p>
            <a:r>
              <a:rPr lang="vi-VN" sz="3200" dirty="0">
                <a:latin typeface="+mj-lt"/>
              </a:rPr>
              <a:t>Biển lớn vô cùng</a:t>
            </a:r>
          </a:p>
          <a:p>
            <a:r>
              <a:rPr lang="vi-VN" sz="3200" dirty="0">
                <a:latin typeface="+mj-lt"/>
              </a:rPr>
              <a:t>Từng giọt nước trong</a:t>
            </a:r>
          </a:p>
          <a:p>
            <a:r>
              <a:rPr lang="vi-VN" sz="3200" dirty="0">
                <a:latin typeface="+mj-lt"/>
              </a:rPr>
              <a:t>Làm nên biển đấy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0FE7D-6D15-3D84-AD52-1F4076212EFD}"/>
              </a:ext>
            </a:extLst>
          </p:cNvPr>
          <p:cNvSpPr txBox="1"/>
          <p:nvPr/>
        </p:nvSpPr>
        <p:spPr>
          <a:xfrm>
            <a:off x="8412480" y="5364480"/>
            <a:ext cx="212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Nguyễn Bao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9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10F2B-D948-2193-BA9A-2BFB81691CBD}"/>
              </a:ext>
            </a:extLst>
          </p:cNvPr>
          <p:cNvCxnSpPr>
            <a:cxnSpLocks/>
          </p:cNvCxnSpPr>
          <p:nvPr/>
        </p:nvCxnSpPr>
        <p:spPr>
          <a:xfrm>
            <a:off x="6400800" y="2030895"/>
            <a:ext cx="0" cy="3988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E40204-7EEB-C278-7F13-0B8786E0B3DF}"/>
              </a:ext>
            </a:extLst>
          </p:cNvPr>
          <p:cNvSpPr txBox="1"/>
          <p:nvPr/>
        </p:nvSpPr>
        <p:spPr>
          <a:xfrm>
            <a:off x="304801" y="558226"/>
            <a:ext cx="1698568" cy="52034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r>
              <a:rPr lang="vi-VN" sz="2667" u="sng" dirty="0">
                <a:latin typeface="Times New Roman" pitchFamily="18" charset="0"/>
                <a:cs typeface="Times New Roman" pitchFamily="18" charset="0"/>
              </a:rPr>
              <a:t>Tiếng việt:</a:t>
            </a:r>
            <a:endParaRPr lang="en-US" sz="2667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D7721-79E1-08FB-4407-B770A1EFEB4E}"/>
              </a:ext>
            </a:extLst>
          </p:cNvPr>
          <p:cNvSpPr txBox="1"/>
          <p:nvPr/>
        </p:nvSpPr>
        <p:spPr>
          <a:xfrm>
            <a:off x="4064000" y="488275"/>
            <a:ext cx="5783854" cy="1289597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r>
              <a:rPr lang="vi-VN" sz="38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 nước và biển lớn</a:t>
            </a:r>
            <a:endParaRPr lang="en-US" sz="38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Nguyễn Bao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729CE-5CF3-3B8B-3C8A-0C7937E04BC1}"/>
              </a:ext>
            </a:extLst>
          </p:cNvPr>
          <p:cNvSpPr txBox="1"/>
          <p:nvPr/>
        </p:nvSpPr>
        <p:spPr>
          <a:xfrm>
            <a:off x="2092269" y="1675329"/>
            <a:ext cx="1963897" cy="60235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5C832-1E8D-17A9-8B39-1C4A9D7F6373}"/>
              </a:ext>
            </a:extLst>
          </p:cNvPr>
          <p:cNvSpPr txBox="1"/>
          <p:nvPr/>
        </p:nvSpPr>
        <p:spPr>
          <a:xfrm>
            <a:off x="6794500" y="1738829"/>
            <a:ext cx="2316558" cy="60235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3FA5463-4275-B447-1D47-B8E27815CF9E}"/>
              </a:ext>
            </a:extLst>
          </p:cNvPr>
          <p:cNvSpPr txBox="1">
            <a:spLocks/>
          </p:cNvSpPr>
          <p:nvPr/>
        </p:nvSpPr>
        <p:spPr>
          <a:xfrm>
            <a:off x="2159729" y="2405743"/>
            <a:ext cx="2272042" cy="256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 ta tí tách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suối</a:t>
            </a:r>
          </a:p>
        </p:txBody>
      </p:sp>
    </p:spTree>
    <p:extLst>
      <p:ext uri="{BB962C8B-B14F-4D97-AF65-F5344CB8AC3E}">
        <p14:creationId xmlns:p14="http://schemas.microsoft.com/office/powerpoint/2010/main" val="34145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32A044-F12F-6553-2C8C-BAC623D85939}"/>
              </a:ext>
            </a:extLst>
          </p:cNvPr>
          <p:cNvSpPr txBox="1"/>
          <p:nvPr/>
        </p:nvSpPr>
        <p:spPr>
          <a:xfrm>
            <a:off x="3749040" y="152400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Giọt nước và biển lớn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D3268-13D8-B50F-32AD-9E8C8267E449}"/>
              </a:ext>
            </a:extLst>
          </p:cNvPr>
          <p:cNvSpPr txBox="1"/>
          <p:nvPr/>
        </p:nvSpPr>
        <p:spPr>
          <a:xfrm>
            <a:off x="1696720" y="1087120"/>
            <a:ext cx="2509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 ta tí tách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 rơi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 rơi.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64245-9B63-C7FD-2563-53A701E2BBEC}"/>
              </a:ext>
            </a:extLst>
          </p:cNvPr>
          <p:cNvSpPr txBox="1"/>
          <p:nvPr/>
        </p:nvSpPr>
        <p:spPr>
          <a:xfrm>
            <a:off x="1696720" y="358648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 lại bao ngày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 dòng suối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 trên bãi cỏ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Chảy xuống chân đồi.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9EF3A-E745-DC11-3EA5-49496910A9B2}"/>
              </a:ext>
            </a:extLst>
          </p:cNvPr>
          <p:cNvSpPr txBox="1"/>
          <p:nvPr/>
        </p:nvSpPr>
        <p:spPr>
          <a:xfrm>
            <a:off x="6329680" y="1087120"/>
            <a:ext cx="4348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 gặp bạn rồi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 thành sông lớn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 đi ra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thành mênh mông.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350E6-68E0-1D89-11AA-53A8BDBC021C}"/>
              </a:ext>
            </a:extLst>
          </p:cNvPr>
          <p:cNvSpPr txBox="1"/>
          <p:nvPr/>
        </p:nvSpPr>
        <p:spPr>
          <a:xfrm>
            <a:off x="6350000" y="3241040"/>
            <a:ext cx="4551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ơi có biết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lớn vô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 nước 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nên biển đấy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0FE7D-6D15-3D84-AD52-1F4076212EFD}"/>
              </a:ext>
            </a:extLst>
          </p:cNvPr>
          <p:cNvSpPr txBox="1"/>
          <p:nvPr/>
        </p:nvSpPr>
        <p:spPr>
          <a:xfrm>
            <a:off x="8412480" y="5364480"/>
            <a:ext cx="212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 Bao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C0BCAD-934E-BA61-C6EE-01BE6502E818}"/>
              </a:ext>
            </a:extLst>
          </p:cNvPr>
          <p:cNvCxnSpPr>
            <a:cxnSpLocks/>
          </p:cNvCxnSpPr>
          <p:nvPr/>
        </p:nvCxnSpPr>
        <p:spPr>
          <a:xfrm flipH="1">
            <a:off x="2560320" y="120941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79D8E8-7177-9EC1-C0CB-42CD8CDB1C62}"/>
              </a:ext>
            </a:extLst>
          </p:cNvPr>
          <p:cNvCxnSpPr>
            <a:cxnSpLocks/>
          </p:cNvCxnSpPr>
          <p:nvPr/>
        </p:nvCxnSpPr>
        <p:spPr>
          <a:xfrm flipH="1">
            <a:off x="3708400" y="119925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FFFE85-94A7-6F7F-8E73-01AB6C07036F}"/>
              </a:ext>
            </a:extLst>
          </p:cNvPr>
          <p:cNvCxnSpPr>
            <a:cxnSpLocks/>
          </p:cNvCxnSpPr>
          <p:nvPr/>
        </p:nvCxnSpPr>
        <p:spPr>
          <a:xfrm flipH="1">
            <a:off x="3688080" y="119925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514297-1725-D7DF-F201-19B05ECC45FF}"/>
              </a:ext>
            </a:extLst>
          </p:cNvPr>
          <p:cNvCxnSpPr>
            <a:cxnSpLocks/>
          </p:cNvCxnSpPr>
          <p:nvPr/>
        </p:nvCxnSpPr>
        <p:spPr>
          <a:xfrm flipH="1">
            <a:off x="3444240" y="170725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4ED443-70A5-D03E-9873-D42E0E2F5CD2}"/>
              </a:ext>
            </a:extLst>
          </p:cNvPr>
          <p:cNvCxnSpPr>
            <a:cxnSpLocks/>
          </p:cNvCxnSpPr>
          <p:nvPr/>
        </p:nvCxnSpPr>
        <p:spPr>
          <a:xfrm flipH="1">
            <a:off x="3464560" y="174789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F9EC0-033D-DF35-CB56-757207B6F800}"/>
              </a:ext>
            </a:extLst>
          </p:cNvPr>
          <p:cNvCxnSpPr>
            <a:cxnSpLocks/>
          </p:cNvCxnSpPr>
          <p:nvPr/>
        </p:nvCxnSpPr>
        <p:spPr>
          <a:xfrm flipH="1">
            <a:off x="3444240" y="218477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F1A7F0-FCF7-30F9-AC3C-5AF470140E10}"/>
              </a:ext>
            </a:extLst>
          </p:cNvPr>
          <p:cNvCxnSpPr>
            <a:cxnSpLocks/>
          </p:cNvCxnSpPr>
          <p:nvPr/>
        </p:nvCxnSpPr>
        <p:spPr>
          <a:xfrm flipH="1">
            <a:off x="3474720" y="218477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1274BA-FB74-5BF4-CD15-6B6AD21785A4}"/>
              </a:ext>
            </a:extLst>
          </p:cNvPr>
          <p:cNvCxnSpPr>
            <a:cxnSpLocks/>
          </p:cNvCxnSpPr>
          <p:nvPr/>
        </p:nvCxnSpPr>
        <p:spPr>
          <a:xfrm flipH="1">
            <a:off x="3139440" y="263181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2A8DD9-A4AF-3148-9895-3E6D5E64B070}"/>
              </a:ext>
            </a:extLst>
          </p:cNvPr>
          <p:cNvCxnSpPr>
            <a:cxnSpLocks/>
          </p:cNvCxnSpPr>
          <p:nvPr/>
        </p:nvCxnSpPr>
        <p:spPr>
          <a:xfrm flipH="1">
            <a:off x="3169920" y="263181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79F9C4-43ED-90AD-4B75-2C706F0CEB1B}"/>
              </a:ext>
            </a:extLst>
          </p:cNvPr>
          <p:cNvCxnSpPr>
            <a:cxnSpLocks/>
          </p:cNvCxnSpPr>
          <p:nvPr/>
        </p:nvCxnSpPr>
        <p:spPr>
          <a:xfrm flipH="1">
            <a:off x="3078480" y="311949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3B711F-FFE4-96A4-1C96-B7FAE8367598}"/>
              </a:ext>
            </a:extLst>
          </p:cNvPr>
          <p:cNvCxnSpPr>
            <a:cxnSpLocks/>
          </p:cNvCxnSpPr>
          <p:nvPr/>
        </p:nvCxnSpPr>
        <p:spPr>
          <a:xfrm flipH="1">
            <a:off x="3119120" y="310933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C3BA1D-A55E-892E-6068-FF7405852F99}"/>
              </a:ext>
            </a:extLst>
          </p:cNvPr>
          <p:cNvCxnSpPr>
            <a:cxnSpLocks/>
          </p:cNvCxnSpPr>
          <p:nvPr/>
        </p:nvCxnSpPr>
        <p:spPr>
          <a:xfrm flipH="1">
            <a:off x="2387600" y="3149977"/>
            <a:ext cx="91440" cy="365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32A044-F12F-6553-2C8C-BAC623D85939}"/>
              </a:ext>
            </a:extLst>
          </p:cNvPr>
          <p:cNvSpPr txBox="1"/>
          <p:nvPr/>
        </p:nvSpPr>
        <p:spPr>
          <a:xfrm>
            <a:off x="3749040" y="152400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Giọt nước và biển lớn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D3268-13D8-B50F-32AD-9E8C8267E449}"/>
              </a:ext>
            </a:extLst>
          </p:cNvPr>
          <p:cNvSpPr txBox="1"/>
          <p:nvPr/>
        </p:nvSpPr>
        <p:spPr>
          <a:xfrm>
            <a:off x="1696720" y="1087120"/>
            <a:ext cx="2509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 ta tí tách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 rơi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 rơi.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64245-9B63-C7FD-2563-53A701E2BBEC}"/>
              </a:ext>
            </a:extLst>
          </p:cNvPr>
          <p:cNvSpPr txBox="1"/>
          <p:nvPr/>
        </p:nvSpPr>
        <p:spPr>
          <a:xfrm>
            <a:off x="1696720" y="358648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 lại bao ngày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 dòng suối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 trên bãi cỏ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Chảy xuống chân đồi.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9EF3A-E745-DC11-3EA5-49496910A9B2}"/>
              </a:ext>
            </a:extLst>
          </p:cNvPr>
          <p:cNvSpPr txBox="1"/>
          <p:nvPr/>
        </p:nvSpPr>
        <p:spPr>
          <a:xfrm>
            <a:off x="6329680" y="1087120"/>
            <a:ext cx="4348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 gặp bạn rồi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 thành sông lớn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 đi ra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thành mênh mông.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350E6-68E0-1D89-11AA-53A8BDBC021C}"/>
              </a:ext>
            </a:extLst>
          </p:cNvPr>
          <p:cNvSpPr txBox="1"/>
          <p:nvPr/>
        </p:nvSpPr>
        <p:spPr>
          <a:xfrm>
            <a:off x="6350000" y="3241040"/>
            <a:ext cx="4551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ơi có biết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lớn vô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 nước 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nên biển đấy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0FE7D-6D15-3D84-AD52-1F4076212EFD}"/>
              </a:ext>
            </a:extLst>
          </p:cNvPr>
          <p:cNvSpPr txBox="1"/>
          <p:nvPr/>
        </p:nvSpPr>
        <p:spPr>
          <a:xfrm>
            <a:off x="8412480" y="5364480"/>
            <a:ext cx="212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 Bao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DEB6A8-2B81-38AC-67EC-8D215AEE6B69}"/>
              </a:ext>
            </a:extLst>
          </p:cNvPr>
          <p:cNvSpPr/>
          <p:nvPr/>
        </p:nvSpPr>
        <p:spPr>
          <a:xfrm>
            <a:off x="1219200" y="1107440"/>
            <a:ext cx="548640" cy="487680"/>
          </a:xfrm>
          <a:prstGeom prst="ellipse">
            <a:avLst/>
          </a:prstGeom>
          <a:solidFill>
            <a:srgbClr val="F01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1</a:t>
            </a:r>
            <a:endParaRPr lang="en-US" sz="32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F8B789-AEEB-5F96-08C9-D6BD04978033}"/>
              </a:ext>
            </a:extLst>
          </p:cNvPr>
          <p:cNvSpPr/>
          <p:nvPr/>
        </p:nvSpPr>
        <p:spPr>
          <a:xfrm>
            <a:off x="1198880" y="3627120"/>
            <a:ext cx="548640" cy="487680"/>
          </a:xfrm>
          <a:prstGeom prst="ellipse">
            <a:avLst/>
          </a:prstGeom>
          <a:solidFill>
            <a:srgbClr val="F01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2</a:t>
            </a:r>
            <a:endParaRPr lang="en-US" sz="32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C1B90E-8D94-EA95-EA98-F6D57F2E99BF}"/>
              </a:ext>
            </a:extLst>
          </p:cNvPr>
          <p:cNvSpPr/>
          <p:nvPr/>
        </p:nvSpPr>
        <p:spPr>
          <a:xfrm>
            <a:off x="5801360" y="1117600"/>
            <a:ext cx="548640" cy="487680"/>
          </a:xfrm>
          <a:prstGeom prst="ellipse">
            <a:avLst/>
          </a:prstGeom>
          <a:solidFill>
            <a:srgbClr val="F01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3</a:t>
            </a:r>
            <a:endParaRPr lang="en-US" sz="320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1B015-113B-62B3-27BF-9A6F72A4D164}"/>
              </a:ext>
            </a:extLst>
          </p:cNvPr>
          <p:cNvSpPr/>
          <p:nvPr/>
        </p:nvSpPr>
        <p:spPr>
          <a:xfrm>
            <a:off x="5842000" y="3291840"/>
            <a:ext cx="548640" cy="487680"/>
          </a:xfrm>
          <a:prstGeom prst="ellipse">
            <a:avLst/>
          </a:prstGeom>
          <a:solidFill>
            <a:srgbClr val="F01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10F2B-D948-2193-BA9A-2BFB81691CBD}"/>
              </a:ext>
            </a:extLst>
          </p:cNvPr>
          <p:cNvCxnSpPr>
            <a:cxnSpLocks/>
          </p:cNvCxnSpPr>
          <p:nvPr/>
        </p:nvCxnSpPr>
        <p:spPr>
          <a:xfrm>
            <a:off x="6400800" y="2030895"/>
            <a:ext cx="0" cy="3988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E40204-7EEB-C278-7F13-0B8786E0B3DF}"/>
              </a:ext>
            </a:extLst>
          </p:cNvPr>
          <p:cNvSpPr txBox="1"/>
          <p:nvPr/>
        </p:nvSpPr>
        <p:spPr>
          <a:xfrm>
            <a:off x="304801" y="558226"/>
            <a:ext cx="1698568" cy="52034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 việt:</a:t>
            </a:r>
            <a:endParaRPr kumimoji="0" lang="en-US" sz="2667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D7721-79E1-08FB-4407-B770A1EFEB4E}"/>
              </a:ext>
            </a:extLst>
          </p:cNvPr>
          <p:cNvSpPr txBox="1"/>
          <p:nvPr/>
        </p:nvSpPr>
        <p:spPr>
          <a:xfrm>
            <a:off x="4064000" y="488275"/>
            <a:ext cx="5783854" cy="1289597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Giọt nước và biển lớn</a:t>
            </a:r>
            <a:endParaRPr kumimoji="0" lang="en-US" sz="38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vi-VN" sz="38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 Bao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729CE-5CF3-3B8B-3C8A-0C7937E04BC1}"/>
              </a:ext>
            </a:extLst>
          </p:cNvPr>
          <p:cNvSpPr txBox="1"/>
          <p:nvPr/>
        </p:nvSpPr>
        <p:spPr>
          <a:xfrm>
            <a:off x="2092269" y="1675329"/>
            <a:ext cx="1963897" cy="60235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5C832-1E8D-17A9-8B39-1C4A9D7F6373}"/>
              </a:ext>
            </a:extLst>
          </p:cNvPr>
          <p:cNvSpPr txBox="1"/>
          <p:nvPr/>
        </p:nvSpPr>
        <p:spPr>
          <a:xfrm>
            <a:off x="6794500" y="1738829"/>
            <a:ext cx="2316558" cy="60235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84363DC-428C-4DC8-C4C7-F186074AAFFC}"/>
              </a:ext>
            </a:extLst>
          </p:cNvPr>
          <p:cNvSpPr txBox="1">
            <a:spLocks/>
          </p:cNvSpPr>
          <p:nvPr/>
        </p:nvSpPr>
        <p:spPr>
          <a:xfrm>
            <a:off x="6971210" y="2410369"/>
            <a:ext cx="2272042" cy="25535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3FA5463-4275-B447-1D47-B8E27815CF9E}"/>
              </a:ext>
            </a:extLst>
          </p:cNvPr>
          <p:cNvSpPr txBox="1">
            <a:spLocks/>
          </p:cNvSpPr>
          <p:nvPr/>
        </p:nvSpPr>
        <p:spPr>
          <a:xfrm>
            <a:off x="2159729" y="2405743"/>
            <a:ext cx="2272042" cy="256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 ta tí tách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 rơi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 suối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3EC7890E-79BA-0469-8767-92326D6E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63" y="2956007"/>
            <a:ext cx="4920791" cy="36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32A044-F12F-6553-2C8C-BAC623D85939}"/>
              </a:ext>
            </a:extLst>
          </p:cNvPr>
          <p:cNvSpPr txBox="1"/>
          <p:nvPr/>
        </p:nvSpPr>
        <p:spPr>
          <a:xfrm>
            <a:off x="3749040" y="152400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Giọt nước và biển lớn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D3268-13D8-B50F-32AD-9E8C8267E449}"/>
              </a:ext>
            </a:extLst>
          </p:cNvPr>
          <p:cNvSpPr txBox="1"/>
          <p:nvPr/>
        </p:nvSpPr>
        <p:spPr>
          <a:xfrm>
            <a:off x="1696720" y="1087120"/>
            <a:ext cx="2509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 ta tí tách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 rơi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 rơi.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64245-9B63-C7FD-2563-53A701E2BBEC}"/>
              </a:ext>
            </a:extLst>
          </p:cNvPr>
          <p:cNvSpPr txBox="1"/>
          <p:nvPr/>
        </p:nvSpPr>
        <p:spPr>
          <a:xfrm>
            <a:off x="1696720" y="358648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 lại bao ngày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 dòng suối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 trên bãi cỏ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Chảy xuống chân đồi.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9EF3A-E745-DC11-3EA5-49496910A9B2}"/>
              </a:ext>
            </a:extLst>
          </p:cNvPr>
          <p:cNvSpPr txBox="1"/>
          <p:nvPr/>
        </p:nvSpPr>
        <p:spPr>
          <a:xfrm>
            <a:off x="6329680" y="1087120"/>
            <a:ext cx="4348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 gặp bạn rồi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 thành sông lớn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 đi ra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thành mênh mông.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350E6-68E0-1D89-11AA-53A8BDBC021C}"/>
              </a:ext>
            </a:extLst>
          </p:cNvPr>
          <p:cNvSpPr txBox="1"/>
          <p:nvPr/>
        </p:nvSpPr>
        <p:spPr>
          <a:xfrm>
            <a:off x="6350000" y="3241040"/>
            <a:ext cx="4551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ơi có biết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lớn vô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 giọt nước 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nên biển đấy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0FE7D-6D15-3D84-AD52-1F4076212EFD}"/>
              </a:ext>
            </a:extLst>
          </p:cNvPr>
          <p:cNvSpPr txBox="1"/>
          <p:nvPr/>
        </p:nvSpPr>
        <p:spPr>
          <a:xfrm>
            <a:off x="8412480" y="5364480"/>
            <a:ext cx="212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 Bao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424D9E9-6B6C-4B6E-9468-48C7307616F7}"/>
              </a:ext>
            </a:extLst>
          </p:cNvPr>
          <p:cNvSpPr/>
          <p:nvPr/>
        </p:nvSpPr>
        <p:spPr>
          <a:xfrm>
            <a:off x="9225280" y="0"/>
            <a:ext cx="2966720" cy="14325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B0F0"/>
                </a:solidFill>
                <a:latin typeface="+mj-lt"/>
              </a:rPr>
              <a:t>Luyện đọc theo nhóm 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F9B7C-D4E5-A1E8-6A8C-5601C184E379}"/>
              </a:ext>
            </a:extLst>
          </p:cNvPr>
          <p:cNvSpPr txBox="1"/>
          <p:nvPr/>
        </p:nvSpPr>
        <p:spPr>
          <a:xfrm>
            <a:off x="304801" y="324546"/>
            <a:ext cx="1698568" cy="520348"/>
          </a:xfrm>
          <a:prstGeom prst="rect">
            <a:avLst/>
          </a:prstGeom>
          <a:noFill/>
        </p:spPr>
        <p:txBody>
          <a:bodyPr wrap="none" lIns="108852" tIns="54426" rIns="108852" bIns="5442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 việt:</a:t>
            </a:r>
            <a:endParaRPr kumimoji="0" lang="en-US" sz="2667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418</Words>
  <Application>Microsoft Office PowerPoint</Application>
  <PresentationFormat>Widescreen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 Nguyen</dc:creator>
  <cp:lastModifiedBy>Tram Nguyen</cp:lastModifiedBy>
  <cp:revision>3</cp:revision>
  <dcterms:created xsi:type="dcterms:W3CDTF">2023-01-09T12:02:57Z</dcterms:created>
  <dcterms:modified xsi:type="dcterms:W3CDTF">2023-01-10T10:54:11Z</dcterms:modified>
</cp:coreProperties>
</file>