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239" r:id="rId2"/>
    <p:sldId id="262" r:id="rId3"/>
    <p:sldId id="294" r:id="rId4"/>
    <p:sldId id="3241" r:id="rId5"/>
    <p:sldId id="295" r:id="rId6"/>
    <p:sldId id="293" r:id="rId7"/>
    <p:sldId id="296" r:id="rId8"/>
    <p:sldId id="297" r:id="rId9"/>
    <p:sldId id="3243" r:id="rId10"/>
    <p:sldId id="3244" r:id="rId11"/>
    <p:sldId id="291" r:id="rId12"/>
    <p:sldId id="3273" r:id="rId13"/>
    <p:sldId id="285" r:id="rId14"/>
    <p:sldId id="283" r:id="rId15"/>
    <p:sldId id="299" r:id="rId16"/>
    <p:sldId id="3191" r:id="rId17"/>
    <p:sldId id="3271" r:id="rId18"/>
    <p:sldId id="3250" r:id="rId19"/>
    <p:sldId id="3272" r:id="rId20"/>
    <p:sldId id="3253" r:id="rId21"/>
    <p:sldId id="3193" r:id="rId22"/>
    <p:sldId id="3251" r:id="rId23"/>
    <p:sldId id="3252" r:id="rId24"/>
    <p:sldId id="3262" r:id="rId25"/>
    <p:sldId id="3264" r:id="rId26"/>
    <p:sldId id="3265" r:id="rId27"/>
    <p:sldId id="3266" r:id="rId28"/>
    <p:sldId id="3267" r:id="rId29"/>
    <p:sldId id="3268" r:id="rId30"/>
    <p:sldId id="3269" r:id="rId31"/>
    <p:sldId id="3254" r:id="rId32"/>
    <p:sldId id="3257" r:id="rId33"/>
    <p:sldId id="3270" r:id="rId34"/>
    <p:sldId id="288" r:id="rId35"/>
    <p:sldId id="3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89" autoAdjust="0"/>
  </p:normalViewPr>
  <p:slideViewPr>
    <p:cSldViewPr snapToGrid="0">
      <p:cViewPr varScale="1">
        <p:scale>
          <a:sx n="61" d="100"/>
          <a:sy n="61" d="100"/>
        </p:scale>
        <p:origin x="10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691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874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4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3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2023/2/15</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2023/2/15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6.png"/><Relationship Id="rId5" Type="http://schemas.openxmlformats.org/officeDocument/2006/relationships/image" Target="../media/image12.pn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5.png"/><Relationship Id="rId3"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71.png"/><Relationship Id="rId11" Type="http://schemas.openxmlformats.org/officeDocument/2006/relationships/image" Target="../media/image25.png"/><Relationship Id="rId5" Type="http://schemas.openxmlformats.org/officeDocument/2006/relationships/image" Target="../media/image70.png"/><Relationship Id="rId10" Type="http://schemas.microsoft.com/office/2007/relationships/hdphoto" Target="../media/hdphoto9.wdp"/><Relationship Id="rId4" Type="http://schemas.microsoft.com/office/2007/relationships/hdphoto" Target="../media/hdphoto13.wdp"/><Relationship Id="rId9" Type="http://schemas.openxmlformats.org/officeDocument/2006/relationships/image" Target="../media/image7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5.png"/><Relationship Id="rId5" Type="http://schemas.openxmlformats.org/officeDocument/2006/relationships/image" Target="../media/image14.gif"/><Relationship Id="rId10" Type="http://schemas.openxmlformats.org/officeDocument/2006/relationships/image" Target="../media/image18.png"/><Relationship Id="rId4" Type="http://schemas.openxmlformats.org/officeDocument/2006/relationships/image" Target="../media/image13.gif"/><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0.png"/><Relationship Id="rId7" Type="http://schemas.microsoft.com/office/2007/relationships/hdphoto" Target="../media/hdphoto12.wdp"/><Relationship Id="rId2" Type="http://schemas.openxmlformats.org/officeDocument/2006/relationships/image" Target="../media/image19.gif"/><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8.jpg"/><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g"/><Relationship Id="rId7"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50.png"/><Relationship Id="rId7" Type="http://schemas.microsoft.com/office/2007/relationships/hdphoto" Target="../media/hdphoto12.wdp"/><Relationship Id="rId2" Type="http://schemas.openxmlformats.org/officeDocument/2006/relationships/image" Target="../media/image19.gif"/><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notesSlide" Target="../notesSlides/notesSlide18.xml"/><Relationship Id="rId7" Type="http://schemas.openxmlformats.org/officeDocument/2006/relationships/image" Target="../media/image95.png"/><Relationship Id="rId2" Type="http://schemas.openxmlformats.org/officeDocument/2006/relationships/slideLayout" Target="../slideLayouts/slideLayout34.xml"/><Relationship Id="rId1" Type="http://schemas.openxmlformats.org/officeDocument/2006/relationships/tags" Target="../tags/tag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96.png"/><Relationship Id="rId2" Type="http://schemas.openxmlformats.org/officeDocument/2006/relationships/image" Target="../media/image19.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image" Target="../media/image19.gif"/><Relationship Id="rId1" Type="http://schemas.openxmlformats.org/officeDocument/2006/relationships/slideLayout" Target="../slideLayouts/slideLayout11.xml"/><Relationship Id="rId6" Type="http://schemas.openxmlformats.org/officeDocument/2006/relationships/image" Target="../media/image24.svg"/><Relationship Id="rId11" Type="http://schemas.microsoft.com/office/2007/relationships/hdphoto" Target="../media/hdphoto3.wdp"/><Relationship Id="rId5" Type="http://schemas.openxmlformats.org/officeDocument/2006/relationships/image" Target="../media/image23.png"/><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6.wdp"/><Relationship Id="rId18" Type="http://schemas.openxmlformats.org/officeDocument/2006/relationships/image" Target="../media/image34.png"/><Relationship Id="rId26" Type="http://schemas.openxmlformats.org/officeDocument/2006/relationships/image" Target="../media/image37.png"/><Relationship Id="rId3" Type="http://schemas.openxmlformats.org/officeDocument/2006/relationships/image" Target="../media/image19.gif"/><Relationship Id="rId21" Type="http://schemas.openxmlformats.org/officeDocument/2006/relationships/image" Target="../media/image35.png"/><Relationship Id="rId7" Type="http://schemas.microsoft.com/office/2007/relationships/hdphoto" Target="../media/hdphoto3.wdp"/><Relationship Id="rId12" Type="http://schemas.openxmlformats.org/officeDocument/2006/relationships/image" Target="../media/image31.png"/><Relationship Id="rId17" Type="http://schemas.microsoft.com/office/2007/relationships/hdphoto" Target="../media/hdphoto8.wdp"/><Relationship Id="rId25"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image" Target="../media/image33.png"/><Relationship Id="rId20" Type="http://schemas.openxmlformats.org/officeDocument/2006/relationships/slide" Target="slide6.xml"/><Relationship Id="rId29" Type="http://schemas.openxmlformats.org/officeDocument/2006/relationships/image" Target="../media/image40.png"/><Relationship Id="rId1" Type="http://schemas.openxmlformats.org/officeDocument/2006/relationships/slideLayout" Target="../slideLayouts/slideLayout11.xml"/><Relationship Id="rId6" Type="http://schemas.openxmlformats.org/officeDocument/2006/relationships/image" Target="../media/image21.png"/><Relationship Id="rId11" Type="http://schemas.microsoft.com/office/2007/relationships/hdphoto" Target="../media/hdphoto5.wdp"/><Relationship Id="rId24" Type="http://schemas.openxmlformats.org/officeDocument/2006/relationships/image" Target="../media/image36.png"/><Relationship Id="rId5" Type="http://schemas.openxmlformats.org/officeDocument/2006/relationships/image" Target="../media/image26.svg"/><Relationship Id="rId15" Type="http://schemas.microsoft.com/office/2007/relationships/hdphoto" Target="../media/hdphoto7.wdp"/><Relationship Id="rId23" Type="http://schemas.openxmlformats.org/officeDocument/2006/relationships/slide" Target="slide7.xml"/><Relationship Id="rId28" Type="http://schemas.openxmlformats.org/officeDocument/2006/relationships/image" Target="../media/image39.png"/><Relationship Id="rId10" Type="http://schemas.openxmlformats.org/officeDocument/2006/relationships/image" Target="../media/image30.png"/><Relationship Id="rId19" Type="http://schemas.microsoft.com/office/2007/relationships/hdphoto" Target="../media/hdphoto9.wdp"/><Relationship Id="rId4" Type="http://schemas.openxmlformats.org/officeDocument/2006/relationships/image" Target="../media/image25.png"/><Relationship Id="rId9" Type="http://schemas.microsoft.com/office/2007/relationships/hdphoto" Target="../media/hdphoto2.wdp"/><Relationship Id="rId14" Type="http://schemas.openxmlformats.org/officeDocument/2006/relationships/image" Target="../media/image32.png"/><Relationship Id="rId22" Type="http://schemas.microsoft.com/office/2007/relationships/hdphoto" Target="../media/hdphoto10.wdp"/><Relationship Id="rId27" Type="http://schemas.openxmlformats.org/officeDocument/2006/relationships/image" Target="../media/image38.png"/><Relationship Id="rId30"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2.gif"/><Relationship Id="rId7"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2.png"/><Relationship Id="rId10" Type="http://schemas.microsoft.com/office/2007/relationships/hdphoto" Target="../media/hdphoto11.wdp"/><Relationship Id="rId4" Type="http://schemas.openxmlformats.org/officeDocument/2006/relationships/slide" Target="slide5.xml"/><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6.jpeg"/><Relationship Id="rId7" Type="http://schemas.openxmlformats.org/officeDocument/2006/relationships/image" Target="../media/image33.png"/><Relationship Id="rId2" Type="http://schemas.openxmlformats.org/officeDocument/2006/relationships/image" Target="../media/image42.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4.svg"/><Relationship Id="rId10" Type="http://schemas.microsoft.com/office/2007/relationships/hdphoto" Target="../media/hdphoto11.wdp"/><Relationship Id="rId4" Type="http://schemas.openxmlformats.org/officeDocument/2006/relationships/image" Target="../media/image43.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7.jpeg"/><Relationship Id="rId7" Type="http://schemas.openxmlformats.org/officeDocument/2006/relationships/image" Target="../media/image34.png"/><Relationship Id="rId2" Type="http://schemas.openxmlformats.org/officeDocument/2006/relationships/image" Target="../media/image42.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9.sv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microsoft.com/office/2007/relationships/hdphoto" Target="../media/hdphoto12.wdp"/><Relationship Id="rId2" Type="http://schemas.openxmlformats.org/officeDocument/2006/relationships/image" Target="../media/image19.gif"/><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id="{007536CA-48EE-4C98-A1AA-0EBC060D230B}"/>
              </a:ext>
            </a:extLst>
          </p:cNvPr>
          <p:cNvPicPr>
            <a:picLocks noChangeAspect="1"/>
          </p:cNvPicPr>
          <p:nvPr/>
        </p:nvPicPr>
        <p:blipFill>
          <a:blip r:embed="rId3"/>
          <a:stretch>
            <a:fillRect/>
          </a:stretch>
        </p:blipFill>
        <p:spPr>
          <a:xfrm>
            <a:off x="2198010" y="2413220"/>
            <a:ext cx="8291279" cy="774259"/>
          </a:xfrm>
          <a:prstGeom prst="rect">
            <a:avLst/>
          </a:prstGeom>
        </p:spPr>
      </p:pic>
      <p:pic>
        <p:nvPicPr>
          <p:cNvPr id="7" name="Picture 6">
            <a:extLst>
              <a:ext uri="{FF2B5EF4-FFF2-40B4-BE49-F238E27FC236}">
                <a16:creationId xmlns:a16="http://schemas.microsoft.com/office/drawing/2014/main" id="{959A208F-1511-4230-8E54-51BC9C913603}"/>
              </a:ext>
            </a:extLst>
          </p:cNvPr>
          <p:cNvPicPr>
            <a:picLocks noChangeAspect="1"/>
          </p:cNvPicPr>
          <p:nvPr/>
        </p:nvPicPr>
        <p:blipFill>
          <a:blip r:embed="rId4"/>
          <a:stretch>
            <a:fillRect/>
          </a:stretch>
        </p:blipFill>
        <p:spPr>
          <a:xfrm>
            <a:off x="2276879" y="3145839"/>
            <a:ext cx="8266892" cy="1804572"/>
          </a:xfrm>
          <a:prstGeom prst="rect">
            <a:avLst/>
          </a:prstGeom>
        </p:spPr>
      </p:pic>
      <p:sp>
        <p:nvSpPr>
          <p:cNvPr id="9" name="TextBox 8">
            <a:extLst>
              <a:ext uri="{FF2B5EF4-FFF2-40B4-BE49-F238E27FC236}">
                <a16:creationId xmlns:a16="http://schemas.microsoft.com/office/drawing/2014/main" id="{7CBC71B0-EB39-4B2A-BBBE-27F08DE3FAA0}"/>
              </a:ext>
            </a:extLst>
          </p:cNvPr>
          <p:cNvSpPr txBox="1"/>
          <p:nvPr/>
        </p:nvSpPr>
        <p:spPr>
          <a:xfrm>
            <a:off x="3981450" y="1609725"/>
            <a:ext cx="6915150"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pic>
        <p:nvPicPr>
          <p:cNvPr id="11" name="Picture 10" descr="A picture containing vector graphics&#10;&#10;Description automatically generated">
            <a:extLst>
              <a:ext uri="{FF2B5EF4-FFF2-40B4-BE49-F238E27FC236}">
                <a16:creationId xmlns:a16="http://schemas.microsoft.com/office/drawing/2014/main" id="{01235467-8413-4BFE-8E2C-5A5BB7519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30F798CE-E3E5-455C-88CA-527E715DF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Tree>
    <p:extLst>
      <p:ext uri="{BB962C8B-B14F-4D97-AF65-F5344CB8AC3E}">
        <p14:creationId xmlns:p14="http://schemas.microsoft.com/office/powerpoint/2010/main" val="2156958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a16="http://schemas.microsoft.com/office/drawing/2014/main"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a16="http://schemas.microsoft.com/office/drawing/2014/main"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id="{75BCEA10-1DB6-44CD-AB99-ABC6212434D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id="{C7AF4ECB-F32C-4E00-A5AD-EB3AEA46C16E}"/>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id="{870A6AB1-52AF-42C3-8BDD-E55F980B69D4}"/>
                </a:ext>
              </a:extLst>
            </p:cNvPr>
            <p:cNvPicPr>
              <a:picLocks noChangeAspect="1"/>
            </p:cNvPicPr>
            <p:nvPr/>
          </p:nvPicPr>
          <p:blipFill>
            <a:blip r:embed="rId4"/>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624532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a16="http://schemas.microsoft.com/office/drawing/2014/main"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a16="http://schemas.microsoft.com/office/drawing/2014/main"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a16="http://schemas.microsoft.com/office/drawing/2014/main"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a16="http://schemas.microsoft.com/office/drawing/2014/main"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sở</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a16="http://schemas.microsoft.com/office/drawing/2014/main"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a16="http://schemas.microsoft.com/office/drawing/2014/main"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ki-</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-gam</a:t>
              </a:r>
            </a:p>
          </p:txBody>
        </p:sp>
        <p:pic>
          <p:nvPicPr>
            <p:cNvPr id="33" name="Picture 32">
              <a:extLst>
                <a:ext uri="{FF2B5EF4-FFF2-40B4-BE49-F238E27FC236}">
                  <a16:creationId xmlns:a16="http://schemas.microsoft.com/office/drawing/2014/main"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a16="http://schemas.microsoft.com/office/drawing/2014/main"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a16="http://schemas.microsoft.com/office/drawing/2014/main"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rống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3649C683-1E29-439E-877D-B41D3A570FC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678413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a:t>
            </a:r>
            <a:r>
              <a:rPr lang="vi-V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chuối</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rực</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trời hoa đỏ, những rừng lau bát ngát, ngày đêm giũ lá rào rào,… Đó là xứ sở của loài voi.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pic>
        <p:nvPicPr>
          <p:cNvPr id="2" name="Picture 1">
            <a:extLst>
              <a:ext uri="{FF2B5EF4-FFF2-40B4-BE49-F238E27FC236}">
                <a16:creationId xmlns:a16="http://schemas.microsoft.com/office/drawing/2014/main"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3987072"/>
          </a:xfrm>
          <a:custGeom>
            <a:avLst/>
            <a:gdLst>
              <a:gd name="connsiteX0" fmla="*/ 0 w 11371382"/>
              <a:gd name="connsiteY0" fmla="*/ 499620 h 3987072"/>
              <a:gd name="connsiteX1" fmla="*/ 499620 w 11371382"/>
              <a:gd name="connsiteY1" fmla="*/ 0 h 3987072"/>
              <a:gd name="connsiteX2" fmla="*/ 1294818 w 11371382"/>
              <a:gd name="connsiteY2" fmla="*/ 0 h 3987072"/>
              <a:gd name="connsiteX3" fmla="*/ 1675129 w 11371382"/>
              <a:gd name="connsiteY3" fmla="*/ 0 h 3987072"/>
              <a:gd name="connsiteX4" fmla="*/ 2574048 w 11371382"/>
              <a:gd name="connsiteY4" fmla="*/ 0 h 3987072"/>
              <a:gd name="connsiteX5" fmla="*/ 3265525 w 11371382"/>
              <a:gd name="connsiteY5" fmla="*/ 0 h 3987072"/>
              <a:gd name="connsiteX6" fmla="*/ 3853279 w 11371382"/>
              <a:gd name="connsiteY6" fmla="*/ 0 h 3987072"/>
              <a:gd name="connsiteX7" fmla="*/ 4648477 w 11371382"/>
              <a:gd name="connsiteY7" fmla="*/ 0 h 3987072"/>
              <a:gd name="connsiteX8" fmla="*/ 5339953 w 11371382"/>
              <a:gd name="connsiteY8" fmla="*/ 0 h 3987072"/>
              <a:gd name="connsiteX9" fmla="*/ 5927708 w 11371382"/>
              <a:gd name="connsiteY9" fmla="*/ 0 h 3987072"/>
              <a:gd name="connsiteX10" fmla="*/ 6308020 w 11371382"/>
              <a:gd name="connsiteY10" fmla="*/ 0 h 3987072"/>
              <a:gd name="connsiteX11" fmla="*/ 6895774 w 11371382"/>
              <a:gd name="connsiteY11" fmla="*/ 0 h 3987072"/>
              <a:gd name="connsiteX12" fmla="*/ 7483529 w 11371382"/>
              <a:gd name="connsiteY12" fmla="*/ 0 h 3987072"/>
              <a:gd name="connsiteX13" fmla="*/ 7863841 w 11371382"/>
              <a:gd name="connsiteY13" fmla="*/ 0 h 3987072"/>
              <a:gd name="connsiteX14" fmla="*/ 8347874 w 11371382"/>
              <a:gd name="connsiteY14" fmla="*/ 0 h 3987072"/>
              <a:gd name="connsiteX15" fmla="*/ 8728186 w 11371382"/>
              <a:gd name="connsiteY15" fmla="*/ 0 h 3987072"/>
              <a:gd name="connsiteX16" fmla="*/ 9627105 w 11371382"/>
              <a:gd name="connsiteY16" fmla="*/ 0 h 3987072"/>
              <a:gd name="connsiteX17" fmla="*/ 10111138 w 11371382"/>
              <a:gd name="connsiteY17" fmla="*/ 0 h 3987072"/>
              <a:gd name="connsiteX18" fmla="*/ 10871762 w 11371382"/>
              <a:gd name="connsiteY18" fmla="*/ 0 h 3987072"/>
              <a:gd name="connsiteX19" fmla="*/ 11371382 w 11371382"/>
              <a:gd name="connsiteY19" fmla="*/ 499620 h 3987072"/>
              <a:gd name="connsiteX20" fmla="*/ 11371382 w 11371382"/>
              <a:gd name="connsiteY20" fmla="*/ 1067308 h 3987072"/>
              <a:gd name="connsiteX21" fmla="*/ 11371382 w 11371382"/>
              <a:gd name="connsiteY21" fmla="*/ 1664874 h 3987072"/>
              <a:gd name="connsiteX22" fmla="*/ 11371382 w 11371382"/>
              <a:gd name="connsiteY22" fmla="*/ 2292319 h 3987072"/>
              <a:gd name="connsiteX23" fmla="*/ 11371382 w 11371382"/>
              <a:gd name="connsiteY23" fmla="*/ 2919764 h 3987072"/>
              <a:gd name="connsiteX24" fmla="*/ 11371382 w 11371382"/>
              <a:gd name="connsiteY24" fmla="*/ 3487452 h 3987072"/>
              <a:gd name="connsiteX25" fmla="*/ 10871762 w 11371382"/>
              <a:gd name="connsiteY25" fmla="*/ 3987072 h 3987072"/>
              <a:gd name="connsiteX26" fmla="*/ 10076564 w 11371382"/>
              <a:gd name="connsiteY26" fmla="*/ 3987072 h 3987072"/>
              <a:gd name="connsiteX27" fmla="*/ 9488810 w 11371382"/>
              <a:gd name="connsiteY27" fmla="*/ 3987072 h 3987072"/>
              <a:gd name="connsiteX28" fmla="*/ 8797334 w 11371382"/>
              <a:gd name="connsiteY28" fmla="*/ 3987072 h 3987072"/>
              <a:gd name="connsiteX29" fmla="*/ 7898415 w 11371382"/>
              <a:gd name="connsiteY29" fmla="*/ 3987072 h 3987072"/>
              <a:gd name="connsiteX30" fmla="*/ 7310660 w 11371382"/>
              <a:gd name="connsiteY30" fmla="*/ 3987072 h 3987072"/>
              <a:gd name="connsiteX31" fmla="*/ 6619184 w 11371382"/>
              <a:gd name="connsiteY31" fmla="*/ 3987072 h 3987072"/>
              <a:gd name="connsiteX32" fmla="*/ 6031429 w 11371382"/>
              <a:gd name="connsiteY32" fmla="*/ 3987072 h 3987072"/>
              <a:gd name="connsiteX33" fmla="*/ 5339953 w 11371382"/>
              <a:gd name="connsiteY33" fmla="*/ 3987072 h 3987072"/>
              <a:gd name="connsiteX34" fmla="*/ 4544755 w 11371382"/>
              <a:gd name="connsiteY34" fmla="*/ 3987072 h 3987072"/>
              <a:gd name="connsiteX35" fmla="*/ 3957001 w 11371382"/>
              <a:gd name="connsiteY35" fmla="*/ 3987072 h 3987072"/>
              <a:gd name="connsiteX36" fmla="*/ 3058082 w 11371382"/>
              <a:gd name="connsiteY36" fmla="*/ 3987072 h 3987072"/>
              <a:gd name="connsiteX37" fmla="*/ 2366606 w 11371382"/>
              <a:gd name="connsiteY37" fmla="*/ 3987072 h 3987072"/>
              <a:gd name="connsiteX38" fmla="*/ 1882572 w 11371382"/>
              <a:gd name="connsiteY38" fmla="*/ 3987072 h 3987072"/>
              <a:gd name="connsiteX39" fmla="*/ 499620 w 11371382"/>
              <a:gd name="connsiteY39" fmla="*/ 3987072 h 3987072"/>
              <a:gd name="connsiteX40" fmla="*/ 0 w 11371382"/>
              <a:gd name="connsiteY40" fmla="*/ 3487452 h 3987072"/>
              <a:gd name="connsiteX41" fmla="*/ 0 w 11371382"/>
              <a:gd name="connsiteY41" fmla="*/ 2949642 h 3987072"/>
              <a:gd name="connsiteX42" fmla="*/ 0 w 11371382"/>
              <a:gd name="connsiteY42" fmla="*/ 2322198 h 3987072"/>
              <a:gd name="connsiteX43" fmla="*/ 0 w 11371382"/>
              <a:gd name="connsiteY43" fmla="*/ 1694753 h 3987072"/>
              <a:gd name="connsiteX44" fmla="*/ 0 w 11371382"/>
              <a:gd name="connsiteY44" fmla="*/ 1037430 h 3987072"/>
              <a:gd name="connsiteX45" fmla="*/ 0 w 11371382"/>
              <a:gd name="connsiteY45" fmla="*/ 499620 h 3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987072" fill="none" extrusionOk="0">
                <a:moveTo>
                  <a:pt x="0" y="499620"/>
                </a:moveTo>
                <a:cubicBezTo>
                  <a:pt x="33841" y="197771"/>
                  <a:pt x="203115" y="-28937"/>
                  <a:pt x="499620" y="0"/>
                </a:cubicBezTo>
                <a:cubicBezTo>
                  <a:pt x="814662" y="-33466"/>
                  <a:pt x="965220" y="8546"/>
                  <a:pt x="1294818" y="0"/>
                </a:cubicBezTo>
                <a:cubicBezTo>
                  <a:pt x="1624416" y="-8546"/>
                  <a:pt x="1595092" y="7558"/>
                  <a:pt x="1675129" y="0"/>
                </a:cubicBezTo>
                <a:cubicBezTo>
                  <a:pt x="1755166" y="-7558"/>
                  <a:pt x="2259615" y="13818"/>
                  <a:pt x="2574048" y="0"/>
                </a:cubicBezTo>
                <a:cubicBezTo>
                  <a:pt x="2888481" y="-13818"/>
                  <a:pt x="2920798" y="-11812"/>
                  <a:pt x="3265525" y="0"/>
                </a:cubicBezTo>
                <a:cubicBezTo>
                  <a:pt x="3610252" y="11812"/>
                  <a:pt x="3573873" y="28885"/>
                  <a:pt x="3853279" y="0"/>
                </a:cubicBezTo>
                <a:cubicBezTo>
                  <a:pt x="4132685" y="-28885"/>
                  <a:pt x="4371648" y="-37375"/>
                  <a:pt x="4648477" y="0"/>
                </a:cubicBezTo>
                <a:cubicBezTo>
                  <a:pt x="4925306" y="37375"/>
                  <a:pt x="5009549" y="-12828"/>
                  <a:pt x="5339953" y="0"/>
                </a:cubicBezTo>
                <a:cubicBezTo>
                  <a:pt x="5670357" y="12828"/>
                  <a:pt x="5636903" y="-3739"/>
                  <a:pt x="5927708" y="0"/>
                </a:cubicBezTo>
                <a:cubicBezTo>
                  <a:pt x="6218513" y="3739"/>
                  <a:pt x="6153722" y="-1862"/>
                  <a:pt x="6308020" y="0"/>
                </a:cubicBezTo>
                <a:cubicBezTo>
                  <a:pt x="6462318" y="1862"/>
                  <a:pt x="6686734" y="25624"/>
                  <a:pt x="6895774" y="0"/>
                </a:cubicBezTo>
                <a:cubicBezTo>
                  <a:pt x="7104814" y="-25624"/>
                  <a:pt x="7207451" y="18832"/>
                  <a:pt x="7483529" y="0"/>
                </a:cubicBezTo>
                <a:cubicBezTo>
                  <a:pt x="7759608" y="-18832"/>
                  <a:pt x="7675668" y="9790"/>
                  <a:pt x="7863841" y="0"/>
                </a:cubicBezTo>
                <a:cubicBezTo>
                  <a:pt x="8052014" y="-9790"/>
                  <a:pt x="8209748" y="-16226"/>
                  <a:pt x="8347874" y="0"/>
                </a:cubicBezTo>
                <a:cubicBezTo>
                  <a:pt x="8486000" y="16226"/>
                  <a:pt x="8576866" y="-11515"/>
                  <a:pt x="8728186" y="0"/>
                </a:cubicBezTo>
                <a:cubicBezTo>
                  <a:pt x="8879506" y="11515"/>
                  <a:pt x="9398390" y="-9045"/>
                  <a:pt x="9627105" y="0"/>
                </a:cubicBezTo>
                <a:cubicBezTo>
                  <a:pt x="9855820" y="9045"/>
                  <a:pt x="9902078" y="-1165"/>
                  <a:pt x="10111138" y="0"/>
                </a:cubicBezTo>
                <a:cubicBezTo>
                  <a:pt x="10320198" y="1165"/>
                  <a:pt x="10595580" y="24734"/>
                  <a:pt x="10871762" y="0"/>
                </a:cubicBezTo>
                <a:cubicBezTo>
                  <a:pt x="11120096" y="8085"/>
                  <a:pt x="11376593" y="211105"/>
                  <a:pt x="11371382" y="499620"/>
                </a:cubicBezTo>
                <a:cubicBezTo>
                  <a:pt x="11376761" y="714473"/>
                  <a:pt x="11395970" y="875151"/>
                  <a:pt x="11371382" y="1067308"/>
                </a:cubicBezTo>
                <a:cubicBezTo>
                  <a:pt x="11346794" y="1259465"/>
                  <a:pt x="11342625" y="1407283"/>
                  <a:pt x="11371382" y="1664874"/>
                </a:cubicBezTo>
                <a:cubicBezTo>
                  <a:pt x="11400139" y="1922465"/>
                  <a:pt x="11384817" y="2076332"/>
                  <a:pt x="11371382" y="2292319"/>
                </a:cubicBezTo>
                <a:cubicBezTo>
                  <a:pt x="11357947" y="2508307"/>
                  <a:pt x="11387301" y="2618115"/>
                  <a:pt x="11371382" y="2919764"/>
                </a:cubicBezTo>
                <a:cubicBezTo>
                  <a:pt x="11355463" y="3221414"/>
                  <a:pt x="11359188" y="3344027"/>
                  <a:pt x="11371382" y="3487452"/>
                </a:cubicBezTo>
                <a:cubicBezTo>
                  <a:pt x="11318082" y="3776908"/>
                  <a:pt x="11187803" y="3964210"/>
                  <a:pt x="10871762" y="3987072"/>
                </a:cubicBezTo>
                <a:cubicBezTo>
                  <a:pt x="10671145" y="3963343"/>
                  <a:pt x="10466291" y="4021879"/>
                  <a:pt x="10076564" y="3987072"/>
                </a:cubicBezTo>
                <a:cubicBezTo>
                  <a:pt x="9686837" y="3952265"/>
                  <a:pt x="9744550" y="4011852"/>
                  <a:pt x="9488810" y="3987072"/>
                </a:cubicBezTo>
                <a:cubicBezTo>
                  <a:pt x="9233070" y="3962292"/>
                  <a:pt x="9068505" y="3953487"/>
                  <a:pt x="8797334" y="3987072"/>
                </a:cubicBezTo>
                <a:cubicBezTo>
                  <a:pt x="8526163" y="4020657"/>
                  <a:pt x="8143987" y="3969183"/>
                  <a:pt x="7898415" y="3987072"/>
                </a:cubicBezTo>
                <a:cubicBezTo>
                  <a:pt x="7652843" y="4004961"/>
                  <a:pt x="7460649" y="3984879"/>
                  <a:pt x="7310660" y="3987072"/>
                </a:cubicBezTo>
                <a:cubicBezTo>
                  <a:pt x="7160672" y="3989265"/>
                  <a:pt x="6928283" y="3999950"/>
                  <a:pt x="6619184" y="3987072"/>
                </a:cubicBezTo>
                <a:cubicBezTo>
                  <a:pt x="6310085" y="3974194"/>
                  <a:pt x="6241042" y="3964193"/>
                  <a:pt x="6031429" y="3987072"/>
                </a:cubicBezTo>
                <a:cubicBezTo>
                  <a:pt x="5821817" y="4009951"/>
                  <a:pt x="5485308" y="3959454"/>
                  <a:pt x="5339953" y="3987072"/>
                </a:cubicBezTo>
                <a:cubicBezTo>
                  <a:pt x="5194598" y="4014690"/>
                  <a:pt x="4764690" y="3974498"/>
                  <a:pt x="4544755" y="3987072"/>
                </a:cubicBezTo>
                <a:cubicBezTo>
                  <a:pt x="4324820" y="3999646"/>
                  <a:pt x="4123619" y="3959872"/>
                  <a:pt x="3957001" y="3987072"/>
                </a:cubicBezTo>
                <a:cubicBezTo>
                  <a:pt x="3790383" y="4014272"/>
                  <a:pt x="3356501" y="3960045"/>
                  <a:pt x="3058082" y="3987072"/>
                </a:cubicBezTo>
                <a:cubicBezTo>
                  <a:pt x="2759663" y="4014099"/>
                  <a:pt x="2515051" y="3961847"/>
                  <a:pt x="2366606" y="3987072"/>
                </a:cubicBezTo>
                <a:cubicBezTo>
                  <a:pt x="2218161" y="4012297"/>
                  <a:pt x="1985886" y="3992398"/>
                  <a:pt x="1882572" y="3987072"/>
                </a:cubicBezTo>
                <a:cubicBezTo>
                  <a:pt x="1779258" y="3981746"/>
                  <a:pt x="805807" y="3928851"/>
                  <a:pt x="499620" y="3987072"/>
                </a:cubicBezTo>
                <a:cubicBezTo>
                  <a:pt x="222576" y="3978430"/>
                  <a:pt x="-38455" y="3794295"/>
                  <a:pt x="0" y="3487452"/>
                </a:cubicBezTo>
                <a:cubicBezTo>
                  <a:pt x="-693" y="3260242"/>
                  <a:pt x="-2632" y="3144698"/>
                  <a:pt x="0" y="2949642"/>
                </a:cubicBezTo>
                <a:cubicBezTo>
                  <a:pt x="2632" y="2754586"/>
                  <a:pt x="10552" y="2461245"/>
                  <a:pt x="0" y="2322198"/>
                </a:cubicBezTo>
                <a:cubicBezTo>
                  <a:pt x="-10552" y="2183151"/>
                  <a:pt x="26462" y="1881184"/>
                  <a:pt x="0" y="1694753"/>
                </a:cubicBezTo>
                <a:cubicBezTo>
                  <a:pt x="-26462" y="1508322"/>
                  <a:pt x="6659" y="1261300"/>
                  <a:pt x="0" y="1037430"/>
                </a:cubicBezTo>
                <a:cubicBezTo>
                  <a:pt x="-6659" y="813560"/>
                  <a:pt x="8722" y="758022"/>
                  <a:pt x="0" y="499620"/>
                </a:cubicBezTo>
                <a:close/>
              </a:path>
              <a:path w="11371382" h="3987072" stroke="0" extrusionOk="0">
                <a:moveTo>
                  <a:pt x="0" y="499620"/>
                </a:moveTo>
                <a:cubicBezTo>
                  <a:pt x="1132" y="258317"/>
                  <a:pt x="249358" y="45871"/>
                  <a:pt x="499620" y="0"/>
                </a:cubicBezTo>
                <a:cubicBezTo>
                  <a:pt x="659054" y="29956"/>
                  <a:pt x="1114178" y="19892"/>
                  <a:pt x="1294818" y="0"/>
                </a:cubicBezTo>
                <a:cubicBezTo>
                  <a:pt x="1475458" y="-19892"/>
                  <a:pt x="1567223" y="-13148"/>
                  <a:pt x="1778851" y="0"/>
                </a:cubicBezTo>
                <a:cubicBezTo>
                  <a:pt x="1990479" y="13148"/>
                  <a:pt x="2068930" y="22663"/>
                  <a:pt x="2262884" y="0"/>
                </a:cubicBezTo>
                <a:cubicBezTo>
                  <a:pt x="2456838" y="-22663"/>
                  <a:pt x="2690756" y="-3365"/>
                  <a:pt x="3058082" y="0"/>
                </a:cubicBezTo>
                <a:cubicBezTo>
                  <a:pt x="3425408" y="3365"/>
                  <a:pt x="3378008" y="-1305"/>
                  <a:pt x="3645836" y="0"/>
                </a:cubicBezTo>
                <a:cubicBezTo>
                  <a:pt x="3913664" y="1305"/>
                  <a:pt x="4243407" y="34025"/>
                  <a:pt x="4544755" y="0"/>
                </a:cubicBezTo>
                <a:cubicBezTo>
                  <a:pt x="4846103" y="-34025"/>
                  <a:pt x="5120216" y="41203"/>
                  <a:pt x="5443674" y="0"/>
                </a:cubicBezTo>
                <a:cubicBezTo>
                  <a:pt x="5767132" y="-41203"/>
                  <a:pt x="5963561" y="-36520"/>
                  <a:pt x="6238872" y="0"/>
                </a:cubicBezTo>
                <a:cubicBezTo>
                  <a:pt x="6514183" y="36520"/>
                  <a:pt x="6535458" y="-1244"/>
                  <a:pt x="6722905" y="0"/>
                </a:cubicBezTo>
                <a:cubicBezTo>
                  <a:pt x="6910352" y="1244"/>
                  <a:pt x="6962155" y="15010"/>
                  <a:pt x="7103217" y="0"/>
                </a:cubicBezTo>
                <a:cubicBezTo>
                  <a:pt x="7244279" y="-15010"/>
                  <a:pt x="7629204" y="-11672"/>
                  <a:pt x="8002136" y="0"/>
                </a:cubicBezTo>
                <a:cubicBezTo>
                  <a:pt x="8375068" y="11672"/>
                  <a:pt x="8500711" y="-18991"/>
                  <a:pt x="8693612" y="0"/>
                </a:cubicBezTo>
                <a:cubicBezTo>
                  <a:pt x="8886513" y="18991"/>
                  <a:pt x="9238989" y="3754"/>
                  <a:pt x="9385088" y="0"/>
                </a:cubicBezTo>
                <a:cubicBezTo>
                  <a:pt x="9531187" y="-3754"/>
                  <a:pt x="9688101" y="22700"/>
                  <a:pt x="9869122" y="0"/>
                </a:cubicBezTo>
                <a:cubicBezTo>
                  <a:pt x="10050143" y="-22700"/>
                  <a:pt x="10605206" y="-11237"/>
                  <a:pt x="10871762" y="0"/>
                </a:cubicBezTo>
                <a:cubicBezTo>
                  <a:pt x="11201229" y="12148"/>
                  <a:pt x="11306264" y="202134"/>
                  <a:pt x="11371382" y="499620"/>
                </a:cubicBezTo>
                <a:cubicBezTo>
                  <a:pt x="11389679" y="726389"/>
                  <a:pt x="11362331" y="817167"/>
                  <a:pt x="11371382" y="1037430"/>
                </a:cubicBezTo>
                <a:cubicBezTo>
                  <a:pt x="11380434" y="1257693"/>
                  <a:pt x="11378010" y="1438672"/>
                  <a:pt x="11371382" y="1694753"/>
                </a:cubicBezTo>
                <a:cubicBezTo>
                  <a:pt x="11364754" y="1950834"/>
                  <a:pt x="11346110" y="2013637"/>
                  <a:pt x="11371382" y="2322198"/>
                </a:cubicBezTo>
                <a:cubicBezTo>
                  <a:pt x="11396654" y="2630759"/>
                  <a:pt x="11350598" y="2650192"/>
                  <a:pt x="11371382" y="2889886"/>
                </a:cubicBezTo>
                <a:cubicBezTo>
                  <a:pt x="11392166" y="3129580"/>
                  <a:pt x="11355334" y="3340864"/>
                  <a:pt x="11371382" y="3487452"/>
                </a:cubicBezTo>
                <a:cubicBezTo>
                  <a:pt x="11400232" y="3826022"/>
                  <a:pt x="11117230" y="3975620"/>
                  <a:pt x="10871762" y="3987072"/>
                </a:cubicBezTo>
                <a:cubicBezTo>
                  <a:pt x="10602339" y="4020521"/>
                  <a:pt x="10442727" y="4004986"/>
                  <a:pt x="10076564" y="3987072"/>
                </a:cubicBezTo>
                <a:cubicBezTo>
                  <a:pt x="9710401" y="3969158"/>
                  <a:pt x="9530678" y="4001707"/>
                  <a:pt x="9177645" y="3987072"/>
                </a:cubicBezTo>
                <a:cubicBezTo>
                  <a:pt x="8824612" y="3972437"/>
                  <a:pt x="8654068" y="3995507"/>
                  <a:pt x="8278727" y="3987072"/>
                </a:cubicBezTo>
                <a:cubicBezTo>
                  <a:pt x="7903386" y="3978637"/>
                  <a:pt x="7913943" y="3989225"/>
                  <a:pt x="7690972" y="3987072"/>
                </a:cubicBezTo>
                <a:cubicBezTo>
                  <a:pt x="7468001" y="3984919"/>
                  <a:pt x="7479018" y="3993781"/>
                  <a:pt x="7310660" y="3987072"/>
                </a:cubicBezTo>
                <a:cubicBezTo>
                  <a:pt x="7142302" y="3980363"/>
                  <a:pt x="7027462" y="3990341"/>
                  <a:pt x="6826627" y="3987072"/>
                </a:cubicBezTo>
                <a:cubicBezTo>
                  <a:pt x="6625792" y="3983803"/>
                  <a:pt x="6581505" y="3998233"/>
                  <a:pt x="6342593" y="3987072"/>
                </a:cubicBezTo>
                <a:cubicBezTo>
                  <a:pt x="6103681" y="3975911"/>
                  <a:pt x="5714089" y="3977218"/>
                  <a:pt x="5547396" y="3987072"/>
                </a:cubicBezTo>
                <a:cubicBezTo>
                  <a:pt x="5380703" y="3996926"/>
                  <a:pt x="5331287" y="3994141"/>
                  <a:pt x="5167084" y="3987072"/>
                </a:cubicBezTo>
                <a:cubicBezTo>
                  <a:pt x="5002881" y="3980003"/>
                  <a:pt x="4896416" y="3987005"/>
                  <a:pt x="4683051" y="3987072"/>
                </a:cubicBezTo>
                <a:cubicBezTo>
                  <a:pt x="4469686" y="3987139"/>
                  <a:pt x="4008792" y="4004102"/>
                  <a:pt x="3784132" y="3987072"/>
                </a:cubicBezTo>
                <a:cubicBezTo>
                  <a:pt x="3559472" y="3970042"/>
                  <a:pt x="3578627" y="3970209"/>
                  <a:pt x="3403820" y="3987072"/>
                </a:cubicBezTo>
                <a:cubicBezTo>
                  <a:pt x="3229013" y="4003935"/>
                  <a:pt x="3104296" y="3978994"/>
                  <a:pt x="3023508" y="3987072"/>
                </a:cubicBezTo>
                <a:cubicBezTo>
                  <a:pt x="2942720" y="3995150"/>
                  <a:pt x="2810347" y="3970961"/>
                  <a:pt x="2643196" y="3987072"/>
                </a:cubicBezTo>
                <a:cubicBezTo>
                  <a:pt x="2476045" y="4003183"/>
                  <a:pt x="2103115" y="4021641"/>
                  <a:pt x="1951720" y="3987072"/>
                </a:cubicBezTo>
                <a:cubicBezTo>
                  <a:pt x="1800325" y="3952503"/>
                  <a:pt x="1470157" y="3958282"/>
                  <a:pt x="1260244" y="3987072"/>
                </a:cubicBezTo>
                <a:cubicBezTo>
                  <a:pt x="1050331" y="4015862"/>
                  <a:pt x="860314" y="4012882"/>
                  <a:pt x="499620" y="3987072"/>
                </a:cubicBezTo>
                <a:cubicBezTo>
                  <a:pt x="236879" y="3958690"/>
                  <a:pt x="9380" y="3696203"/>
                  <a:pt x="0" y="3487452"/>
                </a:cubicBezTo>
                <a:cubicBezTo>
                  <a:pt x="-19409" y="3236986"/>
                  <a:pt x="-13578" y="3058550"/>
                  <a:pt x="0" y="2949642"/>
                </a:cubicBezTo>
                <a:cubicBezTo>
                  <a:pt x="13578" y="2840734"/>
                  <a:pt x="22837" y="2506845"/>
                  <a:pt x="0" y="2322198"/>
                </a:cubicBezTo>
                <a:cubicBezTo>
                  <a:pt x="-22837" y="2137551"/>
                  <a:pt x="-4815" y="1980078"/>
                  <a:pt x="0" y="1724631"/>
                </a:cubicBezTo>
                <a:cubicBezTo>
                  <a:pt x="4815" y="1469184"/>
                  <a:pt x="-26995" y="1374495"/>
                  <a:pt x="0" y="1156943"/>
                </a:cubicBezTo>
                <a:cubicBezTo>
                  <a:pt x="26995" y="939391"/>
                  <a:pt x="13122" y="631338"/>
                  <a:pt x="0" y="49962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pic>
        <p:nvPicPr>
          <p:cNvPr id="2" name="Picture 1">
            <a:extLst>
              <a:ext uri="{FF2B5EF4-FFF2-40B4-BE49-F238E27FC236}">
                <a16:creationId xmlns:a16="http://schemas.microsoft.com/office/drawing/2014/main" id="{D7CE1D1B-373A-4616-AA49-E00FA539EFBC}"/>
              </a:ext>
            </a:extLst>
          </p:cNvPr>
          <p:cNvPicPr>
            <a:picLocks noChangeAspect="1"/>
          </p:cNvPicPr>
          <p:nvPr/>
        </p:nvPicPr>
        <p:blipFill>
          <a:blip r:embed="rId3"/>
          <a:stretch>
            <a:fillRect/>
          </a:stretch>
        </p:blipFill>
        <p:spPr>
          <a:xfrm>
            <a:off x="2094070" y="289960"/>
            <a:ext cx="7895004" cy="835224"/>
          </a:xfrm>
          <a:prstGeom prst="rect">
            <a:avLst/>
          </a:prstGeom>
        </p:spPr>
      </p:pic>
    </p:spTree>
    <p:extLst>
      <p:ext uri="{BB962C8B-B14F-4D97-AF65-F5344CB8AC3E}">
        <p14:creationId xmlns:p14="http://schemas.microsoft.com/office/powerpoint/2010/main" val="492462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2F3C0F0-A76B-4E49-A07E-B53F1214A7CF}"/>
              </a:ext>
            </a:extLst>
          </p:cNvPr>
          <p:cNvSpPr/>
          <p:nvPr/>
        </p:nvSpPr>
        <p:spPr>
          <a:xfrm>
            <a:off x="383072" y="2261699"/>
            <a:ext cx="11514213" cy="3290015"/>
          </a:xfrm>
          <a:custGeom>
            <a:avLst/>
            <a:gdLst>
              <a:gd name="connsiteX0" fmla="*/ 0 w 11514213"/>
              <a:gd name="connsiteY0" fmla="*/ 412272 h 3290015"/>
              <a:gd name="connsiteX1" fmla="*/ 412272 w 11514213"/>
              <a:gd name="connsiteY1" fmla="*/ 0 h 3290015"/>
              <a:gd name="connsiteX2" fmla="*/ 1187273 w 11514213"/>
              <a:gd name="connsiteY2" fmla="*/ 0 h 3290015"/>
              <a:gd name="connsiteX3" fmla="*/ 1534687 w 11514213"/>
              <a:gd name="connsiteY3" fmla="*/ 0 h 3290015"/>
              <a:gd name="connsiteX4" fmla="*/ 2416585 w 11514213"/>
              <a:gd name="connsiteY4" fmla="*/ 0 h 3290015"/>
              <a:gd name="connsiteX5" fmla="*/ 3084689 w 11514213"/>
              <a:gd name="connsiteY5" fmla="*/ 0 h 3290015"/>
              <a:gd name="connsiteX6" fmla="*/ 3645897 w 11514213"/>
              <a:gd name="connsiteY6" fmla="*/ 0 h 3290015"/>
              <a:gd name="connsiteX7" fmla="*/ 4420898 w 11514213"/>
              <a:gd name="connsiteY7" fmla="*/ 0 h 3290015"/>
              <a:gd name="connsiteX8" fmla="*/ 5089002 w 11514213"/>
              <a:gd name="connsiteY8" fmla="*/ 0 h 3290015"/>
              <a:gd name="connsiteX9" fmla="*/ 5650210 w 11514213"/>
              <a:gd name="connsiteY9" fmla="*/ 0 h 3290015"/>
              <a:gd name="connsiteX10" fmla="*/ 5997624 w 11514213"/>
              <a:gd name="connsiteY10" fmla="*/ 0 h 3290015"/>
              <a:gd name="connsiteX11" fmla="*/ 6558832 w 11514213"/>
              <a:gd name="connsiteY11" fmla="*/ 0 h 3290015"/>
              <a:gd name="connsiteX12" fmla="*/ 7120039 w 11514213"/>
              <a:gd name="connsiteY12" fmla="*/ 0 h 3290015"/>
              <a:gd name="connsiteX13" fmla="*/ 7467454 w 11514213"/>
              <a:gd name="connsiteY13" fmla="*/ 0 h 3290015"/>
              <a:gd name="connsiteX14" fmla="*/ 7921764 w 11514213"/>
              <a:gd name="connsiteY14" fmla="*/ 0 h 3290015"/>
              <a:gd name="connsiteX15" fmla="*/ 8269179 w 11514213"/>
              <a:gd name="connsiteY15" fmla="*/ 0 h 3290015"/>
              <a:gd name="connsiteX16" fmla="*/ 9151076 w 11514213"/>
              <a:gd name="connsiteY16" fmla="*/ 0 h 3290015"/>
              <a:gd name="connsiteX17" fmla="*/ 9605387 w 11514213"/>
              <a:gd name="connsiteY17" fmla="*/ 0 h 3290015"/>
              <a:gd name="connsiteX18" fmla="*/ 10059698 w 11514213"/>
              <a:gd name="connsiteY18" fmla="*/ 0 h 3290015"/>
              <a:gd name="connsiteX19" fmla="*/ 11101941 w 11514213"/>
              <a:gd name="connsiteY19" fmla="*/ 0 h 3290015"/>
              <a:gd name="connsiteX20" fmla="*/ 11514213 w 11514213"/>
              <a:gd name="connsiteY20" fmla="*/ 412272 h 3290015"/>
              <a:gd name="connsiteX21" fmla="*/ 11514213 w 11514213"/>
              <a:gd name="connsiteY21" fmla="*/ 1077949 h 3290015"/>
              <a:gd name="connsiteX22" fmla="*/ 11514213 w 11514213"/>
              <a:gd name="connsiteY22" fmla="*/ 1718972 h 3290015"/>
              <a:gd name="connsiteX23" fmla="*/ 11514213 w 11514213"/>
              <a:gd name="connsiteY23" fmla="*/ 2877743 h 3290015"/>
              <a:gd name="connsiteX24" fmla="*/ 11101941 w 11514213"/>
              <a:gd name="connsiteY24" fmla="*/ 3290015 h 3290015"/>
              <a:gd name="connsiteX25" fmla="*/ 10647630 w 11514213"/>
              <a:gd name="connsiteY25" fmla="*/ 3290015 h 3290015"/>
              <a:gd name="connsiteX26" fmla="*/ 10086422 w 11514213"/>
              <a:gd name="connsiteY26" fmla="*/ 3290015 h 3290015"/>
              <a:gd name="connsiteX27" fmla="*/ 9525215 w 11514213"/>
              <a:gd name="connsiteY27" fmla="*/ 3290015 h 3290015"/>
              <a:gd name="connsiteX28" fmla="*/ 8857111 w 11514213"/>
              <a:gd name="connsiteY28" fmla="*/ 3290015 h 3290015"/>
              <a:gd name="connsiteX29" fmla="*/ 7975213 w 11514213"/>
              <a:gd name="connsiteY29" fmla="*/ 3290015 h 3290015"/>
              <a:gd name="connsiteX30" fmla="*/ 7414005 w 11514213"/>
              <a:gd name="connsiteY30" fmla="*/ 3290015 h 3290015"/>
              <a:gd name="connsiteX31" fmla="*/ 6745901 w 11514213"/>
              <a:gd name="connsiteY31" fmla="*/ 3290015 h 3290015"/>
              <a:gd name="connsiteX32" fmla="*/ 6184693 w 11514213"/>
              <a:gd name="connsiteY32" fmla="*/ 3290015 h 3290015"/>
              <a:gd name="connsiteX33" fmla="*/ 5516589 w 11514213"/>
              <a:gd name="connsiteY33" fmla="*/ 3290015 h 3290015"/>
              <a:gd name="connsiteX34" fmla="*/ 4741588 w 11514213"/>
              <a:gd name="connsiteY34" fmla="*/ 3290015 h 3290015"/>
              <a:gd name="connsiteX35" fmla="*/ 4180380 w 11514213"/>
              <a:gd name="connsiteY35" fmla="*/ 3290015 h 3290015"/>
              <a:gd name="connsiteX36" fmla="*/ 3298483 w 11514213"/>
              <a:gd name="connsiteY36" fmla="*/ 3290015 h 3290015"/>
              <a:gd name="connsiteX37" fmla="*/ 2630378 w 11514213"/>
              <a:gd name="connsiteY37" fmla="*/ 3290015 h 3290015"/>
              <a:gd name="connsiteX38" fmla="*/ 2176067 w 11514213"/>
              <a:gd name="connsiteY38" fmla="*/ 3290015 h 3290015"/>
              <a:gd name="connsiteX39" fmla="*/ 1294170 w 11514213"/>
              <a:gd name="connsiteY39" fmla="*/ 3290015 h 3290015"/>
              <a:gd name="connsiteX40" fmla="*/ 412272 w 11514213"/>
              <a:gd name="connsiteY40" fmla="*/ 3290015 h 3290015"/>
              <a:gd name="connsiteX41" fmla="*/ 0 w 11514213"/>
              <a:gd name="connsiteY41" fmla="*/ 2877743 h 3290015"/>
              <a:gd name="connsiteX42" fmla="*/ 0 w 11514213"/>
              <a:gd name="connsiteY42" fmla="*/ 2261375 h 3290015"/>
              <a:gd name="connsiteX43" fmla="*/ 0 w 11514213"/>
              <a:gd name="connsiteY43" fmla="*/ 1620353 h 3290015"/>
              <a:gd name="connsiteX44" fmla="*/ 0 w 11514213"/>
              <a:gd name="connsiteY44" fmla="*/ 954676 h 3290015"/>
              <a:gd name="connsiteX45" fmla="*/ 0 w 11514213"/>
              <a:gd name="connsiteY45" fmla="*/ 412272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290015" fill="none" extrusionOk="0">
                <a:moveTo>
                  <a:pt x="0" y="412272"/>
                </a:moveTo>
                <a:cubicBezTo>
                  <a:pt x="20796" y="168653"/>
                  <a:pt x="151714" y="-46230"/>
                  <a:pt x="412272" y="0"/>
                </a:cubicBezTo>
                <a:cubicBezTo>
                  <a:pt x="729037" y="-2813"/>
                  <a:pt x="1031934" y="-15334"/>
                  <a:pt x="1187273" y="0"/>
                </a:cubicBezTo>
                <a:cubicBezTo>
                  <a:pt x="1342612" y="15334"/>
                  <a:pt x="1384219" y="-675"/>
                  <a:pt x="1534687" y="0"/>
                </a:cubicBezTo>
                <a:cubicBezTo>
                  <a:pt x="1685155" y="675"/>
                  <a:pt x="2180814" y="-30725"/>
                  <a:pt x="2416585" y="0"/>
                </a:cubicBezTo>
                <a:cubicBezTo>
                  <a:pt x="2652356" y="30725"/>
                  <a:pt x="2854749" y="7542"/>
                  <a:pt x="3084689" y="0"/>
                </a:cubicBezTo>
                <a:cubicBezTo>
                  <a:pt x="3314629" y="-7542"/>
                  <a:pt x="3387709" y="-22985"/>
                  <a:pt x="3645897" y="0"/>
                </a:cubicBezTo>
                <a:cubicBezTo>
                  <a:pt x="3904085" y="22985"/>
                  <a:pt x="4161406" y="-14000"/>
                  <a:pt x="4420898" y="0"/>
                </a:cubicBezTo>
                <a:cubicBezTo>
                  <a:pt x="4680390" y="14000"/>
                  <a:pt x="4814423" y="32921"/>
                  <a:pt x="5089002" y="0"/>
                </a:cubicBezTo>
                <a:cubicBezTo>
                  <a:pt x="5363581" y="-32921"/>
                  <a:pt x="5526874" y="-13496"/>
                  <a:pt x="5650210" y="0"/>
                </a:cubicBezTo>
                <a:cubicBezTo>
                  <a:pt x="5773546" y="13496"/>
                  <a:pt x="5919432" y="12312"/>
                  <a:pt x="5997624" y="0"/>
                </a:cubicBezTo>
                <a:cubicBezTo>
                  <a:pt x="6075816" y="-12312"/>
                  <a:pt x="6444439" y="18536"/>
                  <a:pt x="6558832" y="0"/>
                </a:cubicBezTo>
                <a:cubicBezTo>
                  <a:pt x="6673225" y="-18536"/>
                  <a:pt x="6860403" y="22589"/>
                  <a:pt x="7120039" y="0"/>
                </a:cubicBezTo>
                <a:cubicBezTo>
                  <a:pt x="7379675" y="-22589"/>
                  <a:pt x="7335115" y="3677"/>
                  <a:pt x="7467454" y="0"/>
                </a:cubicBezTo>
                <a:cubicBezTo>
                  <a:pt x="7599794" y="-3677"/>
                  <a:pt x="7777357" y="-12096"/>
                  <a:pt x="7921764" y="0"/>
                </a:cubicBezTo>
                <a:cubicBezTo>
                  <a:pt x="8066171" y="12096"/>
                  <a:pt x="8150447" y="15990"/>
                  <a:pt x="8269179" y="0"/>
                </a:cubicBezTo>
                <a:cubicBezTo>
                  <a:pt x="8387912" y="-15990"/>
                  <a:pt x="8835914" y="31038"/>
                  <a:pt x="9151076" y="0"/>
                </a:cubicBezTo>
                <a:cubicBezTo>
                  <a:pt x="9466238" y="-31038"/>
                  <a:pt x="9478920" y="-2776"/>
                  <a:pt x="9605387" y="0"/>
                </a:cubicBezTo>
                <a:cubicBezTo>
                  <a:pt x="9731854" y="2776"/>
                  <a:pt x="9932607" y="-19634"/>
                  <a:pt x="10059698" y="0"/>
                </a:cubicBezTo>
                <a:cubicBezTo>
                  <a:pt x="10186789" y="19634"/>
                  <a:pt x="10653280" y="-40655"/>
                  <a:pt x="11101941" y="0"/>
                </a:cubicBezTo>
                <a:cubicBezTo>
                  <a:pt x="11320181" y="-417"/>
                  <a:pt x="11501474" y="217875"/>
                  <a:pt x="11514213" y="412272"/>
                </a:cubicBezTo>
                <a:cubicBezTo>
                  <a:pt x="11527523" y="621359"/>
                  <a:pt x="11504006" y="767330"/>
                  <a:pt x="11514213" y="1077949"/>
                </a:cubicBezTo>
                <a:cubicBezTo>
                  <a:pt x="11524420" y="1388568"/>
                  <a:pt x="11525409" y="1507837"/>
                  <a:pt x="11514213" y="1718972"/>
                </a:cubicBezTo>
                <a:cubicBezTo>
                  <a:pt x="11503017" y="1930107"/>
                  <a:pt x="11481427" y="2588567"/>
                  <a:pt x="11514213" y="2877743"/>
                </a:cubicBezTo>
                <a:cubicBezTo>
                  <a:pt x="11518908" y="3138870"/>
                  <a:pt x="11291324" y="3283899"/>
                  <a:pt x="11101941" y="3290015"/>
                </a:cubicBezTo>
                <a:cubicBezTo>
                  <a:pt x="11004227" y="3310785"/>
                  <a:pt x="10864541" y="3302207"/>
                  <a:pt x="10647630" y="3290015"/>
                </a:cubicBezTo>
                <a:cubicBezTo>
                  <a:pt x="10430719" y="3277823"/>
                  <a:pt x="10254420" y="3281299"/>
                  <a:pt x="10086422" y="3290015"/>
                </a:cubicBezTo>
                <a:cubicBezTo>
                  <a:pt x="9918424" y="3298731"/>
                  <a:pt x="9652001" y="3298301"/>
                  <a:pt x="9525215" y="3290015"/>
                </a:cubicBezTo>
                <a:cubicBezTo>
                  <a:pt x="9398429" y="3281729"/>
                  <a:pt x="9081712" y="3319447"/>
                  <a:pt x="8857111" y="3290015"/>
                </a:cubicBezTo>
                <a:cubicBezTo>
                  <a:pt x="8632510" y="3260583"/>
                  <a:pt x="8365512" y="3274697"/>
                  <a:pt x="7975213" y="3290015"/>
                </a:cubicBezTo>
                <a:cubicBezTo>
                  <a:pt x="7584914" y="3305333"/>
                  <a:pt x="7605174" y="3265318"/>
                  <a:pt x="7414005" y="3290015"/>
                </a:cubicBezTo>
                <a:cubicBezTo>
                  <a:pt x="7222836" y="3314712"/>
                  <a:pt x="7050457" y="3272637"/>
                  <a:pt x="6745901" y="3290015"/>
                </a:cubicBezTo>
                <a:cubicBezTo>
                  <a:pt x="6441345" y="3307393"/>
                  <a:pt x="6428102" y="3314970"/>
                  <a:pt x="6184693" y="3290015"/>
                </a:cubicBezTo>
                <a:cubicBezTo>
                  <a:pt x="5941284" y="3265060"/>
                  <a:pt x="5807794" y="3320833"/>
                  <a:pt x="5516589" y="3290015"/>
                </a:cubicBezTo>
                <a:cubicBezTo>
                  <a:pt x="5225384" y="3259197"/>
                  <a:pt x="5076441" y="3313291"/>
                  <a:pt x="4741588" y="3290015"/>
                </a:cubicBezTo>
                <a:cubicBezTo>
                  <a:pt x="4406735" y="3266739"/>
                  <a:pt x="4343383" y="3265366"/>
                  <a:pt x="4180380" y="3290015"/>
                </a:cubicBezTo>
                <a:cubicBezTo>
                  <a:pt x="4017377" y="3314664"/>
                  <a:pt x="3495154" y="3314078"/>
                  <a:pt x="3298483" y="3290015"/>
                </a:cubicBezTo>
                <a:cubicBezTo>
                  <a:pt x="3101812" y="3265952"/>
                  <a:pt x="2822671" y="3320451"/>
                  <a:pt x="2630378" y="3290015"/>
                </a:cubicBezTo>
                <a:cubicBezTo>
                  <a:pt x="2438086" y="3259579"/>
                  <a:pt x="2307121" y="3268469"/>
                  <a:pt x="2176067" y="3290015"/>
                </a:cubicBezTo>
                <a:cubicBezTo>
                  <a:pt x="2045013" y="3311561"/>
                  <a:pt x="1654460" y="3286175"/>
                  <a:pt x="1294170" y="3290015"/>
                </a:cubicBezTo>
                <a:cubicBezTo>
                  <a:pt x="933880" y="3293855"/>
                  <a:pt x="736706" y="3278770"/>
                  <a:pt x="412272" y="3290015"/>
                </a:cubicBezTo>
                <a:cubicBezTo>
                  <a:pt x="204325" y="3284251"/>
                  <a:pt x="6011" y="3107192"/>
                  <a:pt x="0" y="2877743"/>
                </a:cubicBezTo>
                <a:cubicBezTo>
                  <a:pt x="15902" y="2703658"/>
                  <a:pt x="-16397" y="2513452"/>
                  <a:pt x="0" y="2261375"/>
                </a:cubicBezTo>
                <a:cubicBezTo>
                  <a:pt x="16397" y="2009298"/>
                  <a:pt x="-6275" y="1756740"/>
                  <a:pt x="0" y="1620353"/>
                </a:cubicBezTo>
                <a:cubicBezTo>
                  <a:pt x="6275" y="1483966"/>
                  <a:pt x="20976" y="1209899"/>
                  <a:pt x="0" y="954676"/>
                </a:cubicBezTo>
                <a:cubicBezTo>
                  <a:pt x="-20976" y="699453"/>
                  <a:pt x="11802" y="542133"/>
                  <a:pt x="0" y="412272"/>
                </a:cubicBezTo>
                <a:close/>
              </a:path>
              <a:path w="11514213" h="3290015" stroke="0" extrusionOk="0">
                <a:moveTo>
                  <a:pt x="0" y="412272"/>
                </a:moveTo>
                <a:cubicBezTo>
                  <a:pt x="1295" y="224186"/>
                  <a:pt x="205674" y="37693"/>
                  <a:pt x="412272" y="0"/>
                </a:cubicBezTo>
                <a:cubicBezTo>
                  <a:pt x="749717" y="-12648"/>
                  <a:pt x="856294" y="-1167"/>
                  <a:pt x="1187273" y="0"/>
                </a:cubicBezTo>
                <a:cubicBezTo>
                  <a:pt x="1518252" y="1167"/>
                  <a:pt x="1476343" y="-13122"/>
                  <a:pt x="1641584" y="0"/>
                </a:cubicBezTo>
                <a:cubicBezTo>
                  <a:pt x="1806825" y="13122"/>
                  <a:pt x="1943889" y="459"/>
                  <a:pt x="2095895" y="0"/>
                </a:cubicBezTo>
                <a:cubicBezTo>
                  <a:pt x="2247901" y="-459"/>
                  <a:pt x="2690122" y="29508"/>
                  <a:pt x="2870896" y="0"/>
                </a:cubicBezTo>
                <a:cubicBezTo>
                  <a:pt x="3051670" y="-29508"/>
                  <a:pt x="3250450" y="-27703"/>
                  <a:pt x="3432103" y="0"/>
                </a:cubicBezTo>
                <a:cubicBezTo>
                  <a:pt x="3613756" y="27703"/>
                  <a:pt x="4065806" y="-41733"/>
                  <a:pt x="4314001" y="0"/>
                </a:cubicBezTo>
                <a:cubicBezTo>
                  <a:pt x="4562196" y="41733"/>
                  <a:pt x="4813571" y="23507"/>
                  <a:pt x="5195899" y="0"/>
                </a:cubicBezTo>
                <a:cubicBezTo>
                  <a:pt x="5578227" y="-23507"/>
                  <a:pt x="5621496" y="-31599"/>
                  <a:pt x="5970900" y="0"/>
                </a:cubicBezTo>
                <a:cubicBezTo>
                  <a:pt x="6320304" y="31599"/>
                  <a:pt x="6291189" y="3140"/>
                  <a:pt x="6425211" y="0"/>
                </a:cubicBezTo>
                <a:cubicBezTo>
                  <a:pt x="6559233" y="-3140"/>
                  <a:pt x="6629795" y="13347"/>
                  <a:pt x="6772625" y="0"/>
                </a:cubicBezTo>
                <a:cubicBezTo>
                  <a:pt x="6915455" y="-13347"/>
                  <a:pt x="7339876" y="20271"/>
                  <a:pt x="7654523" y="0"/>
                </a:cubicBezTo>
                <a:cubicBezTo>
                  <a:pt x="7969170" y="-20271"/>
                  <a:pt x="8085442" y="31796"/>
                  <a:pt x="8322627" y="0"/>
                </a:cubicBezTo>
                <a:cubicBezTo>
                  <a:pt x="8559812" y="-31796"/>
                  <a:pt x="8794164" y="-31153"/>
                  <a:pt x="8990731" y="0"/>
                </a:cubicBezTo>
                <a:cubicBezTo>
                  <a:pt x="9187298" y="31153"/>
                  <a:pt x="9323522" y="969"/>
                  <a:pt x="9445042" y="0"/>
                </a:cubicBezTo>
                <a:cubicBezTo>
                  <a:pt x="9566562" y="-969"/>
                  <a:pt x="10026241" y="-13051"/>
                  <a:pt x="10220043" y="0"/>
                </a:cubicBezTo>
                <a:cubicBezTo>
                  <a:pt x="10413845" y="13051"/>
                  <a:pt x="10911601" y="37323"/>
                  <a:pt x="11101941" y="0"/>
                </a:cubicBezTo>
                <a:cubicBezTo>
                  <a:pt x="11336666" y="-14586"/>
                  <a:pt x="11534180" y="210752"/>
                  <a:pt x="11514213" y="412272"/>
                </a:cubicBezTo>
                <a:cubicBezTo>
                  <a:pt x="11508320" y="680829"/>
                  <a:pt x="11525428" y="744892"/>
                  <a:pt x="11514213" y="954676"/>
                </a:cubicBezTo>
                <a:cubicBezTo>
                  <a:pt x="11502998" y="1164460"/>
                  <a:pt x="11539992" y="1283747"/>
                  <a:pt x="11514213" y="1595698"/>
                </a:cubicBezTo>
                <a:cubicBezTo>
                  <a:pt x="11488434" y="1907649"/>
                  <a:pt x="11495528" y="1922444"/>
                  <a:pt x="11514213" y="2187411"/>
                </a:cubicBezTo>
                <a:cubicBezTo>
                  <a:pt x="11532898" y="2452378"/>
                  <a:pt x="11484272" y="2578324"/>
                  <a:pt x="11514213" y="2877743"/>
                </a:cubicBezTo>
                <a:cubicBezTo>
                  <a:pt x="11524571" y="3127923"/>
                  <a:pt x="11294783" y="3276914"/>
                  <a:pt x="11101941" y="3290015"/>
                </a:cubicBezTo>
                <a:cubicBezTo>
                  <a:pt x="10739621" y="3323607"/>
                  <a:pt x="10491081" y="3300762"/>
                  <a:pt x="10326940" y="3290015"/>
                </a:cubicBezTo>
                <a:cubicBezTo>
                  <a:pt x="10162799" y="3279268"/>
                  <a:pt x="9745221" y="3255864"/>
                  <a:pt x="9445042" y="3290015"/>
                </a:cubicBezTo>
                <a:cubicBezTo>
                  <a:pt x="9144863" y="3324166"/>
                  <a:pt x="8850814" y="3306889"/>
                  <a:pt x="8563145" y="3290015"/>
                </a:cubicBezTo>
                <a:cubicBezTo>
                  <a:pt x="8275476" y="3273141"/>
                  <a:pt x="8167720" y="3297337"/>
                  <a:pt x="8001937" y="3290015"/>
                </a:cubicBezTo>
                <a:cubicBezTo>
                  <a:pt x="7836154" y="3282693"/>
                  <a:pt x="7737231" y="3281037"/>
                  <a:pt x="7654523" y="3290015"/>
                </a:cubicBezTo>
                <a:cubicBezTo>
                  <a:pt x="7571815" y="3298993"/>
                  <a:pt x="7381443" y="3310537"/>
                  <a:pt x="7200212" y="3290015"/>
                </a:cubicBezTo>
                <a:cubicBezTo>
                  <a:pt x="7018981" y="3269493"/>
                  <a:pt x="6928769" y="3290297"/>
                  <a:pt x="6745901" y="3290015"/>
                </a:cubicBezTo>
                <a:cubicBezTo>
                  <a:pt x="6563033" y="3289733"/>
                  <a:pt x="6346930" y="3302993"/>
                  <a:pt x="5970900" y="3290015"/>
                </a:cubicBezTo>
                <a:cubicBezTo>
                  <a:pt x="5594870" y="3277037"/>
                  <a:pt x="5754212" y="3295649"/>
                  <a:pt x="5623486" y="3290015"/>
                </a:cubicBezTo>
                <a:cubicBezTo>
                  <a:pt x="5492760" y="3284381"/>
                  <a:pt x="5351620" y="3311836"/>
                  <a:pt x="5169175" y="3290015"/>
                </a:cubicBezTo>
                <a:cubicBezTo>
                  <a:pt x="4986730" y="3268194"/>
                  <a:pt x="4645162" y="3277674"/>
                  <a:pt x="4287277" y="3290015"/>
                </a:cubicBezTo>
                <a:cubicBezTo>
                  <a:pt x="3929392" y="3302356"/>
                  <a:pt x="4033034" y="3297017"/>
                  <a:pt x="3939863" y="3290015"/>
                </a:cubicBezTo>
                <a:cubicBezTo>
                  <a:pt x="3846692" y="3283013"/>
                  <a:pt x="3734542" y="3274170"/>
                  <a:pt x="3592449" y="3290015"/>
                </a:cubicBezTo>
                <a:cubicBezTo>
                  <a:pt x="3450356" y="3305860"/>
                  <a:pt x="3356989" y="3282837"/>
                  <a:pt x="3245034" y="3290015"/>
                </a:cubicBezTo>
                <a:cubicBezTo>
                  <a:pt x="3133080" y="3297193"/>
                  <a:pt x="2767178" y="3283081"/>
                  <a:pt x="2576930" y="3290015"/>
                </a:cubicBezTo>
                <a:cubicBezTo>
                  <a:pt x="2386682" y="3296949"/>
                  <a:pt x="2047774" y="3289752"/>
                  <a:pt x="1908826" y="3290015"/>
                </a:cubicBezTo>
                <a:cubicBezTo>
                  <a:pt x="1769878" y="3290278"/>
                  <a:pt x="1531404" y="3299018"/>
                  <a:pt x="1240721" y="3290015"/>
                </a:cubicBezTo>
                <a:cubicBezTo>
                  <a:pt x="950039" y="3281012"/>
                  <a:pt x="654464" y="3319461"/>
                  <a:pt x="412272" y="3290015"/>
                </a:cubicBezTo>
                <a:cubicBezTo>
                  <a:pt x="192407" y="3299298"/>
                  <a:pt x="-12421" y="3111320"/>
                  <a:pt x="0" y="2877743"/>
                </a:cubicBezTo>
                <a:cubicBezTo>
                  <a:pt x="28180" y="2613012"/>
                  <a:pt x="-1694" y="2422047"/>
                  <a:pt x="0" y="2261375"/>
                </a:cubicBezTo>
                <a:cubicBezTo>
                  <a:pt x="1694" y="2100703"/>
                  <a:pt x="16985" y="1924458"/>
                  <a:pt x="0" y="1645008"/>
                </a:cubicBezTo>
                <a:cubicBezTo>
                  <a:pt x="-16985" y="1365558"/>
                  <a:pt x="19483" y="1270833"/>
                  <a:pt x="0" y="1053294"/>
                </a:cubicBezTo>
                <a:cubicBezTo>
                  <a:pt x="-19483" y="835755"/>
                  <a:pt x="14476" y="615076"/>
                  <a:pt x="0" y="41227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pic>
        <p:nvPicPr>
          <p:cNvPr id="2" name="Picture 1">
            <a:extLst>
              <a:ext uri="{FF2B5EF4-FFF2-40B4-BE49-F238E27FC236}">
                <a16:creationId xmlns:a16="http://schemas.microsoft.com/office/drawing/2014/main"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8D3E96A3-FA90-47C5-892E-14B632ACF61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F80C1444-8CD6-4800-B59F-753E070DEBB0}"/>
              </a:ext>
            </a:extLst>
          </p:cNvPr>
          <p:cNvGrpSpPr/>
          <p:nvPr/>
        </p:nvGrpSpPr>
        <p:grpSpPr>
          <a:xfrm>
            <a:off x="249396" y="468879"/>
            <a:ext cx="5846603" cy="2426721"/>
            <a:chOff x="2975205" y="1255651"/>
            <a:chExt cx="5432196" cy="3036949"/>
          </a:xfrm>
        </p:grpSpPr>
        <p:sp>
          <p:nvSpPr>
            <p:cNvPr id="48" name="Rectangle: Rounded Corners 6">
              <a:extLst>
                <a:ext uri="{FF2B5EF4-FFF2-40B4-BE49-F238E27FC236}">
                  <a16:creationId xmlns:a16="http://schemas.microsoft.com/office/drawing/2014/main" id="{2A1CC376-7CD4-4E31-90F2-F099D158EF3F}"/>
                </a:ext>
              </a:extLst>
            </p:cNvPr>
            <p:cNvSpPr/>
            <p:nvPr/>
          </p:nvSpPr>
          <p:spPr>
            <a:xfrm>
              <a:off x="2975205" y="1724298"/>
              <a:ext cx="5432196" cy="2568302"/>
            </a:xfrm>
            <a:custGeom>
              <a:avLst/>
              <a:gdLst>
                <a:gd name="connsiteX0" fmla="*/ 0 w 5432196"/>
                <a:gd name="connsiteY0" fmla="*/ 518078 h 2568302"/>
                <a:gd name="connsiteX1" fmla="*/ 481356 w 5432196"/>
                <a:gd name="connsiteY1" fmla="*/ 0 h 2568302"/>
                <a:gd name="connsiteX2" fmla="*/ 1119854 w 5432196"/>
                <a:gd name="connsiteY2" fmla="*/ 0 h 2568302"/>
                <a:gd name="connsiteX3" fmla="*/ 1668961 w 5432196"/>
                <a:gd name="connsiteY3" fmla="*/ 0 h 2568302"/>
                <a:gd name="connsiteX4" fmla="*/ 2218069 w 5432196"/>
                <a:gd name="connsiteY4" fmla="*/ 0 h 2568302"/>
                <a:gd name="connsiteX5" fmla="*/ 2901261 w 5432196"/>
                <a:gd name="connsiteY5" fmla="*/ 0 h 2568302"/>
                <a:gd name="connsiteX6" fmla="*/ 3405675 w 5432196"/>
                <a:gd name="connsiteY6" fmla="*/ 0 h 2568302"/>
                <a:gd name="connsiteX7" fmla="*/ 3954783 w 5432196"/>
                <a:gd name="connsiteY7" fmla="*/ 0 h 2568302"/>
                <a:gd name="connsiteX8" fmla="*/ 4950839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50839 w 5432196"/>
                <a:gd name="connsiteY13" fmla="*/ 2568302 h 2568302"/>
                <a:gd name="connsiteX14" fmla="*/ 4312341 w 5432196"/>
                <a:gd name="connsiteY14" fmla="*/ 2568302 h 2568302"/>
                <a:gd name="connsiteX15" fmla="*/ 3673844 w 5432196"/>
                <a:gd name="connsiteY15" fmla="*/ 2568302 h 2568302"/>
                <a:gd name="connsiteX16" fmla="*/ 2990651 w 5432196"/>
                <a:gd name="connsiteY16" fmla="*/ 2568302 h 2568302"/>
                <a:gd name="connsiteX17" fmla="*/ 2352154 w 5432196"/>
                <a:gd name="connsiteY17" fmla="*/ 2568302 h 2568302"/>
                <a:gd name="connsiteX18" fmla="*/ 1758351 w 5432196"/>
                <a:gd name="connsiteY18" fmla="*/ 2568302 h 2568302"/>
                <a:gd name="connsiteX19" fmla="*/ 1164548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1356 w 5432196"/>
                <a:gd name="connsiteY1" fmla="*/ 0 h 2568302"/>
                <a:gd name="connsiteX2" fmla="*/ 1164548 w 5432196"/>
                <a:gd name="connsiteY2" fmla="*/ 0 h 2568302"/>
                <a:gd name="connsiteX3" fmla="*/ 1713656 w 5432196"/>
                <a:gd name="connsiteY3" fmla="*/ 0 h 2568302"/>
                <a:gd name="connsiteX4" fmla="*/ 2262765 w 5432196"/>
                <a:gd name="connsiteY4" fmla="*/ 0 h 2568302"/>
                <a:gd name="connsiteX5" fmla="*/ 2945957 w 5432196"/>
                <a:gd name="connsiteY5" fmla="*/ 0 h 2568302"/>
                <a:gd name="connsiteX6" fmla="*/ 3539759 w 5432196"/>
                <a:gd name="connsiteY6" fmla="*/ 0 h 2568302"/>
                <a:gd name="connsiteX7" fmla="*/ 4267647 w 5432196"/>
                <a:gd name="connsiteY7" fmla="*/ 0 h 2568302"/>
                <a:gd name="connsiteX8" fmla="*/ 4950839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50839 w 5432196"/>
                <a:gd name="connsiteY13" fmla="*/ 2568302 h 2568302"/>
                <a:gd name="connsiteX14" fmla="*/ 4446426 w 5432196"/>
                <a:gd name="connsiteY14" fmla="*/ 2568302 h 2568302"/>
                <a:gd name="connsiteX15" fmla="*/ 3718539 w 5432196"/>
                <a:gd name="connsiteY15" fmla="*/ 2568302 h 2568302"/>
                <a:gd name="connsiteX16" fmla="*/ 3124736 w 5432196"/>
                <a:gd name="connsiteY16" fmla="*/ 2568302 h 2568302"/>
                <a:gd name="connsiteX17" fmla="*/ 2530934 w 5432196"/>
                <a:gd name="connsiteY17" fmla="*/ 2568302 h 2568302"/>
                <a:gd name="connsiteX18" fmla="*/ 1803046 w 5432196"/>
                <a:gd name="connsiteY18" fmla="*/ 2568302 h 2568302"/>
                <a:gd name="connsiteX19" fmla="*/ 1119854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553" y="205915"/>
                    <a:pt x="246406" y="50524"/>
                    <a:pt x="481356" y="0"/>
                  </a:cubicBezTo>
                  <a:cubicBezTo>
                    <a:pt x="771439" y="795"/>
                    <a:pt x="997030" y="3837"/>
                    <a:pt x="1119854" y="0"/>
                  </a:cubicBezTo>
                  <a:cubicBezTo>
                    <a:pt x="1268304" y="-6902"/>
                    <a:pt x="1549735" y="-13260"/>
                    <a:pt x="1668961" y="0"/>
                  </a:cubicBezTo>
                  <a:cubicBezTo>
                    <a:pt x="1808431" y="-1534"/>
                    <a:pt x="2104387" y="30257"/>
                    <a:pt x="2218069" y="0"/>
                  </a:cubicBezTo>
                  <a:cubicBezTo>
                    <a:pt x="2343161" y="-16524"/>
                    <a:pt x="2731104" y="25428"/>
                    <a:pt x="2901261" y="0"/>
                  </a:cubicBezTo>
                  <a:cubicBezTo>
                    <a:pt x="3072577" y="-16460"/>
                    <a:pt x="3253458" y="-2485"/>
                    <a:pt x="3405675" y="0"/>
                  </a:cubicBezTo>
                  <a:cubicBezTo>
                    <a:pt x="3557936" y="7037"/>
                    <a:pt x="3684270" y="-9614"/>
                    <a:pt x="3954783" y="0"/>
                  </a:cubicBezTo>
                  <a:cubicBezTo>
                    <a:pt x="4201701" y="-23398"/>
                    <a:pt x="4779432" y="20089"/>
                    <a:pt x="4950839" y="0"/>
                  </a:cubicBezTo>
                  <a:cubicBezTo>
                    <a:pt x="5215418" y="-65812"/>
                    <a:pt x="5404419" y="214710"/>
                    <a:pt x="5432196" y="518078"/>
                  </a:cubicBezTo>
                  <a:cubicBezTo>
                    <a:pt x="5462337" y="781268"/>
                    <a:pt x="5432953" y="861832"/>
                    <a:pt x="5432196" y="1044115"/>
                  </a:cubicBezTo>
                  <a:cubicBezTo>
                    <a:pt x="5410451" y="1224821"/>
                    <a:pt x="5437341" y="1343457"/>
                    <a:pt x="5432196" y="1554830"/>
                  </a:cubicBezTo>
                  <a:cubicBezTo>
                    <a:pt x="5413092" y="1773082"/>
                    <a:pt x="5449962" y="1868144"/>
                    <a:pt x="5432196" y="2050224"/>
                  </a:cubicBezTo>
                  <a:cubicBezTo>
                    <a:pt x="5448924" y="2332762"/>
                    <a:pt x="5207422" y="2539667"/>
                    <a:pt x="4950839" y="2568302"/>
                  </a:cubicBezTo>
                  <a:cubicBezTo>
                    <a:pt x="4801364" y="2604825"/>
                    <a:pt x="4580869" y="2559852"/>
                    <a:pt x="4312341" y="2568302"/>
                  </a:cubicBezTo>
                  <a:cubicBezTo>
                    <a:pt x="4069715" y="2537318"/>
                    <a:pt x="3842566" y="2550741"/>
                    <a:pt x="3673844" y="2568302"/>
                  </a:cubicBezTo>
                  <a:cubicBezTo>
                    <a:pt x="3417977" y="2599711"/>
                    <a:pt x="3266664" y="2554276"/>
                    <a:pt x="2990651" y="2568302"/>
                  </a:cubicBezTo>
                  <a:cubicBezTo>
                    <a:pt x="2728633" y="2568555"/>
                    <a:pt x="2619912" y="2593147"/>
                    <a:pt x="2352154" y="2568302"/>
                  </a:cubicBezTo>
                  <a:cubicBezTo>
                    <a:pt x="2102428" y="2581209"/>
                    <a:pt x="1903165" y="2569159"/>
                    <a:pt x="1758351" y="2568302"/>
                  </a:cubicBezTo>
                  <a:cubicBezTo>
                    <a:pt x="1595711" y="2513404"/>
                    <a:pt x="1306550" y="2592537"/>
                    <a:pt x="1164548" y="2568302"/>
                  </a:cubicBezTo>
                  <a:cubicBezTo>
                    <a:pt x="1002934" y="2540230"/>
                    <a:pt x="806486" y="2597225"/>
                    <a:pt x="481356" y="2568302"/>
                  </a:cubicBezTo>
                  <a:cubicBezTo>
                    <a:pt x="234079" y="2577316"/>
                    <a:pt x="94081" y="2328657"/>
                    <a:pt x="0" y="2050224"/>
                  </a:cubicBezTo>
                  <a:cubicBezTo>
                    <a:pt x="22595" y="1853976"/>
                    <a:pt x="-21452" y="1691071"/>
                    <a:pt x="0" y="1539509"/>
                  </a:cubicBezTo>
                  <a:cubicBezTo>
                    <a:pt x="15148" y="1368061"/>
                    <a:pt x="11424" y="1228555"/>
                    <a:pt x="0" y="998150"/>
                  </a:cubicBezTo>
                  <a:cubicBezTo>
                    <a:pt x="-5778" y="799372"/>
                    <a:pt x="-26692" y="662621"/>
                    <a:pt x="0" y="518078"/>
                  </a:cubicBezTo>
                  <a:close/>
                </a:path>
                <a:path w="5432196" h="2568302" stroke="0" extrusionOk="0">
                  <a:moveTo>
                    <a:pt x="0" y="518078"/>
                  </a:moveTo>
                  <a:cubicBezTo>
                    <a:pt x="37768" y="245456"/>
                    <a:pt x="222313" y="7075"/>
                    <a:pt x="481356" y="0"/>
                  </a:cubicBezTo>
                  <a:cubicBezTo>
                    <a:pt x="754901" y="-43033"/>
                    <a:pt x="865558" y="-11764"/>
                    <a:pt x="1164548" y="0"/>
                  </a:cubicBezTo>
                  <a:cubicBezTo>
                    <a:pt x="1455247" y="950"/>
                    <a:pt x="1514479" y="-10784"/>
                    <a:pt x="1713656" y="0"/>
                  </a:cubicBezTo>
                  <a:cubicBezTo>
                    <a:pt x="1913915" y="25223"/>
                    <a:pt x="2011888" y="-17878"/>
                    <a:pt x="2262765" y="0"/>
                  </a:cubicBezTo>
                  <a:cubicBezTo>
                    <a:pt x="2485314" y="11517"/>
                    <a:pt x="2706916" y="16160"/>
                    <a:pt x="2945957" y="0"/>
                  </a:cubicBezTo>
                  <a:cubicBezTo>
                    <a:pt x="3161485" y="-2249"/>
                    <a:pt x="3256494" y="20239"/>
                    <a:pt x="3539759" y="0"/>
                  </a:cubicBezTo>
                  <a:cubicBezTo>
                    <a:pt x="3864611" y="-1725"/>
                    <a:pt x="4074532" y="34854"/>
                    <a:pt x="4267647" y="0"/>
                  </a:cubicBezTo>
                  <a:cubicBezTo>
                    <a:pt x="4485038" y="9616"/>
                    <a:pt x="4628140" y="-12896"/>
                    <a:pt x="4950839" y="0"/>
                  </a:cubicBezTo>
                  <a:cubicBezTo>
                    <a:pt x="5143020" y="30456"/>
                    <a:pt x="5479640" y="136434"/>
                    <a:pt x="5432196" y="518078"/>
                  </a:cubicBezTo>
                  <a:cubicBezTo>
                    <a:pt x="5419114" y="651226"/>
                    <a:pt x="5431835" y="869751"/>
                    <a:pt x="5432196" y="998150"/>
                  </a:cubicBezTo>
                  <a:cubicBezTo>
                    <a:pt x="5460412" y="1085812"/>
                    <a:pt x="5420343" y="1378252"/>
                    <a:pt x="5432196" y="1539509"/>
                  </a:cubicBezTo>
                  <a:cubicBezTo>
                    <a:pt x="5449732" y="1749718"/>
                    <a:pt x="5432046" y="1821047"/>
                    <a:pt x="5432196" y="2050224"/>
                  </a:cubicBezTo>
                  <a:cubicBezTo>
                    <a:pt x="5428124" y="2240904"/>
                    <a:pt x="5177099" y="2510894"/>
                    <a:pt x="4950839" y="2568302"/>
                  </a:cubicBezTo>
                  <a:cubicBezTo>
                    <a:pt x="4827408" y="2561097"/>
                    <a:pt x="4583340" y="2547514"/>
                    <a:pt x="4446426" y="2568302"/>
                  </a:cubicBezTo>
                  <a:cubicBezTo>
                    <a:pt x="4273660" y="2590633"/>
                    <a:pt x="3913549" y="2614333"/>
                    <a:pt x="3718539" y="2568302"/>
                  </a:cubicBezTo>
                  <a:cubicBezTo>
                    <a:pt x="3520217" y="2531369"/>
                    <a:pt x="3369430" y="2588371"/>
                    <a:pt x="3124736" y="2568302"/>
                  </a:cubicBezTo>
                  <a:cubicBezTo>
                    <a:pt x="2874272" y="2536833"/>
                    <a:pt x="2700201" y="2596687"/>
                    <a:pt x="2530934" y="2568302"/>
                  </a:cubicBezTo>
                  <a:cubicBezTo>
                    <a:pt x="2387022" y="2528320"/>
                    <a:pt x="2203700" y="2550233"/>
                    <a:pt x="1803046" y="2568302"/>
                  </a:cubicBezTo>
                  <a:cubicBezTo>
                    <a:pt x="1443093" y="2555015"/>
                    <a:pt x="1292644" y="2603272"/>
                    <a:pt x="1119854" y="2568302"/>
                  </a:cubicBezTo>
                  <a:cubicBezTo>
                    <a:pt x="929947" y="2549753"/>
                    <a:pt x="636109" y="2594303"/>
                    <a:pt x="481356" y="2568302"/>
                  </a:cubicBezTo>
                  <a:cubicBezTo>
                    <a:pt x="228450" y="2524254"/>
                    <a:pt x="-29662" y="2401907"/>
                    <a:pt x="0" y="2050224"/>
                  </a:cubicBezTo>
                  <a:cubicBezTo>
                    <a:pt x="5653" y="1871865"/>
                    <a:pt x="-28553" y="1803758"/>
                    <a:pt x="0" y="1539509"/>
                  </a:cubicBezTo>
                  <a:cubicBezTo>
                    <a:pt x="12062" y="1289509"/>
                    <a:pt x="5729" y="1291612"/>
                    <a:pt x="0" y="1044115"/>
                  </a:cubicBezTo>
                  <a:cubicBezTo>
                    <a:pt x="8440" y="794936"/>
                    <a:pt x="-1759" y="652462"/>
                    <a:pt x="0" y="518078"/>
                  </a:cubicBezTo>
                  <a:close/>
                </a:path>
                <a:path w="5432196" h="2568302" fill="none" stroke="0" extrusionOk="0">
                  <a:moveTo>
                    <a:pt x="0" y="518078"/>
                  </a:moveTo>
                  <a:cubicBezTo>
                    <a:pt x="-9245" y="238813"/>
                    <a:pt x="259712" y="71626"/>
                    <a:pt x="481356" y="0"/>
                  </a:cubicBezTo>
                  <a:cubicBezTo>
                    <a:pt x="742700" y="3630"/>
                    <a:pt x="982304" y="-7504"/>
                    <a:pt x="1119854" y="0"/>
                  </a:cubicBezTo>
                  <a:cubicBezTo>
                    <a:pt x="1277229" y="-3866"/>
                    <a:pt x="1515455" y="359"/>
                    <a:pt x="1668961" y="0"/>
                  </a:cubicBezTo>
                  <a:cubicBezTo>
                    <a:pt x="1799518" y="3526"/>
                    <a:pt x="2118861" y="-5729"/>
                    <a:pt x="2218069" y="0"/>
                  </a:cubicBezTo>
                  <a:cubicBezTo>
                    <a:pt x="2345931" y="-12941"/>
                    <a:pt x="2742281" y="14232"/>
                    <a:pt x="2901261" y="0"/>
                  </a:cubicBezTo>
                  <a:cubicBezTo>
                    <a:pt x="3055865" y="-40947"/>
                    <a:pt x="3229431" y="18769"/>
                    <a:pt x="3405675" y="0"/>
                  </a:cubicBezTo>
                  <a:cubicBezTo>
                    <a:pt x="3566833" y="-10060"/>
                    <a:pt x="3685125" y="14075"/>
                    <a:pt x="3954783" y="0"/>
                  </a:cubicBezTo>
                  <a:cubicBezTo>
                    <a:pt x="4215040" y="-9018"/>
                    <a:pt x="4695748" y="16942"/>
                    <a:pt x="4950839" y="0"/>
                  </a:cubicBezTo>
                  <a:cubicBezTo>
                    <a:pt x="5198756" y="-60883"/>
                    <a:pt x="5436852" y="167430"/>
                    <a:pt x="5432196" y="518078"/>
                  </a:cubicBezTo>
                  <a:cubicBezTo>
                    <a:pt x="5451105" y="757520"/>
                    <a:pt x="5459047" y="858092"/>
                    <a:pt x="5432196" y="1044115"/>
                  </a:cubicBezTo>
                  <a:cubicBezTo>
                    <a:pt x="5413937" y="1234415"/>
                    <a:pt x="5439084" y="1342202"/>
                    <a:pt x="5432196" y="1554830"/>
                  </a:cubicBezTo>
                  <a:cubicBezTo>
                    <a:pt x="5424136" y="1760371"/>
                    <a:pt x="5426220" y="1903589"/>
                    <a:pt x="5432196" y="2050224"/>
                  </a:cubicBezTo>
                  <a:cubicBezTo>
                    <a:pt x="5499036" y="2319848"/>
                    <a:pt x="5193037" y="2554791"/>
                    <a:pt x="4950839" y="2568302"/>
                  </a:cubicBezTo>
                  <a:cubicBezTo>
                    <a:pt x="4777139" y="2608207"/>
                    <a:pt x="4562843" y="2551553"/>
                    <a:pt x="4312341" y="2568302"/>
                  </a:cubicBezTo>
                  <a:cubicBezTo>
                    <a:pt x="4089325" y="2563887"/>
                    <a:pt x="3873811" y="2545283"/>
                    <a:pt x="3673844" y="2568302"/>
                  </a:cubicBezTo>
                  <a:cubicBezTo>
                    <a:pt x="3445794" y="2590752"/>
                    <a:pt x="3252214" y="2526603"/>
                    <a:pt x="2990651" y="2568302"/>
                  </a:cubicBezTo>
                  <a:cubicBezTo>
                    <a:pt x="2718956" y="2584502"/>
                    <a:pt x="2632899" y="2581382"/>
                    <a:pt x="2352154" y="2568302"/>
                  </a:cubicBezTo>
                  <a:cubicBezTo>
                    <a:pt x="2089198" y="2556447"/>
                    <a:pt x="1933174" y="2600790"/>
                    <a:pt x="1758351" y="2568302"/>
                  </a:cubicBezTo>
                  <a:cubicBezTo>
                    <a:pt x="1620411" y="2563363"/>
                    <a:pt x="1290634" y="2593501"/>
                    <a:pt x="1164548" y="2568302"/>
                  </a:cubicBezTo>
                  <a:cubicBezTo>
                    <a:pt x="1017767" y="2571605"/>
                    <a:pt x="795667" y="2557938"/>
                    <a:pt x="481356" y="2568302"/>
                  </a:cubicBezTo>
                  <a:cubicBezTo>
                    <a:pt x="217096" y="2596855"/>
                    <a:pt x="72999" y="2329717"/>
                    <a:pt x="0" y="2050224"/>
                  </a:cubicBezTo>
                  <a:cubicBezTo>
                    <a:pt x="11560" y="1823753"/>
                    <a:pt x="1288" y="1686741"/>
                    <a:pt x="0" y="1539509"/>
                  </a:cubicBezTo>
                  <a:cubicBezTo>
                    <a:pt x="-16722" y="1415380"/>
                    <a:pt x="9308" y="1198598"/>
                    <a:pt x="0" y="998150"/>
                  </a:cubicBezTo>
                  <a:cubicBezTo>
                    <a:pt x="-13075" y="804029"/>
                    <a:pt x="-41508" y="657405"/>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a16="http://schemas.microsoft.com/office/drawing/2014/main"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a16="http://schemas.microsoft.com/office/drawing/2014/main"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52" name="Picture 51">
              <a:extLst>
                <a:ext uri="{FF2B5EF4-FFF2-40B4-BE49-F238E27FC236}">
                  <a16:creationId xmlns:a16="http://schemas.microsoft.com/office/drawing/2014/main" id="{C0EB5175-1504-41BA-B16B-B4FC49110B91}"/>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53" name="Group 52">
            <a:extLst>
              <a:ext uri="{FF2B5EF4-FFF2-40B4-BE49-F238E27FC236}">
                <a16:creationId xmlns:a16="http://schemas.microsoft.com/office/drawing/2014/main"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a16="http://schemas.microsoft.com/office/drawing/2014/main"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a16="http://schemas.microsoft.com/office/drawing/2014/main"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Rectangle: Rounded Corners 64">
                <a:extLst>
                  <a:ext uri="{FF2B5EF4-FFF2-40B4-BE49-F238E27FC236}">
                    <a16:creationId xmlns:a16="http://schemas.microsoft.com/office/drawing/2014/main"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5" name="Picture 54">
              <a:extLst>
                <a:ext uri="{FF2B5EF4-FFF2-40B4-BE49-F238E27FC236}">
                  <a16:creationId xmlns:a16="http://schemas.microsoft.com/office/drawing/2014/main"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a16="http://schemas.microsoft.com/office/drawing/2014/main"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a16="http://schemas.microsoft.com/office/drawing/2014/main"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a16="http://schemas.microsoft.com/office/drawing/2014/main"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a16="http://schemas.microsoft.com/office/drawing/2014/main"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a16="http://schemas.microsoft.com/office/drawing/2014/main"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a16="http://schemas.microsoft.com/office/drawing/2014/main"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a16="http://schemas.microsoft.com/office/drawing/2014/main"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a16="http://schemas.microsoft.com/office/drawing/2014/main"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59424E99-217D-4830-9E35-A7E38649314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27A592A-9A60-4A54-817D-51A10D1658C0}"/>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Set of Cute Snail Cartoon Character. 3098757 Vector Art at Vecteezy">
            <a:extLst>
              <a:ext uri="{FF2B5EF4-FFF2-40B4-BE49-F238E27FC236}">
                <a16:creationId xmlns:a16="http://schemas.microsoft.com/office/drawing/2014/main" id="{D75831A7-2A76-4BA0-889B-6B05057F3A91}"/>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a16="http://schemas.microsoft.com/office/drawing/2014/main" id="{0DC5B6D3-2A48-4A2F-9C26-EF8A591BD4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a16="http://schemas.microsoft.com/office/drawing/2014/main" id="{278E9F4E-F7AF-4EB1-99C2-7A9D06D67CCB}"/>
                </a:ext>
              </a:extLst>
            </p:cNvPr>
            <p:cNvSpPr txBox="1"/>
            <p:nvPr/>
          </p:nvSpPr>
          <p:spPr>
            <a:xfrm>
              <a:off x="-668469" y="-91910"/>
              <a:ext cx="6977731" cy="1701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Hãy đọc thật hay để giúp chúng tớ gọi được nhiều anh em nhà Cua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CEC7862D-030A-4B7C-989C-4EBAEB6BEE2B}"/>
              </a:ext>
            </a:extLst>
          </p:cNvPr>
          <p:cNvPicPr>
            <a:picLocks noChangeAspect="1"/>
          </p:cNvPicPr>
          <p:nvPr/>
        </p:nvPicPr>
        <p:blipFill>
          <a:blip r:embed="rId13"/>
          <a:stretch>
            <a:fillRect/>
          </a:stretch>
        </p:blipFill>
        <p:spPr>
          <a:xfrm>
            <a:off x="4143632" y="127547"/>
            <a:ext cx="7888908" cy="76816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a:t>
            </a:r>
            <a:r>
              <a:rPr kumimoji="0" lang="vi-VN"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chuối</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007007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590056"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084027" y="545302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12967" y="5469909"/>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76952"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513127" y="5942562"/>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1FB24F7-501B-4E6A-888F-0E4360896BBA}"/>
              </a:ext>
            </a:extLst>
          </p:cNvPr>
          <p:cNvPicPr>
            <a:picLocks noChangeAspect="1"/>
          </p:cNvPicPr>
          <p:nvPr/>
        </p:nvPicPr>
        <p:blipFill>
          <a:blip r:embed="rId5"/>
          <a:stretch>
            <a:fillRect/>
          </a:stretch>
        </p:blipFill>
        <p:spPr>
          <a:xfrm>
            <a:off x="2576089" y="205922"/>
            <a:ext cx="7888908" cy="829128"/>
          </a:xfrm>
          <a:prstGeom prst="rect">
            <a:avLst/>
          </a:prstGeom>
        </p:spPr>
      </p:pic>
    </p:spTree>
    <p:extLst>
      <p:ext uri="{BB962C8B-B14F-4D97-AF65-F5344CB8AC3E}">
        <p14:creationId xmlns:p14="http://schemas.microsoft.com/office/powerpoint/2010/main" val="2058441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a:t>
            </a:r>
            <a:r>
              <a:rPr kumimoji="0" lang="vi-VN"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chuối</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421259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te smiling goldfish winking funny fish cartoon Vector Image">
            <a:extLst>
              <a:ext uri="{FF2B5EF4-FFF2-40B4-BE49-F238E27FC236}">
                <a16:creationId xmlns:a16="http://schemas.microsoft.com/office/drawing/2014/main" id="{49050204-A6E8-45B7-B00D-2BC3FCDB1038}"/>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133158"/>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te smiling goldfish winking funny fish cartoon Vector Image">
            <a:extLst>
              <a:ext uri="{FF2B5EF4-FFF2-40B4-BE49-F238E27FC236}">
                <a16:creationId xmlns:a16="http://schemas.microsoft.com/office/drawing/2014/main" id="{6F3DDE7D-B07A-43BF-9141-DEFA494B7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66742" y="6150230"/>
            <a:ext cx="1118041" cy="12086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6140127"/>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9"/>
            <a:stretch>
              <a:fillRect/>
            </a:stretch>
          </p:blipFill>
          <p:spPr>
            <a:xfrm>
              <a:off x="-396" y="3420866"/>
              <a:ext cx="9144793" cy="957155"/>
            </a:xfrm>
            <a:prstGeom prst="rect">
              <a:avLst/>
            </a:prstGeom>
          </p:spPr>
        </p:pic>
      </p:grpSp>
      <p:pic>
        <p:nvPicPr>
          <p:cNvPr id="2" name="Picture 1">
            <a:extLst>
              <a:ext uri="{FF2B5EF4-FFF2-40B4-BE49-F238E27FC236}">
                <a16:creationId xmlns:a16="http://schemas.microsoft.com/office/drawing/2014/main" id="{B7CF2337-C261-4147-971B-73481E3276AF}"/>
              </a:ext>
            </a:extLst>
          </p:cNvPr>
          <p:cNvPicPr>
            <a:picLocks noChangeAspect="1"/>
          </p:cNvPicPr>
          <p:nvPr/>
        </p:nvPicPr>
        <p:blipFill>
          <a:blip r:embed="rId10"/>
          <a:stretch>
            <a:fillRect/>
          </a:stretch>
        </p:blipFill>
        <p:spPr>
          <a:xfrm>
            <a:off x="1269863" y="-84379"/>
            <a:ext cx="8260796" cy="2176461"/>
          </a:xfrm>
          <a:prstGeom prst="rect">
            <a:avLst/>
          </a:prstGeom>
        </p:spPr>
      </p:pic>
      <p:sp>
        <p:nvSpPr>
          <p:cNvPr id="19" name="Rectangle: Rounded Corners 1">
            <a:extLst>
              <a:ext uri="{FF2B5EF4-FFF2-40B4-BE49-F238E27FC236}">
                <a16:creationId xmlns:a16="http://schemas.microsoft.com/office/drawing/2014/main" id="{F8BCA7EF-1A78-4ABB-A69D-0351F607CD4C}"/>
              </a:ext>
            </a:extLst>
          </p:cNvPr>
          <p:cNvSpPr/>
          <p:nvPr/>
        </p:nvSpPr>
        <p:spPr>
          <a:xfrm>
            <a:off x="205272" y="1337880"/>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các âm dễ lẫn do ảnh hưởng của phát âm địa phương, đọc đúng từ ngữ, câu, đoạn và toàn bộ văn bản Bầy voi rừng Trường Sơn. Bước đầu biết nhấn giọng các từ ngữ gợi tả, biết nghỉ hơi ở chỗ có dấu câu.</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Nhận biết được bài văn nói về bầy voi rừng Trường Sơn. Hiểu biết về môi trường sống, những hoạt động thường ngày, đặc điểm của loài voi.</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biết về thế giới thiên nhiên, từ đó biết yêu quý, bảo về các laoif thú, bảo vệ môi trường sống của chúng. Chia sẻ với người thân những hiểu biết về thế giới thiên nhiên. </a:t>
            </a:r>
          </a:p>
        </p:txBody>
      </p:sp>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69A85B-8881-4F06-B52F-3359BF688323}"/>
              </a:ext>
            </a:extLst>
          </p:cNvPr>
          <p:cNvPicPr>
            <a:picLocks noChangeAspect="1"/>
          </p:cNvPicPr>
          <p:nvPr/>
        </p:nvPicPr>
        <p:blipFill>
          <a:blip r:embed="rId8"/>
          <a:stretch>
            <a:fillRect/>
          </a:stretch>
        </p:blipFill>
        <p:spPr>
          <a:xfrm>
            <a:off x="1419962" y="1375456"/>
            <a:ext cx="9352075" cy="1450974"/>
          </a:xfrm>
          <a:prstGeom prst="rect">
            <a:avLst/>
          </a:prstGeom>
        </p:spPr>
      </p:pic>
    </p:spTree>
    <p:extLst>
      <p:ext uri="{BB962C8B-B14F-4D97-AF65-F5344CB8AC3E}">
        <p14:creationId xmlns:p14="http://schemas.microsoft.com/office/powerpoint/2010/main" val="3615510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8534636" cy="2554546"/>
            <a:chOff x="2941084" y="292594"/>
            <a:chExt cx="6309828" cy="2554546"/>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a:extLst>
              <a:ext uri="{FF2B5EF4-FFF2-40B4-BE49-F238E27FC236}">
                <a16:creationId xmlns:a16="http://schemas.microsoft.com/office/drawing/2014/main"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a16="http://schemas.microsoft.com/office/drawing/2014/main"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3">
              <a:extLst>
                <a:ext uri="{FF2B5EF4-FFF2-40B4-BE49-F238E27FC236}">
                  <a16:creationId xmlns:a16="http://schemas.microsoft.com/office/drawing/2014/main"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đọc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gr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59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566602" cy="1938993"/>
            <a:chOff x="2941084" y="292594"/>
            <a:chExt cx="6309828" cy="1938993"/>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 tầng lớp lớp: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mọc rậm rạp, cây cao cây thấp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41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675460" cy="1015664"/>
            <a:chOff x="2941084" y="292594"/>
            <a:chExt cx="7153262" cy="1015664"/>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71532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7064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to, vang, kéo dài (thường nói về một số loài thú)</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9543973" y="47781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59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4" name="Picture 5" descr="C:\Users\Administrator\Desktop\小鸟.png">
            <a:extLst>
              <a:ext uri="{FF2B5EF4-FFF2-40B4-BE49-F238E27FC236}">
                <a16:creationId xmlns:a16="http://schemas.microsoft.com/office/drawing/2014/main"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230A4C-4711-4520-B954-F21B83239DFE}"/>
              </a:ext>
            </a:extLst>
          </p:cNvPr>
          <p:cNvPicPr>
            <a:picLocks noChangeAspect="1"/>
          </p:cNvPicPr>
          <p:nvPr/>
        </p:nvPicPr>
        <p:blipFill>
          <a:blip r:embed="rId8"/>
          <a:stretch>
            <a:fillRect/>
          </a:stretch>
        </p:blipFill>
        <p:spPr>
          <a:xfrm>
            <a:off x="2258114" y="0"/>
            <a:ext cx="7962066" cy="993734"/>
          </a:xfrm>
          <a:prstGeom prst="rect">
            <a:avLst/>
          </a:prstGeom>
        </p:spPr>
      </p:pic>
      <p:sp>
        <p:nvSpPr>
          <p:cNvPr id="10" name="Rectangle: Rounded Corners 6">
            <a:extLst>
              <a:ext uri="{FF2B5EF4-FFF2-40B4-BE49-F238E27FC236}">
                <a16:creationId xmlns:a16="http://schemas.microsoft.com/office/drawing/2014/main" id="{1356AD95-4636-4BE9-9BA5-26704037BC7B}"/>
              </a:ext>
            </a:extLst>
          </p:cNvPr>
          <p:cNvSpPr/>
          <p:nvPr/>
        </p:nvSpPr>
        <p:spPr>
          <a:xfrm>
            <a:off x="410309" y="1023257"/>
            <a:ext cx="11371382" cy="5072743"/>
          </a:xfrm>
          <a:prstGeom prst="roundRect">
            <a:avLst>
              <a:gd name="adj" fmla="val 12531"/>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 nơi ở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spTree>
    <p:extLst>
      <p:ext uri="{BB962C8B-B14F-4D97-AF65-F5344CB8AC3E}">
        <p14:creationId xmlns:p14="http://schemas.microsoft.com/office/powerpoint/2010/main" val="2860705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(nơi ở của loài voi)?</a:t>
              </a:r>
              <a:endParaRPr kumimoji="0" lang="en-US" sz="44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rừng, cây mọc tầng tầng lớp lớp, núi đá chen lẫn đồi cây, sương phủ quanh năm.</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285879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grpSp>
        <p:nvGrpSpPr>
          <p:cNvPr id="14" name="Group 13">
            <a:extLst>
              <a:ext uri="{FF2B5EF4-FFF2-40B4-BE49-F238E27FC236}">
                <a16:creationId xmlns:a16="http://schemas.microsoft.com/office/drawing/2014/main" id="{83E55E6B-0341-4EE4-86CB-E5E53C2022A9}"/>
              </a:ext>
            </a:extLst>
          </p:cNvPr>
          <p:cNvGrpSpPr/>
          <p:nvPr/>
        </p:nvGrpSpPr>
        <p:grpSpPr>
          <a:xfrm>
            <a:off x="0" y="2220686"/>
            <a:ext cx="6411685" cy="4158343"/>
            <a:chOff x="665827" y="2881128"/>
            <a:chExt cx="5551020" cy="1895277"/>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5037406" cy="1791477"/>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quãng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song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4"/>
            <a:stretch>
              <a:fillRect/>
            </a:stretch>
          </p:blipFill>
          <p:spPr>
            <a:xfrm>
              <a:off x="665827" y="2881128"/>
              <a:ext cx="895777" cy="585452"/>
            </a:xfrm>
            <a:prstGeom prst="rect">
              <a:avLst/>
            </a:prstGeom>
          </p:spPr>
        </p:pic>
      </p:grpSp>
      <p:pic>
        <p:nvPicPr>
          <p:cNvPr id="3" name="Picture 2">
            <a:extLst>
              <a:ext uri="{FF2B5EF4-FFF2-40B4-BE49-F238E27FC236}">
                <a16:creationId xmlns:a16="http://schemas.microsoft.com/office/drawing/2014/main" id="{842B2651-D0C6-470C-A35C-D7BD47C02D3B}"/>
              </a:ext>
            </a:extLst>
          </p:cNvPr>
          <p:cNvPicPr>
            <a:picLocks noChangeAspect="1"/>
          </p:cNvPicPr>
          <p:nvPr/>
        </p:nvPicPr>
        <p:blipFill>
          <a:blip r:embed="rId5"/>
          <a:stretch>
            <a:fillRect/>
          </a:stretch>
        </p:blipFill>
        <p:spPr>
          <a:xfrm>
            <a:off x="6466114" y="2698502"/>
            <a:ext cx="5446940" cy="3468255"/>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272144" y="3657600"/>
            <a:ext cx="8675913" cy="2928256"/>
            <a:chOff x="388096" y="2241605"/>
            <a:chExt cx="8675913" cy="297755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319089"/>
              <a:ext cx="7884568" cy="2900072"/>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Cảm nghĩ về loài voi.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388096" y="2241605"/>
              <a:ext cx="1048376" cy="1164015"/>
            </a:xfrm>
            <a:prstGeom prst="rect">
              <a:avLst/>
            </a:prstGeom>
          </p:spPr>
        </p:pic>
      </p:grpSp>
      <p:pic>
        <p:nvPicPr>
          <p:cNvPr id="3" name="Picture 2">
            <a:extLst>
              <a:ext uri="{FF2B5EF4-FFF2-40B4-BE49-F238E27FC236}">
                <a16:creationId xmlns:a16="http://schemas.microsoft.com/office/drawing/2014/main" id="{105A37A0-5CFE-4E36-BA64-E6E712447BA8}"/>
              </a:ext>
            </a:extLst>
          </p:cNvPr>
          <p:cNvPicPr>
            <a:picLocks noChangeAspect="1"/>
          </p:cNvPicPr>
          <p:nvPr/>
        </p:nvPicPr>
        <p:blipFill>
          <a:blip r:embed="rId7"/>
          <a:stretch>
            <a:fillRect/>
          </a:stretch>
        </p:blipFill>
        <p:spPr>
          <a:xfrm>
            <a:off x="774926" y="2442482"/>
            <a:ext cx="7846560" cy="1090152"/>
          </a:xfrm>
          <a:prstGeom prst="rect">
            <a:avLst/>
          </a:prstGeom>
        </p:spPr>
      </p:pic>
    </p:spTree>
    <p:extLst>
      <p:ext uri="{BB962C8B-B14F-4D97-AF65-F5344CB8AC3E}">
        <p14:creationId xmlns:p14="http://schemas.microsoft.com/office/powerpoint/2010/main" val="2737822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81510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74760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CB5810-59BC-4BDA-A6ED-9F936D695EAE}"/>
              </a:ext>
            </a:extLst>
          </p:cNvPr>
          <p:cNvPicPr>
            <a:picLocks noChangeAspect="1"/>
          </p:cNvPicPr>
          <p:nvPr/>
        </p:nvPicPr>
        <p:blipFill>
          <a:blip r:embed="rId7"/>
          <a:stretch>
            <a:fillRect/>
          </a:stretch>
        </p:blipFill>
        <p:spPr>
          <a:xfrm>
            <a:off x="2687614" y="659983"/>
            <a:ext cx="7492633" cy="2456901"/>
          </a:xfrm>
          <a:prstGeom prst="rect">
            <a:avLst/>
          </a:prstGeom>
        </p:spPr>
      </p:pic>
    </p:spTree>
    <p:extLst>
      <p:ext uri="{BB962C8B-B14F-4D97-AF65-F5344CB8AC3E}">
        <p14:creationId xmlns:p14="http://schemas.microsoft.com/office/powerpoint/2010/main" val="1441672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ế</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tận tâm và thương mến nhau như con người.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352207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BF86F7-E978-4002-A467-C27335EDE5F9}"/>
              </a:ext>
            </a:extLst>
          </p:cNvPr>
          <p:cNvPicPr>
            <a:picLocks noChangeAspect="1"/>
          </p:cNvPicPr>
          <p:nvPr/>
        </p:nvPicPr>
        <p:blipFill>
          <a:blip r:embed="rId8"/>
          <a:stretch>
            <a:fillRect/>
          </a:stretch>
        </p:blipFill>
        <p:spPr>
          <a:xfrm>
            <a:off x="1384257" y="1612774"/>
            <a:ext cx="9358171" cy="1237595"/>
          </a:xfrm>
          <a:prstGeom prst="rect">
            <a:avLst/>
          </a:prstGeom>
        </p:spPr>
      </p:pic>
    </p:spTree>
    <p:extLst>
      <p:ext uri="{BB962C8B-B14F-4D97-AF65-F5344CB8AC3E}">
        <p14:creationId xmlns:p14="http://schemas.microsoft.com/office/powerpoint/2010/main" val="2346573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62503" y="4869245"/>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64915" y="4894567"/>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7960091" y="4877685"/>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640701"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143112" y="546146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29849" y="5453027"/>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68511"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487805" y="5967884"/>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978C276-8005-49C9-BBE5-66FCA44464A5}"/>
              </a:ext>
            </a:extLst>
          </p:cNvPr>
          <p:cNvPicPr>
            <a:picLocks noChangeAspect="1"/>
          </p:cNvPicPr>
          <p:nvPr/>
        </p:nvPicPr>
        <p:blipFill>
          <a:blip r:embed="rId5"/>
          <a:stretch>
            <a:fillRect/>
          </a:stretch>
        </p:blipFill>
        <p:spPr>
          <a:xfrm>
            <a:off x="2282174" y="227693"/>
            <a:ext cx="7888908" cy="829128"/>
          </a:xfrm>
          <a:prstGeom prst="rect">
            <a:avLst/>
          </a:prstGeom>
        </p:spPr>
      </p:pic>
    </p:spTree>
    <p:extLst>
      <p:ext uri="{BB962C8B-B14F-4D97-AF65-F5344CB8AC3E}">
        <p14:creationId xmlns:p14="http://schemas.microsoft.com/office/powerpoint/2010/main" val="2564192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a:t>
            </a:r>
            <a:r>
              <a:rPr kumimoji="0" lang="vi-VN"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chuối</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1994995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344107" y="338032"/>
              <a:ext cx="1704313" cy="707886"/>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Dặn dò</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pic>
        <p:nvPicPr>
          <p:cNvPr id="46" name="PA_图片 11">
            <a:extLst>
              <a:ext uri="{FF2B5EF4-FFF2-40B4-BE49-F238E27FC236}">
                <a16:creationId xmlns:a16="http://schemas.microsoft.com/office/drawing/2014/main"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2" name="Picture 4" descr="ปูการ์ตูน png | PNGEgg">
              <a:extLst>
                <a:ext uri="{FF2B5EF4-FFF2-40B4-BE49-F238E27FC236}">
                  <a16:creationId xmlns:a16="http://schemas.microsoft.com/office/drawing/2014/main"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D28415-F8B0-48EC-BB3C-A899045A3D92}"/>
                </a:ext>
              </a:extLst>
            </p:cNvPr>
            <p:cNvSpPr/>
            <p:nvPr/>
          </p:nvSpPr>
          <p:spPr>
            <a:xfrm>
              <a:off x="-3979674" y="3994797"/>
              <a:ext cx="28893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a16="http://schemas.microsoft.com/office/drawing/2014/main"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8" name="Picture 4" descr="ปูการ์ตูน png | PNGEgg">
              <a:extLst>
                <a:ext uri="{FF2B5EF4-FFF2-40B4-BE49-F238E27FC236}">
                  <a16:creationId xmlns:a16="http://schemas.microsoft.com/office/drawing/2014/main"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CEFC28EC-DB83-47F6-B987-239CED467B51}"/>
                </a:ext>
              </a:extLst>
            </p:cNvPr>
            <p:cNvSpPr/>
            <p:nvPr/>
          </p:nvSpPr>
          <p:spPr>
            <a:xfrm>
              <a:off x="-3773198" y="3829736"/>
              <a:ext cx="33076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grpSp>
    </p:spTree>
    <p:extLst>
      <p:ext uri="{BB962C8B-B14F-4D97-AF65-F5344CB8AC3E}">
        <p14:creationId xmlns:p14="http://schemas.microsoft.com/office/powerpoint/2010/main" val="405222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204667-2B3D-4480-A93A-D2402CA6EE3A}"/>
              </a:ext>
            </a:extLst>
          </p:cNvPr>
          <p:cNvPicPr>
            <a:picLocks noChangeAspect="1"/>
          </p:cNvPicPr>
          <p:nvPr/>
        </p:nvPicPr>
        <p:blipFill>
          <a:blip r:embed="rId7"/>
          <a:stretch>
            <a:fillRect/>
          </a:stretch>
        </p:blipFill>
        <p:spPr>
          <a:xfrm>
            <a:off x="2692809" y="1044023"/>
            <a:ext cx="7285351" cy="3115326"/>
          </a:xfrm>
          <a:prstGeom prst="rect">
            <a:avLst/>
          </a:prstGeom>
        </p:spPr>
      </p:pic>
    </p:spTree>
    <p:extLst>
      <p:ext uri="{BB962C8B-B14F-4D97-AF65-F5344CB8AC3E}">
        <p14:creationId xmlns:p14="http://schemas.microsoft.com/office/powerpoint/2010/main" val="176092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id="{5CCD944E-AAAA-4D2F-800D-0B7594FF7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a16="http://schemas.microsoft.com/office/drawing/2014/main" id="{C5AAB8AD-E5F6-4B59-8784-A18D9C2506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tớ đi với cậu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id="{EF46197C-7ED7-4D79-97D8-A2E26C67BF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a16="http://schemas.microsoft.com/office/drawing/2014/main"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20444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id="{91B05907-0D1E-46E0-87A4-5846F8FC0ACC}"/>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id="{E4CA1271-F138-425E-AF32-4071FBC1CFE3}"/>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id="{86B8FEA6-49D2-4090-BBA9-E8C31A8323E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id="{C3F8F03A-B199-4F99-B4C8-0E16EE60B450}"/>
                </a:ext>
              </a:extLst>
            </p:cNvPr>
            <p:cNvPicPr>
              <a:picLocks noChangeAspect="1" noChangeArrowheads="1"/>
            </p:cNvPicPr>
            <p:nvPr/>
          </p:nvPicPr>
          <p:blipFill rotWithShape="1">
            <a:blip r:embed="rId18" cstate="hq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id="{4CB04BBA-9927-41A8-A7AC-CD5907E549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id="{EE42ADD2-0429-476D-8858-74BF79BFBAB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5" action="ppaction://hlinksldjump"/>
            <a:extLst>
              <a:ext uri="{FF2B5EF4-FFF2-40B4-BE49-F238E27FC236}">
                <a16:creationId xmlns:a16="http://schemas.microsoft.com/office/drawing/2014/main" id="{8C506543-9D07-4466-A9A5-52307240C7A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2">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28" cstate="hqprint">
            <a:extLst>
              <a:ext uri="{BEBA8EAE-BF5A-486C-A8C5-ECC9F3942E4B}">
                <a14:imgProps xmlns:a14="http://schemas.microsoft.com/office/drawing/2010/main">
                  <a14:imgLayer r:embed="rId19">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BBAC634-128D-4808-B15E-C0FA8C1219C1}"/>
              </a:ext>
            </a:extLst>
          </p:cNvPr>
          <p:cNvPicPr>
            <a:picLocks noChangeAspect="1"/>
          </p:cNvPicPr>
          <p:nvPr/>
        </p:nvPicPr>
        <p:blipFill rotWithShape="1">
          <a:blip r:embed="rId29">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a16="http://schemas.microsoft.com/office/drawing/2014/main" id="{7CEF29E6-F0BE-4732-837B-53C1AB017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 name="Rectangle: Rounded Corners 2">
            <a:hlinkClick r:id="rId30" action="ppaction://hlinksldjump"/>
            <a:extLst>
              <a:ext uri="{FF2B5EF4-FFF2-40B4-BE49-F238E27FC236}">
                <a16:creationId xmlns:a16="http://schemas.microsoft.com/office/drawing/2014/main"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5897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bài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Mặt</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trời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xanh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của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tôi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tiếng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mưa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rừng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cọ</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được</a:t>
            </a:r>
            <a:r>
              <a:rPr lang="en-US" sz="3600" b="1" i="1" dirty="0">
                <a:solidFill>
                  <a:srgbClr val="0070C0"/>
                </a:solidFill>
                <a:latin typeface="Calibri" panose="020F0502020204030204" pitchFamily="34" charset="0"/>
                <a:cs typeface="Calibri" panose="020F0502020204030204" pitchFamily="34" charset="0"/>
              </a:rPr>
              <a:t> so </a:t>
            </a:r>
            <a:r>
              <a:rPr lang="en-US" sz="3600" b="1" i="1" dirty="0" err="1">
                <a:solidFill>
                  <a:srgbClr val="0070C0"/>
                </a:solidFill>
                <a:latin typeface="Calibri" panose="020F0502020204030204" pitchFamily="34" charset="0"/>
                <a:cs typeface="Calibri" panose="020F0502020204030204" pitchFamily="34" charset="0"/>
              </a:rPr>
              <a:t>sánh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với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hình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ảnh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nào</a:t>
            </a:r>
            <a:r>
              <a:rPr lang="en-US" sz="3600" b="1" i="1" dirty="0">
                <a:solidFill>
                  <a:srgbClr val="0070C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a16="http://schemas.microsoft.com/office/drawing/2014/main"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44B5A72E-0738-4A84-B74D-63DB80FC2A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Tiếng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dội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về</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5848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Hoàn</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thành</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câu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thơ</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sau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Calibri" panose="020F0502020204030204" pitchFamily="34" charset="0"/>
                <a:cs typeface="Calibri" panose="020F0502020204030204" pitchFamily="34" charset="0"/>
              </a:rPr>
              <a:t>Từ</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khi</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rừng</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cọ</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nở</a:t>
            </a:r>
            <a:endParaRPr lang="en-US" sz="3200" b="1" i="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Hoa</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vàng</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như</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6" action="ppaction://hlinksldjump"/>
            <a:extLst>
              <a:ext uri="{FF2B5EF4-FFF2-40B4-BE49-F238E27FC236}">
                <a16:creationId xmlns:a16="http://schemas.microsoft.com/office/drawing/2014/main"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a16="http://schemas.microsoft.com/office/drawing/2014/main"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1D22A781-8F1E-4C0B-B7AB-42D3307154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Hoa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cau</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987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Calibri" panose="020F0502020204030204" pitchFamily="34" charset="0"/>
                <a:cs typeface="Calibri" panose="020F0502020204030204" pitchFamily="34"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6" action="ppaction://hlinksldjump"/>
            <a:extLst>
              <a:ext uri="{FF2B5EF4-FFF2-40B4-BE49-F238E27FC236}">
                <a16:creationId xmlns:a16="http://schemas.microsoft.com/office/drawing/2014/main" id="{B8857F77-C6B9-4F58-BA0D-FE23D211107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965ED1-9D1D-4DE2-AF82-27C5EA16226A}"/>
              </a:ext>
            </a:extLst>
          </p:cNvPr>
          <p:cNvPicPr>
            <a:picLocks noChangeAspect="1"/>
          </p:cNvPicPr>
          <p:nvPr/>
        </p:nvPicPr>
        <p:blipFill>
          <a:blip r:embed="rId8"/>
          <a:stretch>
            <a:fillRect/>
          </a:stretch>
        </p:blipFill>
        <p:spPr>
          <a:xfrm>
            <a:off x="1637676" y="1416397"/>
            <a:ext cx="9352075" cy="1194920"/>
          </a:xfrm>
          <a:prstGeom prst="rect">
            <a:avLst/>
          </a:prstGeom>
        </p:spPr>
      </p:pic>
    </p:spTree>
    <p:extLst>
      <p:ext uri="{BB962C8B-B14F-4D97-AF65-F5344CB8AC3E}">
        <p14:creationId xmlns:p14="http://schemas.microsoft.com/office/powerpoint/2010/main" val="2570543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TotalTime>
  <Words>2376</Words>
  <Application>Microsoft Office PowerPoint</Application>
  <PresentationFormat>Màn hình rộng</PresentationFormat>
  <Paragraphs>166</Paragraphs>
  <Slides>35</Slides>
  <Notes>18</Notes>
  <HiddenSlides>3</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35</vt:i4>
      </vt:variant>
    </vt:vector>
  </HeadingPairs>
  <TitlesOfParts>
    <vt:vector size="43" baseType="lpstr">
      <vt:lpstr>等线</vt:lpstr>
      <vt:lpstr>Microsoft YaHei</vt:lpstr>
      <vt:lpstr>Arial</vt:lpstr>
      <vt:lpstr>Arial-Rounded</vt:lpstr>
      <vt:lpstr>Calibri</vt:lpstr>
      <vt:lpstr>UTM Duepuntozero</vt:lpstr>
      <vt:lpstr>UVN Banh Mi</vt:lpstr>
      <vt:lpstr>第一PPT，www.1ppt.com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hoaquan123@outlook.com</cp:lastModifiedBy>
  <cp:revision>68</cp:revision>
  <dcterms:created xsi:type="dcterms:W3CDTF">2022-11-09T12:10:43Z</dcterms:created>
  <dcterms:modified xsi:type="dcterms:W3CDTF">2023-02-15T01:04:40Z</dcterms:modified>
</cp:coreProperties>
</file>