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75" r:id="rId2"/>
    <p:sldMasterId id="2147483687" r:id="rId3"/>
  </p:sldMasterIdLst>
  <p:notesMasterIdLst>
    <p:notesMasterId r:id="rId15"/>
  </p:notesMasterIdLst>
  <p:sldIdLst>
    <p:sldId id="509" r:id="rId4"/>
    <p:sldId id="515" r:id="rId5"/>
    <p:sldId id="516" r:id="rId6"/>
    <p:sldId id="456" r:id="rId7"/>
    <p:sldId id="506" r:id="rId8"/>
    <p:sldId id="495" r:id="rId9"/>
    <p:sldId id="511" r:id="rId10"/>
    <p:sldId id="497" r:id="rId11"/>
    <p:sldId id="498" r:id="rId12"/>
    <p:sldId id="517" r:id="rId13"/>
    <p:sldId id="505" r:id="rId14"/>
  </p:sldIdLst>
  <p:sldSz cx="9144000" cy="5143500" type="screen16x9"/>
  <p:notesSz cx="6858000" cy="9144000"/>
  <p:embeddedFontLst>
    <p:embeddedFont>
      <p:font typeface="Arial-Rounded" panose="020B0500000000000000" charset="0"/>
      <p:regular r:id="rId16"/>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FF3399"/>
    <a:srgbClr val="FF00FF"/>
    <a:srgbClr val="E14B84"/>
    <a:srgbClr val="002F8E"/>
    <a:srgbClr val="FF66CC"/>
    <a:srgbClr val="47CFFF"/>
    <a:srgbClr val="FF3B3B"/>
    <a:srgbClr val="D4588D"/>
    <a:srgbClr val="159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5501" autoAdjust="0"/>
  </p:normalViewPr>
  <p:slideViewPr>
    <p:cSldViewPr snapToGrid="0">
      <p:cViewPr varScale="1">
        <p:scale>
          <a:sx n="96" d="100"/>
          <a:sy n="96" d="100"/>
        </p:scale>
        <p:origin x="96" y="7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448D-067C-4AA7-8944-0B61205DCB4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024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448D-067C-4AA7-8944-0B61205DCB4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750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134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980756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222438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0756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80124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447400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016955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43857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635787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95141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177518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396126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20"/>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81" indent="0" algn="ctr">
              <a:buNone/>
              <a:defRPr>
                <a:solidFill>
                  <a:schemeClr val="tx1">
                    <a:tint val="75000"/>
                  </a:schemeClr>
                </a:solidFill>
              </a:defRPr>
            </a:lvl2pPr>
            <a:lvl3pPr marL="685763" indent="0" algn="ctr">
              <a:buNone/>
              <a:defRPr>
                <a:solidFill>
                  <a:schemeClr val="tx1">
                    <a:tint val="75000"/>
                  </a:schemeClr>
                </a:solidFill>
              </a:defRPr>
            </a:lvl3pPr>
            <a:lvl4pPr marL="1028644" indent="0" algn="ctr">
              <a:buNone/>
              <a:defRPr>
                <a:solidFill>
                  <a:schemeClr val="tx1">
                    <a:tint val="75000"/>
                  </a:schemeClr>
                </a:solidFill>
              </a:defRPr>
            </a:lvl4pPr>
            <a:lvl5pPr marL="1371524" indent="0" algn="ctr">
              <a:buNone/>
              <a:defRPr>
                <a:solidFill>
                  <a:schemeClr val="tx1">
                    <a:tint val="75000"/>
                  </a:schemeClr>
                </a:solidFill>
              </a:defRPr>
            </a:lvl5pPr>
            <a:lvl6pPr marL="1714406" indent="0" algn="ctr">
              <a:buNone/>
              <a:defRPr>
                <a:solidFill>
                  <a:schemeClr val="tx1">
                    <a:tint val="75000"/>
                  </a:schemeClr>
                </a:solidFill>
              </a:defRPr>
            </a:lvl6pPr>
            <a:lvl7pPr marL="2057287" indent="0" algn="ctr">
              <a:buNone/>
              <a:defRPr>
                <a:solidFill>
                  <a:schemeClr val="tx1">
                    <a:tint val="75000"/>
                  </a:schemeClr>
                </a:solidFill>
              </a:defRPr>
            </a:lvl7pPr>
            <a:lvl8pPr marL="2400168" indent="0" algn="ctr">
              <a:buNone/>
              <a:defRPr>
                <a:solidFill>
                  <a:schemeClr val="tx1">
                    <a:tint val="75000"/>
                  </a:schemeClr>
                </a:solidFill>
              </a:defRPr>
            </a:lvl8pPr>
            <a:lvl9pPr marL="27430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79944359"/>
      </p:ext>
    </p:extLst>
  </p:cSld>
  <p:clrMapOvr>
    <a:masterClrMapping/>
  </p:clrMapOvr>
  <p:transition advTm="6645"/>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11454967"/>
      </p:ext>
    </p:extLst>
  </p:cSld>
  <p:clrMapOvr>
    <a:masterClrMapping/>
  </p:clrMapOvr>
  <p:transition advTm="6645"/>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81" indent="0">
              <a:buNone/>
              <a:defRPr sz="1350">
                <a:solidFill>
                  <a:schemeClr val="tx1">
                    <a:tint val="75000"/>
                  </a:schemeClr>
                </a:solidFill>
              </a:defRPr>
            </a:lvl2pPr>
            <a:lvl3pPr marL="685763" indent="0">
              <a:buNone/>
              <a:defRPr sz="1200">
                <a:solidFill>
                  <a:schemeClr val="tx1">
                    <a:tint val="75000"/>
                  </a:schemeClr>
                </a:solidFill>
              </a:defRPr>
            </a:lvl3pPr>
            <a:lvl4pPr marL="1028644" indent="0">
              <a:buNone/>
              <a:defRPr sz="1050">
                <a:solidFill>
                  <a:schemeClr val="tx1">
                    <a:tint val="75000"/>
                  </a:schemeClr>
                </a:solidFill>
              </a:defRPr>
            </a:lvl4pPr>
            <a:lvl5pPr marL="1371524" indent="0">
              <a:buNone/>
              <a:defRPr sz="1050">
                <a:solidFill>
                  <a:schemeClr val="tx1">
                    <a:tint val="75000"/>
                  </a:schemeClr>
                </a:solidFill>
              </a:defRPr>
            </a:lvl5pPr>
            <a:lvl6pPr marL="1714406" indent="0">
              <a:buNone/>
              <a:defRPr sz="1050">
                <a:solidFill>
                  <a:schemeClr val="tx1">
                    <a:tint val="75000"/>
                  </a:schemeClr>
                </a:solidFill>
              </a:defRPr>
            </a:lvl6pPr>
            <a:lvl7pPr marL="2057287" indent="0">
              <a:buNone/>
              <a:defRPr sz="1050">
                <a:solidFill>
                  <a:schemeClr val="tx1">
                    <a:tint val="75000"/>
                  </a:schemeClr>
                </a:solidFill>
              </a:defRPr>
            </a:lvl7pPr>
            <a:lvl8pPr marL="2400168" indent="0">
              <a:buNone/>
              <a:defRPr sz="1050">
                <a:solidFill>
                  <a:schemeClr val="tx1">
                    <a:tint val="75000"/>
                  </a:schemeClr>
                </a:solidFill>
              </a:defRPr>
            </a:lvl8pPr>
            <a:lvl9pPr marL="2743049"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13924026"/>
      </p:ext>
    </p:extLst>
  </p:cSld>
  <p:clrMapOvr>
    <a:masterClrMapping/>
  </p:clrMapOvr>
  <p:transition advTm="6645"/>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5350617"/>
      </p:ext>
    </p:extLst>
  </p:cSld>
  <p:clrMapOvr>
    <a:masterClrMapping/>
  </p:clrMapOvr>
  <p:transition advTm="6645"/>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81" indent="0">
              <a:buNone/>
              <a:defRPr sz="1500" b="1"/>
            </a:lvl2pPr>
            <a:lvl3pPr marL="685763" indent="0">
              <a:buNone/>
              <a:defRPr sz="1350" b="1"/>
            </a:lvl3pPr>
            <a:lvl4pPr marL="1028644" indent="0">
              <a:buNone/>
              <a:defRPr sz="1200" b="1"/>
            </a:lvl4pPr>
            <a:lvl5pPr marL="1371524" indent="0">
              <a:buNone/>
              <a:defRPr sz="1200" b="1"/>
            </a:lvl5pPr>
            <a:lvl6pPr marL="1714406" indent="0">
              <a:buNone/>
              <a:defRPr sz="1200" b="1"/>
            </a:lvl6pPr>
            <a:lvl7pPr marL="2057287" indent="0">
              <a:buNone/>
              <a:defRPr sz="1200" b="1"/>
            </a:lvl7pPr>
            <a:lvl8pPr marL="2400168" indent="0">
              <a:buNone/>
              <a:defRPr sz="1200" b="1"/>
            </a:lvl8pPr>
            <a:lvl9pPr marL="274304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881" indent="0">
              <a:buNone/>
              <a:defRPr sz="1500" b="1"/>
            </a:lvl2pPr>
            <a:lvl3pPr marL="685763" indent="0">
              <a:buNone/>
              <a:defRPr sz="1350" b="1"/>
            </a:lvl3pPr>
            <a:lvl4pPr marL="1028644" indent="0">
              <a:buNone/>
              <a:defRPr sz="1200" b="1"/>
            </a:lvl4pPr>
            <a:lvl5pPr marL="1371524" indent="0">
              <a:buNone/>
              <a:defRPr sz="1200" b="1"/>
            </a:lvl5pPr>
            <a:lvl6pPr marL="1714406" indent="0">
              <a:buNone/>
              <a:defRPr sz="1200" b="1"/>
            </a:lvl6pPr>
            <a:lvl7pPr marL="2057287" indent="0">
              <a:buNone/>
              <a:defRPr sz="1200" b="1"/>
            </a:lvl7pPr>
            <a:lvl8pPr marL="2400168" indent="0">
              <a:buNone/>
              <a:defRPr sz="1200" b="1"/>
            </a:lvl8pPr>
            <a:lvl9pPr marL="274304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16790539"/>
      </p:ext>
    </p:extLst>
  </p:cSld>
  <p:clrMapOvr>
    <a:masterClrMapping/>
  </p:clrMapOvr>
  <p:transition advTm="6645"/>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47762283"/>
      </p:ext>
    </p:extLst>
  </p:cSld>
  <p:clrMapOvr>
    <a:masterClrMapping/>
  </p:clrMapOvr>
  <p:transition advTm="6645"/>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7987312"/>
      </p:ext>
    </p:extLst>
  </p:cSld>
  <p:clrMapOvr>
    <a:masterClrMapping/>
  </p:clrMapOvr>
  <p:transition advTm="6645"/>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9"/>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881" indent="0">
              <a:buNone/>
              <a:defRPr sz="900"/>
            </a:lvl2pPr>
            <a:lvl3pPr marL="685763" indent="0">
              <a:buNone/>
              <a:defRPr sz="750"/>
            </a:lvl3pPr>
            <a:lvl4pPr marL="1028644" indent="0">
              <a:buNone/>
              <a:defRPr sz="675"/>
            </a:lvl4pPr>
            <a:lvl5pPr marL="1371524" indent="0">
              <a:buNone/>
              <a:defRPr sz="675"/>
            </a:lvl5pPr>
            <a:lvl6pPr marL="1714406" indent="0">
              <a:buNone/>
              <a:defRPr sz="675"/>
            </a:lvl6pPr>
            <a:lvl7pPr marL="2057287" indent="0">
              <a:buNone/>
              <a:defRPr sz="675"/>
            </a:lvl7pPr>
            <a:lvl8pPr marL="2400168" indent="0">
              <a:buNone/>
              <a:defRPr sz="675"/>
            </a:lvl8pPr>
            <a:lvl9pPr marL="2743049"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23219644"/>
      </p:ext>
    </p:extLst>
  </p:cSld>
  <p:clrMapOvr>
    <a:masterClrMapping/>
  </p:clrMapOvr>
  <p:transition advTm="6645"/>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81" indent="0">
              <a:buNone/>
              <a:defRPr sz="2100"/>
            </a:lvl2pPr>
            <a:lvl3pPr marL="685763" indent="0">
              <a:buNone/>
              <a:defRPr sz="1800"/>
            </a:lvl3pPr>
            <a:lvl4pPr marL="1028644" indent="0">
              <a:buNone/>
              <a:defRPr sz="1500"/>
            </a:lvl4pPr>
            <a:lvl5pPr marL="1371524" indent="0">
              <a:buNone/>
              <a:defRPr sz="1500"/>
            </a:lvl5pPr>
            <a:lvl6pPr marL="1714406" indent="0">
              <a:buNone/>
              <a:defRPr sz="1500"/>
            </a:lvl6pPr>
            <a:lvl7pPr marL="2057287" indent="0">
              <a:buNone/>
              <a:defRPr sz="1500"/>
            </a:lvl7pPr>
            <a:lvl8pPr marL="2400168" indent="0">
              <a:buNone/>
              <a:defRPr sz="1500"/>
            </a:lvl8pPr>
            <a:lvl9pPr marL="2743049" indent="0">
              <a:buNone/>
              <a:defRPr sz="15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050"/>
            </a:lvl1pPr>
            <a:lvl2pPr marL="342881" indent="0">
              <a:buNone/>
              <a:defRPr sz="900"/>
            </a:lvl2pPr>
            <a:lvl3pPr marL="685763" indent="0">
              <a:buNone/>
              <a:defRPr sz="750"/>
            </a:lvl3pPr>
            <a:lvl4pPr marL="1028644" indent="0">
              <a:buNone/>
              <a:defRPr sz="675"/>
            </a:lvl4pPr>
            <a:lvl5pPr marL="1371524" indent="0">
              <a:buNone/>
              <a:defRPr sz="675"/>
            </a:lvl5pPr>
            <a:lvl6pPr marL="1714406" indent="0">
              <a:buNone/>
              <a:defRPr sz="675"/>
            </a:lvl6pPr>
            <a:lvl7pPr marL="2057287" indent="0">
              <a:buNone/>
              <a:defRPr sz="675"/>
            </a:lvl7pPr>
            <a:lvl8pPr marL="2400168" indent="0">
              <a:buNone/>
              <a:defRPr sz="675"/>
            </a:lvl8pPr>
            <a:lvl9pPr marL="2743049"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19586511"/>
      </p:ext>
    </p:extLst>
  </p:cSld>
  <p:clrMapOvr>
    <a:masterClrMapping/>
  </p:clrMapOvr>
  <p:transition advTm="6645"/>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74898355"/>
      </p:ext>
    </p:extLst>
  </p:cSld>
  <p:clrMapOvr>
    <a:masterClrMapping/>
  </p:clrMapOvr>
  <p:transition advTm="6645"/>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763">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56286108"/>
      </p:ext>
    </p:extLst>
  </p:cSld>
  <p:clrMapOvr>
    <a:masterClrMapping/>
  </p:clrMapOvr>
  <p:transition advTm="6645"/>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1"/>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763">
              <a:buClrTx/>
            </a:pPr>
            <a:fld id="{00000000-1234-1234-1234-123412341234}" type="slidenum">
              <a:rPr lang="en-GB" kern="1200" smtClean="0">
                <a:solidFill>
                  <a:prstClr val="black">
                    <a:tint val="75000"/>
                  </a:prstClr>
                </a:solidFill>
                <a:latin typeface="Calibri"/>
                <a:ea typeface="+mn-ea"/>
                <a:cs typeface="+mn-cs"/>
              </a:rPr>
              <a:pPr defTabSz="685763">
                <a:buClrTx/>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5964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3/22/2023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CC6931A8-B83C-4566-A401-A0475A3938F8}" type="datetimeFigureOut">
              <a:rPr lang="vi-VN" kern="1200" smtClean="0">
                <a:solidFill>
                  <a:prstClr val="black">
                    <a:tint val="75000"/>
                  </a:prstClr>
                </a:solidFill>
                <a:latin typeface="Arial" panose="020B0604020202020204" pitchFamily="34" charset="0"/>
                <a:ea typeface="+mn-ea"/>
                <a:cs typeface="+mn-cs"/>
              </a:rPr>
              <a:pPr defTabSz="685800">
                <a:buClrTx/>
              </a:pPr>
              <a:t>22/03/2023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76D0CDDE-1989-4E00-8E8E-116C1FEA4E19}" type="slidenum">
              <a:rPr lang="vi-VN" kern="1200" smtClean="0">
                <a:solidFill>
                  <a:prstClr val="black">
                    <a:tint val="75000"/>
                  </a:prstClr>
                </a:solidFill>
                <a:latin typeface="Arial" panose="020B0604020202020204" pitchFamily="34" charset="0"/>
                <a:ea typeface="+mn-ea"/>
                <a:cs typeface="+mn-cs"/>
              </a:rPr>
              <a:pPr defTabSz="685800">
                <a:buClrTx/>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735761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63">
              <a:buClrTx/>
            </a:pPr>
            <a:fld id="{1D8BD707-D9CF-40AE-B4C6-C98DA3205C09}" type="datetimeFigureOut">
              <a:rPr lang="en-US" kern="1200" smtClean="0">
                <a:solidFill>
                  <a:prstClr val="black">
                    <a:tint val="75000"/>
                  </a:prstClr>
                </a:solidFill>
                <a:latin typeface="Calibri"/>
                <a:ea typeface="+mn-ea"/>
                <a:cs typeface="+mn-cs"/>
              </a:rPr>
              <a:pPr defTabSz="685763">
                <a:buClrTx/>
              </a:pPr>
              <a:t>3/22/2023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63">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63">
              <a:buClrTx/>
            </a:pPr>
            <a:fld id="{B6F15528-21DE-4FAA-801E-634DDDAF4B2B}" type="slidenum">
              <a:rPr lang="en-US" kern="1200" smtClean="0">
                <a:solidFill>
                  <a:prstClr val="black">
                    <a:tint val="75000"/>
                  </a:prstClr>
                </a:solidFill>
                <a:latin typeface="Calibri"/>
                <a:ea typeface="+mn-ea"/>
                <a:cs typeface="+mn-cs"/>
              </a:rPr>
              <a:pPr defTabSz="68576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62369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advTm="6645"/>
  <p:txStyles>
    <p:titleStyle>
      <a:lvl1pPr algn="ctr" defTabSz="685763" rtl="0" eaLnBrk="1" latinLnBrk="0" hangingPunct="1">
        <a:spcBef>
          <a:spcPct val="0"/>
        </a:spcBef>
        <a:buNone/>
        <a:defRPr sz="3300" b="0" i="0" u="none" kern="1200">
          <a:solidFill>
            <a:schemeClr val="tx1"/>
          </a:solidFill>
          <a:latin typeface="+mj-lt"/>
          <a:ea typeface="+mj-ea"/>
          <a:cs typeface="+mj-cs"/>
        </a:defRPr>
      </a:lvl1pPr>
    </p:titleStyle>
    <p:bodyStyle>
      <a:lvl1pPr marL="257161" indent="-257161" algn="l" defTabSz="68576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83" indent="-214301" algn="l" defTabSz="685763" rtl="0" eaLnBrk="1" latinLnBrk="0" hangingPunct="1">
        <a:spcBef>
          <a:spcPct val="20000"/>
        </a:spcBef>
        <a:buFont typeface="Arial" pitchFamily="34" charset="0"/>
        <a:buChar char="–"/>
        <a:defRPr sz="2100" b="0" i="0" u="none" kern="1200">
          <a:solidFill>
            <a:schemeClr val="tx1"/>
          </a:solidFill>
          <a:latin typeface="+mn-lt"/>
          <a:ea typeface="+mn-ea"/>
          <a:cs typeface="+mn-cs"/>
        </a:defRPr>
      </a:lvl2pPr>
      <a:lvl3pPr marL="857203" indent="-171440" algn="l" defTabSz="68576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84" indent="-171440" algn="l" defTabSz="68576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65" indent="-171440" algn="l" defTabSz="68576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47" indent="-171440" algn="l" defTabSz="6857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28" indent="-171440" algn="l" defTabSz="6857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08" indent="-171440" algn="l" defTabSz="6857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90" indent="-171440" algn="l" defTabSz="6857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3" rtl="0" eaLnBrk="1" latinLnBrk="0" hangingPunct="1">
        <a:defRPr sz="1350" kern="1200">
          <a:solidFill>
            <a:schemeClr val="tx1"/>
          </a:solidFill>
          <a:latin typeface="+mn-lt"/>
          <a:ea typeface="+mn-ea"/>
          <a:cs typeface="+mn-cs"/>
        </a:defRPr>
      </a:lvl1pPr>
      <a:lvl2pPr marL="342881" algn="l" defTabSz="685763" rtl="0" eaLnBrk="1" latinLnBrk="0" hangingPunct="1">
        <a:defRPr sz="1350" kern="1200">
          <a:solidFill>
            <a:schemeClr val="tx1"/>
          </a:solidFill>
          <a:latin typeface="+mn-lt"/>
          <a:ea typeface="+mn-ea"/>
          <a:cs typeface="+mn-cs"/>
        </a:defRPr>
      </a:lvl2pPr>
      <a:lvl3pPr marL="685763" algn="l" defTabSz="685763" rtl="0" eaLnBrk="1" latinLnBrk="0" hangingPunct="1">
        <a:defRPr sz="1350" kern="1200">
          <a:solidFill>
            <a:schemeClr val="tx1"/>
          </a:solidFill>
          <a:latin typeface="+mn-lt"/>
          <a:ea typeface="+mn-ea"/>
          <a:cs typeface="+mn-cs"/>
        </a:defRPr>
      </a:lvl3pPr>
      <a:lvl4pPr marL="1028644" algn="l" defTabSz="685763" rtl="0" eaLnBrk="1" latinLnBrk="0" hangingPunct="1">
        <a:defRPr sz="1350" kern="1200">
          <a:solidFill>
            <a:schemeClr val="tx1"/>
          </a:solidFill>
          <a:latin typeface="+mn-lt"/>
          <a:ea typeface="+mn-ea"/>
          <a:cs typeface="+mn-cs"/>
        </a:defRPr>
      </a:lvl4pPr>
      <a:lvl5pPr marL="1371524" algn="l" defTabSz="685763" rtl="0" eaLnBrk="1" latinLnBrk="0" hangingPunct="1">
        <a:defRPr sz="1350" kern="1200">
          <a:solidFill>
            <a:schemeClr val="tx1"/>
          </a:solidFill>
          <a:latin typeface="+mn-lt"/>
          <a:ea typeface="+mn-ea"/>
          <a:cs typeface="+mn-cs"/>
        </a:defRPr>
      </a:lvl5pPr>
      <a:lvl6pPr marL="1714406" algn="l" defTabSz="685763" rtl="0" eaLnBrk="1" latinLnBrk="0" hangingPunct="1">
        <a:defRPr sz="1350" kern="1200">
          <a:solidFill>
            <a:schemeClr val="tx1"/>
          </a:solidFill>
          <a:latin typeface="+mn-lt"/>
          <a:ea typeface="+mn-ea"/>
          <a:cs typeface="+mn-cs"/>
        </a:defRPr>
      </a:lvl6pPr>
      <a:lvl7pPr marL="2057287" algn="l" defTabSz="685763" rtl="0" eaLnBrk="1" latinLnBrk="0" hangingPunct="1">
        <a:defRPr sz="1350" kern="1200">
          <a:solidFill>
            <a:schemeClr val="tx1"/>
          </a:solidFill>
          <a:latin typeface="+mn-lt"/>
          <a:ea typeface="+mn-ea"/>
          <a:cs typeface="+mn-cs"/>
        </a:defRPr>
      </a:lvl7pPr>
      <a:lvl8pPr marL="2400168" algn="l" defTabSz="685763" rtl="0" eaLnBrk="1" latinLnBrk="0" hangingPunct="1">
        <a:defRPr sz="1350" kern="1200">
          <a:solidFill>
            <a:schemeClr val="tx1"/>
          </a:solidFill>
          <a:latin typeface="+mn-lt"/>
          <a:ea typeface="+mn-ea"/>
          <a:cs typeface="+mn-cs"/>
        </a:defRPr>
      </a:lvl8pPr>
      <a:lvl9pPr marL="2743049" algn="l" defTabSz="68576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55 hình nền Powerpoint ngộ nghĩnh đáng yêu nhất">
            <a:extLst>
              <a:ext uri="{FF2B5EF4-FFF2-40B4-BE49-F238E27FC236}">
                <a16:creationId xmlns:a16="http://schemas.microsoft.com/office/drawing/2014/main" id="{9D035D7A-6755-EA97-6FB1-A15F2B848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1" y="0"/>
            <a:ext cx="8955157"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47857C-5F51-B9A2-3D3C-196D0EEFA664}"/>
              </a:ext>
            </a:extLst>
          </p:cNvPr>
          <p:cNvSpPr txBox="1"/>
          <p:nvPr/>
        </p:nvSpPr>
        <p:spPr>
          <a:xfrm>
            <a:off x="1292085" y="1699591"/>
            <a:ext cx="664927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a:t>CHÀO MỪNG QUÝ THẦY CÔ VỀ DỰ GIỜ THĂM LỚP</a:t>
            </a:r>
          </a:p>
        </p:txBody>
      </p:sp>
      <p:sp>
        <p:nvSpPr>
          <p:cNvPr id="6" name="TextBox 5">
            <a:extLst>
              <a:ext uri="{FF2B5EF4-FFF2-40B4-BE49-F238E27FC236}">
                <a16:creationId xmlns:a16="http://schemas.microsoft.com/office/drawing/2014/main" id="{FD37D78C-EC27-B72A-8103-79D96586D402}"/>
              </a:ext>
            </a:extLst>
          </p:cNvPr>
          <p:cNvSpPr txBox="1"/>
          <p:nvPr/>
        </p:nvSpPr>
        <p:spPr>
          <a:xfrm>
            <a:off x="2912170" y="2464904"/>
            <a:ext cx="3955774" cy="1569660"/>
          </a:xfrm>
          <a:prstGeom prst="rect">
            <a:avLst/>
          </a:prstGeom>
          <a:noFill/>
        </p:spPr>
        <p:txBody>
          <a:bodyPr wrap="square" rtlCol="0">
            <a:spAutoFit/>
          </a:bodyPr>
          <a:lstStyle/>
          <a:p>
            <a:r>
              <a:rPr lang="en-US" sz="2400" b="1">
                <a:solidFill>
                  <a:srgbClr val="FF0000"/>
                </a:solidFill>
              </a:rPr>
              <a:t>Môn:   Tiếng Việt</a:t>
            </a:r>
          </a:p>
          <a:p>
            <a:r>
              <a:rPr lang="en-US" sz="2400" b="1">
                <a:solidFill>
                  <a:srgbClr val="FF0000"/>
                </a:solidFill>
              </a:rPr>
              <a:t>Lớp :  1C</a:t>
            </a:r>
          </a:p>
          <a:p>
            <a:r>
              <a:rPr lang="en-US" sz="2400" b="1">
                <a:solidFill>
                  <a:srgbClr val="FF0000"/>
                </a:solidFill>
              </a:rPr>
              <a:t>Bài:     Chú bé chăn cừu</a:t>
            </a:r>
          </a:p>
          <a:p>
            <a:r>
              <a:rPr lang="en-US" sz="2400" b="1">
                <a:solidFill>
                  <a:srgbClr val="FF0000"/>
                </a:solidFill>
              </a:rPr>
              <a:t>GV:     Nguyễn Thị Lục</a:t>
            </a:r>
          </a:p>
        </p:txBody>
      </p:sp>
    </p:spTree>
    <p:extLst>
      <p:ext uri="{BB962C8B-B14F-4D97-AF65-F5344CB8AC3E}">
        <p14:creationId xmlns:p14="http://schemas.microsoft.com/office/powerpoint/2010/main" val="308498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F1076D-A27C-F823-F7A3-022D2A6CDC32}"/>
              </a:ext>
            </a:extLst>
          </p:cNvPr>
          <p:cNvSpPr txBox="1"/>
          <p:nvPr/>
        </p:nvSpPr>
        <p:spPr>
          <a:xfrm>
            <a:off x="3076964" y="0"/>
            <a:ext cx="2569296" cy="492443"/>
          </a:xfrm>
          <a:prstGeom prst="rect">
            <a:avLst/>
          </a:prstGeom>
          <a:solidFill>
            <a:schemeClr val="bg1"/>
          </a:solidFill>
        </p:spPr>
        <p:txBody>
          <a:bodyPr wrap="square" rtlCol="0">
            <a:spAutoFit/>
          </a:bodyPr>
          <a:lstStyle/>
          <a:p>
            <a:r>
              <a:rPr lang="en-US" sz="2600" dirty="0" err="1">
                <a:solidFill>
                  <a:schemeClr val="tx1"/>
                </a:solidFill>
                <a:latin typeface="Times New Roman" panose="02020603050405020304" pitchFamily="18" charset="0"/>
                <a:cs typeface="Times New Roman" panose="02020603050405020304" pitchFamily="18" charset="0"/>
              </a:rPr>
              <a:t>Chú</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bé</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cừu</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2CA90D9-DBDE-C2EA-134C-36BB09ADA5AF}"/>
              </a:ext>
            </a:extLst>
          </p:cNvPr>
          <p:cNvSpPr txBox="1"/>
          <p:nvPr/>
        </p:nvSpPr>
        <p:spPr>
          <a:xfrm>
            <a:off x="208722" y="353296"/>
            <a:ext cx="8716617" cy="1692771"/>
          </a:xfrm>
          <a:prstGeom prst="rect">
            <a:avLst/>
          </a:prstGeom>
          <a:noFill/>
        </p:spPr>
        <p:txBody>
          <a:bodyPr wrap="square">
            <a:spAutoFit/>
          </a:bodyPr>
          <a:lstStyle/>
          <a:p>
            <a:pPr algn="just"/>
            <a:r>
              <a:rPr lang="en-US" sz="2600">
                <a:latin typeface="Times New Roman" panose="02020603050405020304" pitchFamily="18" charset="0"/>
                <a:cs typeface="Times New Roman" panose="02020603050405020304" pitchFamily="18" charset="0"/>
              </a:rPr>
              <a:t>     Có một chú bé chăn cừu thường thả cừu gần chân núi. Một hôm thấy buồn quá, chú nghĩ ra môt trò đùa cho vui. Chú giả vờ kêu toáng lên:                                                   </a:t>
            </a:r>
          </a:p>
          <a:p>
            <a:pPr algn="just"/>
            <a:r>
              <a:rPr lang="en-US" sz="2600">
                <a:latin typeface="Times New Roman" panose="02020603050405020304" pitchFamily="18" charset="0"/>
                <a:cs typeface="Times New Roman" panose="02020603050405020304" pitchFamily="18" charset="0"/>
              </a:rPr>
              <a:t>      -Sói ! Sói ! Cứu tôi với ! </a:t>
            </a:r>
            <a:endParaRPr lang="en-US" sz="2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A7B50D6-88BB-10EC-0505-5E76607786B4}"/>
              </a:ext>
            </a:extLst>
          </p:cNvPr>
          <p:cNvSpPr txBox="1"/>
          <p:nvPr/>
        </p:nvSpPr>
        <p:spPr>
          <a:xfrm>
            <a:off x="268356" y="1953685"/>
            <a:ext cx="8378687" cy="1292662"/>
          </a:xfrm>
          <a:prstGeom prst="rect">
            <a:avLst/>
          </a:prstGeom>
          <a:noFill/>
        </p:spPr>
        <p:txBody>
          <a:bodyPr wrap="square">
            <a:spAutoFit/>
          </a:bodyPr>
          <a:lstStyle/>
          <a:p>
            <a:pPr algn="just"/>
            <a:r>
              <a:rPr lang="en-US" sz="2600">
                <a:latin typeface="Times New Roman" panose="02020603050405020304" pitchFamily="18" charset="0"/>
                <a:cs typeface="Times New Roman" panose="02020603050405020304" pitchFamily="18" charset="0"/>
              </a:rPr>
              <a:t>    Nghe tiếng kêu cứu, mấy bác nông dân đang làm việc gần đấy tức tốc chạy tới. Nhưng họ không thấy sói đâu. Thấy vậy, chú khoái chí lắm.</a:t>
            </a:r>
            <a:endParaRPr lang="en-US" sz="2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938FB8-4A65-7BFC-C115-9A0B2900F48D}"/>
              </a:ext>
            </a:extLst>
          </p:cNvPr>
          <p:cNvSpPr txBox="1"/>
          <p:nvPr/>
        </p:nvSpPr>
        <p:spPr>
          <a:xfrm>
            <a:off x="288234" y="3117237"/>
            <a:ext cx="8637106" cy="1692771"/>
          </a:xfrm>
          <a:prstGeom prst="rect">
            <a:avLst/>
          </a:prstGeom>
          <a:noFill/>
        </p:spPr>
        <p:txBody>
          <a:bodyPr wrap="square">
            <a:spAutoFit/>
          </a:bodyPr>
          <a:lstStyle/>
          <a:p>
            <a:pPr algn="just"/>
            <a:r>
              <a:rPr lang="en-US" sz="2600">
                <a:latin typeface="Times New Roman" panose="02020603050405020304" pitchFamily="18" charset="0"/>
                <a:cs typeface="Times New Roman" panose="02020603050405020304" pitchFamily="18"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
        <p:nvSpPr>
          <p:cNvPr id="11" name="TextBox 10">
            <a:extLst>
              <a:ext uri="{FF2B5EF4-FFF2-40B4-BE49-F238E27FC236}">
                <a16:creationId xmlns:a16="http://schemas.microsoft.com/office/drawing/2014/main" id="{1BF87A04-1100-08ED-219F-F9F43DC2F343}"/>
              </a:ext>
            </a:extLst>
          </p:cNvPr>
          <p:cNvSpPr txBox="1"/>
          <p:nvPr/>
        </p:nvSpPr>
        <p:spPr>
          <a:xfrm>
            <a:off x="6768547" y="4759382"/>
            <a:ext cx="1779551" cy="400110"/>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(Theo Ê-dốp)</a:t>
            </a:r>
            <a:endParaRPr lang="en-US" sz="2000"/>
          </a:p>
        </p:txBody>
      </p:sp>
    </p:spTree>
    <p:extLst>
      <p:ext uri="{BB962C8B-B14F-4D97-AF65-F5344CB8AC3E}">
        <p14:creationId xmlns:p14="http://schemas.microsoft.com/office/powerpoint/2010/main" val="138054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000" fill="hold"/>
                                        <p:tgtEl>
                                          <p:spTgt spid="5"/>
                                        </p:tgtEl>
                                        <p:attrNameLst>
                                          <p:attrName>style.color</p:attrName>
                                        </p:attrNameLst>
                                      </p:cBhvr>
                                      <p:to>
                                        <p:clrVal>
                                          <a:srgbClr val="0070C0"/>
                                        </p:clrVal>
                                      </p:to>
                                    </p:set>
                                    <p:set>
                                      <p:cBhvr>
                                        <p:cTn id="7" dur="1000" fill="hold"/>
                                        <p:tgtEl>
                                          <p:spTgt spid="5"/>
                                        </p:tgtEl>
                                        <p:attrNameLst>
                                          <p:attrName>fillcolor</p:attrName>
                                        </p:attrNameLst>
                                      </p:cBhvr>
                                      <p:to>
                                        <p:clrVal>
                                          <a:srgbClr val="0070C0"/>
                                        </p:clrVal>
                                      </p:to>
                                    </p:set>
                                    <p:set>
                                      <p:cBhvr>
                                        <p:cTn id="8" dur="1000" fill="hold"/>
                                        <p:tgtEl>
                                          <p:spTgt spid="5"/>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1" nodeType="clickEffect">
                                  <p:stCondLst>
                                    <p:cond delay="0"/>
                                  </p:stCondLst>
                                  <p:iterate type="lt">
                                    <p:tmPct val="4000"/>
                                  </p:iterate>
                                  <p:childTnLst>
                                    <p:set>
                                      <p:cBhvr override="childStyle">
                                        <p:cTn id="12" dur="500" fill="hold"/>
                                        <p:tgtEl>
                                          <p:spTgt spid="5"/>
                                        </p:tgtEl>
                                        <p:attrNameLst>
                                          <p:attrName>style.color</p:attrName>
                                        </p:attrNameLst>
                                      </p:cBhvr>
                                      <p:to>
                                        <p:clrVal>
                                          <a:srgbClr val="000000"/>
                                        </p:clrVal>
                                      </p:to>
                                    </p:set>
                                    <p:set>
                                      <p:cBhvr>
                                        <p:cTn id="13" dur="500" fill="hold"/>
                                        <p:tgtEl>
                                          <p:spTgt spid="5"/>
                                        </p:tgtEl>
                                        <p:attrNameLst>
                                          <p:attrName>fillcolor</p:attrName>
                                        </p:attrNameLst>
                                      </p:cBhvr>
                                      <p:to>
                                        <p:clrVal>
                                          <a:srgbClr val="000000"/>
                                        </p:clrVal>
                                      </p:to>
                                    </p:set>
                                    <p:set>
                                      <p:cBhvr>
                                        <p:cTn id="14" dur="500" fill="hold"/>
                                        <p:tgtEl>
                                          <p:spTgt spid="5"/>
                                        </p:tgtEl>
                                        <p:attrNameLst>
                                          <p:attrName>fill.type</p:attrName>
                                        </p:attrNameLst>
                                      </p:cBhvr>
                                      <p:to>
                                        <p:strVal val="solid"/>
                                      </p:to>
                                    </p:set>
                                  </p:childTnLst>
                                </p:cTn>
                              </p:par>
                            </p:childTnLst>
                          </p:cTn>
                        </p:par>
                        <p:par>
                          <p:cTn id="15" fill="hold">
                            <p:stCondLst>
                              <p:cond delay="2920"/>
                            </p:stCondLst>
                            <p:childTnLst>
                              <p:par>
                                <p:cTn id="16" presetID="16" presetClass="emph" presetSubtype="0" fill="hold" grpId="0" nodeType="afterEffect">
                                  <p:stCondLst>
                                    <p:cond delay="0"/>
                                  </p:stCondLst>
                                  <p:iterate type="lt">
                                    <p:tmPct val="4000"/>
                                  </p:iterate>
                                  <p:childTnLst>
                                    <p:set>
                                      <p:cBhvr override="childStyle">
                                        <p:cTn id="17" dur="1000" fill="hold"/>
                                        <p:tgtEl>
                                          <p:spTgt spid="7"/>
                                        </p:tgtEl>
                                        <p:attrNameLst>
                                          <p:attrName>style.color</p:attrName>
                                        </p:attrNameLst>
                                      </p:cBhvr>
                                      <p:to>
                                        <p:clrVal>
                                          <a:srgbClr val="0070C0"/>
                                        </p:clrVal>
                                      </p:to>
                                    </p:set>
                                    <p:set>
                                      <p:cBhvr>
                                        <p:cTn id="18" dur="1000" fill="hold"/>
                                        <p:tgtEl>
                                          <p:spTgt spid="7"/>
                                        </p:tgtEl>
                                        <p:attrNameLst>
                                          <p:attrName>fillcolor</p:attrName>
                                        </p:attrNameLst>
                                      </p:cBhvr>
                                      <p:to>
                                        <p:clrVal>
                                          <a:srgbClr val="0070C0"/>
                                        </p:clrVal>
                                      </p:to>
                                    </p:set>
                                    <p:set>
                                      <p:cBhvr>
                                        <p:cTn id="19" dur="1000" fill="hold"/>
                                        <p:tgtEl>
                                          <p:spTgt spid="7"/>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grpId="1" nodeType="clickEffect">
                                  <p:stCondLst>
                                    <p:cond delay="0"/>
                                  </p:stCondLst>
                                  <p:iterate type="lt">
                                    <p:tmPct val="4000"/>
                                  </p:iterate>
                                  <p:childTnLst>
                                    <p:set>
                                      <p:cBhvr override="childStyle">
                                        <p:cTn id="23" dur="500" fill="hold"/>
                                        <p:tgtEl>
                                          <p:spTgt spid="7"/>
                                        </p:tgtEl>
                                        <p:attrNameLst>
                                          <p:attrName>style.color</p:attrName>
                                        </p:attrNameLst>
                                      </p:cBhvr>
                                      <p:to>
                                        <p:clrVal>
                                          <a:srgbClr val="000000"/>
                                        </p:clrVal>
                                      </p:to>
                                    </p:set>
                                    <p:set>
                                      <p:cBhvr>
                                        <p:cTn id="24" dur="500" fill="hold"/>
                                        <p:tgtEl>
                                          <p:spTgt spid="7"/>
                                        </p:tgtEl>
                                        <p:attrNameLst>
                                          <p:attrName>fillcolor</p:attrName>
                                        </p:attrNameLst>
                                      </p:cBhvr>
                                      <p:to>
                                        <p:clrVal>
                                          <a:srgbClr val="000000"/>
                                        </p:clrVal>
                                      </p:to>
                                    </p:set>
                                    <p:set>
                                      <p:cBhvr>
                                        <p:cTn id="25" dur="500" fill="hold"/>
                                        <p:tgtEl>
                                          <p:spTgt spid="7"/>
                                        </p:tgtEl>
                                        <p:attrNameLst>
                                          <p:attrName>fill.type</p:attrName>
                                        </p:attrNameLst>
                                      </p:cBhvr>
                                      <p:to>
                                        <p:strVal val="solid"/>
                                      </p:to>
                                    </p:set>
                                  </p:childTnLst>
                                </p:cTn>
                              </p:par>
                            </p:childTnLst>
                          </p:cTn>
                        </p:par>
                        <p:par>
                          <p:cTn id="26" fill="hold">
                            <p:stCondLst>
                              <p:cond delay="2600"/>
                            </p:stCondLst>
                            <p:childTnLst>
                              <p:par>
                                <p:cTn id="27" presetID="16" presetClass="emph" presetSubtype="0" fill="hold" grpId="0" nodeType="afterEffect">
                                  <p:stCondLst>
                                    <p:cond delay="0"/>
                                  </p:stCondLst>
                                  <p:iterate type="lt">
                                    <p:tmPct val="4000"/>
                                  </p:iterate>
                                  <p:childTnLst>
                                    <p:set>
                                      <p:cBhvr override="childStyle">
                                        <p:cTn id="28" dur="500" fill="hold"/>
                                        <p:tgtEl>
                                          <p:spTgt spid="9"/>
                                        </p:tgtEl>
                                        <p:attrNameLst>
                                          <p:attrName>style.color</p:attrName>
                                        </p:attrNameLst>
                                      </p:cBhvr>
                                      <p:to>
                                        <p:clrVal>
                                          <a:srgbClr val="0070C0"/>
                                        </p:clrVal>
                                      </p:to>
                                    </p:set>
                                    <p:set>
                                      <p:cBhvr>
                                        <p:cTn id="29" dur="500" fill="hold"/>
                                        <p:tgtEl>
                                          <p:spTgt spid="9"/>
                                        </p:tgtEl>
                                        <p:attrNameLst>
                                          <p:attrName>fillcolor</p:attrName>
                                        </p:attrNameLst>
                                      </p:cBhvr>
                                      <p:to>
                                        <p:clrVal>
                                          <a:srgbClr val="0070C0"/>
                                        </p:clrVal>
                                      </p:to>
                                    </p:set>
                                    <p:set>
                                      <p:cBhvr>
                                        <p:cTn id="30" dur="500" fill="hold"/>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grpId="1" nodeType="clickEffect">
                                  <p:stCondLst>
                                    <p:cond delay="0"/>
                                  </p:stCondLst>
                                  <p:iterate type="lt">
                                    <p:tmPct val="4000"/>
                                  </p:iterate>
                                  <p:childTnLst>
                                    <p:set>
                                      <p:cBhvr override="childStyle">
                                        <p:cTn id="34" dur="500" fill="hold"/>
                                        <p:tgtEl>
                                          <p:spTgt spid="9"/>
                                        </p:tgtEl>
                                        <p:attrNameLst>
                                          <p:attrName>style.color</p:attrName>
                                        </p:attrNameLst>
                                      </p:cBhvr>
                                      <p:to>
                                        <p:clrVal>
                                          <a:srgbClr val="000000"/>
                                        </p:clrVal>
                                      </p:to>
                                    </p:set>
                                    <p:set>
                                      <p:cBhvr>
                                        <p:cTn id="35" dur="500" fill="hold"/>
                                        <p:tgtEl>
                                          <p:spTgt spid="9"/>
                                        </p:tgtEl>
                                        <p:attrNameLst>
                                          <p:attrName>fillcolor</p:attrName>
                                        </p:attrNameLst>
                                      </p:cBhvr>
                                      <p:to>
                                        <p:clrVal>
                                          <a:srgbClr val="000000"/>
                                        </p:clrVal>
                                      </p:to>
                                    </p:set>
                                    <p:set>
                                      <p:cBhvr>
                                        <p:cTn id="36"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Rectangle 2"/>
          <p:cNvSpPr/>
          <p:nvPr/>
        </p:nvSpPr>
        <p:spPr>
          <a:xfrm>
            <a:off x="1389790" y="2132697"/>
            <a:ext cx="6664667" cy="1252758"/>
          </a:xfrm>
          <a:prstGeom prst="rect">
            <a:avLst/>
          </a:prstGeom>
          <a:noFill/>
        </p:spPr>
        <p:txBody>
          <a:bodyPr wrap="none" lIns="86212" tIns="43106" rIns="86212" bIns="43106">
            <a:spAutoFit/>
          </a:bodyPr>
          <a:lstStyle/>
          <a:p>
            <a:pPr algn="ctr" defTabSz="685800">
              <a:buClrTx/>
            </a:pPr>
            <a:r>
              <a:rPr lang="en-US" sz="7575" b="1" kern="1200">
                <a:ln w="9525">
                  <a:solidFill>
                    <a:prstClr val="white"/>
                  </a:solidFill>
                  <a:prstDash val="solid"/>
                </a:ln>
                <a:solidFill>
                  <a:srgbClr val="0C0CE4"/>
                </a:solidFill>
                <a:effectLst>
                  <a:outerShdw blurRad="12700" dist="38100" dir="2700000" algn="tl" rotWithShape="0">
                    <a:srgbClr val="4472C4">
                      <a:lumMod val="60000"/>
                      <a:lumOff val="40000"/>
                    </a:srgbClr>
                  </a:outerShdw>
                </a:effectLst>
                <a:latin typeface="UVnAvant-Narrow" panose="020B0500000000000000" pitchFamily="34" charset="0"/>
                <a:ea typeface="UVnAvant-Narrow" panose="020B0500000000000000" pitchFamily="34" charset="0"/>
                <a:cs typeface="UVnAvant-Narrow" panose="020B0500000000000000" pitchFamily="34" charset="0"/>
              </a:rPr>
              <a:t>CHÀO TẠM BIỆT</a:t>
            </a:r>
          </a:p>
        </p:txBody>
      </p:sp>
    </p:spTree>
    <p:extLst>
      <p:ext uri="{BB962C8B-B14F-4D97-AF65-F5344CB8AC3E}">
        <p14:creationId xmlns:p14="http://schemas.microsoft.com/office/powerpoint/2010/main" val="226842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BANG O LY.jpg"/>
          <p:cNvPicPr>
            <a:picLocks noChangeAspect="1"/>
          </p:cNvPicPr>
          <p:nvPr/>
        </p:nvPicPr>
        <p:blipFill>
          <a:blip r:embed="rId3"/>
          <a:stretch>
            <a:fillRect/>
          </a:stretch>
        </p:blipFill>
        <p:spPr>
          <a:xfrm>
            <a:off x="0" y="-6146"/>
            <a:ext cx="9144000" cy="5143500"/>
          </a:xfrm>
          <a:prstGeom prst="rect">
            <a:avLst/>
          </a:prstGeom>
        </p:spPr>
      </p:pic>
      <p:pic>
        <p:nvPicPr>
          <p:cNvPr id="6" name="Picture 4" descr="Bauernbar">
            <a:hlinkClick r:id="rId4" action="ppaction://hlinksldjump" tooltip="click vao qua 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2" y="3359664"/>
            <a:ext cx="2530370" cy="75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C570E2F-EC42-3DA3-A360-55C7C131253F}"/>
              </a:ext>
            </a:extLst>
          </p:cNvPr>
          <p:cNvSpPr txBox="1"/>
          <p:nvPr/>
        </p:nvSpPr>
        <p:spPr>
          <a:xfrm>
            <a:off x="1898373" y="596344"/>
            <a:ext cx="6003235" cy="523220"/>
          </a:xfrm>
          <a:prstGeom prst="rect">
            <a:avLst/>
          </a:prstGeom>
          <a:noFill/>
        </p:spPr>
        <p:txBody>
          <a:bodyPr wrap="square" rtlCol="0">
            <a:spAutoFit/>
          </a:bodyPr>
          <a:lstStyle/>
          <a:p>
            <a:r>
              <a:rPr lang="en-US" sz="2800">
                <a:solidFill>
                  <a:schemeClr val="bg1"/>
                </a:solidFill>
                <a:latin typeface="Times New Roman" panose="02020603050405020304" pitchFamily="18" charset="0"/>
                <a:cs typeface="Times New Roman" panose="02020603050405020304" pitchFamily="18" charset="0"/>
              </a:rPr>
              <a:t>Thứ tư ngày 22 tháng 3 năm 2023</a:t>
            </a:r>
          </a:p>
        </p:txBody>
      </p:sp>
      <p:sp>
        <p:nvSpPr>
          <p:cNvPr id="3" name="TextBox 2">
            <a:extLst>
              <a:ext uri="{FF2B5EF4-FFF2-40B4-BE49-F238E27FC236}">
                <a16:creationId xmlns:a16="http://schemas.microsoft.com/office/drawing/2014/main" id="{1F6E6561-055B-8415-6CF0-E909485632A1}"/>
              </a:ext>
            </a:extLst>
          </p:cNvPr>
          <p:cNvSpPr txBox="1"/>
          <p:nvPr/>
        </p:nvSpPr>
        <p:spPr>
          <a:xfrm>
            <a:off x="457200" y="1113184"/>
            <a:ext cx="2007704" cy="523220"/>
          </a:xfrm>
          <a:prstGeom prst="rect">
            <a:avLst/>
          </a:prstGeom>
          <a:noFill/>
        </p:spPr>
        <p:txBody>
          <a:bodyPr wrap="square" rtlCol="0">
            <a:spAutoFit/>
          </a:bodyPr>
          <a:lstStyle/>
          <a:p>
            <a:r>
              <a:rPr lang="en-US" sz="2800">
                <a:solidFill>
                  <a:schemeClr val="bg1"/>
                </a:solidFill>
                <a:latin typeface="Times New Roman" panose="02020603050405020304" pitchFamily="18" charset="0"/>
                <a:cs typeface="Times New Roman" panose="02020603050405020304" pitchFamily="18" charset="0"/>
              </a:rPr>
              <a:t>Tiếng Việt :</a:t>
            </a:r>
          </a:p>
        </p:txBody>
      </p:sp>
      <p:sp>
        <p:nvSpPr>
          <p:cNvPr id="4" name="Rounded Rectangle 4">
            <a:extLst>
              <a:ext uri="{FF2B5EF4-FFF2-40B4-BE49-F238E27FC236}">
                <a16:creationId xmlns:a16="http://schemas.microsoft.com/office/drawing/2014/main" id="{14C71360-1853-9266-8E5A-F94722803DC7}"/>
              </a:ext>
            </a:extLst>
          </p:cNvPr>
          <p:cNvSpPr/>
          <p:nvPr/>
        </p:nvSpPr>
        <p:spPr>
          <a:xfrm>
            <a:off x="2892287" y="1709530"/>
            <a:ext cx="4751458" cy="163001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 pitchFamily="34" charset="0"/>
                <a:cs typeface="Arial" pitchFamily="34" charset="0"/>
              </a:rPr>
              <a:t>Ôn và </a:t>
            </a:r>
          </a:p>
          <a:p>
            <a:pPr algn="ctr"/>
            <a:r>
              <a:rPr lang="en-US" sz="5400">
                <a:solidFill>
                  <a:schemeClr val="bg1"/>
                </a:solidFill>
                <a:latin typeface="Arial" pitchFamily="34" charset="0"/>
                <a:cs typeface="Arial" pitchFamily="34" charset="0"/>
              </a:rPr>
              <a:t>Khởi </a:t>
            </a:r>
            <a:r>
              <a:rPr lang="en-US" sz="5400" dirty="0" err="1">
                <a:solidFill>
                  <a:schemeClr val="bg1"/>
                </a:solidFill>
                <a:latin typeface="Arial" pitchFamily="34" charset="0"/>
                <a:cs typeface="Arial" pitchFamily="34" charset="0"/>
              </a:rPr>
              <a:t>động</a:t>
            </a:r>
            <a:endParaRPr lang="en-US" sz="5400" dirty="0">
              <a:solidFill>
                <a:schemeClr val="bg1"/>
              </a:solidFill>
              <a:latin typeface="Arial" pitchFamily="34" charset="0"/>
              <a:cs typeface="Arial" pitchFamily="34" charset="0"/>
            </a:endParaRPr>
          </a:p>
        </p:txBody>
      </p:sp>
      <p:sp>
        <p:nvSpPr>
          <p:cNvPr id="5" name="Oval 4">
            <a:extLst>
              <a:ext uri="{FF2B5EF4-FFF2-40B4-BE49-F238E27FC236}">
                <a16:creationId xmlns:a16="http://schemas.microsoft.com/office/drawing/2014/main" id="{EBB5B43F-A50C-95EC-2BD3-64C2D334B2DD}"/>
              </a:ext>
            </a:extLst>
          </p:cNvPr>
          <p:cNvSpPr/>
          <p:nvPr/>
        </p:nvSpPr>
        <p:spPr>
          <a:xfrm>
            <a:off x="2064103" y="1953039"/>
            <a:ext cx="1212574" cy="1143000"/>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itchFamily="34" charset="0"/>
                <a:cs typeface="Arial" pitchFamily="34" charset="0"/>
              </a:rPr>
              <a:t>1</a:t>
            </a:r>
          </a:p>
        </p:txBody>
      </p:sp>
    </p:spTree>
    <p:extLst>
      <p:ext uri="{BB962C8B-B14F-4D97-AF65-F5344CB8AC3E}">
        <p14:creationId xmlns:p14="http://schemas.microsoft.com/office/powerpoint/2010/main" val="2198908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69F6E5-C71E-C5D5-0BFC-B5C97009E0E2}"/>
              </a:ext>
            </a:extLst>
          </p:cNvPr>
          <p:cNvSpPr txBox="1">
            <a:spLocks noChangeArrowheads="1"/>
          </p:cNvSpPr>
          <p:nvPr/>
        </p:nvSpPr>
        <p:spPr bwMode="auto">
          <a:xfrm>
            <a:off x="2090260" y="157056"/>
            <a:ext cx="26116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3000" b="1">
                <a:latin typeface="Times New Roman" panose="02020603050405020304" pitchFamily="18" charset="0"/>
                <a:cs typeface="Times New Roman" panose="02020603050405020304" pitchFamily="18" charset="0"/>
              </a:rPr>
              <a:t>Trả lời câu hỏi</a:t>
            </a:r>
            <a:endParaRPr lang="vi-VN" altLang="en-US" sz="3000" b="1" i="1">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840E71F-597F-6EA9-8829-31ECA66EE0A7}"/>
              </a:ext>
            </a:extLst>
          </p:cNvPr>
          <p:cNvSpPr txBox="1">
            <a:spLocks noChangeArrowheads="1"/>
          </p:cNvSpPr>
          <p:nvPr/>
        </p:nvSpPr>
        <p:spPr bwMode="auto">
          <a:xfrm>
            <a:off x="562831" y="718257"/>
            <a:ext cx="70278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514350" indent="-514350">
              <a:buAutoNum type="alphaLcPeriod"/>
            </a:pPr>
            <a:r>
              <a:rPr lang="en-US" altLang="en-US" sz="3000" b="1">
                <a:latin typeface="Times New Roman" panose="02020603050405020304" pitchFamily="18" charset="0"/>
                <a:cs typeface="Times New Roman" panose="02020603050405020304" pitchFamily="18" charset="0"/>
              </a:rPr>
              <a:t>Chuyện gì xảy ra khi sóc đang chuyền </a:t>
            </a:r>
          </a:p>
          <a:p>
            <a:r>
              <a:rPr lang="en-US" altLang="en-US" sz="3000" b="1">
                <a:latin typeface="Times New Roman" panose="02020603050405020304" pitchFamily="18" charset="0"/>
                <a:cs typeface="Times New Roman" panose="02020603050405020304" pitchFamily="18" charset="0"/>
              </a:rPr>
              <a:t>trên cành cây?</a:t>
            </a:r>
            <a:endParaRPr lang="vi-VN" altLang="en-US" sz="30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6E0B9F1-F3A2-E1FE-D827-A11BE1063F06}"/>
              </a:ext>
            </a:extLst>
          </p:cNvPr>
          <p:cNvSpPr txBox="1">
            <a:spLocks noChangeArrowheads="1"/>
          </p:cNvSpPr>
          <p:nvPr/>
        </p:nvSpPr>
        <p:spPr bwMode="auto">
          <a:xfrm>
            <a:off x="562831" y="1741123"/>
            <a:ext cx="37112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3000" b="1">
                <a:latin typeface="Times New Roman" panose="02020603050405020304" pitchFamily="18" charset="0"/>
                <a:cs typeface="Times New Roman" panose="02020603050405020304" pitchFamily="18" charset="0"/>
              </a:rPr>
              <a:t>b. Sói hỏi sóc điều gì?</a:t>
            </a:r>
            <a:endParaRPr lang="vi-VN" altLang="en-US" sz="30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3011E2D-7565-90D1-684B-CC2F73842D85}"/>
              </a:ext>
            </a:extLst>
          </p:cNvPr>
          <p:cNvSpPr txBox="1"/>
          <p:nvPr/>
        </p:nvSpPr>
        <p:spPr>
          <a:xfrm>
            <a:off x="562831" y="2302324"/>
            <a:ext cx="7712368" cy="553998"/>
          </a:xfrm>
          <a:prstGeom prst="rect">
            <a:avLst/>
          </a:prstGeom>
          <a:noFill/>
        </p:spPr>
        <p:txBody>
          <a:bodyPr wrap="none">
            <a:spAutoFit/>
          </a:bodyPr>
          <a:lstStyle/>
          <a:p>
            <a:pPr fontAlgn="auto">
              <a:spcBef>
                <a:spcPts val="0"/>
              </a:spcBef>
              <a:spcAft>
                <a:spcPts val="0"/>
              </a:spcAft>
              <a:defRPr/>
            </a:pPr>
            <a:r>
              <a:rPr lang="en-US" sz="3000" b="1">
                <a:solidFill>
                  <a:schemeClr val="tx1"/>
                </a:solidFill>
                <a:latin typeface="Times New Roman" pitchFamily="18" charset="0"/>
                <a:cs typeface="Times New Roman" pitchFamily="18" charset="0"/>
              </a:rPr>
              <a:t>c. Vì sao sói lúc nào cũng cảm thấy buồn bực?</a:t>
            </a:r>
            <a:endParaRPr lang="vi-VN" sz="30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7586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127"/>
            <a:ext cx="9144000" cy="4984801"/>
          </a:xfrm>
          <a:prstGeom prst="rect">
            <a:avLst/>
          </a:prstGeom>
        </p:spPr>
      </p:pic>
      <p:grpSp>
        <p:nvGrpSpPr>
          <p:cNvPr id="8" name="Group 7"/>
          <p:cNvGrpSpPr/>
          <p:nvPr/>
        </p:nvGrpSpPr>
        <p:grpSpPr>
          <a:xfrm>
            <a:off x="540327" y="83127"/>
            <a:ext cx="7076209" cy="400110"/>
            <a:chOff x="322730" y="108483"/>
            <a:chExt cx="2187146" cy="400110"/>
          </a:xfrm>
        </p:grpSpPr>
        <p:sp>
          <p:nvSpPr>
            <p:cNvPr id="9" name="矩形 8"/>
            <p:cNvSpPr/>
            <p:nvPr/>
          </p:nvSpPr>
          <p:spPr>
            <a:xfrm>
              <a:off x="464043" y="108483"/>
              <a:ext cx="2045833" cy="400110"/>
            </a:xfrm>
            <a:prstGeom prst="rect">
              <a:avLst/>
            </a:prstGeom>
          </p:spPr>
          <p:txBody>
            <a:bodyPr wrap="square">
              <a:spAutoFit/>
            </a:bodyPr>
            <a:lstStyle/>
            <a:p>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Quan</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sát</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tranh</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và</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nói</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về</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con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người</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và</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cảnh</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vật</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trong</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000" b="1" dirty="0" err="1">
                  <a:latin typeface="Arial-Rounded" panose="020B0500000000000000" pitchFamily="34" charset="0"/>
                  <a:ea typeface="Arial-Rounded" panose="020B0500000000000000" pitchFamily="34" charset="0"/>
                  <a:cs typeface="Arial-Rounded" panose="020B0500000000000000" pitchFamily="34" charset="0"/>
                  <a:sym typeface="+mn-lt"/>
                </a:rPr>
                <a:t>tranh</a:t>
              </a:r>
              <a:r>
                <a:rPr lang="en-US" altLang="zh-CN" sz="2000" b="1" dirty="0">
                  <a:latin typeface="Arial-Rounded" panose="020B0500000000000000" pitchFamily="34" charset="0"/>
                  <a:ea typeface="Arial-Rounded" panose="020B0500000000000000" pitchFamily="34" charset="0"/>
                  <a:cs typeface="Arial-Rounded" panose="020B0500000000000000" pitchFamily="34" charset="0"/>
                  <a:sym typeface="+mn-lt"/>
                </a:rPr>
                <a:t>.</a:t>
              </a:r>
              <a:endParaRPr lang="zh-CN" altLang="en-US" sz="2000" b="1"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Oval 9"/>
            <p:cNvSpPr/>
            <p:nvPr/>
          </p:nvSpPr>
          <p:spPr>
            <a:xfrm>
              <a:off x="322730" y="122577"/>
              <a:ext cx="141313" cy="371922"/>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153169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BANG O LY.jpg"/>
          <p:cNvPicPr>
            <a:picLocks noChangeAspect="1"/>
          </p:cNvPicPr>
          <p:nvPr/>
        </p:nvPicPr>
        <p:blipFill>
          <a:blip r:embed="rId3"/>
          <a:stretch>
            <a:fillRect/>
          </a:stretch>
        </p:blipFill>
        <p:spPr>
          <a:xfrm>
            <a:off x="0" y="0"/>
            <a:ext cx="9144000" cy="5143500"/>
          </a:xfrm>
          <a:prstGeom prst="rect">
            <a:avLst/>
          </a:prstGeom>
        </p:spPr>
      </p:pic>
      <p:pic>
        <p:nvPicPr>
          <p:cNvPr id="6" name="Picture 4" descr="Bauernbar">
            <a:hlinkClick r:id="rId4" action="ppaction://hlinksldjump" tooltip="click vao qua 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2" y="3359664"/>
            <a:ext cx="2530370" cy="75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C570E2F-EC42-3DA3-A360-55C7C131253F}"/>
              </a:ext>
            </a:extLst>
          </p:cNvPr>
          <p:cNvSpPr txBox="1"/>
          <p:nvPr/>
        </p:nvSpPr>
        <p:spPr>
          <a:xfrm>
            <a:off x="1898373" y="596344"/>
            <a:ext cx="6003235" cy="523220"/>
          </a:xfrm>
          <a:prstGeom prst="rect">
            <a:avLst/>
          </a:prstGeom>
          <a:noFill/>
        </p:spPr>
        <p:txBody>
          <a:bodyPr wrap="square" rtlCol="0">
            <a:spAutoFit/>
          </a:bodyPr>
          <a:lstStyle/>
          <a:p>
            <a:r>
              <a:rPr lang="en-US" sz="2800">
                <a:solidFill>
                  <a:schemeClr val="bg1"/>
                </a:solidFill>
                <a:latin typeface="Times New Roman" panose="02020603050405020304" pitchFamily="18" charset="0"/>
                <a:cs typeface="Times New Roman" panose="02020603050405020304" pitchFamily="18" charset="0"/>
              </a:rPr>
              <a:t>Thứ tư ngày 22 tháng 3 năm 2023</a:t>
            </a:r>
          </a:p>
        </p:txBody>
      </p:sp>
      <p:sp>
        <p:nvSpPr>
          <p:cNvPr id="3" name="TextBox 2">
            <a:extLst>
              <a:ext uri="{FF2B5EF4-FFF2-40B4-BE49-F238E27FC236}">
                <a16:creationId xmlns:a16="http://schemas.microsoft.com/office/drawing/2014/main" id="{1F6E6561-055B-8415-6CF0-E909485632A1}"/>
              </a:ext>
            </a:extLst>
          </p:cNvPr>
          <p:cNvSpPr txBox="1"/>
          <p:nvPr/>
        </p:nvSpPr>
        <p:spPr>
          <a:xfrm>
            <a:off x="457200" y="1113184"/>
            <a:ext cx="2007704" cy="523220"/>
          </a:xfrm>
          <a:prstGeom prst="rect">
            <a:avLst/>
          </a:prstGeom>
          <a:noFill/>
        </p:spPr>
        <p:txBody>
          <a:bodyPr wrap="square" rtlCol="0">
            <a:spAutoFit/>
          </a:bodyPr>
          <a:lstStyle/>
          <a:p>
            <a:r>
              <a:rPr lang="en-US" sz="2800">
                <a:solidFill>
                  <a:schemeClr val="bg1"/>
                </a:solidFill>
                <a:latin typeface="Times New Roman" panose="02020603050405020304" pitchFamily="18" charset="0"/>
                <a:cs typeface="Times New Roman" panose="02020603050405020304" pitchFamily="18" charset="0"/>
              </a:rPr>
              <a:t>Tiếng Việt :</a:t>
            </a:r>
          </a:p>
        </p:txBody>
      </p:sp>
      <p:sp>
        <p:nvSpPr>
          <p:cNvPr id="4" name="TextBox 3">
            <a:extLst>
              <a:ext uri="{FF2B5EF4-FFF2-40B4-BE49-F238E27FC236}">
                <a16:creationId xmlns:a16="http://schemas.microsoft.com/office/drawing/2014/main" id="{04B3C6A7-8BBB-64F6-D4D4-D06DCF951366}"/>
              </a:ext>
            </a:extLst>
          </p:cNvPr>
          <p:cNvSpPr txBox="1"/>
          <p:nvPr/>
        </p:nvSpPr>
        <p:spPr>
          <a:xfrm>
            <a:off x="3220271" y="1083367"/>
            <a:ext cx="3429000" cy="1077218"/>
          </a:xfrm>
          <a:prstGeom prst="rect">
            <a:avLst/>
          </a:prstGeom>
          <a:noFill/>
        </p:spPr>
        <p:txBody>
          <a:bodyPr wrap="square" rtlCol="0">
            <a:spAutoFit/>
          </a:bodyPr>
          <a:lstStyle/>
          <a:p>
            <a:r>
              <a:rPr lang="en-US" sz="3200">
                <a:solidFill>
                  <a:schemeClr val="bg1"/>
                </a:solidFill>
                <a:latin typeface="Times New Roman" panose="02020603050405020304" pitchFamily="18" charset="0"/>
                <a:cs typeface="Times New Roman" panose="02020603050405020304" pitchFamily="18" charset="0"/>
              </a:rPr>
              <a:t>Chú bé chăn cừu</a:t>
            </a:r>
          </a:p>
          <a:p>
            <a:r>
              <a:rPr lang="en-US" sz="3200">
                <a:solidFill>
                  <a:schemeClr val="bg1"/>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7400AC59-05A0-CB89-1B80-4C10FB81CB8E}"/>
              </a:ext>
            </a:extLst>
          </p:cNvPr>
          <p:cNvSpPr txBox="1"/>
          <p:nvPr/>
        </p:nvSpPr>
        <p:spPr>
          <a:xfrm>
            <a:off x="5198151" y="1698920"/>
            <a:ext cx="2206487" cy="461665"/>
          </a:xfrm>
          <a:prstGeom prst="rect">
            <a:avLst/>
          </a:prstGeom>
          <a:noFill/>
        </p:spPr>
        <p:txBody>
          <a:bodyPr wrap="square" rtlCol="0">
            <a:spAutoFit/>
          </a:bodyPr>
          <a:lstStyle/>
          <a:p>
            <a:r>
              <a:rPr lang="en-US" sz="2400">
                <a:solidFill>
                  <a:schemeClr val="bg1"/>
                </a:solidFill>
                <a:latin typeface="Times New Roman" panose="02020603050405020304" pitchFamily="18" charset="0"/>
                <a:cs typeface="Times New Roman" panose="02020603050405020304" pitchFamily="18" charset="0"/>
              </a:rPr>
              <a:t>Theo E-dốp</a:t>
            </a:r>
          </a:p>
        </p:txBody>
      </p:sp>
    </p:spTree>
    <p:extLst>
      <p:ext uri="{BB962C8B-B14F-4D97-AF65-F5344CB8AC3E}">
        <p14:creationId xmlns:p14="http://schemas.microsoft.com/office/powerpoint/2010/main" val="2607588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76964" y="0"/>
            <a:ext cx="2569296" cy="492443"/>
          </a:xfrm>
          <a:prstGeom prst="rect">
            <a:avLst/>
          </a:prstGeom>
          <a:solidFill>
            <a:schemeClr val="bg1"/>
          </a:solidFill>
        </p:spPr>
        <p:txBody>
          <a:bodyPr wrap="square" rtlCol="0">
            <a:spAutoFit/>
          </a:bodyPr>
          <a:lstStyle/>
          <a:p>
            <a:r>
              <a:rPr lang="en-US" sz="2600" dirty="0" err="1">
                <a:solidFill>
                  <a:schemeClr val="tx1"/>
                </a:solidFill>
                <a:latin typeface="Times New Roman" panose="02020603050405020304" pitchFamily="18" charset="0"/>
                <a:cs typeface="Times New Roman" panose="02020603050405020304" pitchFamily="18" charset="0"/>
              </a:rPr>
              <a:t>Chú</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bé</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cừu</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 y="420381"/>
            <a:ext cx="8882743" cy="4893647"/>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cừu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cừu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buồn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vờ</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a:t>
            </a:r>
          </a:p>
          <a:p>
            <a:pPr marL="342900" indent="-342900" algn="just">
              <a:buFontTx/>
              <a:buChar char="-"/>
            </a:pPr>
            <a:r>
              <a:rPr lang="en-US" sz="2600" dirty="0" err="1">
                <a:latin typeface="Times New Roman" panose="02020603050405020304" pitchFamily="18" charset="0"/>
                <a:cs typeface="Times New Roman" panose="02020603050405020304" pitchFamily="18" charset="0"/>
              </a:rPr>
              <a:t>Sói</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Sói</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chạy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lắm</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chạy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thỏa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thịt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err="1">
                <a:latin typeface="Times New Roman" panose="02020603050405020304" pitchFamily="18" charset="0"/>
                <a:cs typeface="Times New Roman" panose="02020603050405020304" pitchFamily="18" charset="0"/>
              </a:rPr>
              <a:t>cừu</a:t>
            </a:r>
            <a:r>
              <a:rPr lang="en-US" sz="2600">
                <a:latin typeface="Times New Roman" panose="02020603050405020304" pitchFamily="18" charset="0"/>
                <a:cs typeface="Times New Roman" panose="02020603050405020304" pitchFamily="18" charset="0"/>
              </a:rPr>
              <a:t>.</a:t>
            </a:r>
          </a:p>
          <a:p>
            <a:pPr algn="just"/>
            <a:r>
              <a:rPr lang="en-US" sz="2600">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(Theo Ê-dốp)</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87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4828A2-30A7-C941-4CCD-BAF02973D34B}"/>
              </a:ext>
            </a:extLst>
          </p:cNvPr>
          <p:cNvSpPr txBox="1"/>
          <p:nvPr/>
        </p:nvSpPr>
        <p:spPr>
          <a:xfrm>
            <a:off x="546652" y="432522"/>
            <a:ext cx="7404652"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Có một chú bé chăn cừu thường thả cừu gần chân núi. </a:t>
            </a:r>
            <a:endParaRPr lang="en-US" sz="2600"/>
          </a:p>
        </p:txBody>
      </p:sp>
      <p:sp>
        <p:nvSpPr>
          <p:cNvPr id="8" name="TextBox 7">
            <a:extLst>
              <a:ext uri="{FF2B5EF4-FFF2-40B4-BE49-F238E27FC236}">
                <a16:creationId xmlns:a16="http://schemas.microsoft.com/office/drawing/2014/main" id="{C7A44074-6491-7102-CD4A-FAA4A92DF039}"/>
              </a:ext>
            </a:extLst>
          </p:cNvPr>
          <p:cNvSpPr txBox="1"/>
          <p:nvPr/>
        </p:nvSpPr>
        <p:spPr>
          <a:xfrm>
            <a:off x="367748" y="818947"/>
            <a:ext cx="7205869"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hôm thấy buồn quá, chú nghĩ ra môt trò đùa cho vui. </a:t>
            </a:r>
            <a:endParaRPr lang="en-US" sz="2600"/>
          </a:p>
        </p:txBody>
      </p:sp>
      <p:sp>
        <p:nvSpPr>
          <p:cNvPr id="12" name="TextBox 11">
            <a:extLst>
              <a:ext uri="{FF2B5EF4-FFF2-40B4-BE49-F238E27FC236}">
                <a16:creationId xmlns:a16="http://schemas.microsoft.com/office/drawing/2014/main" id="{C55A418B-87EC-F01A-4736-DD3D2BCD58AB}"/>
              </a:ext>
            </a:extLst>
          </p:cNvPr>
          <p:cNvSpPr txBox="1"/>
          <p:nvPr/>
        </p:nvSpPr>
        <p:spPr>
          <a:xfrm>
            <a:off x="655982" y="1665353"/>
            <a:ext cx="3667540" cy="492443"/>
          </a:xfrm>
          <a:prstGeom prst="rect">
            <a:avLst/>
          </a:prstGeom>
          <a:noFill/>
        </p:spPr>
        <p:txBody>
          <a:bodyPr wrap="square">
            <a:spAutoFit/>
          </a:bodyPr>
          <a:lstStyle/>
          <a:p>
            <a:pPr algn="just"/>
            <a:r>
              <a:rPr lang="en-US" sz="2600">
                <a:latin typeface="Times New Roman" panose="02020603050405020304" pitchFamily="18" charset="0"/>
                <a:cs typeface="Times New Roman" panose="02020603050405020304" pitchFamily="18" charset="0"/>
              </a:rPr>
              <a:t>- Sói ! Sói ! Cứu tôi với !</a:t>
            </a:r>
            <a:endParaRPr lang="en-US" sz="2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FC9B7CD-635C-95F0-04BA-6332562B6388}"/>
              </a:ext>
            </a:extLst>
          </p:cNvPr>
          <p:cNvSpPr txBox="1"/>
          <p:nvPr/>
        </p:nvSpPr>
        <p:spPr>
          <a:xfrm>
            <a:off x="258417" y="2373104"/>
            <a:ext cx="2454966"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tức tốc chạy tới. </a:t>
            </a:r>
            <a:endParaRPr lang="en-US" sz="2600"/>
          </a:p>
        </p:txBody>
      </p:sp>
      <p:sp>
        <p:nvSpPr>
          <p:cNvPr id="16" name="TextBox 15">
            <a:extLst>
              <a:ext uri="{FF2B5EF4-FFF2-40B4-BE49-F238E27FC236}">
                <a16:creationId xmlns:a16="http://schemas.microsoft.com/office/drawing/2014/main" id="{C77F3B5E-8F6A-54F3-337F-A8A7D8DD451A}"/>
              </a:ext>
            </a:extLst>
          </p:cNvPr>
          <p:cNvSpPr txBox="1"/>
          <p:nvPr/>
        </p:nvSpPr>
        <p:spPr>
          <a:xfrm>
            <a:off x="2454966" y="2397869"/>
            <a:ext cx="4572000"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Nhưng họ không thấy sói đâu. </a:t>
            </a:r>
            <a:endParaRPr lang="en-US" sz="2600"/>
          </a:p>
        </p:txBody>
      </p:sp>
      <p:sp>
        <p:nvSpPr>
          <p:cNvPr id="18" name="TextBox 17">
            <a:extLst>
              <a:ext uri="{FF2B5EF4-FFF2-40B4-BE49-F238E27FC236}">
                <a16:creationId xmlns:a16="http://schemas.microsoft.com/office/drawing/2014/main" id="{9C565986-C8B9-9C2E-2C7A-E9E4D2E119E0}"/>
              </a:ext>
            </a:extLst>
          </p:cNvPr>
          <p:cNvSpPr txBox="1"/>
          <p:nvPr/>
        </p:nvSpPr>
        <p:spPr>
          <a:xfrm>
            <a:off x="266546" y="2271175"/>
            <a:ext cx="2187854" cy="892552"/>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                 khoái chí lắm.</a:t>
            </a:r>
            <a:endParaRPr lang="en-US" sz="2600"/>
          </a:p>
        </p:txBody>
      </p:sp>
      <p:sp>
        <p:nvSpPr>
          <p:cNvPr id="20" name="TextBox 19">
            <a:extLst>
              <a:ext uri="{FF2B5EF4-FFF2-40B4-BE49-F238E27FC236}">
                <a16:creationId xmlns:a16="http://schemas.microsoft.com/office/drawing/2014/main" id="{9F32F936-C01C-DD22-44FB-B8A4D8179A7E}"/>
              </a:ext>
            </a:extLst>
          </p:cNvPr>
          <p:cNvSpPr txBox="1"/>
          <p:nvPr/>
        </p:nvSpPr>
        <p:spPr>
          <a:xfrm>
            <a:off x="646043" y="3042221"/>
            <a:ext cx="4909931"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Mấy hôm sau, chú lại bày ra trò ấy. </a:t>
            </a:r>
            <a:endParaRPr lang="en-US" sz="2600"/>
          </a:p>
        </p:txBody>
      </p:sp>
      <p:sp>
        <p:nvSpPr>
          <p:cNvPr id="22" name="TextBox 21">
            <a:extLst>
              <a:ext uri="{FF2B5EF4-FFF2-40B4-BE49-F238E27FC236}">
                <a16:creationId xmlns:a16="http://schemas.microsoft.com/office/drawing/2014/main" id="{FA0F8973-D5F9-18CB-D5E2-5E6D05F52AC9}"/>
              </a:ext>
            </a:extLst>
          </p:cNvPr>
          <p:cNvSpPr txBox="1"/>
          <p:nvPr/>
        </p:nvSpPr>
        <p:spPr>
          <a:xfrm>
            <a:off x="278295" y="3390222"/>
            <a:ext cx="665921"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tới. </a:t>
            </a:r>
            <a:endParaRPr lang="en-US" sz="2600"/>
          </a:p>
        </p:txBody>
      </p:sp>
      <p:sp>
        <p:nvSpPr>
          <p:cNvPr id="24" name="TextBox 23">
            <a:extLst>
              <a:ext uri="{FF2B5EF4-FFF2-40B4-BE49-F238E27FC236}">
                <a16:creationId xmlns:a16="http://schemas.microsoft.com/office/drawing/2014/main" id="{BB5D4E03-78AB-BE96-F0EE-8ABEFBA3C943}"/>
              </a:ext>
            </a:extLst>
          </p:cNvPr>
          <p:cNvSpPr txBox="1"/>
          <p:nvPr/>
        </p:nvSpPr>
        <p:spPr>
          <a:xfrm>
            <a:off x="775253" y="3404410"/>
            <a:ext cx="3727175"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Rồi một hôm, sói đến thật. </a:t>
            </a:r>
            <a:endParaRPr lang="en-US" sz="2600"/>
          </a:p>
        </p:txBody>
      </p:sp>
      <p:sp>
        <p:nvSpPr>
          <p:cNvPr id="26" name="TextBox 25">
            <a:extLst>
              <a:ext uri="{FF2B5EF4-FFF2-40B4-BE49-F238E27FC236}">
                <a16:creationId xmlns:a16="http://schemas.microsoft.com/office/drawing/2014/main" id="{352F6AEA-DEC7-7C79-FB2F-BFB50CF0976A}"/>
              </a:ext>
            </a:extLst>
          </p:cNvPr>
          <p:cNvSpPr txBox="1"/>
          <p:nvPr/>
        </p:nvSpPr>
        <p:spPr>
          <a:xfrm>
            <a:off x="268356" y="3768761"/>
            <a:ext cx="904462"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giúp.</a:t>
            </a:r>
            <a:endParaRPr lang="en-US" sz="2600"/>
          </a:p>
        </p:txBody>
      </p:sp>
      <p:sp>
        <p:nvSpPr>
          <p:cNvPr id="28" name="TextBox 27">
            <a:extLst>
              <a:ext uri="{FF2B5EF4-FFF2-40B4-BE49-F238E27FC236}">
                <a16:creationId xmlns:a16="http://schemas.microsoft.com/office/drawing/2014/main" id="{1EE5998F-74CF-C318-09B0-82A67FF573CF}"/>
              </a:ext>
            </a:extLst>
          </p:cNvPr>
          <p:cNvSpPr txBox="1"/>
          <p:nvPr/>
        </p:nvSpPr>
        <p:spPr>
          <a:xfrm>
            <a:off x="298171" y="4147344"/>
            <a:ext cx="2266125"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nhiên làm việc. </a:t>
            </a:r>
            <a:endParaRPr lang="en-US" sz="2600"/>
          </a:p>
        </p:txBody>
      </p:sp>
      <p:sp>
        <p:nvSpPr>
          <p:cNvPr id="30" name="TextBox 29">
            <a:extLst>
              <a:ext uri="{FF2B5EF4-FFF2-40B4-BE49-F238E27FC236}">
                <a16:creationId xmlns:a16="http://schemas.microsoft.com/office/drawing/2014/main" id="{2E13393D-557E-E856-D6E1-3E73D5EEEE2B}"/>
              </a:ext>
            </a:extLst>
          </p:cNvPr>
          <p:cNvSpPr txBox="1"/>
          <p:nvPr/>
        </p:nvSpPr>
        <p:spPr>
          <a:xfrm>
            <a:off x="7772398" y="448872"/>
            <a:ext cx="993913"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Một  </a:t>
            </a:r>
          </a:p>
        </p:txBody>
      </p:sp>
      <p:sp>
        <p:nvSpPr>
          <p:cNvPr id="32" name="TextBox 31">
            <a:extLst>
              <a:ext uri="{FF2B5EF4-FFF2-40B4-BE49-F238E27FC236}">
                <a16:creationId xmlns:a16="http://schemas.microsoft.com/office/drawing/2014/main" id="{85275122-9FB7-C177-0D54-B8DF19C6ECE1}"/>
              </a:ext>
            </a:extLst>
          </p:cNvPr>
          <p:cNvSpPr txBox="1"/>
          <p:nvPr/>
        </p:nvSpPr>
        <p:spPr>
          <a:xfrm>
            <a:off x="7414586" y="825575"/>
            <a:ext cx="1729410"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Chú giả vờ </a:t>
            </a:r>
            <a:endParaRPr lang="en-US" sz="2600"/>
          </a:p>
        </p:txBody>
      </p:sp>
      <p:sp>
        <p:nvSpPr>
          <p:cNvPr id="34" name="TextBox 33">
            <a:extLst>
              <a:ext uri="{FF2B5EF4-FFF2-40B4-BE49-F238E27FC236}">
                <a16:creationId xmlns:a16="http://schemas.microsoft.com/office/drawing/2014/main" id="{9A2DD5CE-07FF-547A-917C-8AE3CFB7A729}"/>
              </a:ext>
            </a:extLst>
          </p:cNvPr>
          <p:cNvSpPr txBox="1"/>
          <p:nvPr/>
        </p:nvSpPr>
        <p:spPr>
          <a:xfrm>
            <a:off x="638783" y="2014757"/>
            <a:ext cx="8408506"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Nghe tiếng kêu cứu, mấy bác nông dân đang làm việc gần đấy </a:t>
            </a:r>
            <a:endParaRPr lang="en-US" sz="2600"/>
          </a:p>
        </p:txBody>
      </p:sp>
      <p:sp>
        <p:nvSpPr>
          <p:cNvPr id="36" name="TextBox 35">
            <a:extLst>
              <a:ext uri="{FF2B5EF4-FFF2-40B4-BE49-F238E27FC236}">
                <a16:creationId xmlns:a16="http://schemas.microsoft.com/office/drawing/2014/main" id="{D1CFD8F4-09D1-E856-BF04-CD3EF85B24B1}"/>
              </a:ext>
            </a:extLst>
          </p:cNvPr>
          <p:cNvSpPr txBox="1"/>
          <p:nvPr/>
        </p:nvSpPr>
        <p:spPr>
          <a:xfrm>
            <a:off x="6578457" y="2425203"/>
            <a:ext cx="2187854"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Thấy vậy, chú </a:t>
            </a:r>
            <a:endParaRPr lang="en-US" sz="2600"/>
          </a:p>
        </p:txBody>
      </p:sp>
      <p:sp>
        <p:nvSpPr>
          <p:cNvPr id="38" name="TextBox 37">
            <a:extLst>
              <a:ext uri="{FF2B5EF4-FFF2-40B4-BE49-F238E27FC236}">
                <a16:creationId xmlns:a16="http://schemas.microsoft.com/office/drawing/2014/main" id="{D689C4D3-EFD1-18C0-34EB-3539AD224E0C}"/>
              </a:ext>
            </a:extLst>
          </p:cNvPr>
          <p:cNvSpPr txBox="1"/>
          <p:nvPr/>
        </p:nvSpPr>
        <p:spPr>
          <a:xfrm>
            <a:off x="5377069" y="3068017"/>
            <a:ext cx="3737113"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Các bác nông dân lại chạy </a:t>
            </a:r>
            <a:endParaRPr lang="en-US" sz="2600"/>
          </a:p>
        </p:txBody>
      </p:sp>
      <p:sp>
        <p:nvSpPr>
          <p:cNvPr id="40" name="TextBox 39">
            <a:extLst>
              <a:ext uri="{FF2B5EF4-FFF2-40B4-BE49-F238E27FC236}">
                <a16:creationId xmlns:a16="http://schemas.microsoft.com/office/drawing/2014/main" id="{115618B9-2D2C-E38C-5D98-FA433A4D88AD}"/>
              </a:ext>
            </a:extLst>
          </p:cNvPr>
          <p:cNvSpPr txBox="1"/>
          <p:nvPr/>
        </p:nvSpPr>
        <p:spPr>
          <a:xfrm>
            <a:off x="4417939" y="3425510"/>
            <a:ext cx="4626664"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Chú hốt hoảng kêu gào xin cứu </a:t>
            </a:r>
            <a:endParaRPr lang="en-US" sz="2600"/>
          </a:p>
        </p:txBody>
      </p:sp>
      <p:sp>
        <p:nvSpPr>
          <p:cNvPr id="42" name="TextBox 41">
            <a:extLst>
              <a:ext uri="{FF2B5EF4-FFF2-40B4-BE49-F238E27FC236}">
                <a16:creationId xmlns:a16="http://schemas.microsoft.com/office/drawing/2014/main" id="{B6391CD9-BC51-2EB5-C7C3-700642DB2818}"/>
              </a:ext>
            </a:extLst>
          </p:cNvPr>
          <p:cNvSpPr txBox="1"/>
          <p:nvPr/>
        </p:nvSpPr>
        <p:spPr>
          <a:xfrm>
            <a:off x="1023730" y="3783275"/>
            <a:ext cx="7802219"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Các bác nông dân nghĩ là chú lại lừa mình, nên vẫn thản </a:t>
            </a:r>
            <a:endParaRPr lang="en-US" sz="2600"/>
          </a:p>
        </p:txBody>
      </p:sp>
      <p:sp>
        <p:nvSpPr>
          <p:cNvPr id="44" name="TextBox 43">
            <a:extLst>
              <a:ext uri="{FF2B5EF4-FFF2-40B4-BE49-F238E27FC236}">
                <a16:creationId xmlns:a16="http://schemas.microsoft.com/office/drawing/2014/main" id="{86964BD3-A965-3D21-5849-627483CF7B2F}"/>
              </a:ext>
            </a:extLst>
          </p:cNvPr>
          <p:cNvSpPr txBox="1"/>
          <p:nvPr/>
        </p:nvSpPr>
        <p:spPr>
          <a:xfrm>
            <a:off x="2445021" y="4160077"/>
            <a:ext cx="6321290" cy="492443"/>
          </a:xfrm>
          <a:prstGeom prst="rect">
            <a:avLst/>
          </a:prstGeom>
          <a:noFill/>
        </p:spPr>
        <p:txBody>
          <a:bodyPr wrap="square">
            <a:spAutoFit/>
          </a:bodyPr>
          <a:lstStyle/>
          <a:p>
            <a:r>
              <a:rPr lang="en-US" sz="2600">
                <a:latin typeface="Times New Roman" panose="02020603050405020304" pitchFamily="18" charset="0"/>
                <a:cs typeface="Times New Roman" panose="02020603050405020304" pitchFamily="18" charset="0"/>
              </a:rPr>
              <a:t>Thế là sói thỏa thuê  ăn thịt hết cả đàn cừu.</a:t>
            </a:r>
            <a:endParaRPr lang="en-US" sz="2600"/>
          </a:p>
        </p:txBody>
      </p:sp>
      <p:sp>
        <p:nvSpPr>
          <p:cNvPr id="46" name="TextBox 45">
            <a:extLst>
              <a:ext uri="{FF2B5EF4-FFF2-40B4-BE49-F238E27FC236}">
                <a16:creationId xmlns:a16="http://schemas.microsoft.com/office/drawing/2014/main" id="{6B00068C-A50A-2E3E-D38D-07EEC7F21F94}"/>
              </a:ext>
            </a:extLst>
          </p:cNvPr>
          <p:cNvSpPr txBox="1"/>
          <p:nvPr/>
        </p:nvSpPr>
        <p:spPr>
          <a:xfrm>
            <a:off x="3033915" y="6722"/>
            <a:ext cx="2859989" cy="523220"/>
          </a:xfrm>
          <a:prstGeom prst="rect">
            <a:avLst/>
          </a:prstGeom>
          <a:noFill/>
        </p:spPr>
        <p:txBody>
          <a:bodyPr wrap="square">
            <a:spAutoFit/>
          </a:bodyPr>
          <a:lstStyle/>
          <a:p>
            <a:r>
              <a:rPr lang="en-US" sz="2800">
                <a:solidFill>
                  <a:schemeClr val="tx1"/>
                </a:solidFill>
                <a:latin typeface="Times New Roman" panose="02020603050405020304" pitchFamily="18" charset="0"/>
                <a:cs typeface="Times New Roman" panose="02020603050405020304" pitchFamily="18" charset="0"/>
              </a:rPr>
              <a:t>Chú bé chăn cừu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9665A79-BF39-D9CC-3A08-8DF588649A3D}"/>
              </a:ext>
            </a:extLst>
          </p:cNvPr>
          <p:cNvSpPr txBox="1"/>
          <p:nvPr/>
        </p:nvSpPr>
        <p:spPr>
          <a:xfrm>
            <a:off x="385291" y="1217208"/>
            <a:ext cx="2129310" cy="492443"/>
          </a:xfrm>
          <a:prstGeom prst="rect">
            <a:avLst/>
          </a:prstGeom>
          <a:noFill/>
        </p:spPr>
        <p:txBody>
          <a:bodyPr wrap="square">
            <a:spAutoFit/>
          </a:bodyPr>
          <a:lstStyle/>
          <a:p>
            <a:pPr algn="just"/>
            <a:r>
              <a:rPr lang="en-US" sz="2600">
                <a:latin typeface="Times New Roman" panose="02020603050405020304" pitchFamily="18" charset="0"/>
                <a:cs typeface="Times New Roman" panose="02020603050405020304" pitchFamily="18" charset="0"/>
              </a:rPr>
              <a:t>kêu toáng lên:</a:t>
            </a:r>
            <a:endParaRPr lang="en-US" sz="26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6D9BC2FD-7E88-D5F8-9ABC-B014FBF0E693}"/>
              </a:ext>
            </a:extLst>
          </p:cNvPr>
          <p:cNvCxnSpPr/>
          <p:nvPr/>
        </p:nvCxnSpPr>
        <p:spPr>
          <a:xfrm>
            <a:off x="2713383" y="825575"/>
            <a:ext cx="109832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A2620A98-7E49-2830-0E74-1184480372C7}"/>
              </a:ext>
            </a:extLst>
          </p:cNvPr>
          <p:cNvCxnSpPr>
            <a:cxnSpLocks/>
          </p:cNvCxnSpPr>
          <p:nvPr/>
        </p:nvCxnSpPr>
        <p:spPr>
          <a:xfrm>
            <a:off x="532543" y="1614972"/>
            <a:ext cx="119351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F8F834C6-1B2E-9BD3-2DFF-042C0817FC6D}"/>
              </a:ext>
            </a:extLst>
          </p:cNvPr>
          <p:cNvCxnSpPr>
            <a:cxnSpLocks/>
          </p:cNvCxnSpPr>
          <p:nvPr/>
        </p:nvCxnSpPr>
        <p:spPr>
          <a:xfrm>
            <a:off x="5154202" y="3834862"/>
            <a:ext cx="129796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D9D70AFD-8B13-7016-E228-50A821A4EE9C}"/>
              </a:ext>
            </a:extLst>
          </p:cNvPr>
          <p:cNvCxnSpPr>
            <a:cxnSpLocks/>
          </p:cNvCxnSpPr>
          <p:nvPr/>
        </p:nvCxnSpPr>
        <p:spPr>
          <a:xfrm>
            <a:off x="367748" y="3068017"/>
            <a:ext cx="120419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2BFAE881-DF1B-FACB-52E3-007939E85283}"/>
              </a:ext>
            </a:extLst>
          </p:cNvPr>
          <p:cNvCxnSpPr>
            <a:cxnSpLocks/>
          </p:cNvCxnSpPr>
          <p:nvPr/>
        </p:nvCxnSpPr>
        <p:spPr>
          <a:xfrm>
            <a:off x="3931151" y="4556058"/>
            <a:ext cx="120419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856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000" fill="hold"/>
                                        <p:tgtEl>
                                          <p:spTgt spid="4"/>
                                        </p:tgtEl>
                                        <p:attrNameLst>
                                          <p:attrName>style.color</p:attrName>
                                        </p:attrNameLst>
                                      </p:cBhvr>
                                      <p:to>
                                        <p:clrVal>
                                          <a:srgbClr val="FF0000"/>
                                        </p:clrVal>
                                      </p:to>
                                    </p:set>
                                    <p:set>
                                      <p:cBhvr>
                                        <p:cTn id="7" dur="1000" fill="hold"/>
                                        <p:tgtEl>
                                          <p:spTgt spid="4"/>
                                        </p:tgtEl>
                                        <p:attrNameLst>
                                          <p:attrName>fillcolor</p:attrName>
                                        </p:attrNameLst>
                                      </p:cBhvr>
                                      <p:to>
                                        <p:clrVal>
                                          <a:srgbClr val="FF0000"/>
                                        </p:clrVal>
                                      </p:to>
                                    </p:set>
                                    <p:set>
                                      <p:cBhvr>
                                        <p:cTn id="8" dur="1000" fill="hold"/>
                                        <p:tgtEl>
                                          <p:spTgt spid="4"/>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1" nodeType="clickEffect">
                                  <p:stCondLst>
                                    <p:cond delay="0"/>
                                  </p:stCondLst>
                                  <p:iterate type="lt">
                                    <p:tmPct val="4000"/>
                                  </p:iterate>
                                  <p:childTnLst>
                                    <p:set>
                                      <p:cBhvr override="childStyle">
                                        <p:cTn id="12" dur="500" fill="hold"/>
                                        <p:tgtEl>
                                          <p:spTgt spid="4"/>
                                        </p:tgtEl>
                                        <p:attrNameLst>
                                          <p:attrName>style.color</p:attrName>
                                        </p:attrNameLst>
                                      </p:cBhvr>
                                      <p:to>
                                        <p:clrVal>
                                          <a:srgbClr val="000000"/>
                                        </p:clrVal>
                                      </p:to>
                                    </p:set>
                                    <p:set>
                                      <p:cBhvr>
                                        <p:cTn id="13" dur="500" fill="hold"/>
                                        <p:tgtEl>
                                          <p:spTgt spid="4"/>
                                        </p:tgtEl>
                                        <p:attrNameLst>
                                          <p:attrName>fillcolor</p:attrName>
                                        </p:attrNameLst>
                                      </p:cBhvr>
                                      <p:to>
                                        <p:clrVal>
                                          <a:srgbClr val="000000"/>
                                        </p:clrVal>
                                      </p:to>
                                    </p:set>
                                    <p:set>
                                      <p:cBhvr>
                                        <p:cTn id="14" dur="500" fill="hold"/>
                                        <p:tgtEl>
                                          <p:spTgt spid="4"/>
                                        </p:tgtEl>
                                        <p:attrNameLst>
                                          <p:attrName>fill.type</p:attrName>
                                        </p:attrNameLst>
                                      </p:cBhvr>
                                      <p:to>
                                        <p:strVal val="solid"/>
                                      </p:to>
                                    </p:set>
                                  </p:childTnLst>
                                </p:cTn>
                              </p:par>
                            </p:childTnLst>
                          </p:cTn>
                        </p:par>
                        <p:par>
                          <p:cTn id="15" fill="hold">
                            <p:stCondLst>
                              <p:cond delay="1280"/>
                            </p:stCondLst>
                            <p:childTnLst>
                              <p:par>
                                <p:cTn id="16" presetID="16" presetClass="emph" presetSubtype="0" fill="hold" grpId="0" nodeType="afterEffect">
                                  <p:stCondLst>
                                    <p:cond delay="0"/>
                                  </p:stCondLst>
                                  <p:iterate type="lt">
                                    <p:tmPct val="4000"/>
                                  </p:iterate>
                                  <p:childTnLst>
                                    <p:set>
                                      <p:cBhvr override="childStyle">
                                        <p:cTn id="17" dur="500" fill="hold"/>
                                        <p:tgtEl>
                                          <p:spTgt spid="30"/>
                                        </p:tgtEl>
                                        <p:attrNameLst>
                                          <p:attrName>style.color</p:attrName>
                                        </p:attrNameLst>
                                      </p:cBhvr>
                                      <p:to>
                                        <p:clrVal>
                                          <a:srgbClr val="FF0000"/>
                                        </p:clrVal>
                                      </p:to>
                                    </p:set>
                                    <p:set>
                                      <p:cBhvr>
                                        <p:cTn id="18" dur="500" fill="hold"/>
                                        <p:tgtEl>
                                          <p:spTgt spid="30"/>
                                        </p:tgtEl>
                                        <p:attrNameLst>
                                          <p:attrName>fillcolor</p:attrName>
                                        </p:attrNameLst>
                                      </p:cBhvr>
                                      <p:to>
                                        <p:clrVal>
                                          <a:srgbClr val="FF0000"/>
                                        </p:clrVal>
                                      </p:to>
                                    </p:set>
                                    <p:set>
                                      <p:cBhvr>
                                        <p:cTn id="19" dur="500" fill="hold"/>
                                        <p:tgtEl>
                                          <p:spTgt spid="30"/>
                                        </p:tgtEl>
                                        <p:attrNameLst>
                                          <p:attrName>fill.type</p:attrName>
                                        </p:attrNameLst>
                                      </p:cBhvr>
                                      <p:to>
                                        <p:strVal val="solid"/>
                                      </p:to>
                                    </p:set>
                                  </p:childTnLst>
                                </p:cTn>
                              </p:par>
                              <p:par>
                                <p:cTn id="20" presetID="16" presetClass="emph" presetSubtype="0" fill="hold" grpId="0" nodeType="withEffect">
                                  <p:stCondLst>
                                    <p:cond delay="0"/>
                                  </p:stCondLst>
                                  <p:iterate type="lt">
                                    <p:tmPct val="4000"/>
                                  </p:iterate>
                                  <p:childTnLst>
                                    <p:set>
                                      <p:cBhvr override="childStyle">
                                        <p:cTn id="21" dur="500" fill="hold"/>
                                        <p:tgtEl>
                                          <p:spTgt spid="8"/>
                                        </p:tgtEl>
                                        <p:attrNameLst>
                                          <p:attrName>style.color</p:attrName>
                                        </p:attrNameLst>
                                      </p:cBhvr>
                                      <p:to>
                                        <p:clrVal>
                                          <a:srgbClr val="FF0000"/>
                                        </p:clrVal>
                                      </p:to>
                                    </p:set>
                                    <p:set>
                                      <p:cBhvr>
                                        <p:cTn id="22" dur="500" fill="hold"/>
                                        <p:tgtEl>
                                          <p:spTgt spid="8"/>
                                        </p:tgtEl>
                                        <p:attrNameLst>
                                          <p:attrName>fillcolor</p:attrName>
                                        </p:attrNameLst>
                                      </p:cBhvr>
                                      <p:to>
                                        <p:clrVal>
                                          <a:srgbClr val="FF0000"/>
                                        </p:clrVal>
                                      </p:to>
                                    </p:set>
                                    <p:set>
                                      <p:cBhvr>
                                        <p:cTn id="23" dur="500" fill="hold"/>
                                        <p:tgtEl>
                                          <p:spTgt spid="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grpId="1" nodeType="clickEffect">
                                  <p:stCondLst>
                                    <p:cond delay="0"/>
                                  </p:stCondLst>
                                  <p:iterate type="lt">
                                    <p:tmPct val="4000"/>
                                  </p:iterate>
                                  <p:childTnLst>
                                    <p:set>
                                      <p:cBhvr override="childStyle">
                                        <p:cTn id="27" dur="500" fill="hold"/>
                                        <p:tgtEl>
                                          <p:spTgt spid="30"/>
                                        </p:tgtEl>
                                        <p:attrNameLst>
                                          <p:attrName>style.color</p:attrName>
                                        </p:attrNameLst>
                                      </p:cBhvr>
                                      <p:to>
                                        <p:clrVal>
                                          <a:srgbClr val="000000"/>
                                        </p:clrVal>
                                      </p:to>
                                    </p:set>
                                    <p:set>
                                      <p:cBhvr>
                                        <p:cTn id="28" dur="500" fill="hold"/>
                                        <p:tgtEl>
                                          <p:spTgt spid="30"/>
                                        </p:tgtEl>
                                        <p:attrNameLst>
                                          <p:attrName>fillcolor</p:attrName>
                                        </p:attrNameLst>
                                      </p:cBhvr>
                                      <p:to>
                                        <p:clrVal>
                                          <a:srgbClr val="000000"/>
                                        </p:clrVal>
                                      </p:to>
                                    </p:set>
                                    <p:set>
                                      <p:cBhvr>
                                        <p:cTn id="29" dur="500" fill="hold"/>
                                        <p:tgtEl>
                                          <p:spTgt spid="30"/>
                                        </p:tgtEl>
                                        <p:attrNameLst>
                                          <p:attrName>fill.type</p:attrName>
                                        </p:attrNameLst>
                                      </p:cBhvr>
                                      <p:to>
                                        <p:strVal val="solid"/>
                                      </p:to>
                                    </p:set>
                                  </p:childTnLst>
                                </p:cTn>
                              </p:par>
                              <p:par>
                                <p:cTn id="30" presetID="16" presetClass="emph" presetSubtype="0" fill="hold" grpId="1" nodeType="withEffect">
                                  <p:stCondLst>
                                    <p:cond delay="0"/>
                                  </p:stCondLst>
                                  <p:iterate type="lt">
                                    <p:tmPct val="4000"/>
                                  </p:iterate>
                                  <p:childTnLst>
                                    <p:set>
                                      <p:cBhvr override="childStyle">
                                        <p:cTn id="31" dur="500" fill="hold"/>
                                        <p:tgtEl>
                                          <p:spTgt spid="8"/>
                                        </p:tgtEl>
                                        <p:attrNameLst>
                                          <p:attrName>style.color</p:attrName>
                                        </p:attrNameLst>
                                      </p:cBhvr>
                                      <p:to>
                                        <p:clrVal>
                                          <a:srgbClr val="000000"/>
                                        </p:clrVal>
                                      </p:to>
                                    </p:set>
                                    <p:set>
                                      <p:cBhvr>
                                        <p:cTn id="32" dur="500" fill="hold"/>
                                        <p:tgtEl>
                                          <p:spTgt spid="8"/>
                                        </p:tgtEl>
                                        <p:attrNameLst>
                                          <p:attrName>fillcolor</p:attrName>
                                        </p:attrNameLst>
                                      </p:cBhvr>
                                      <p:to>
                                        <p:clrVal>
                                          <a:srgbClr val="000000"/>
                                        </p:clrVal>
                                      </p:to>
                                    </p:set>
                                    <p:set>
                                      <p:cBhvr>
                                        <p:cTn id="33" dur="500" fill="hold"/>
                                        <p:tgtEl>
                                          <p:spTgt spid="8"/>
                                        </p:tgtEl>
                                        <p:attrNameLst>
                                          <p:attrName>fill.type</p:attrName>
                                        </p:attrNameLst>
                                      </p:cBhvr>
                                      <p:to>
                                        <p:strVal val="solid"/>
                                      </p:to>
                                    </p:set>
                                  </p:childTnLst>
                                </p:cTn>
                              </p:par>
                            </p:childTnLst>
                          </p:cTn>
                        </p:par>
                        <p:par>
                          <p:cTn id="34" fill="hold">
                            <p:stCondLst>
                              <p:cond delay="1280"/>
                            </p:stCondLst>
                            <p:childTnLst>
                              <p:par>
                                <p:cTn id="35" presetID="16" presetClass="emph" presetSubtype="0" fill="hold" grpId="0" nodeType="afterEffect">
                                  <p:stCondLst>
                                    <p:cond delay="0"/>
                                  </p:stCondLst>
                                  <p:iterate type="lt">
                                    <p:tmPct val="4000"/>
                                  </p:iterate>
                                  <p:childTnLst>
                                    <p:set>
                                      <p:cBhvr override="childStyle">
                                        <p:cTn id="36" dur="500" fill="hold"/>
                                        <p:tgtEl>
                                          <p:spTgt spid="32"/>
                                        </p:tgtEl>
                                        <p:attrNameLst>
                                          <p:attrName>style.color</p:attrName>
                                        </p:attrNameLst>
                                      </p:cBhvr>
                                      <p:to>
                                        <p:clrVal>
                                          <a:srgbClr val="FF0000"/>
                                        </p:clrVal>
                                      </p:to>
                                    </p:set>
                                    <p:set>
                                      <p:cBhvr>
                                        <p:cTn id="37" dur="500" fill="hold"/>
                                        <p:tgtEl>
                                          <p:spTgt spid="32"/>
                                        </p:tgtEl>
                                        <p:attrNameLst>
                                          <p:attrName>fillcolor</p:attrName>
                                        </p:attrNameLst>
                                      </p:cBhvr>
                                      <p:to>
                                        <p:clrVal>
                                          <a:srgbClr val="FF0000"/>
                                        </p:clrVal>
                                      </p:to>
                                    </p:set>
                                    <p:set>
                                      <p:cBhvr>
                                        <p:cTn id="38" dur="500" fill="hold"/>
                                        <p:tgtEl>
                                          <p:spTgt spid="32"/>
                                        </p:tgtEl>
                                        <p:attrNameLst>
                                          <p:attrName>fill.type</p:attrName>
                                        </p:attrNameLst>
                                      </p:cBhvr>
                                      <p:to>
                                        <p:strVal val="solid"/>
                                      </p:to>
                                    </p:set>
                                  </p:childTnLst>
                                </p:cTn>
                              </p:par>
                            </p:childTnLst>
                          </p:cTn>
                        </p:par>
                        <p:par>
                          <p:cTn id="39" fill="hold">
                            <p:stCondLst>
                              <p:cond delay="1920"/>
                            </p:stCondLst>
                            <p:childTnLst>
                              <p:par>
                                <p:cTn id="40" presetID="16" presetClass="emph" presetSubtype="0" fill="hold" grpId="0" nodeType="afterEffect">
                                  <p:stCondLst>
                                    <p:cond delay="0"/>
                                  </p:stCondLst>
                                  <p:iterate type="lt">
                                    <p:tmPct val="4000"/>
                                  </p:iterate>
                                  <p:childTnLst>
                                    <p:set>
                                      <p:cBhvr override="childStyle">
                                        <p:cTn id="41" dur="500" fill="hold"/>
                                        <p:tgtEl>
                                          <p:spTgt spid="3"/>
                                        </p:tgtEl>
                                        <p:attrNameLst>
                                          <p:attrName>style.color</p:attrName>
                                        </p:attrNameLst>
                                      </p:cBhvr>
                                      <p:to>
                                        <p:clrVal>
                                          <a:srgbClr val="FF0000"/>
                                        </p:clrVal>
                                      </p:to>
                                    </p:set>
                                    <p:set>
                                      <p:cBhvr>
                                        <p:cTn id="42" dur="500" fill="hold"/>
                                        <p:tgtEl>
                                          <p:spTgt spid="3"/>
                                        </p:tgtEl>
                                        <p:attrNameLst>
                                          <p:attrName>fillcolor</p:attrName>
                                        </p:attrNameLst>
                                      </p:cBhvr>
                                      <p:to>
                                        <p:clrVal>
                                          <a:srgbClr val="FF0000"/>
                                        </p:clrVal>
                                      </p:to>
                                    </p:set>
                                    <p:set>
                                      <p:cBhvr>
                                        <p:cTn id="43" dur="500" fill="hold"/>
                                        <p:tgtEl>
                                          <p:spTgt spid="3"/>
                                        </p:tgtEl>
                                        <p:attrNameLst>
                                          <p:attrName>fill.type</p:attrName>
                                        </p:attrNameLst>
                                      </p:cBhvr>
                                      <p:to>
                                        <p:strVal val="solid"/>
                                      </p:to>
                                    </p:set>
                                  </p:childTnLst>
                                </p:cTn>
                              </p:par>
                            </p:childTnLst>
                          </p:cTn>
                        </p:par>
                        <p:par>
                          <p:cTn id="44" fill="hold">
                            <p:stCondLst>
                              <p:cond delay="2640"/>
                            </p:stCondLst>
                            <p:childTnLst>
                              <p:par>
                                <p:cTn id="45" presetID="16" presetClass="emph" presetSubtype="0" fill="hold" grpId="0" nodeType="afterEffect">
                                  <p:stCondLst>
                                    <p:cond delay="0"/>
                                  </p:stCondLst>
                                  <p:iterate type="lt">
                                    <p:tmPct val="4000"/>
                                  </p:iterate>
                                  <p:childTnLst>
                                    <p:set>
                                      <p:cBhvr override="childStyle">
                                        <p:cTn id="46" dur="1000" fill="hold"/>
                                        <p:tgtEl>
                                          <p:spTgt spid="12"/>
                                        </p:tgtEl>
                                        <p:attrNameLst>
                                          <p:attrName>style.color</p:attrName>
                                        </p:attrNameLst>
                                      </p:cBhvr>
                                      <p:to>
                                        <p:clrVal>
                                          <a:srgbClr val="FF0000"/>
                                        </p:clrVal>
                                      </p:to>
                                    </p:set>
                                    <p:set>
                                      <p:cBhvr>
                                        <p:cTn id="47" dur="1000" fill="hold"/>
                                        <p:tgtEl>
                                          <p:spTgt spid="12"/>
                                        </p:tgtEl>
                                        <p:attrNameLst>
                                          <p:attrName>fillcolor</p:attrName>
                                        </p:attrNameLst>
                                      </p:cBhvr>
                                      <p:to>
                                        <p:clrVal>
                                          <a:srgbClr val="FF0000"/>
                                        </p:clrVal>
                                      </p:to>
                                    </p:set>
                                    <p:set>
                                      <p:cBhvr>
                                        <p:cTn id="48" dur="1000" fill="hold"/>
                                        <p:tgtEl>
                                          <p:spTgt spid="12"/>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16" presetClass="emph" presetSubtype="0" fill="hold" grpId="1" nodeType="clickEffect">
                                  <p:stCondLst>
                                    <p:cond delay="0"/>
                                  </p:stCondLst>
                                  <p:iterate type="lt">
                                    <p:tmPct val="4000"/>
                                  </p:iterate>
                                  <p:childTnLst>
                                    <p:set>
                                      <p:cBhvr override="childStyle">
                                        <p:cTn id="52" dur="500" fill="hold"/>
                                        <p:tgtEl>
                                          <p:spTgt spid="32"/>
                                        </p:tgtEl>
                                        <p:attrNameLst>
                                          <p:attrName>style.color</p:attrName>
                                        </p:attrNameLst>
                                      </p:cBhvr>
                                      <p:to>
                                        <p:clrVal>
                                          <a:srgbClr val="000000"/>
                                        </p:clrVal>
                                      </p:to>
                                    </p:set>
                                    <p:set>
                                      <p:cBhvr>
                                        <p:cTn id="53" dur="500" fill="hold"/>
                                        <p:tgtEl>
                                          <p:spTgt spid="32"/>
                                        </p:tgtEl>
                                        <p:attrNameLst>
                                          <p:attrName>fillcolor</p:attrName>
                                        </p:attrNameLst>
                                      </p:cBhvr>
                                      <p:to>
                                        <p:clrVal>
                                          <a:srgbClr val="000000"/>
                                        </p:clrVal>
                                      </p:to>
                                    </p:set>
                                    <p:set>
                                      <p:cBhvr>
                                        <p:cTn id="54" dur="500" fill="hold"/>
                                        <p:tgtEl>
                                          <p:spTgt spid="32"/>
                                        </p:tgtEl>
                                        <p:attrNameLst>
                                          <p:attrName>fill.type</p:attrName>
                                        </p:attrNameLst>
                                      </p:cBhvr>
                                      <p:to>
                                        <p:strVal val="solid"/>
                                      </p:to>
                                    </p:set>
                                  </p:childTnLst>
                                </p:cTn>
                              </p:par>
                              <p:par>
                                <p:cTn id="55" presetID="16" presetClass="emph" presetSubtype="0" fill="hold" grpId="1" nodeType="withEffect">
                                  <p:stCondLst>
                                    <p:cond delay="0"/>
                                  </p:stCondLst>
                                  <p:iterate type="lt">
                                    <p:tmPct val="4000"/>
                                  </p:iterate>
                                  <p:childTnLst>
                                    <p:set>
                                      <p:cBhvr override="childStyle">
                                        <p:cTn id="56" dur="500" fill="hold"/>
                                        <p:tgtEl>
                                          <p:spTgt spid="3"/>
                                        </p:tgtEl>
                                        <p:attrNameLst>
                                          <p:attrName>style.color</p:attrName>
                                        </p:attrNameLst>
                                      </p:cBhvr>
                                      <p:to>
                                        <p:clrVal>
                                          <a:srgbClr val="000000"/>
                                        </p:clrVal>
                                      </p:to>
                                    </p:set>
                                    <p:set>
                                      <p:cBhvr>
                                        <p:cTn id="57" dur="500" fill="hold"/>
                                        <p:tgtEl>
                                          <p:spTgt spid="3"/>
                                        </p:tgtEl>
                                        <p:attrNameLst>
                                          <p:attrName>fillcolor</p:attrName>
                                        </p:attrNameLst>
                                      </p:cBhvr>
                                      <p:to>
                                        <p:clrVal>
                                          <a:srgbClr val="000000"/>
                                        </p:clrVal>
                                      </p:to>
                                    </p:set>
                                    <p:set>
                                      <p:cBhvr>
                                        <p:cTn id="58" dur="500" fill="hold"/>
                                        <p:tgtEl>
                                          <p:spTgt spid="3"/>
                                        </p:tgtEl>
                                        <p:attrNameLst>
                                          <p:attrName>fill.type</p:attrName>
                                        </p:attrNameLst>
                                      </p:cBhvr>
                                      <p:to>
                                        <p:strVal val="solid"/>
                                      </p:to>
                                    </p:set>
                                  </p:childTnLst>
                                </p:cTn>
                              </p:par>
                              <p:par>
                                <p:cTn id="59" presetID="16" presetClass="emph" presetSubtype="0" fill="hold" grpId="1" nodeType="withEffect">
                                  <p:stCondLst>
                                    <p:cond delay="0"/>
                                  </p:stCondLst>
                                  <p:iterate type="lt">
                                    <p:tmPct val="4000"/>
                                  </p:iterate>
                                  <p:childTnLst>
                                    <p:set>
                                      <p:cBhvr override="childStyle">
                                        <p:cTn id="60" dur="500" fill="hold"/>
                                        <p:tgtEl>
                                          <p:spTgt spid="12"/>
                                        </p:tgtEl>
                                        <p:attrNameLst>
                                          <p:attrName>style.color</p:attrName>
                                        </p:attrNameLst>
                                      </p:cBhvr>
                                      <p:to>
                                        <p:clrVal>
                                          <a:srgbClr val="000000"/>
                                        </p:clrVal>
                                      </p:to>
                                    </p:set>
                                    <p:set>
                                      <p:cBhvr>
                                        <p:cTn id="61" dur="500" fill="hold"/>
                                        <p:tgtEl>
                                          <p:spTgt spid="12"/>
                                        </p:tgtEl>
                                        <p:attrNameLst>
                                          <p:attrName>fillcolor</p:attrName>
                                        </p:attrNameLst>
                                      </p:cBhvr>
                                      <p:to>
                                        <p:clrVal>
                                          <a:srgbClr val="000000"/>
                                        </p:clrVal>
                                      </p:to>
                                    </p:set>
                                    <p:set>
                                      <p:cBhvr>
                                        <p:cTn id="62" dur="500" fill="hold"/>
                                        <p:tgtEl>
                                          <p:spTgt spid="12"/>
                                        </p:tgtEl>
                                        <p:attrNameLst>
                                          <p:attrName>fill.type</p:attrName>
                                        </p:attrNameLst>
                                      </p:cBhvr>
                                      <p:to>
                                        <p:strVal val="solid"/>
                                      </p:to>
                                    </p:set>
                                  </p:childTnLst>
                                </p:cTn>
                              </p:par>
                            </p:childTnLst>
                          </p:cTn>
                        </p:par>
                        <p:par>
                          <p:cTn id="63" fill="hold">
                            <p:stCondLst>
                              <p:cond delay="860"/>
                            </p:stCondLst>
                            <p:childTnLst>
                              <p:par>
                                <p:cTn id="64" presetID="16" presetClass="emph" presetSubtype="0" fill="hold" grpId="0" nodeType="afterEffect">
                                  <p:stCondLst>
                                    <p:cond delay="0"/>
                                  </p:stCondLst>
                                  <p:iterate type="lt">
                                    <p:tmPct val="4000"/>
                                  </p:iterate>
                                  <p:childTnLst>
                                    <p:set>
                                      <p:cBhvr override="childStyle">
                                        <p:cTn id="65" dur="500" fill="hold"/>
                                        <p:tgtEl>
                                          <p:spTgt spid="34"/>
                                        </p:tgtEl>
                                        <p:attrNameLst>
                                          <p:attrName>style.color</p:attrName>
                                        </p:attrNameLst>
                                      </p:cBhvr>
                                      <p:to>
                                        <p:clrVal>
                                          <a:srgbClr val="FF0000"/>
                                        </p:clrVal>
                                      </p:to>
                                    </p:set>
                                    <p:set>
                                      <p:cBhvr>
                                        <p:cTn id="66" dur="500" fill="hold"/>
                                        <p:tgtEl>
                                          <p:spTgt spid="34"/>
                                        </p:tgtEl>
                                        <p:attrNameLst>
                                          <p:attrName>fillcolor</p:attrName>
                                        </p:attrNameLst>
                                      </p:cBhvr>
                                      <p:to>
                                        <p:clrVal>
                                          <a:srgbClr val="FF0000"/>
                                        </p:clrVal>
                                      </p:to>
                                    </p:set>
                                    <p:set>
                                      <p:cBhvr>
                                        <p:cTn id="67" dur="500" fill="hold"/>
                                        <p:tgtEl>
                                          <p:spTgt spid="34"/>
                                        </p:tgtEl>
                                        <p:attrNameLst>
                                          <p:attrName>fill.type</p:attrName>
                                        </p:attrNameLst>
                                      </p:cBhvr>
                                      <p:to>
                                        <p:strVal val="solid"/>
                                      </p:to>
                                    </p:set>
                                  </p:childTnLst>
                                </p:cTn>
                              </p:par>
                            </p:childTnLst>
                          </p:cTn>
                        </p:par>
                        <p:par>
                          <p:cTn id="68" fill="hold">
                            <p:stCondLst>
                              <p:cond delay="2260"/>
                            </p:stCondLst>
                            <p:childTnLst>
                              <p:par>
                                <p:cTn id="69" presetID="16" presetClass="emph" presetSubtype="0" fill="hold" grpId="0" nodeType="afterEffect">
                                  <p:stCondLst>
                                    <p:cond delay="0"/>
                                  </p:stCondLst>
                                  <p:iterate type="lt">
                                    <p:tmPct val="4000"/>
                                  </p:iterate>
                                  <p:childTnLst>
                                    <p:set>
                                      <p:cBhvr override="childStyle">
                                        <p:cTn id="70" dur="500" fill="hold"/>
                                        <p:tgtEl>
                                          <p:spTgt spid="14"/>
                                        </p:tgtEl>
                                        <p:attrNameLst>
                                          <p:attrName>style.color</p:attrName>
                                        </p:attrNameLst>
                                      </p:cBhvr>
                                      <p:to>
                                        <p:clrVal>
                                          <a:srgbClr val="FF0000"/>
                                        </p:clrVal>
                                      </p:to>
                                    </p:set>
                                    <p:set>
                                      <p:cBhvr>
                                        <p:cTn id="71" dur="500" fill="hold"/>
                                        <p:tgtEl>
                                          <p:spTgt spid="14"/>
                                        </p:tgtEl>
                                        <p:attrNameLst>
                                          <p:attrName>fillcolor</p:attrName>
                                        </p:attrNameLst>
                                      </p:cBhvr>
                                      <p:to>
                                        <p:clrVal>
                                          <a:srgbClr val="FF0000"/>
                                        </p:clrVal>
                                      </p:to>
                                    </p:set>
                                    <p:set>
                                      <p:cBhvr>
                                        <p:cTn id="72" dur="500" fill="hold"/>
                                        <p:tgtEl>
                                          <p:spTgt spid="14"/>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16" presetClass="emph" presetSubtype="0" fill="hold" grpId="1" nodeType="clickEffect">
                                  <p:stCondLst>
                                    <p:cond delay="0"/>
                                  </p:stCondLst>
                                  <p:iterate type="lt">
                                    <p:tmPct val="4000"/>
                                  </p:iterate>
                                  <p:childTnLst>
                                    <p:set>
                                      <p:cBhvr override="childStyle">
                                        <p:cTn id="76" dur="500" fill="hold"/>
                                        <p:tgtEl>
                                          <p:spTgt spid="34"/>
                                        </p:tgtEl>
                                        <p:attrNameLst>
                                          <p:attrName>style.color</p:attrName>
                                        </p:attrNameLst>
                                      </p:cBhvr>
                                      <p:to>
                                        <p:clrVal>
                                          <a:srgbClr val="000000"/>
                                        </p:clrVal>
                                      </p:to>
                                    </p:set>
                                    <p:set>
                                      <p:cBhvr>
                                        <p:cTn id="77" dur="500" fill="hold"/>
                                        <p:tgtEl>
                                          <p:spTgt spid="34"/>
                                        </p:tgtEl>
                                        <p:attrNameLst>
                                          <p:attrName>fillcolor</p:attrName>
                                        </p:attrNameLst>
                                      </p:cBhvr>
                                      <p:to>
                                        <p:clrVal>
                                          <a:srgbClr val="000000"/>
                                        </p:clrVal>
                                      </p:to>
                                    </p:set>
                                    <p:set>
                                      <p:cBhvr>
                                        <p:cTn id="78" dur="500" fill="hold"/>
                                        <p:tgtEl>
                                          <p:spTgt spid="34"/>
                                        </p:tgtEl>
                                        <p:attrNameLst>
                                          <p:attrName>fill.type</p:attrName>
                                        </p:attrNameLst>
                                      </p:cBhvr>
                                      <p:to>
                                        <p:strVal val="solid"/>
                                      </p:to>
                                    </p:set>
                                  </p:childTnLst>
                                </p:cTn>
                              </p:par>
                              <p:par>
                                <p:cTn id="79" presetID="16" presetClass="emph" presetSubtype="0" fill="hold" grpId="1" nodeType="withEffect">
                                  <p:stCondLst>
                                    <p:cond delay="0"/>
                                  </p:stCondLst>
                                  <p:iterate type="lt">
                                    <p:tmPct val="4000"/>
                                  </p:iterate>
                                  <p:childTnLst>
                                    <p:set>
                                      <p:cBhvr override="childStyle">
                                        <p:cTn id="80" dur="500" fill="hold"/>
                                        <p:tgtEl>
                                          <p:spTgt spid="14"/>
                                        </p:tgtEl>
                                        <p:attrNameLst>
                                          <p:attrName>style.color</p:attrName>
                                        </p:attrNameLst>
                                      </p:cBhvr>
                                      <p:to>
                                        <p:clrVal>
                                          <a:srgbClr val="000000"/>
                                        </p:clrVal>
                                      </p:to>
                                    </p:set>
                                    <p:set>
                                      <p:cBhvr>
                                        <p:cTn id="81" dur="500" fill="hold"/>
                                        <p:tgtEl>
                                          <p:spTgt spid="14"/>
                                        </p:tgtEl>
                                        <p:attrNameLst>
                                          <p:attrName>fillcolor</p:attrName>
                                        </p:attrNameLst>
                                      </p:cBhvr>
                                      <p:to>
                                        <p:clrVal>
                                          <a:srgbClr val="000000"/>
                                        </p:clrVal>
                                      </p:to>
                                    </p:set>
                                    <p:set>
                                      <p:cBhvr>
                                        <p:cTn id="82" dur="500" fill="hold"/>
                                        <p:tgtEl>
                                          <p:spTgt spid="14"/>
                                        </p:tgtEl>
                                        <p:attrNameLst>
                                          <p:attrName>fill.type</p:attrName>
                                        </p:attrNameLst>
                                      </p:cBhvr>
                                      <p:to>
                                        <p:strVal val="solid"/>
                                      </p:to>
                                    </p:set>
                                  </p:childTnLst>
                                </p:cTn>
                              </p:par>
                            </p:childTnLst>
                          </p:cTn>
                        </p:par>
                        <p:par>
                          <p:cTn id="83" fill="hold">
                            <p:stCondLst>
                              <p:cond delay="1400"/>
                            </p:stCondLst>
                            <p:childTnLst>
                              <p:par>
                                <p:cTn id="84" presetID="16" presetClass="emph" presetSubtype="0" fill="hold" grpId="0" nodeType="afterEffect">
                                  <p:stCondLst>
                                    <p:cond delay="0"/>
                                  </p:stCondLst>
                                  <p:iterate type="lt">
                                    <p:tmPct val="4000"/>
                                  </p:iterate>
                                  <p:childTnLst>
                                    <p:set>
                                      <p:cBhvr override="childStyle">
                                        <p:cTn id="85" dur="1000" fill="hold"/>
                                        <p:tgtEl>
                                          <p:spTgt spid="16"/>
                                        </p:tgtEl>
                                        <p:attrNameLst>
                                          <p:attrName>style.color</p:attrName>
                                        </p:attrNameLst>
                                      </p:cBhvr>
                                      <p:to>
                                        <p:clrVal>
                                          <a:srgbClr val="FF0000"/>
                                        </p:clrVal>
                                      </p:to>
                                    </p:set>
                                    <p:set>
                                      <p:cBhvr>
                                        <p:cTn id="86" dur="1000" fill="hold"/>
                                        <p:tgtEl>
                                          <p:spTgt spid="16"/>
                                        </p:tgtEl>
                                        <p:attrNameLst>
                                          <p:attrName>fillcolor</p:attrName>
                                        </p:attrNameLst>
                                      </p:cBhvr>
                                      <p:to>
                                        <p:clrVal>
                                          <a:srgbClr val="FF0000"/>
                                        </p:clrVal>
                                      </p:to>
                                    </p:set>
                                    <p:set>
                                      <p:cBhvr>
                                        <p:cTn id="87" dur="1000" fill="hold"/>
                                        <p:tgtEl>
                                          <p:spTgt spid="16"/>
                                        </p:tgtEl>
                                        <p:attrNameLst>
                                          <p:attrName>fill.type</p:attrName>
                                        </p:attrNameLst>
                                      </p:cBhvr>
                                      <p:to>
                                        <p:strVal val="solid"/>
                                      </p:to>
                                    </p:set>
                                  </p:childTnLst>
                                </p:cTn>
                              </p:par>
                            </p:childTnLst>
                          </p:cTn>
                        </p:par>
                      </p:childTnLst>
                    </p:cTn>
                  </p:par>
                  <p:par>
                    <p:cTn id="88" fill="hold">
                      <p:stCondLst>
                        <p:cond delay="indefinite"/>
                      </p:stCondLst>
                      <p:childTnLst>
                        <p:par>
                          <p:cTn id="89" fill="hold">
                            <p:stCondLst>
                              <p:cond delay="0"/>
                            </p:stCondLst>
                            <p:childTnLst>
                              <p:par>
                                <p:cTn id="90" presetID="16" presetClass="emph" presetSubtype="0" fill="hold" grpId="1" nodeType="clickEffect">
                                  <p:stCondLst>
                                    <p:cond delay="0"/>
                                  </p:stCondLst>
                                  <p:iterate type="lt">
                                    <p:tmPct val="4000"/>
                                  </p:iterate>
                                  <p:childTnLst>
                                    <p:set>
                                      <p:cBhvr override="childStyle">
                                        <p:cTn id="91" dur="500" fill="hold"/>
                                        <p:tgtEl>
                                          <p:spTgt spid="16"/>
                                        </p:tgtEl>
                                        <p:attrNameLst>
                                          <p:attrName>style.color</p:attrName>
                                        </p:attrNameLst>
                                      </p:cBhvr>
                                      <p:to>
                                        <p:clrVal>
                                          <a:srgbClr val="000000"/>
                                        </p:clrVal>
                                      </p:to>
                                    </p:set>
                                    <p:set>
                                      <p:cBhvr>
                                        <p:cTn id="92" dur="500" fill="hold"/>
                                        <p:tgtEl>
                                          <p:spTgt spid="16"/>
                                        </p:tgtEl>
                                        <p:attrNameLst>
                                          <p:attrName>fillcolor</p:attrName>
                                        </p:attrNameLst>
                                      </p:cBhvr>
                                      <p:to>
                                        <p:clrVal>
                                          <a:srgbClr val="000000"/>
                                        </p:clrVal>
                                      </p:to>
                                    </p:set>
                                    <p:set>
                                      <p:cBhvr>
                                        <p:cTn id="93" dur="500" fill="hold"/>
                                        <p:tgtEl>
                                          <p:spTgt spid="16"/>
                                        </p:tgtEl>
                                        <p:attrNameLst>
                                          <p:attrName>fill.type</p:attrName>
                                        </p:attrNameLst>
                                      </p:cBhvr>
                                      <p:to>
                                        <p:strVal val="solid"/>
                                      </p:to>
                                    </p:set>
                                  </p:childTnLst>
                                </p:cTn>
                              </p:par>
                            </p:childTnLst>
                          </p:cTn>
                        </p:par>
                        <p:par>
                          <p:cTn id="94" fill="hold">
                            <p:stCondLst>
                              <p:cond delay="940"/>
                            </p:stCondLst>
                            <p:childTnLst>
                              <p:par>
                                <p:cTn id="95" presetID="16" presetClass="emph" presetSubtype="0" fill="hold" grpId="0" nodeType="afterEffect">
                                  <p:stCondLst>
                                    <p:cond delay="0"/>
                                  </p:stCondLst>
                                  <p:iterate type="lt">
                                    <p:tmPct val="4000"/>
                                  </p:iterate>
                                  <p:childTnLst>
                                    <p:set>
                                      <p:cBhvr override="childStyle">
                                        <p:cTn id="96" dur="1000" fill="hold"/>
                                        <p:tgtEl>
                                          <p:spTgt spid="36"/>
                                        </p:tgtEl>
                                        <p:attrNameLst>
                                          <p:attrName>style.color</p:attrName>
                                        </p:attrNameLst>
                                      </p:cBhvr>
                                      <p:to>
                                        <p:clrVal>
                                          <a:srgbClr val="FF0000"/>
                                        </p:clrVal>
                                      </p:to>
                                    </p:set>
                                    <p:set>
                                      <p:cBhvr>
                                        <p:cTn id="97" dur="1000" fill="hold"/>
                                        <p:tgtEl>
                                          <p:spTgt spid="36"/>
                                        </p:tgtEl>
                                        <p:attrNameLst>
                                          <p:attrName>fillcolor</p:attrName>
                                        </p:attrNameLst>
                                      </p:cBhvr>
                                      <p:to>
                                        <p:clrVal>
                                          <a:srgbClr val="FF0000"/>
                                        </p:clrVal>
                                      </p:to>
                                    </p:set>
                                    <p:set>
                                      <p:cBhvr>
                                        <p:cTn id="98" dur="1000" fill="hold"/>
                                        <p:tgtEl>
                                          <p:spTgt spid="36"/>
                                        </p:tgtEl>
                                        <p:attrNameLst>
                                          <p:attrName>fill.type</p:attrName>
                                        </p:attrNameLst>
                                      </p:cBhvr>
                                      <p:to>
                                        <p:strVal val="solid"/>
                                      </p:to>
                                    </p:set>
                                  </p:childTnLst>
                                </p:cTn>
                              </p:par>
                            </p:childTnLst>
                          </p:cTn>
                        </p:par>
                        <p:par>
                          <p:cTn id="99" fill="hold">
                            <p:stCondLst>
                              <p:cond delay="2340"/>
                            </p:stCondLst>
                            <p:childTnLst>
                              <p:par>
                                <p:cTn id="100" presetID="16" presetClass="emph" presetSubtype="0" fill="hold" grpId="0" nodeType="afterEffect">
                                  <p:stCondLst>
                                    <p:cond delay="0"/>
                                  </p:stCondLst>
                                  <p:iterate type="lt">
                                    <p:tmPct val="4000"/>
                                  </p:iterate>
                                  <p:childTnLst>
                                    <p:set>
                                      <p:cBhvr override="childStyle">
                                        <p:cTn id="101" dur="1000" fill="hold"/>
                                        <p:tgtEl>
                                          <p:spTgt spid="18"/>
                                        </p:tgtEl>
                                        <p:attrNameLst>
                                          <p:attrName>style.color</p:attrName>
                                        </p:attrNameLst>
                                      </p:cBhvr>
                                      <p:to>
                                        <p:clrVal>
                                          <a:srgbClr val="FF0000"/>
                                        </p:clrVal>
                                      </p:to>
                                    </p:set>
                                    <p:set>
                                      <p:cBhvr>
                                        <p:cTn id="102" dur="1000" fill="hold"/>
                                        <p:tgtEl>
                                          <p:spTgt spid="18"/>
                                        </p:tgtEl>
                                        <p:attrNameLst>
                                          <p:attrName>fillcolor</p:attrName>
                                        </p:attrNameLst>
                                      </p:cBhvr>
                                      <p:to>
                                        <p:clrVal>
                                          <a:srgbClr val="FF0000"/>
                                        </p:clrVal>
                                      </p:to>
                                    </p:set>
                                    <p:set>
                                      <p:cBhvr>
                                        <p:cTn id="103" dur="1000" fill="hold"/>
                                        <p:tgtEl>
                                          <p:spTgt spid="18"/>
                                        </p:tgtEl>
                                        <p:attrNameLst>
                                          <p:attrName>fill.type</p:attrName>
                                        </p:attrNameLst>
                                      </p:cBhvr>
                                      <p:to>
                                        <p:strVal val="solid"/>
                                      </p:to>
                                    </p:set>
                                  </p:childTnLst>
                                </p:cTn>
                              </p:par>
                            </p:childTnLst>
                          </p:cTn>
                        </p:par>
                      </p:childTnLst>
                    </p:cTn>
                  </p:par>
                  <p:par>
                    <p:cTn id="104" fill="hold">
                      <p:stCondLst>
                        <p:cond delay="indefinite"/>
                      </p:stCondLst>
                      <p:childTnLst>
                        <p:par>
                          <p:cTn id="105" fill="hold">
                            <p:stCondLst>
                              <p:cond delay="0"/>
                            </p:stCondLst>
                            <p:childTnLst>
                              <p:par>
                                <p:cTn id="106" presetID="16" presetClass="emph" presetSubtype="0" fill="hold" grpId="1" nodeType="clickEffect">
                                  <p:stCondLst>
                                    <p:cond delay="0"/>
                                  </p:stCondLst>
                                  <p:iterate type="lt">
                                    <p:tmPct val="4000"/>
                                  </p:iterate>
                                  <p:childTnLst>
                                    <p:set>
                                      <p:cBhvr override="childStyle">
                                        <p:cTn id="107" dur="500" fill="hold"/>
                                        <p:tgtEl>
                                          <p:spTgt spid="36"/>
                                        </p:tgtEl>
                                        <p:attrNameLst>
                                          <p:attrName>style.color</p:attrName>
                                        </p:attrNameLst>
                                      </p:cBhvr>
                                      <p:to>
                                        <p:clrVal>
                                          <a:srgbClr val="000000"/>
                                        </p:clrVal>
                                      </p:to>
                                    </p:set>
                                    <p:set>
                                      <p:cBhvr>
                                        <p:cTn id="108" dur="500" fill="hold"/>
                                        <p:tgtEl>
                                          <p:spTgt spid="36"/>
                                        </p:tgtEl>
                                        <p:attrNameLst>
                                          <p:attrName>fillcolor</p:attrName>
                                        </p:attrNameLst>
                                      </p:cBhvr>
                                      <p:to>
                                        <p:clrVal>
                                          <a:srgbClr val="000000"/>
                                        </p:clrVal>
                                      </p:to>
                                    </p:set>
                                    <p:set>
                                      <p:cBhvr>
                                        <p:cTn id="109" dur="500" fill="hold"/>
                                        <p:tgtEl>
                                          <p:spTgt spid="36"/>
                                        </p:tgtEl>
                                        <p:attrNameLst>
                                          <p:attrName>fill.type</p:attrName>
                                        </p:attrNameLst>
                                      </p:cBhvr>
                                      <p:to>
                                        <p:strVal val="solid"/>
                                      </p:to>
                                    </p:set>
                                  </p:childTnLst>
                                </p:cTn>
                              </p:par>
                              <p:par>
                                <p:cTn id="110" presetID="16" presetClass="emph" presetSubtype="0" fill="hold" grpId="1" nodeType="withEffect">
                                  <p:stCondLst>
                                    <p:cond delay="0"/>
                                  </p:stCondLst>
                                  <p:iterate type="lt">
                                    <p:tmPct val="4000"/>
                                  </p:iterate>
                                  <p:childTnLst>
                                    <p:set>
                                      <p:cBhvr override="childStyle">
                                        <p:cTn id="111" dur="500" fill="hold"/>
                                        <p:tgtEl>
                                          <p:spTgt spid="18"/>
                                        </p:tgtEl>
                                        <p:attrNameLst>
                                          <p:attrName>style.color</p:attrName>
                                        </p:attrNameLst>
                                      </p:cBhvr>
                                      <p:to>
                                        <p:clrVal>
                                          <a:srgbClr val="000000"/>
                                        </p:clrVal>
                                      </p:to>
                                    </p:set>
                                    <p:set>
                                      <p:cBhvr>
                                        <p:cTn id="112" dur="500" fill="hold"/>
                                        <p:tgtEl>
                                          <p:spTgt spid="18"/>
                                        </p:tgtEl>
                                        <p:attrNameLst>
                                          <p:attrName>fillcolor</p:attrName>
                                        </p:attrNameLst>
                                      </p:cBhvr>
                                      <p:to>
                                        <p:clrVal>
                                          <a:srgbClr val="000000"/>
                                        </p:clrVal>
                                      </p:to>
                                    </p:set>
                                    <p:set>
                                      <p:cBhvr>
                                        <p:cTn id="113" dur="500" fill="hold"/>
                                        <p:tgtEl>
                                          <p:spTgt spid="18"/>
                                        </p:tgtEl>
                                        <p:attrNameLst>
                                          <p:attrName>fill.type</p:attrName>
                                        </p:attrNameLst>
                                      </p:cBhvr>
                                      <p:to>
                                        <p:strVal val="solid"/>
                                      </p:to>
                                    </p:set>
                                  </p:childTnLst>
                                </p:cTn>
                              </p:par>
                            </p:childTnLst>
                          </p:cTn>
                        </p:par>
                        <p:par>
                          <p:cTn id="114" fill="hold">
                            <p:stCondLst>
                              <p:cond delay="720"/>
                            </p:stCondLst>
                            <p:childTnLst>
                              <p:par>
                                <p:cTn id="115" presetID="16" presetClass="emph" presetSubtype="0" fill="hold" grpId="0" nodeType="afterEffect">
                                  <p:stCondLst>
                                    <p:cond delay="0"/>
                                  </p:stCondLst>
                                  <p:iterate type="lt">
                                    <p:tmPct val="4000"/>
                                  </p:iterate>
                                  <p:childTnLst>
                                    <p:set>
                                      <p:cBhvr override="childStyle">
                                        <p:cTn id="116" dur="1000" fill="hold"/>
                                        <p:tgtEl>
                                          <p:spTgt spid="20"/>
                                        </p:tgtEl>
                                        <p:attrNameLst>
                                          <p:attrName>style.color</p:attrName>
                                        </p:attrNameLst>
                                      </p:cBhvr>
                                      <p:to>
                                        <p:clrVal>
                                          <a:srgbClr val="FF0000"/>
                                        </p:clrVal>
                                      </p:to>
                                    </p:set>
                                    <p:set>
                                      <p:cBhvr>
                                        <p:cTn id="117" dur="1000" fill="hold"/>
                                        <p:tgtEl>
                                          <p:spTgt spid="20"/>
                                        </p:tgtEl>
                                        <p:attrNameLst>
                                          <p:attrName>fillcolor</p:attrName>
                                        </p:attrNameLst>
                                      </p:cBhvr>
                                      <p:to>
                                        <p:clrVal>
                                          <a:srgbClr val="FF0000"/>
                                        </p:clrVal>
                                      </p:to>
                                    </p:set>
                                    <p:set>
                                      <p:cBhvr>
                                        <p:cTn id="118" dur="1000" fill="hold"/>
                                        <p:tgtEl>
                                          <p:spTgt spid="20"/>
                                        </p:tgtEl>
                                        <p:attrNameLst>
                                          <p:attrName>fill.type</p:attrName>
                                        </p:attrNameLst>
                                      </p:cBhvr>
                                      <p:to>
                                        <p:strVal val="solid"/>
                                      </p:to>
                                    </p:set>
                                  </p:childTnLst>
                                </p:cTn>
                              </p:par>
                            </p:childTnLst>
                          </p:cTn>
                        </p:par>
                      </p:childTnLst>
                    </p:cTn>
                  </p:par>
                  <p:par>
                    <p:cTn id="119" fill="hold">
                      <p:stCondLst>
                        <p:cond delay="indefinite"/>
                      </p:stCondLst>
                      <p:childTnLst>
                        <p:par>
                          <p:cTn id="120" fill="hold">
                            <p:stCondLst>
                              <p:cond delay="0"/>
                            </p:stCondLst>
                            <p:childTnLst>
                              <p:par>
                                <p:cTn id="121" presetID="16" presetClass="emph" presetSubtype="0" fill="hold" grpId="1" nodeType="clickEffect">
                                  <p:stCondLst>
                                    <p:cond delay="0"/>
                                  </p:stCondLst>
                                  <p:iterate type="lt">
                                    <p:tmPct val="4000"/>
                                  </p:iterate>
                                  <p:childTnLst>
                                    <p:set>
                                      <p:cBhvr override="childStyle">
                                        <p:cTn id="122" dur="500" fill="hold"/>
                                        <p:tgtEl>
                                          <p:spTgt spid="20"/>
                                        </p:tgtEl>
                                        <p:attrNameLst>
                                          <p:attrName>style.color</p:attrName>
                                        </p:attrNameLst>
                                      </p:cBhvr>
                                      <p:to>
                                        <p:clrVal>
                                          <a:srgbClr val="000000"/>
                                        </p:clrVal>
                                      </p:to>
                                    </p:set>
                                    <p:set>
                                      <p:cBhvr>
                                        <p:cTn id="123" dur="500" fill="hold"/>
                                        <p:tgtEl>
                                          <p:spTgt spid="20"/>
                                        </p:tgtEl>
                                        <p:attrNameLst>
                                          <p:attrName>fillcolor</p:attrName>
                                        </p:attrNameLst>
                                      </p:cBhvr>
                                      <p:to>
                                        <p:clrVal>
                                          <a:srgbClr val="000000"/>
                                        </p:clrVal>
                                      </p:to>
                                    </p:set>
                                    <p:set>
                                      <p:cBhvr>
                                        <p:cTn id="124" dur="500" fill="hold"/>
                                        <p:tgtEl>
                                          <p:spTgt spid="20"/>
                                        </p:tgtEl>
                                        <p:attrNameLst>
                                          <p:attrName>fill.type</p:attrName>
                                        </p:attrNameLst>
                                      </p:cBhvr>
                                      <p:to>
                                        <p:strVal val="solid"/>
                                      </p:to>
                                    </p:set>
                                  </p:childTnLst>
                                </p:cTn>
                              </p:par>
                            </p:childTnLst>
                          </p:cTn>
                        </p:par>
                        <p:par>
                          <p:cTn id="125" fill="hold">
                            <p:stCondLst>
                              <p:cond delay="1020"/>
                            </p:stCondLst>
                            <p:childTnLst>
                              <p:par>
                                <p:cTn id="126" presetID="16" presetClass="emph" presetSubtype="0" fill="hold" grpId="0" nodeType="afterEffect">
                                  <p:stCondLst>
                                    <p:cond delay="0"/>
                                  </p:stCondLst>
                                  <p:iterate type="lt">
                                    <p:tmPct val="4000"/>
                                  </p:iterate>
                                  <p:childTnLst>
                                    <p:set>
                                      <p:cBhvr override="childStyle">
                                        <p:cTn id="127" dur="500" fill="hold"/>
                                        <p:tgtEl>
                                          <p:spTgt spid="38"/>
                                        </p:tgtEl>
                                        <p:attrNameLst>
                                          <p:attrName>style.color</p:attrName>
                                        </p:attrNameLst>
                                      </p:cBhvr>
                                      <p:to>
                                        <p:clrVal>
                                          <a:srgbClr val="FF0000"/>
                                        </p:clrVal>
                                      </p:to>
                                    </p:set>
                                    <p:set>
                                      <p:cBhvr>
                                        <p:cTn id="128" dur="500" fill="hold"/>
                                        <p:tgtEl>
                                          <p:spTgt spid="38"/>
                                        </p:tgtEl>
                                        <p:attrNameLst>
                                          <p:attrName>fillcolor</p:attrName>
                                        </p:attrNameLst>
                                      </p:cBhvr>
                                      <p:to>
                                        <p:clrVal>
                                          <a:srgbClr val="FF0000"/>
                                        </p:clrVal>
                                      </p:to>
                                    </p:set>
                                    <p:set>
                                      <p:cBhvr>
                                        <p:cTn id="129" dur="500" fill="hold"/>
                                        <p:tgtEl>
                                          <p:spTgt spid="38"/>
                                        </p:tgtEl>
                                        <p:attrNameLst>
                                          <p:attrName>fill.type</p:attrName>
                                        </p:attrNameLst>
                                      </p:cBhvr>
                                      <p:to>
                                        <p:strVal val="solid"/>
                                      </p:to>
                                    </p:set>
                                  </p:childTnLst>
                                </p:cTn>
                              </p:par>
                            </p:childTnLst>
                          </p:cTn>
                        </p:par>
                        <p:par>
                          <p:cTn id="130" fill="hold">
                            <p:stCondLst>
                              <p:cond delay="1900"/>
                            </p:stCondLst>
                            <p:childTnLst>
                              <p:par>
                                <p:cTn id="131" presetID="16" presetClass="emph" presetSubtype="0" fill="hold" grpId="0" nodeType="afterEffect">
                                  <p:stCondLst>
                                    <p:cond delay="0"/>
                                  </p:stCondLst>
                                  <p:iterate type="lt">
                                    <p:tmPct val="4000"/>
                                  </p:iterate>
                                  <p:childTnLst>
                                    <p:set>
                                      <p:cBhvr override="childStyle">
                                        <p:cTn id="132" dur="500" fill="hold"/>
                                        <p:tgtEl>
                                          <p:spTgt spid="22"/>
                                        </p:tgtEl>
                                        <p:attrNameLst>
                                          <p:attrName>style.color</p:attrName>
                                        </p:attrNameLst>
                                      </p:cBhvr>
                                      <p:to>
                                        <p:clrVal>
                                          <a:srgbClr val="FF0000"/>
                                        </p:clrVal>
                                      </p:to>
                                    </p:set>
                                    <p:set>
                                      <p:cBhvr>
                                        <p:cTn id="133" dur="500" fill="hold"/>
                                        <p:tgtEl>
                                          <p:spTgt spid="22"/>
                                        </p:tgtEl>
                                        <p:attrNameLst>
                                          <p:attrName>fillcolor</p:attrName>
                                        </p:attrNameLst>
                                      </p:cBhvr>
                                      <p:to>
                                        <p:clrVal>
                                          <a:srgbClr val="FF0000"/>
                                        </p:clrVal>
                                      </p:to>
                                    </p:set>
                                    <p:set>
                                      <p:cBhvr>
                                        <p:cTn id="134" dur="500" fill="hold"/>
                                        <p:tgtEl>
                                          <p:spTgt spid="22"/>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16" presetClass="emph" presetSubtype="0" fill="hold" grpId="1" nodeType="clickEffect">
                                  <p:stCondLst>
                                    <p:cond delay="0"/>
                                  </p:stCondLst>
                                  <p:iterate type="lt">
                                    <p:tmPct val="4000"/>
                                  </p:iterate>
                                  <p:childTnLst>
                                    <p:set>
                                      <p:cBhvr override="childStyle">
                                        <p:cTn id="138" dur="500" fill="hold"/>
                                        <p:tgtEl>
                                          <p:spTgt spid="38"/>
                                        </p:tgtEl>
                                        <p:attrNameLst>
                                          <p:attrName>style.color</p:attrName>
                                        </p:attrNameLst>
                                      </p:cBhvr>
                                      <p:to>
                                        <p:clrVal>
                                          <a:srgbClr val="000000"/>
                                        </p:clrVal>
                                      </p:to>
                                    </p:set>
                                    <p:set>
                                      <p:cBhvr>
                                        <p:cTn id="139" dur="500" fill="hold"/>
                                        <p:tgtEl>
                                          <p:spTgt spid="38"/>
                                        </p:tgtEl>
                                        <p:attrNameLst>
                                          <p:attrName>fillcolor</p:attrName>
                                        </p:attrNameLst>
                                      </p:cBhvr>
                                      <p:to>
                                        <p:clrVal>
                                          <a:srgbClr val="000000"/>
                                        </p:clrVal>
                                      </p:to>
                                    </p:set>
                                    <p:set>
                                      <p:cBhvr>
                                        <p:cTn id="140" dur="500" fill="hold"/>
                                        <p:tgtEl>
                                          <p:spTgt spid="38"/>
                                        </p:tgtEl>
                                        <p:attrNameLst>
                                          <p:attrName>fill.type</p:attrName>
                                        </p:attrNameLst>
                                      </p:cBhvr>
                                      <p:to>
                                        <p:strVal val="solid"/>
                                      </p:to>
                                    </p:set>
                                  </p:childTnLst>
                                </p:cTn>
                              </p:par>
                              <p:par>
                                <p:cTn id="141" presetID="16" presetClass="emph" presetSubtype="0" fill="hold" grpId="1" nodeType="withEffect">
                                  <p:stCondLst>
                                    <p:cond delay="0"/>
                                  </p:stCondLst>
                                  <p:iterate type="lt">
                                    <p:tmPct val="4000"/>
                                  </p:iterate>
                                  <p:childTnLst>
                                    <p:set>
                                      <p:cBhvr override="childStyle">
                                        <p:cTn id="142" dur="500" fill="hold"/>
                                        <p:tgtEl>
                                          <p:spTgt spid="22"/>
                                        </p:tgtEl>
                                        <p:attrNameLst>
                                          <p:attrName>style.color</p:attrName>
                                        </p:attrNameLst>
                                      </p:cBhvr>
                                      <p:to>
                                        <p:clrVal>
                                          <a:srgbClr val="000000"/>
                                        </p:clrVal>
                                      </p:to>
                                    </p:set>
                                    <p:set>
                                      <p:cBhvr>
                                        <p:cTn id="143" dur="500" fill="hold"/>
                                        <p:tgtEl>
                                          <p:spTgt spid="22"/>
                                        </p:tgtEl>
                                        <p:attrNameLst>
                                          <p:attrName>fillcolor</p:attrName>
                                        </p:attrNameLst>
                                      </p:cBhvr>
                                      <p:to>
                                        <p:clrVal>
                                          <a:srgbClr val="000000"/>
                                        </p:clrVal>
                                      </p:to>
                                    </p:set>
                                    <p:set>
                                      <p:cBhvr>
                                        <p:cTn id="144" dur="500" fill="hold"/>
                                        <p:tgtEl>
                                          <p:spTgt spid="22"/>
                                        </p:tgtEl>
                                        <p:attrNameLst>
                                          <p:attrName>fill.type</p:attrName>
                                        </p:attrNameLst>
                                      </p:cBhvr>
                                      <p:to>
                                        <p:strVal val="solid"/>
                                      </p:to>
                                    </p:set>
                                  </p:childTnLst>
                                </p:cTn>
                              </p:par>
                            </p:childTnLst>
                          </p:cTn>
                        </p:par>
                        <p:par>
                          <p:cTn id="145" fill="hold">
                            <p:stCondLst>
                              <p:cond delay="880"/>
                            </p:stCondLst>
                            <p:childTnLst>
                              <p:par>
                                <p:cTn id="146" presetID="16" presetClass="emph" presetSubtype="0" fill="hold" grpId="0" nodeType="afterEffect">
                                  <p:stCondLst>
                                    <p:cond delay="0"/>
                                  </p:stCondLst>
                                  <p:iterate type="lt">
                                    <p:tmPct val="4000"/>
                                  </p:iterate>
                                  <p:childTnLst>
                                    <p:set>
                                      <p:cBhvr override="childStyle">
                                        <p:cTn id="147" dur="500" fill="hold"/>
                                        <p:tgtEl>
                                          <p:spTgt spid="24"/>
                                        </p:tgtEl>
                                        <p:attrNameLst>
                                          <p:attrName>style.color</p:attrName>
                                        </p:attrNameLst>
                                      </p:cBhvr>
                                      <p:to>
                                        <p:clrVal>
                                          <a:srgbClr val="FF0000"/>
                                        </p:clrVal>
                                      </p:to>
                                    </p:set>
                                    <p:set>
                                      <p:cBhvr>
                                        <p:cTn id="148" dur="500" fill="hold"/>
                                        <p:tgtEl>
                                          <p:spTgt spid="24"/>
                                        </p:tgtEl>
                                        <p:attrNameLst>
                                          <p:attrName>fillcolor</p:attrName>
                                        </p:attrNameLst>
                                      </p:cBhvr>
                                      <p:to>
                                        <p:clrVal>
                                          <a:srgbClr val="FF0000"/>
                                        </p:clrVal>
                                      </p:to>
                                    </p:set>
                                    <p:set>
                                      <p:cBhvr>
                                        <p:cTn id="149" dur="500" fill="hold"/>
                                        <p:tgtEl>
                                          <p:spTgt spid="24"/>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16" presetClass="emph" presetSubtype="0" fill="hold" grpId="1" nodeType="clickEffect">
                                  <p:stCondLst>
                                    <p:cond delay="0"/>
                                  </p:stCondLst>
                                  <p:iterate type="lt">
                                    <p:tmPct val="4000"/>
                                  </p:iterate>
                                  <p:childTnLst>
                                    <p:set>
                                      <p:cBhvr override="childStyle">
                                        <p:cTn id="153" dur="500" fill="hold"/>
                                        <p:tgtEl>
                                          <p:spTgt spid="24"/>
                                        </p:tgtEl>
                                        <p:attrNameLst>
                                          <p:attrName>style.color</p:attrName>
                                        </p:attrNameLst>
                                      </p:cBhvr>
                                      <p:to>
                                        <p:clrVal>
                                          <a:srgbClr val="000000"/>
                                        </p:clrVal>
                                      </p:to>
                                    </p:set>
                                    <p:set>
                                      <p:cBhvr>
                                        <p:cTn id="154" dur="500" fill="hold"/>
                                        <p:tgtEl>
                                          <p:spTgt spid="24"/>
                                        </p:tgtEl>
                                        <p:attrNameLst>
                                          <p:attrName>fillcolor</p:attrName>
                                        </p:attrNameLst>
                                      </p:cBhvr>
                                      <p:to>
                                        <p:clrVal>
                                          <a:srgbClr val="000000"/>
                                        </p:clrVal>
                                      </p:to>
                                    </p:set>
                                    <p:set>
                                      <p:cBhvr>
                                        <p:cTn id="155" dur="500" fill="hold"/>
                                        <p:tgtEl>
                                          <p:spTgt spid="24"/>
                                        </p:tgtEl>
                                        <p:attrNameLst>
                                          <p:attrName>fill.type</p:attrName>
                                        </p:attrNameLst>
                                      </p:cBhvr>
                                      <p:to>
                                        <p:strVal val="solid"/>
                                      </p:to>
                                    </p:set>
                                  </p:childTnLst>
                                </p:cTn>
                              </p:par>
                            </p:childTnLst>
                          </p:cTn>
                        </p:par>
                        <p:par>
                          <p:cTn id="156" fill="hold">
                            <p:stCondLst>
                              <p:cond delay="900"/>
                            </p:stCondLst>
                            <p:childTnLst>
                              <p:par>
                                <p:cTn id="157" presetID="16" presetClass="emph" presetSubtype="0" fill="hold" grpId="0" nodeType="afterEffect">
                                  <p:stCondLst>
                                    <p:cond delay="0"/>
                                  </p:stCondLst>
                                  <p:iterate type="lt">
                                    <p:tmPct val="4000"/>
                                  </p:iterate>
                                  <p:childTnLst>
                                    <p:set>
                                      <p:cBhvr override="childStyle">
                                        <p:cTn id="158" dur="500" fill="hold"/>
                                        <p:tgtEl>
                                          <p:spTgt spid="40"/>
                                        </p:tgtEl>
                                        <p:attrNameLst>
                                          <p:attrName>style.color</p:attrName>
                                        </p:attrNameLst>
                                      </p:cBhvr>
                                      <p:to>
                                        <p:clrVal>
                                          <a:srgbClr val="FF0000"/>
                                        </p:clrVal>
                                      </p:to>
                                    </p:set>
                                    <p:set>
                                      <p:cBhvr>
                                        <p:cTn id="159" dur="500" fill="hold"/>
                                        <p:tgtEl>
                                          <p:spTgt spid="40"/>
                                        </p:tgtEl>
                                        <p:attrNameLst>
                                          <p:attrName>fillcolor</p:attrName>
                                        </p:attrNameLst>
                                      </p:cBhvr>
                                      <p:to>
                                        <p:clrVal>
                                          <a:srgbClr val="FF0000"/>
                                        </p:clrVal>
                                      </p:to>
                                    </p:set>
                                    <p:set>
                                      <p:cBhvr>
                                        <p:cTn id="160" dur="500" fill="hold"/>
                                        <p:tgtEl>
                                          <p:spTgt spid="40"/>
                                        </p:tgtEl>
                                        <p:attrNameLst>
                                          <p:attrName>fill.type</p:attrName>
                                        </p:attrNameLst>
                                      </p:cBhvr>
                                      <p:to>
                                        <p:strVal val="solid"/>
                                      </p:to>
                                    </p:set>
                                  </p:childTnLst>
                                </p:cTn>
                              </p:par>
                              <p:par>
                                <p:cTn id="161" presetID="16" presetClass="emph" presetSubtype="0" fill="hold" grpId="0" nodeType="withEffect">
                                  <p:stCondLst>
                                    <p:cond delay="0"/>
                                  </p:stCondLst>
                                  <p:iterate type="lt">
                                    <p:tmPct val="4000"/>
                                  </p:iterate>
                                  <p:childTnLst>
                                    <p:set>
                                      <p:cBhvr override="childStyle">
                                        <p:cTn id="162" dur="500" fill="hold"/>
                                        <p:tgtEl>
                                          <p:spTgt spid="26"/>
                                        </p:tgtEl>
                                        <p:attrNameLst>
                                          <p:attrName>style.color</p:attrName>
                                        </p:attrNameLst>
                                      </p:cBhvr>
                                      <p:to>
                                        <p:clrVal>
                                          <a:srgbClr val="FF0000"/>
                                        </p:clrVal>
                                      </p:to>
                                    </p:set>
                                    <p:set>
                                      <p:cBhvr>
                                        <p:cTn id="163" dur="500" fill="hold"/>
                                        <p:tgtEl>
                                          <p:spTgt spid="26"/>
                                        </p:tgtEl>
                                        <p:attrNameLst>
                                          <p:attrName>fillcolor</p:attrName>
                                        </p:attrNameLst>
                                      </p:cBhvr>
                                      <p:to>
                                        <p:clrVal>
                                          <a:srgbClr val="FF0000"/>
                                        </p:clrVal>
                                      </p:to>
                                    </p:set>
                                    <p:set>
                                      <p:cBhvr>
                                        <p:cTn id="164" dur="500" fill="hold"/>
                                        <p:tgtEl>
                                          <p:spTgt spid="26"/>
                                        </p:tgtEl>
                                        <p:attrNameLst>
                                          <p:attrName>fill.type</p:attrName>
                                        </p:attrNameLst>
                                      </p:cBhvr>
                                      <p:to>
                                        <p:strVal val="solid"/>
                                      </p:to>
                                    </p:set>
                                  </p:childTnLst>
                                </p:cTn>
                              </p:par>
                            </p:childTnLst>
                          </p:cTn>
                        </p:par>
                      </p:childTnLst>
                    </p:cTn>
                  </p:par>
                  <p:par>
                    <p:cTn id="165" fill="hold">
                      <p:stCondLst>
                        <p:cond delay="indefinite"/>
                      </p:stCondLst>
                      <p:childTnLst>
                        <p:par>
                          <p:cTn id="166" fill="hold">
                            <p:stCondLst>
                              <p:cond delay="0"/>
                            </p:stCondLst>
                            <p:childTnLst>
                              <p:par>
                                <p:cTn id="167" presetID="16" presetClass="emph" presetSubtype="0" fill="hold" grpId="1" nodeType="clickEffect">
                                  <p:stCondLst>
                                    <p:cond delay="0"/>
                                  </p:stCondLst>
                                  <p:iterate type="lt">
                                    <p:tmPct val="4000"/>
                                  </p:iterate>
                                  <p:childTnLst>
                                    <p:set>
                                      <p:cBhvr override="childStyle">
                                        <p:cTn id="168" dur="500" fill="hold"/>
                                        <p:tgtEl>
                                          <p:spTgt spid="40"/>
                                        </p:tgtEl>
                                        <p:attrNameLst>
                                          <p:attrName>style.color</p:attrName>
                                        </p:attrNameLst>
                                      </p:cBhvr>
                                      <p:to>
                                        <p:clrVal>
                                          <a:srgbClr val="000000"/>
                                        </p:clrVal>
                                      </p:to>
                                    </p:set>
                                    <p:set>
                                      <p:cBhvr>
                                        <p:cTn id="169" dur="500" fill="hold"/>
                                        <p:tgtEl>
                                          <p:spTgt spid="40"/>
                                        </p:tgtEl>
                                        <p:attrNameLst>
                                          <p:attrName>fillcolor</p:attrName>
                                        </p:attrNameLst>
                                      </p:cBhvr>
                                      <p:to>
                                        <p:clrVal>
                                          <a:srgbClr val="000000"/>
                                        </p:clrVal>
                                      </p:to>
                                    </p:set>
                                    <p:set>
                                      <p:cBhvr>
                                        <p:cTn id="170" dur="500" fill="hold"/>
                                        <p:tgtEl>
                                          <p:spTgt spid="40"/>
                                        </p:tgtEl>
                                        <p:attrNameLst>
                                          <p:attrName>fill.type</p:attrName>
                                        </p:attrNameLst>
                                      </p:cBhvr>
                                      <p:to>
                                        <p:strVal val="solid"/>
                                      </p:to>
                                    </p:set>
                                  </p:childTnLst>
                                </p:cTn>
                              </p:par>
                              <p:par>
                                <p:cTn id="171" presetID="16" presetClass="emph" presetSubtype="0" fill="hold" grpId="1" nodeType="withEffect">
                                  <p:stCondLst>
                                    <p:cond delay="0"/>
                                  </p:stCondLst>
                                  <p:iterate type="lt">
                                    <p:tmPct val="4000"/>
                                  </p:iterate>
                                  <p:childTnLst>
                                    <p:set>
                                      <p:cBhvr override="childStyle">
                                        <p:cTn id="172" dur="500" fill="hold"/>
                                        <p:tgtEl>
                                          <p:spTgt spid="26"/>
                                        </p:tgtEl>
                                        <p:attrNameLst>
                                          <p:attrName>style.color</p:attrName>
                                        </p:attrNameLst>
                                      </p:cBhvr>
                                      <p:to>
                                        <p:clrVal>
                                          <a:srgbClr val="000000"/>
                                        </p:clrVal>
                                      </p:to>
                                    </p:set>
                                    <p:set>
                                      <p:cBhvr>
                                        <p:cTn id="173" dur="500" fill="hold"/>
                                        <p:tgtEl>
                                          <p:spTgt spid="26"/>
                                        </p:tgtEl>
                                        <p:attrNameLst>
                                          <p:attrName>fillcolor</p:attrName>
                                        </p:attrNameLst>
                                      </p:cBhvr>
                                      <p:to>
                                        <p:clrVal>
                                          <a:srgbClr val="000000"/>
                                        </p:clrVal>
                                      </p:to>
                                    </p:set>
                                    <p:set>
                                      <p:cBhvr>
                                        <p:cTn id="174" dur="500" fill="hold"/>
                                        <p:tgtEl>
                                          <p:spTgt spid="26"/>
                                        </p:tgtEl>
                                        <p:attrNameLst>
                                          <p:attrName>fill.type</p:attrName>
                                        </p:attrNameLst>
                                      </p:cBhvr>
                                      <p:to>
                                        <p:strVal val="solid"/>
                                      </p:to>
                                    </p:set>
                                  </p:childTnLst>
                                </p:cTn>
                              </p:par>
                            </p:childTnLst>
                          </p:cTn>
                        </p:par>
                        <p:par>
                          <p:cTn id="175" fill="hold">
                            <p:stCondLst>
                              <p:cond delay="940"/>
                            </p:stCondLst>
                            <p:childTnLst>
                              <p:par>
                                <p:cTn id="176" presetID="16" presetClass="emph" presetSubtype="0" fill="hold" grpId="0" nodeType="afterEffect">
                                  <p:stCondLst>
                                    <p:cond delay="0"/>
                                  </p:stCondLst>
                                  <p:iterate type="lt">
                                    <p:tmPct val="4000"/>
                                  </p:iterate>
                                  <p:childTnLst>
                                    <p:set>
                                      <p:cBhvr override="childStyle">
                                        <p:cTn id="177" dur="500" fill="hold"/>
                                        <p:tgtEl>
                                          <p:spTgt spid="42"/>
                                        </p:tgtEl>
                                        <p:attrNameLst>
                                          <p:attrName>style.color</p:attrName>
                                        </p:attrNameLst>
                                      </p:cBhvr>
                                      <p:to>
                                        <p:clrVal>
                                          <a:srgbClr val="FF0000"/>
                                        </p:clrVal>
                                      </p:to>
                                    </p:set>
                                    <p:set>
                                      <p:cBhvr>
                                        <p:cTn id="178" dur="500" fill="hold"/>
                                        <p:tgtEl>
                                          <p:spTgt spid="42"/>
                                        </p:tgtEl>
                                        <p:attrNameLst>
                                          <p:attrName>fillcolor</p:attrName>
                                        </p:attrNameLst>
                                      </p:cBhvr>
                                      <p:to>
                                        <p:clrVal>
                                          <a:srgbClr val="FF0000"/>
                                        </p:clrVal>
                                      </p:to>
                                    </p:set>
                                    <p:set>
                                      <p:cBhvr>
                                        <p:cTn id="179" dur="500" fill="hold"/>
                                        <p:tgtEl>
                                          <p:spTgt spid="42"/>
                                        </p:tgtEl>
                                        <p:attrNameLst>
                                          <p:attrName>fill.type</p:attrName>
                                        </p:attrNameLst>
                                      </p:cBhvr>
                                      <p:to>
                                        <p:strVal val="solid"/>
                                      </p:to>
                                    </p:set>
                                  </p:childTnLst>
                                </p:cTn>
                              </p:par>
                            </p:childTnLst>
                          </p:cTn>
                        </p:par>
                        <p:par>
                          <p:cTn id="180" fill="hold">
                            <p:stCondLst>
                              <p:cond delay="2280"/>
                            </p:stCondLst>
                            <p:childTnLst>
                              <p:par>
                                <p:cTn id="181" presetID="16" presetClass="emph" presetSubtype="0" fill="hold" grpId="0" nodeType="afterEffect">
                                  <p:stCondLst>
                                    <p:cond delay="0"/>
                                  </p:stCondLst>
                                  <p:iterate type="lt">
                                    <p:tmPct val="4000"/>
                                  </p:iterate>
                                  <p:childTnLst>
                                    <p:set>
                                      <p:cBhvr override="childStyle">
                                        <p:cTn id="182" dur="500" fill="hold"/>
                                        <p:tgtEl>
                                          <p:spTgt spid="28"/>
                                        </p:tgtEl>
                                        <p:attrNameLst>
                                          <p:attrName>style.color</p:attrName>
                                        </p:attrNameLst>
                                      </p:cBhvr>
                                      <p:to>
                                        <p:clrVal>
                                          <a:srgbClr val="FF0000"/>
                                        </p:clrVal>
                                      </p:to>
                                    </p:set>
                                    <p:set>
                                      <p:cBhvr>
                                        <p:cTn id="183" dur="500" fill="hold"/>
                                        <p:tgtEl>
                                          <p:spTgt spid="28"/>
                                        </p:tgtEl>
                                        <p:attrNameLst>
                                          <p:attrName>fillcolor</p:attrName>
                                        </p:attrNameLst>
                                      </p:cBhvr>
                                      <p:to>
                                        <p:clrVal>
                                          <a:srgbClr val="FF0000"/>
                                        </p:clrVal>
                                      </p:to>
                                    </p:set>
                                    <p:set>
                                      <p:cBhvr>
                                        <p:cTn id="184" dur="500" fill="hold"/>
                                        <p:tgtEl>
                                          <p:spTgt spid="28"/>
                                        </p:tgtEl>
                                        <p:attrNameLst>
                                          <p:attrName>fill.type</p:attrName>
                                        </p:attrNameLst>
                                      </p:cBhvr>
                                      <p:to>
                                        <p:strVal val="solid"/>
                                      </p:to>
                                    </p:set>
                                  </p:childTnLst>
                                </p:cTn>
                              </p:par>
                            </p:childTnLst>
                          </p:cTn>
                        </p:par>
                      </p:childTnLst>
                    </p:cTn>
                  </p:par>
                  <p:par>
                    <p:cTn id="185" fill="hold">
                      <p:stCondLst>
                        <p:cond delay="indefinite"/>
                      </p:stCondLst>
                      <p:childTnLst>
                        <p:par>
                          <p:cTn id="186" fill="hold">
                            <p:stCondLst>
                              <p:cond delay="0"/>
                            </p:stCondLst>
                            <p:childTnLst>
                              <p:par>
                                <p:cTn id="187" presetID="16" presetClass="emph" presetSubtype="0" fill="hold" grpId="1" nodeType="clickEffect">
                                  <p:stCondLst>
                                    <p:cond delay="0"/>
                                  </p:stCondLst>
                                  <p:iterate type="lt">
                                    <p:tmPct val="4000"/>
                                  </p:iterate>
                                  <p:childTnLst>
                                    <p:set>
                                      <p:cBhvr override="childStyle">
                                        <p:cTn id="188" dur="500" fill="hold"/>
                                        <p:tgtEl>
                                          <p:spTgt spid="42"/>
                                        </p:tgtEl>
                                        <p:attrNameLst>
                                          <p:attrName>style.color</p:attrName>
                                        </p:attrNameLst>
                                      </p:cBhvr>
                                      <p:to>
                                        <p:clrVal>
                                          <a:srgbClr val="000000"/>
                                        </p:clrVal>
                                      </p:to>
                                    </p:set>
                                    <p:set>
                                      <p:cBhvr>
                                        <p:cTn id="189" dur="500" fill="hold"/>
                                        <p:tgtEl>
                                          <p:spTgt spid="42"/>
                                        </p:tgtEl>
                                        <p:attrNameLst>
                                          <p:attrName>fillcolor</p:attrName>
                                        </p:attrNameLst>
                                      </p:cBhvr>
                                      <p:to>
                                        <p:clrVal>
                                          <a:srgbClr val="000000"/>
                                        </p:clrVal>
                                      </p:to>
                                    </p:set>
                                    <p:set>
                                      <p:cBhvr>
                                        <p:cTn id="190" dur="500" fill="hold"/>
                                        <p:tgtEl>
                                          <p:spTgt spid="42"/>
                                        </p:tgtEl>
                                        <p:attrNameLst>
                                          <p:attrName>fill.type</p:attrName>
                                        </p:attrNameLst>
                                      </p:cBhvr>
                                      <p:to>
                                        <p:strVal val="solid"/>
                                      </p:to>
                                    </p:set>
                                  </p:childTnLst>
                                </p:cTn>
                              </p:par>
                              <p:par>
                                <p:cTn id="191" presetID="16" presetClass="emph" presetSubtype="0" fill="hold" grpId="1" nodeType="withEffect">
                                  <p:stCondLst>
                                    <p:cond delay="0"/>
                                  </p:stCondLst>
                                  <p:iterate type="lt">
                                    <p:tmPct val="4000"/>
                                  </p:iterate>
                                  <p:childTnLst>
                                    <p:set>
                                      <p:cBhvr override="childStyle">
                                        <p:cTn id="192" dur="500" fill="hold"/>
                                        <p:tgtEl>
                                          <p:spTgt spid="28"/>
                                        </p:tgtEl>
                                        <p:attrNameLst>
                                          <p:attrName>style.color</p:attrName>
                                        </p:attrNameLst>
                                      </p:cBhvr>
                                      <p:to>
                                        <p:clrVal>
                                          <a:srgbClr val="000000"/>
                                        </p:clrVal>
                                      </p:to>
                                    </p:set>
                                    <p:set>
                                      <p:cBhvr>
                                        <p:cTn id="193" dur="500" fill="hold"/>
                                        <p:tgtEl>
                                          <p:spTgt spid="28"/>
                                        </p:tgtEl>
                                        <p:attrNameLst>
                                          <p:attrName>fillcolor</p:attrName>
                                        </p:attrNameLst>
                                      </p:cBhvr>
                                      <p:to>
                                        <p:clrVal>
                                          <a:srgbClr val="000000"/>
                                        </p:clrVal>
                                      </p:to>
                                    </p:set>
                                    <p:set>
                                      <p:cBhvr>
                                        <p:cTn id="194" dur="500" fill="hold"/>
                                        <p:tgtEl>
                                          <p:spTgt spid="28"/>
                                        </p:tgtEl>
                                        <p:attrNameLst>
                                          <p:attrName>fill.type</p:attrName>
                                        </p:attrNameLst>
                                      </p:cBhvr>
                                      <p:to>
                                        <p:strVal val="solid"/>
                                      </p:to>
                                    </p:set>
                                  </p:childTnLst>
                                </p:cTn>
                              </p:par>
                            </p:childTnLst>
                          </p:cTn>
                        </p:par>
                        <p:par>
                          <p:cTn id="195" fill="hold">
                            <p:stCondLst>
                              <p:cond delay="1340"/>
                            </p:stCondLst>
                            <p:childTnLst>
                              <p:par>
                                <p:cTn id="196" presetID="16" presetClass="emph" presetSubtype="0" fill="hold" grpId="0" nodeType="afterEffect">
                                  <p:stCondLst>
                                    <p:cond delay="0"/>
                                  </p:stCondLst>
                                  <p:iterate type="lt">
                                    <p:tmPct val="4000"/>
                                  </p:iterate>
                                  <p:childTnLst>
                                    <p:set>
                                      <p:cBhvr override="childStyle">
                                        <p:cTn id="197" dur="500" fill="hold"/>
                                        <p:tgtEl>
                                          <p:spTgt spid="44"/>
                                        </p:tgtEl>
                                        <p:attrNameLst>
                                          <p:attrName>style.color</p:attrName>
                                        </p:attrNameLst>
                                      </p:cBhvr>
                                      <p:to>
                                        <p:clrVal>
                                          <a:srgbClr val="FF0000"/>
                                        </p:clrVal>
                                      </p:to>
                                    </p:set>
                                    <p:set>
                                      <p:cBhvr>
                                        <p:cTn id="198" dur="500" fill="hold"/>
                                        <p:tgtEl>
                                          <p:spTgt spid="44"/>
                                        </p:tgtEl>
                                        <p:attrNameLst>
                                          <p:attrName>fillcolor</p:attrName>
                                        </p:attrNameLst>
                                      </p:cBhvr>
                                      <p:to>
                                        <p:clrVal>
                                          <a:srgbClr val="FF0000"/>
                                        </p:clrVal>
                                      </p:to>
                                    </p:set>
                                    <p:set>
                                      <p:cBhvr>
                                        <p:cTn id="199" dur="500" fill="hold"/>
                                        <p:tgtEl>
                                          <p:spTgt spid="44"/>
                                        </p:tgtEl>
                                        <p:attrNameLst>
                                          <p:attrName>fill.type</p:attrName>
                                        </p:attrNameLst>
                                      </p:cBhvr>
                                      <p:to>
                                        <p:strVal val="solid"/>
                                      </p:to>
                                    </p:set>
                                  </p:childTnLst>
                                </p:cTn>
                              </p:par>
                            </p:childTnLst>
                          </p:cTn>
                        </p:par>
                      </p:childTnLst>
                    </p:cTn>
                  </p:par>
                  <p:par>
                    <p:cTn id="200" fill="hold">
                      <p:stCondLst>
                        <p:cond delay="indefinite"/>
                      </p:stCondLst>
                      <p:childTnLst>
                        <p:par>
                          <p:cTn id="201" fill="hold">
                            <p:stCondLst>
                              <p:cond delay="0"/>
                            </p:stCondLst>
                            <p:childTnLst>
                              <p:par>
                                <p:cTn id="202" presetID="16" presetClass="emph" presetSubtype="0" fill="hold" grpId="1" nodeType="clickEffect">
                                  <p:stCondLst>
                                    <p:cond delay="0"/>
                                  </p:stCondLst>
                                  <p:iterate type="lt">
                                    <p:tmPct val="4000"/>
                                  </p:iterate>
                                  <p:childTnLst>
                                    <p:set>
                                      <p:cBhvr override="childStyle">
                                        <p:cTn id="203" dur="500" fill="hold"/>
                                        <p:tgtEl>
                                          <p:spTgt spid="44"/>
                                        </p:tgtEl>
                                        <p:attrNameLst>
                                          <p:attrName>style.color</p:attrName>
                                        </p:attrNameLst>
                                      </p:cBhvr>
                                      <p:to>
                                        <p:clrVal>
                                          <a:srgbClr val="000000"/>
                                        </p:clrVal>
                                      </p:to>
                                    </p:set>
                                    <p:set>
                                      <p:cBhvr>
                                        <p:cTn id="204" dur="500" fill="hold"/>
                                        <p:tgtEl>
                                          <p:spTgt spid="44"/>
                                        </p:tgtEl>
                                        <p:attrNameLst>
                                          <p:attrName>fillcolor</p:attrName>
                                        </p:attrNameLst>
                                      </p:cBhvr>
                                      <p:to>
                                        <p:clrVal>
                                          <a:srgbClr val="000000"/>
                                        </p:clrVal>
                                      </p:to>
                                    </p:set>
                                    <p:set>
                                      <p:cBhvr>
                                        <p:cTn id="205" dur="500" fill="hold"/>
                                        <p:tgtEl>
                                          <p:spTgt spid="44"/>
                                        </p:tgtEl>
                                        <p:attrNameLst>
                                          <p:attrName>fill.type</p:attrName>
                                        </p:attrNameLst>
                                      </p:cBhvr>
                                      <p:to>
                                        <p:strVal val="solid"/>
                                      </p:to>
                                    </p:set>
                                  </p:childTnLst>
                                </p:cTn>
                              </p:par>
                            </p:childTnLst>
                          </p:cTn>
                        </p:par>
                      </p:childTnLst>
                    </p:cTn>
                  </p:par>
                  <p:par>
                    <p:cTn id="206" fill="hold">
                      <p:stCondLst>
                        <p:cond delay="indefinite"/>
                      </p:stCondLst>
                      <p:childTnLst>
                        <p:par>
                          <p:cTn id="207" fill="hold">
                            <p:stCondLst>
                              <p:cond delay="0"/>
                            </p:stCondLst>
                            <p:childTnLst>
                              <p:par>
                                <p:cTn id="208" presetID="16" presetClass="entr" presetSubtype="21" fill="hold" nodeType="clickEffect">
                                  <p:stCondLst>
                                    <p:cond delay="0"/>
                                  </p:stCondLst>
                                  <p:childTnLst>
                                    <p:set>
                                      <p:cBhvr>
                                        <p:cTn id="209" dur="1" fill="hold">
                                          <p:stCondLst>
                                            <p:cond delay="0"/>
                                          </p:stCondLst>
                                        </p:cTn>
                                        <p:tgtEl>
                                          <p:spTgt spid="5"/>
                                        </p:tgtEl>
                                        <p:attrNameLst>
                                          <p:attrName>style.visibility</p:attrName>
                                        </p:attrNameLst>
                                      </p:cBhvr>
                                      <p:to>
                                        <p:strVal val="visible"/>
                                      </p:to>
                                    </p:set>
                                    <p:animEffect transition="in" filter="barn(inVertical)">
                                      <p:cBhvr>
                                        <p:cTn id="210" dur="500"/>
                                        <p:tgtEl>
                                          <p:spTgt spid="5"/>
                                        </p:tgtEl>
                                      </p:cBhvr>
                                    </p:animEffect>
                                  </p:childTnLst>
                                </p:cTn>
                              </p:par>
                            </p:childTnLst>
                          </p:cTn>
                        </p:par>
                      </p:childTnLst>
                    </p:cTn>
                  </p:par>
                  <p:par>
                    <p:cTn id="211" fill="hold">
                      <p:stCondLst>
                        <p:cond delay="indefinite"/>
                      </p:stCondLst>
                      <p:childTnLst>
                        <p:par>
                          <p:cTn id="212" fill="hold">
                            <p:stCondLst>
                              <p:cond delay="0"/>
                            </p:stCondLst>
                            <p:childTnLst>
                              <p:par>
                                <p:cTn id="213" presetID="16" presetClass="entr" presetSubtype="21" fill="hold" nodeType="clickEffect">
                                  <p:stCondLst>
                                    <p:cond delay="0"/>
                                  </p:stCondLst>
                                  <p:childTnLst>
                                    <p:set>
                                      <p:cBhvr>
                                        <p:cTn id="214" dur="1" fill="hold">
                                          <p:stCondLst>
                                            <p:cond delay="0"/>
                                          </p:stCondLst>
                                        </p:cTn>
                                        <p:tgtEl>
                                          <p:spTgt spid="6"/>
                                        </p:tgtEl>
                                        <p:attrNameLst>
                                          <p:attrName>style.visibility</p:attrName>
                                        </p:attrNameLst>
                                      </p:cBhvr>
                                      <p:to>
                                        <p:strVal val="visible"/>
                                      </p:to>
                                    </p:set>
                                    <p:animEffect transition="in" filter="barn(inVertical)">
                                      <p:cBhvr>
                                        <p:cTn id="215" dur="500"/>
                                        <p:tgtEl>
                                          <p:spTgt spid="6"/>
                                        </p:tgtEl>
                                      </p:cBhvr>
                                    </p:animEffect>
                                  </p:childTnLst>
                                </p:cTn>
                              </p:par>
                            </p:childTnLst>
                          </p:cTn>
                        </p:par>
                      </p:childTnLst>
                    </p:cTn>
                  </p:par>
                  <p:par>
                    <p:cTn id="216" fill="hold">
                      <p:stCondLst>
                        <p:cond delay="indefinite"/>
                      </p:stCondLst>
                      <p:childTnLst>
                        <p:par>
                          <p:cTn id="217" fill="hold">
                            <p:stCondLst>
                              <p:cond delay="0"/>
                            </p:stCondLst>
                            <p:childTnLst>
                              <p:par>
                                <p:cTn id="218" presetID="16" presetClass="entr" presetSubtype="21" fill="hold" nodeType="clickEffect">
                                  <p:stCondLst>
                                    <p:cond delay="0"/>
                                  </p:stCondLst>
                                  <p:childTnLst>
                                    <p:set>
                                      <p:cBhvr>
                                        <p:cTn id="219" dur="1" fill="hold">
                                          <p:stCondLst>
                                            <p:cond delay="0"/>
                                          </p:stCondLst>
                                        </p:cTn>
                                        <p:tgtEl>
                                          <p:spTgt spid="9"/>
                                        </p:tgtEl>
                                        <p:attrNameLst>
                                          <p:attrName>style.visibility</p:attrName>
                                        </p:attrNameLst>
                                      </p:cBhvr>
                                      <p:to>
                                        <p:strVal val="visible"/>
                                      </p:to>
                                    </p:set>
                                    <p:animEffect transition="in" filter="barn(inVertical)">
                                      <p:cBhvr>
                                        <p:cTn id="220" dur="500"/>
                                        <p:tgtEl>
                                          <p:spTgt spid="9"/>
                                        </p:tgtEl>
                                      </p:cBhvr>
                                    </p:animEffect>
                                  </p:childTnLst>
                                </p:cTn>
                              </p:par>
                            </p:childTnLst>
                          </p:cTn>
                        </p:par>
                      </p:childTnLst>
                    </p:cTn>
                  </p:par>
                  <p:par>
                    <p:cTn id="221" fill="hold">
                      <p:stCondLst>
                        <p:cond delay="indefinite"/>
                      </p:stCondLst>
                      <p:childTnLst>
                        <p:par>
                          <p:cTn id="222" fill="hold">
                            <p:stCondLst>
                              <p:cond delay="0"/>
                            </p:stCondLst>
                            <p:childTnLst>
                              <p:par>
                                <p:cTn id="223" presetID="16" presetClass="entr" presetSubtype="21" fill="hold" nodeType="clickEffect">
                                  <p:stCondLst>
                                    <p:cond delay="0"/>
                                  </p:stCondLst>
                                  <p:childTnLst>
                                    <p:set>
                                      <p:cBhvr>
                                        <p:cTn id="224" dur="1" fill="hold">
                                          <p:stCondLst>
                                            <p:cond delay="0"/>
                                          </p:stCondLst>
                                        </p:cTn>
                                        <p:tgtEl>
                                          <p:spTgt spid="11"/>
                                        </p:tgtEl>
                                        <p:attrNameLst>
                                          <p:attrName>style.visibility</p:attrName>
                                        </p:attrNameLst>
                                      </p:cBhvr>
                                      <p:to>
                                        <p:strVal val="visible"/>
                                      </p:to>
                                    </p:set>
                                    <p:animEffect transition="in" filter="barn(inVertical)">
                                      <p:cBhvr>
                                        <p:cTn id="225" dur="500"/>
                                        <p:tgtEl>
                                          <p:spTgt spid="11"/>
                                        </p:tgtEl>
                                      </p:cBhvr>
                                    </p:animEffect>
                                  </p:childTnLst>
                                </p:cTn>
                              </p:par>
                            </p:childTnLst>
                          </p:cTn>
                        </p:par>
                      </p:childTnLst>
                    </p:cTn>
                  </p:par>
                  <p:par>
                    <p:cTn id="226" fill="hold">
                      <p:stCondLst>
                        <p:cond delay="indefinite"/>
                      </p:stCondLst>
                      <p:childTnLst>
                        <p:par>
                          <p:cTn id="227" fill="hold">
                            <p:stCondLst>
                              <p:cond delay="0"/>
                            </p:stCondLst>
                            <p:childTnLst>
                              <p:par>
                                <p:cTn id="228" presetID="16" presetClass="entr" presetSubtype="21" fill="hold" nodeType="clickEffect">
                                  <p:stCondLst>
                                    <p:cond delay="0"/>
                                  </p:stCondLst>
                                  <p:childTnLst>
                                    <p:set>
                                      <p:cBhvr>
                                        <p:cTn id="229" dur="1" fill="hold">
                                          <p:stCondLst>
                                            <p:cond delay="0"/>
                                          </p:stCondLst>
                                        </p:cTn>
                                        <p:tgtEl>
                                          <p:spTgt spid="15"/>
                                        </p:tgtEl>
                                        <p:attrNameLst>
                                          <p:attrName>style.visibility</p:attrName>
                                        </p:attrNameLst>
                                      </p:cBhvr>
                                      <p:to>
                                        <p:strVal val="visible"/>
                                      </p:to>
                                    </p:set>
                                    <p:animEffect transition="in" filter="barn(inVertical)">
                                      <p:cBhvr>
                                        <p:cTn id="2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12" grpId="0"/>
      <p:bldP spid="12" grpId="1"/>
      <p:bldP spid="14" grpId="0"/>
      <p:bldP spid="14" grpId="1"/>
      <p:bldP spid="16" grpId="0"/>
      <p:bldP spid="16" grpId="1"/>
      <p:bldP spid="18" grpId="0"/>
      <p:bldP spid="18" grpId="1"/>
      <p:bldP spid="20" grpId="0"/>
      <p:bldP spid="20" grpId="1"/>
      <p:bldP spid="22" grpId="0"/>
      <p:bldP spid="22" grpId="1"/>
      <p:bldP spid="24" grpId="0"/>
      <p:bldP spid="24" grpId="1"/>
      <p:bldP spid="26" grpId="0"/>
      <p:bldP spid="26" grpId="1"/>
      <p:bldP spid="28" grpId="0"/>
      <p:bldP spid="28" grpId="1"/>
      <p:bldP spid="30" grpId="0"/>
      <p:bldP spid="30" grpId="1"/>
      <p:bldP spid="32" grpId="0"/>
      <p:bldP spid="32" grpId="1"/>
      <p:bldP spid="34" grpId="0"/>
      <p:bldP spid="34" grpId="1"/>
      <p:bldP spid="36" grpId="0"/>
      <p:bldP spid="36" grpId="1"/>
      <p:bldP spid="38" grpId="0"/>
      <p:bldP spid="38" grpId="1"/>
      <p:bldP spid="40" grpId="0"/>
      <p:bldP spid="40" grpId="1"/>
      <p:bldP spid="42" grpId="0"/>
      <p:bldP spid="42" grpId="1"/>
      <p:bldP spid="44" grpId="0"/>
      <p:bldP spid="44"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267" y="1081055"/>
            <a:ext cx="8342489" cy="769441"/>
          </a:xfrm>
          <a:prstGeom prst="rect">
            <a:avLst/>
          </a:prstGeom>
          <a:noFill/>
        </p:spPr>
        <p:txBody>
          <a:bodyPr wrap="square" rtlCol="0">
            <a:spAutoFit/>
          </a:bodyPr>
          <a:lstStyle/>
          <a:p>
            <a:r>
              <a:rPr lang="en-US" sz="4400" dirty="0">
                <a:solidFill>
                  <a:schemeClr val="tx1"/>
                </a:solidFill>
                <a:latin typeface="Times New Roman" panose="02020603050405020304" pitchFamily="18" charset="0"/>
                <a:cs typeface="Times New Roman" panose="02020603050405020304" pitchFamily="18" charset="0"/>
              </a:rPr>
              <a:t>    </a:t>
            </a:r>
          </a:p>
        </p:txBody>
      </p:sp>
      <p:grpSp>
        <p:nvGrpSpPr>
          <p:cNvPr id="5" name="Group 4"/>
          <p:cNvGrpSpPr/>
          <p:nvPr/>
        </p:nvGrpSpPr>
        <p:grpSpPr>
          <a:xfrm>
            <a:off x="4451141" y="2355785"/>
            <a:ext cx="390901" cy="642136"/>
            <a:chOff x="4036634" y="3613350"/>
            <a:chExt cx="189104" cy="296494"/>
          </a:xfrm>
        </p:grpSpPr>
        <p:cxnSp>
          <p:nvCxnSpPr>
            <p:cNvPr id="6" name="Straight Connector 5"/>
            <p:cNvCxnSpPr/>
            <p:nvPr/>
          </p:nvCxnSpPr>
          <p:spPr>
            <a:xfrm flipH="1">
              <a:off x="4036634" y="3613351"/>
              <a:ext cx="131472" cy="296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94266" y="3613350"/>
              <a:ext cx="131472" cy="296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flipH="1">
            <a:off x="5854820" y="940957"/>
            <a:ext cx="228927" cy="6063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804726" y="1652281"/>
            <a:ext cx="228268" cy="616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373952" y="1652281"/>
            <a:ext cx="263012" cy="6767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5348" y="806431"/>
            <a:ext cx="8342489" cy="2308324"/>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tiếng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cứu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mấy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đang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việc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tức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tốc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chạy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tới</a:t>
            </a:r>
            <a:r>
              <a:rPr lang="en-US" sz="4800" dirty="0">
                <a:latin typeface="Times New Roman" panose="02020603050405020304" pitchFamily="18" charset="0"/>
                <a:cs typeface="Times New Roman" panose="02020603050405020304" pitchFamily="18" charset="0"/>
              </a:rPr>
              <a:t>.</a:t>
            </a:r>
            <a:endParaRPr lang="en-US" sz="4800" dirty="0"/>
          </a:p>
        </p:txBody>
      </p:sp>
    </p:spTree>
    <p:extLst>
      <p:ext uri="{BB962C8B-B14F-4D97-AF65-F5344CB8AC3E}">
        <p14:creationId xmlns:p14="http://schemas.microsoft.com/office/powerpoint/2010/main" val="36250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267" y="1081055"/>
            <a:ext cx="8342489" cy="769441"/>
          </a:xfrm>
          <a:prstGeom prst="rect">
            <a:avLst/>
          </a:prstGeom>
          <a:noFill/>
        </p:spPr>
        <p:txBody>
          <a:bodyPr wrap="square" rtlCol="0">
            <a:spAutoFit/>
          </a:bodyPr>
          <a:lstStyle/>
          <a:p>
            <a:r>
              <a:rPr lang="en-US" sz="4400" dirty="0">
                <a:solidFill>
                  <a:schemeClr val="tx1"/>
                </a:solidFill>
                <a:latin typeface="Times New Roman" panose="02020603050405020304" pitchFamily="18" charset="0"/>
                <a:cs typeface="Times New Roman" panose="02020603050405020304" pitchFamily="18" charset="0"/>
              </a:rPr>
              <a:t>    </a:t>
            </a:r>
          </a:p>
        </p:txBody>
      </p:sp>
      <p:grpSp>
        <p:nvGrpSpPr>
          <p:cNvPr id="5" name="Group 4"/>
          <p:cNvGrpSpPr/>
          <p:nvPr/>
        </p:nvGrpSpPr>
        <p:grpSpPr>
          <a:xfrm>
            <a:off x="2832272" y="2487384"/>
            <a:ext cx="390901" cy="642136"/>
            <a:chOff x="4036634" y="3613350"/>
            <a:chExt cx="189104" cy="296494"/>
          </a:xfrm>
        </p:grpSpPr>
        <p:cxnSp>
          <p:nvCxnSpPr>
            <p:cNvPr id="6" name="Straight Connector 5"/>
            <p:cNvCxnSpPr/>
            <p:nvPr/>
          </p:nvCxnSpPr>
          <p:spPr>
            <a:xfrm flipH="1">
              <a:off x="4036634" y="3613351"/>
              <a:ext cx="131472" cy="296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94266" y="3613350"/>
              <a:ext cx="131472" cy="296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flipH="1">
            <a:off x="6891883" y="1045308"/>
            <a:ext cx="228927" cy="6063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18138" y="1768903"/>
            <a:ext cx="228268" cy="616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0267" y="923053"/>
            <a:ext cx="8342489" cy="2308324"/>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nghĩ</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chú</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lừa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vẫn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thản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nhiên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việc</a:t>
            </a:r>
            <a:r>
              <a:rPr lang="en-US" sz="4800" dirty="0">
                <a:latin typeface="Times New Roman" panose="02020603050405020304" pitchFamily="18" charset="0"/>
                <a:cs typeface="Times New Roman" panose="02020603050405020304" pitchFamily="18" charset="0"/>
              </a:rPr>
              <a:t>.</a:t>
            </a:r>
            <a:endParaRPr lang="en-US" sz="4800" dirty="0"/>
          </a:p>
        </p:txBody>
      </p:sp>
    </p:spTree>
    <p:extLst>
      <p:ext uri="{BB962C8B-B14F-4D97-AF65-F5344CB8AC3E}">
        <p14:creationId xmlns:p14="http://schemas.microsoft.com/office/powerpoint/2010/main" val="15990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620</Words>
  <Application>Microsoft Office PowerPoint</Application>
  <PresentationFormat>On-screen Show (16:9)</PresentationFormat>
  <Paragraphs>62</Paragraphs>
  <Slides>11</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UVnAvant-Narrow</vt:lpstr>
      <vt:lpstr>Arial-Rounded</vt:lpstr>
      <vt:lpstr>Arial</vt:lpstr>
      <vt:lpstr>Calibri Light</vt:lpstr>
      <vt:lpstr>Times New Roman</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lục nguyễn</cp:lastModifiedBy>
  <cp:revision>28</cp:revision>
  <dcterms:modified xsi:type="dcterms:W3CDTF">2023-03-22T15:01:55Z</dcterms:modified>
</cp:coreProperties>
</file>