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5" r:id="rId3"/>
    <p:sldId id="259" r:id="rId4"/>
    <p:sldId id="260" r:id="rId5"/>
    <p:sldId id="261" r:id="rId6"/>
    <p:sldId id="266" r:id="rId7"/>
    <p:sldId id="264" r:id="rId8"/>
    <p:sldId id="267" r:id="rId9"/>
    <p:sldId id="270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A7C8-195A-4FE1-B461-853B67B808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9F78-A477-4E20-87F8-351A6EFD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1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A7C8-195A-4FE1-B461-853B67B808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9F78-A477-4E20-87F8-351A6EFD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4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A7C8-195A-4FE1-B461-853B67B808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9F78-A477-4E20-87F8-351A6EFD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9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A7C8-195A-4FE1-B461-853B67B808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9F78-A477-4E20-87F8-351A6EFD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A7C8-195A-4FE1-B461-853B67B808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9F78-A477-4E20-87F8-351A6EFD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2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A7C8-195A-4FE1-B461-853B67B808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9F78-A477-4E20-87F8-351A6EFD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A7C8-195A-4FE1-B461-853B67B808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9F78-A477-4E20-87F8-351A6EFD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8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A7C8-195A-4FE1-B461-853B67B808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9F78-A477-4E20-87F8-351A6EFD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0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A7C8-195A-4FE1-B461-853B67B808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9F78-A477-4E20-87F8-351A6EFD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9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A7C8-195A-4FE1-B461-853B67B808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9F78-A477-4E20-87F8-351A6EFD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3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A7C8-195A-4FE1-B461-853B67B808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9F78-A477-4E20-87F8-351A6EFD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9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5A7C8-195A-4FE1-B461-853B67B808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39F78-A477-4E20-87F8-351A6EFD7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33219A-E329-C3D1-F420-BF7AA8151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69" y="0"/>
            <a:ext cx="9144000" cy="6187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D9B3C6-C19E-3C61-6A5F-F0967D44C6C1}"/>
              </a:ext>
            </a:extLst>
          </p:cNvPr>
          <p:cNvSpPr txBox="1"/>
          <p:nvPr/>
        </p:nvSpPr>
        <p:spPr>
          <a:xfrm>
            <a:off x="2531165" y="3286539"/>
            <a:ext cx="4306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: Ôn tập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1C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Nguyễn Thị Lục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Nghiên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A4FDA610-B9E2-307E-0E08-3DED1AE38B0F}"/>
              </a:ext>
            </a:extLst>
          </p:cNvPr>
          <p:cNvSpPr/>
          <p:nvPr/>
        </p:nvSpPr>
        <p:spPr>
          <a:xfrm>
            <a:off x="2133600" y="-2690191"/>
            <a:ext cx="5141843" cy="514184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E669D4-2C6D-FF44-D632-98D587D8D7DE}"/>
              </a:ext>
            </a:extLst>
          </p:cNvPr>
          <p:cNvSpPr/>
          <p:nvPr/>
        </p:nvSpPr>
        <p:spPr>
          <a:xfrm>
            <a:off x="1577009" y="1828800"/>
            <a:ext cx="5857461" cy="1457739"/>
          </a:xfrm>
          <a:prstGeom prst="arc">
            <a:avLst>
              <a:gd name="adj1" fmla="val 10606347"/>
              <a:gd name="adj2" fmla="val 103815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600" b="1"/>
              <a:t>CHÀO CÁC EM ĐẾN VỚI TIẾT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286714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71F3CD-1789-F637-8FD7-C2553C638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BE27D-C497-362F-92D7-8301CB51DAC0}"/>
              </a:ext>
            </a:extLst>
          </p:cNvPr>
          <p:cNvSpPr txBox="1"/>
          <p:nvPr/>
        </p:nvSpPr>
        <p:spPr>
          <a:xfrm>
            <a:off x="2186608" y="1868557"/>
            <a:ext cx="532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94510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7"/>
          <a:stretch/>
        </p:blipFill>
        <p:spPr>
          <a:xfrm>
            <a:off x="0" y="0"/>
            <a:ext cx="9144000" cy="6891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6379" y="541772"/>
            <a:ext cx="7252856" cy="15675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4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6710" y="1515143"/>
            <a:ext cx="8648691" cy="2562781"/>
            <a:chOff x="121231" y="160989"/>
            <a:chExt cx="8648691" cy="2562781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E5E8A349-9CD5-47BF-A8F3-670C19BF2A28}"/>
                </a:ext>
              </a:extLst>
            </p:cNvPr>
            <p:cNvSpPr/>
            <p:nvPr/>
          </p:nvSpPr>
          <p:spPr>
            <a:xfrm>
              <a:off x="121231" y="160989"/>
              <a:ext cx="845125" cy="831095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22217" y="415446"/>
              <a:ext cx="764770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uya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uây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uyp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uynh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uych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uyu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oong</a:t>
              </a:r>
              <a:endPara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A540D5-2D14-41D3-4A74-4DC7008A4102}"/>
              </a:ext>
            </a:extLst>
          </p:cNvPr>
          <p:cNvSpPr txBox="1"/>
          <p:nvPr/>
        </p:nvSpPr>
        <p:spPr>
          <a:xfrm>
            <a:off x="3763618" y="795133"/>
            <a:ext cx="201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4D09C-A5AF-EFD1-32A1-48DA574C3DAD}"/>
              </a:ext>
            </a:extLst>
          </p:cNvPr>
          <p:cNvSpPr txBox="1"/>
          <p:nvPr/>
        </p:nvSpPr>
        <p:spPr>
          <a:xfrm>
            <a:off x="344556" y="834888"/>
            <a:ext cx="201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6FF04-20C7-3ED8-90F6-BC29ED9F74C5}"/>
              </a:ext>
            </a:extLst>
          </p:cNvPr>
          <p:cNvSpPr txBox="1"/>
          <p:nvPr/>
        </p:nvSpPr>
        <p:spPr>
          <a:xfrm>
            <a:off x="2226364" y="26506"/>
            <a:ext cx="539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24 tháng 2 năm 2023</a:t>
            </a:r>
          </a:p>
        </p:txBody>
      </p:sp>
    </p:spTree>
    <p:extLst>
      <p:ext uri="{BB962C8B-B14F-4D97-AF65-F5344CB8AC3E}">
        <p14:creationId xmlns:p14="http://schemas.microsoft.com/office/powerpoint/2010/main" val="132630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0449" y="84149"/>
            <a:ext cx="8638306" cy="1446550"/>
            <a:chOff x="100449" y="84143"/>
            <a:chExt cx="8638306" cy="1446550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E5E8A349-9CD5-47BF-A8F3-670C19BF2A28}"/>
                </a:ext>
              </a:extLst>
            </p:cNvPr>
            <p:cNvSpPr/>
            <p:nvPr/>
          </p:nvSpPr>
          <p:spPr>
            <a:xfrm>
              <a:off x="100449" y="145650"/>
              <a:ext cx="845125" cy="831095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22218" y="84143"/>
              <a:ext cx="761653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247409" y="5382491"/>
            <a:ext cx="1091046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3136" y="2271683"/>
            <a:ext cx="1239982" cy="63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83136" y="4204856"/>
            <a:ext cx="1239982" cy="59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6"/>
          <a:stretch/>
        </p:blipFill>
        <p:spPr>
          <a:xfrm>
            <a:off x="100449" y="1530699"/>
            <a:ext cx="8777611" cy="510562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769427" y="1555685"/>
            <a:ext cx="1839191" cy="17797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69427" y="3445582"/>
            <a:ext cx="1839191" cy="15185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676158" y="3264736"/>
            <a:ext cx="1844387" cy="16993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29542" y="5031558"/>
            <a:ext cx="1844387" cy="16993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0455" y="1059875"/>
            <a:ext cx="8955227" cy="1162578"/>
            <a:chOff x="100449" y="-185833"/>
            <a:chExt cx="8955227" cy="1162578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E5E8A349-9CD5-47BF-A8F3-670C19BF2A28}"/>
                </a:ext>
              </a:extLst>
            </p:cNvPr>
            <p:cNvSpPr/>
            <p:nvPr/>
          </p:nvSpPr>
          <p:spPr>
            <a:xfrm>
              <a:off x="100449" y="145650"/>
              <a:ext cx="845125" cy="831095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3894" y="-185833"/>
              <a:ext cx="80217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9454" r="7200" b="1743"/>
          <a:stretch/>
        </p:blipFill>
        <p:spPr>
          <a:xfrm>
            <a:off x="1470991" y="1762539"/>
            <a:ext cx="6321288" cy="52437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6C8DD3-40DB-F269-2DC1-668E0378D58E}"/>
              </a:ext>
            </a:extLst>
          </p:cNvPr>
          <p:cNvSpPr txBox="1"/>
          <p:nvPr/>
        </p:nvSpPr>
        <p:spPr>
          <a:xfrm>
            <a:off x="3763618" y="397572"/>
            <a:ext cx="201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41B95-B603-356E-E787-90C5D8E9DC66}"/>
              </a:ext>
            </a:extLst>
          </p:cNvPr>
          <p:cNvSpPr txBox="1"/>
          <p:nvPr/>
        </p:nvSpPr>
        <p:spPr>
          <a:xfrm>
            <a:off x="344556" y="437327"/>
            <a:ext cx="201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F4EE2-2595-9F37-BB25-E3630FA119FF}"/>
              </a:ext>
            </a:extLst>
          </p:cNvPr>
          <p:cNvSpPr txBox="1"/>
          <p:nvPr/>
        </p:nvSpPr>
        <p:spPr>
          <a:xfrm>
            <a:off x="2226364" y="-53005"/>
            <a:ext cx="539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24 tháng 2 năm 2023</a:t>
            </a:r>
          </a:p>
        </p:txBody>
      </p:sp>
    </p:spTree>
    <p:extLst>
      <p:ext uri="{BB962C8B-B14F-4D97-AF65-F5344CB8AC3E}">
        <p14:creationId xmlns:p14="http://schemas.microsoft.com/office/powerpoint/2010/main" val="99415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209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5783" y="1408135"/>
            <a:ext cx="8772525" cy="831095"/>
            <a:chOff x="101311" y="22489"/>
            <a:chExt cx="8772525" cy="831095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E5E8A349-9CD5-47BF-A8F3-670C19BF2A28}"/>
                </a:ext>
              </a:extLst>
            </p:cNvPr>
            <p:cNvSpPr/>
            <p:nvPr/>
          </p:nvSpPr>
          <p:spPr>
            <a:xfrm>
              <a:off x="101311" y="22489"/>
              <a:ext cx="845125" cy="831095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2218" y="84143"/>
              <a:ext cx="77516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– 2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A28327-927C-1F9A-7260-C3B1D742F4FF}"/>
              </a:ext>
            </a:extLst>
          </p:cNvPr>
          <p:cNvSpPr txBox="1"/>
          <p:nvPr/>
        </p:nvSpPr>
        <p:spPr>
          <a:xfrm>
            <a:off x="3763618" y="702370"/>
            <a:ext cx="201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7834-E057-99C2-D053-C2EC8B0B21A3}"/>
              </a:ext>
            </a:extLst>
          </p:cNvPr>
          <p:cNvSpPr txBox="1"/>
          <p:nvPr/>
        </p:nvSpPr>
        <p:spPr>
          <a:xfrm>
            <a:off x="344556" y="861393"/>
            <a:ext cx="201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0F6F9-6F91-601B-6600-A34B861075D6}"/>
              </a:ext>
            </a:extLst>
          </p:cNvPr>
          <p:cNvSpPr txBox="1"/>
          <p:nvPr/>
        </p:nvSpPr>
        <p:spPr>
          <a:xfrm>
            <a:off x="2226364" y="53011"/>
            <a:ext cx="539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24 tháng 2 năm 2023</a:t>
            </a:r>
          </a:p>
        </p:txBody>
      </p:sp>
    </p:spTree>
    <p:extLst>
      <p:ext uri="{BB962C8B-B14F-4D97-AF65-F5344CB8AC3E}">
        <p14:creationId xmlns:p14="http://schemas.microsoft.com/office/powerpoint/2010/main" val="53788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5703" y="1125234"/>
            <a:ext cx="8752605" cy="907941"/>
            <a:chOff x="121231" y="84143"/>
            <a:chExt cx="8752605" cy="907941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E5E8A349-9CD5-47BF-A8F3-670C19BF2A28}"/>
                </a:ext>
              </a:extLst>
            </p:cNvPr>
            <p:cNvSpPr/>
            <p:nvPr/>
          </p:nvSpPr>
          <p:spPr>
            <a:xfrm>
              <a:off x="121231" y="160989"/>
              <a:ext cx="845125" cy="831095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5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2218" y="84143"/>
              <a:ext cx="77516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3" y="2158916"/>
            <a:ext cx="8873113" cy="4169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77E98C-0D34-98C4-6643-B1B223E6DA22}"/>
              </a:ext>
            </a:extLst>
          </p:cNvPr>
          <p:cNvSpPr txBox="1"/>
          <p:nvPr/>
        </p:nvSpPr>
        <p:spPr>
          <a:xfrm>
            <a:off x="3763618" y="503590"/>
            <a:ext cx="201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C0653-D5AA-E9AB-84B1-D00D98D26BC8}"/>
              </a:ext>
            </a:extLst>
          </p:cNvPr>
          <p:cNvSpPr txBox="1"/>
          <p:nvPr/>
        </p:nvSpPr>
        <p:spPr>
          <a:xfrm>
            <a:off x="344556" y="543345"/>
            <a:ext cx="201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69EE49-806F-BED2-220B-6E65029ADF08}"/>
              </a:ext>
            </a:extLst>
          </p:cNvPr>
          <p:cNvSpPr txBox="1"/>
          <p:nvPr/>
        </p:nvSpPr>
        <p:spPr>
          <a:xfrm>
            <a:off x="2226364" y="-26501"/>
            <a:ext cx="539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24 tháng 2 năm 2023</a:t>
            </a:r>
          </a:p>
        </p:txBody>
      </p:sp>
    </p:spTree>
    <p:extLst>
      <p:ext uri="{BB962C8B-B14F-4D97-AF65-F5344CB8AC3E}">
        <p14:creationId xmlns:p14="http://schemas.microsoft.com/office/powerpoint/2010/main" val="84084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4713"/>
            <a:ext cx="8752605" cy="907941"/>
            <a:chOff x="121231" y="84143"/>
            <a:chExt cx="8752605" cy="907941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E5E8A349-9CD5-47BF-A8F3-670C19BF2A28}"/>
                </a:ext>
              </a:extLst>
            </p:cNvPr>
            <p:cNvSpPr/>
            <p:nvPr/>
          </p:nvSpPr>
          <p:spPr>
            <a:xfrm>
              <a:off x="121231" y="160989"/>
              <a:ext cx="845125" cy="831095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5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2218" y="84143"/>
              <a:ext cx="77516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7" y="1889414"/>
            <a:ext cx="4863000" cy="3784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3212" y="733246"/>
            <a:ext cx="35952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 ton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50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2CB1EF-18C5-EC50-1FDF-D14F26850910}"/>
              </a:ext>
            </a:extLst>
          </p:cNvPr>
          <p:cNvSpPr txBox="1"/>
          <p:nvPr/>
        </p:nvSpPr>
        <p:spPr>
          <a:xfrm>
            <a:off x="2981740" y="2623930"/>
            <a:ext cx="3379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B4834-E698-666E-09B8-74A27546C24D}"/>
              </a:ext>
            </a:extLst>
          </p:cNvPr>
          <p:cNvSpPr txBox="1"/>
          <p:nvPr/>
        </p:nvSpPr>
        <p:spPr>
          <a:xfrm>
            <a:off x="3763618" y="980662"/>
            <a:ext cx="201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2D883-17D6-F7FA-C430-51A94642376F}"/>
              </a:ext>
            </a:extLst>
          </p:cNvPr>
          <p:cNvSpPr txBox="1"/>
          <p:nvPr/>
        </p:nvSpPr>
        <p:spPr>
          <a:xfrm>
            <a:off x="344556" y="1020417"/>
            <a:ext cx="201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9860F-684E-4C76-7213-AF3910262CA2}"/>
              </a:ext>
            </a:extLst>
          </p:cNvPr>
          <p:cNvSpPr txBox="1"/>
          <p:nvPr/>
        </p:nvSpPr>
        <p:spPr>
          <a:xfrm>
            <a:off x="2226364" y="212035"/>
            <a:ext cx="539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24 tháng 2 năm 2023</a:t>
            </a:r>
          </a:p>
        </p:txBody>
      </p:sp>
    </p:spTree>
    <p:extLst>
      <p:ext uri="{BB962C8B-B14F-4D97-AF65-F5344CB8AC3E}">
        <p14:creationId xmlns:p14="http://schemas.microsoft.com/office/powerpoint/2010/main" val="325255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220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lục nguyễn</cp:lastModifiedBy>
  <cp:revision>9</cp:revision>
  <dcterms:created xsi:type="dcterms:W3CDTF">2020-08-03T08:22:23Z</dcterms:created>
  <dcterms:modified xsi:type="dcterms:W3CDTF">2023-03-23T05:26:37Z</dcterms:modified>
</cp:coreProperties>
</file>