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ppt/tags/tag10.xml" ContentType="application/vnd.openxmlformats-officedocument.presentationml.tags+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324" r:id="rId2"/>
    <p:sldId id="270" r:id="rId3"/>
    <p:sldId id="312" r:id="rId4"/>
    <p:sldId id="332" r:id="rId5"/>
    <p:sldId id="313" r:id="rId6"/>
    <p:sldId id="328" r:id="rId7"/>
    <p:sldId id="331" r:id="rId8"/>
    <p:sldId id="316" r:id="rId9"/>
    <p:sldId id="317" r:id="rId10"/>
    <p:sldId id="330" r:id="rId11"/>
    <p:sldId id="335" r:id="rId12"/>
    <p:sldId id="334" r:id="rId13"/>
    <p:sldId id="326" r:id="rId14"/>
  </p:sldIdLst>
  <p:sldSz cx="9144000" cy="5143500" type="screen16x9"/>
  <p:notesSz cx="6858000" cy="9144000"/>
  <p:custDataLst>
    <p:tags r:id="rId17"/>
  </p:custDataLst>
  <p:defaultTextStyle>
    <a:defPPr>
      <a:defRPr lang="vi-VN"/>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220EB2"/>
    <a:srgbClr val="BFF3EE"/>
    <a:srgbClr val="005828"/>
    <a:srgbClr val="F319E3"/>
    <a:srgbClr val="FFC301"/>
    <a:srgbClr val="FFFFA7"/>
    <a:srgbClr val="FFFFB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706" autoAdjust="0"/>
  </p:normalViewPr>
  <p:slideViewPr>
    <p:cSldViewPr>
      <p:cViewPr varScale="1">
        <p:scale>
          <a:sx n="106" d="100"/>
          <a:sy n="106" d="100"/>
        </p:scale>
        <p:origin x="-102" y="-234"/>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vi-VN"/>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9204FB0C-5850-4817-8AE8-F9A53D565442}" type="datetimeFigureOut">
              <a:rPr lang="vi-VN"/>
              <a:pPr>
                <a:defRPr/>
              </a:pPr>
              <a:t>17/03/2022</a:t>
            </a:fld>
            <a:endParaRPr lang="vi-VN"/>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vi-VN"/>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57B38B8-62AE-44C2-9E15-A5ECF93FF262}" type="slidenum">
              <a:rPr lang="vi-VN"/>
              <a:pPr>
                <a:defRPr/>
              </a:pPr>
              <a:t>‹#›</a:t>
            </a:fld>
            <a:endParaRPr lang="vi-VN"/>
          </a:p>
        </p:txBody>
      </p:sp>
    </p:spTree>
    <p:extLst>
      <p:ext uri="{BB962C8B-B14F-4D97-AF65-F5344CB8AC3E}">
        <p14:creationId xmlns:p14="http://schemas.microsoft.com/office/powerpoint/2010/main" val="35822558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vi-V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566C17B2-4DE5-4D2F-AE26-48EE3B1AAB34}" type="datetimeFigureOut">
              <a:rPr lang="vi-VN"/>
              <a:pPr>
                <a:defRPr/>
              </a:pPr>
              <a:t>17/03/2022</a:t>
            </a:fld>
            <a:endParaRPr lang="vi-VN"/>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vi-VN"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vi-VN"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vi-V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EC17EE50-28CE-4AB2-8F1A-2E068192EFE7}" type="slidenum">
              <a:rPr lang="vi-VN"/>
              <a:pPr>
                <a:defRPr/>
              </a:pPr>
              <a:t>‹#›</a:t>
            </a:fld>
            <a:endParaRPr lang="vi-VN"/>
          </a:p>
        </p:txBody>
      </p:sp>
    </p:spTree>
    <p:extLst>
      <p:ext uri="{BB962C8B-B14F-4D97-AF65-F5344CB8AC3E}">
        <p14:creationId xmlns:p14="http://schemas.microsoft.com/office/powerpoint/2010/main" val="138810889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p:spPr>
      </p:sp>
      <p:sp>
        <p:nvSpPr>
          <p:cNvPr id="1638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4506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AF985C2-A61E-4EEA-9AB2-29BFF0B2F56D}" type="slidenum">
              <a:rPr lang="en-US"/>
              <a:pPr fontAlgn="base">
                <a:spcBef>
                  <a:spcPct val="0"/>
                </a:spcBef>
                <a:spcAft>
                  <a:spcPct val="0"/>
                </a:spcAft>
                <a:defRPr/>
              </a:pPr>
              <a:t>3</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latin typeface="Arial" charset="0"/>
            </a:endParaRPr>
          </a:p>
        </p:txBody>
      </p:sp>
      <p:sp>
        <p:nvSpPr>
          <p:cNvPr id="1946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BF94D7E-CAF7-46AD-BBEF-19997D8FC64F}" type="slidenum">
              <a:rPr lang="vi-VN" smtClean="0"/>
              <a:pPr fontAlgn="base">
                <a:spcBef>
                  <a:spcPct val="0"/>
                </a:spcBef>
                <a:spcAft>
                  <a:spcPct val="0"/>
                </a:spcAft>
                <a:defRPr/>
              </a:pPr>
              <a:t>12</a:t>
            </a:fld>
            <a:endParaRPr lang="vi-VN"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4710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FB90EAD-BF71-4E47-9A71-B181AF204886}" type="slidenum">
              <a:rPr lang="en-US"/>
              <a:pPr fontAlgn="base">
                <a:spcBef>
                  <a:spcPct val="0"/>
                </a:spcBef>
                <a:spcAft>
                  <a:spcPct val="0"/>
                </a:spcAft>
                <a:defRPr/>
              </a:pPr>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p:spPr>
      </p:sp>
      <p:sp>
        <p:nvSpPr>
          <p:cNvPr id="1843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4710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83CC8F1-1354-4A4E-AB15-DCB4B2A0EDF4}" type="slidenum">
              <a:rPr lang="en-US"/>
              <a:pPr fontAlgn="base">
                <a:spcBef>
                  <a:spcPct val="0"/>
                </a:spcBef>
                <a:spcAft>
                  <a:spcPct val="0"/>
                </a:spcAft>
                <a:defRPr/>
              </a:pPr>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p:spPr>
      </p:sp>
      <p:sp>
        <p:nvSpPr>
          <p:cNvPr id="1945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4813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4119191-A307-4779-832B-8AA2753535E4}" type="slidenum">
              <a:rPr lang="en-US"/>
              <a:pPr fontAlgn="base">
                <a:spcBef>
                  <a:spcPct val="0"/>
                </a:spcBef>
                <a:spcAft>
                  <a:spcPct val="0"/>
                </a:spcAft>
                <a:defRPr/>
              </a:pPr>
              <a:t>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p:spPr>
      </p:sp>
      <p:sp>
        <p:nvSpPr>
          <p:cNvPr id="2048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5018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A411502-1D94-4F4A-ACEF-D3AA3B3C09C4}" type="slidenum">
              <a:rPr lang="en-US"/>
              <a:pPr fontAlgn="base">
                <a:spcBef>
                  <a:spcPct val="0"/>
                </a:spcBef>
                <a:spcAft>
                  <a:spcPct val="0"/>
                </a:spcAft>
                <a:defRPr/>
              </a:pPr>
              <a:t>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p:spPr>
      </p:sp>
      <p:sp>
        <p:nvSpPr>
          <p:cNvPr id="2150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5018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8B0DC51-D34D-4239-9FB0-AD863FA66D86}" type="slidenum">
              <a:rPr lang="en-US"/>
              <a:pPr fontAlgn="base">
                <a:spcBef>
                  <a:spcPct val="0"/>
                </a:spcBef>
                <a:spcAft>
                  <a:spcPct val="0"/>
                </a:spcAft>
                <a:defRPr/>
              </a:pPr>
              <a:t>8</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p:spPr>
      </p:sp>
      <p:sp>
        <p:nvSpPr>
          <p:cNvPr id="2253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5120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F528BBA-679E-43A5-8AD7-7613E5722545}" type="slidenum">
              <a:rPr lang="en-US"/>
              <a:pPr fontAlgn="base">
                <a:spcBef>
                  <a:spcPct val="0"/>
                </a:spcBef>
                <a:spcAft>
                  <a:spcPct val="0"/>
                </a:spcAft>
                <a:defRPr/>
              </a:pPr>
              <a:t>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p:spPr>
      </p:sp>
      <p:sp>
        <p:nvSpPr>
          <p:cNvPr id="2355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5120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ED50198-BAA5-4D4C-9DFB-2A80BFF4E660}" type="slidenum">
              <a:rPr lang="en-US"/>
              <a:pPr fontAlgn="base">
                <a:spcBef>
                  <a:spcPct val="0"/>
                </a:spcBef>
                <a:spcAft>
                  <a:spcPct val="0"/>
                </a:spcAft>
                <a:defRPr/>
              </a:pPr>
              <a:t>10</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p:spPr>
      </p:sp>
      <p:sp>
        <p:nvSpPr>
          <p:cNvPr id="2457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5120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BCD84FC-7592-4F2D-A8E8-ECD46B3A23AC}" type="slidenum">
              <a:rPr lang="en-US"/>
              <a:pPr fontAlgn="base">
                <a:spcBef>
                  <a:spcPct val="0"/>
                </a:spcBef>
                <a:spcAft>
                  <a:spcPct val="0"/>
                </a:spcAft>
                <a:defRPr/>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vi-VN"/>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vi-VN"/>
          </a:p>
        </p:txBody>
      </p:sp>
      <p:sp>
        <p:nvSpPr>
          <p:cNvPr id="4" name="Date Placeholder 3"/>
          <p:cNvSpPr>
            <a:spLocks noGrp="1"/>
          </p:cNvSpPr>
          <p:nvPr>
            <p:ph type="dt" sz="half" idx="10"/>
          </p:nvPr>
        </p:nvSpPr>
        <p:spPr/>
        <p:txBody>
          <a:bodyPr/>
          <a:lstStyle>
            <a:lvl1pPr>
              <a:defRPr/>
            </a:lvl1pPr>
          </a:lstStyle>
          <a:p>
            <a:pPr>
              <a:defRPr/>
            </a:pPr>
            <a:fld id="{3D4444A4-2AAD-4624-B659-509AFBE9F070}" type="datetimeFigureOut">
              <a:rPr lang="vi-VN"/>
              <a:pPr>
                <a:defRPr/>
              </a:pPr>
              <a:t>17/03/2022</a:t>
            </a:fld>
            <a:endParaRPr lang="vi-VN"/>
          </a:p>
        </p:txBody>
      </p:sp>
      <p:sp>
        <p:nvSpPr>
          <p:cNvPr id="5" name="Footer Placeholder 4"/>
          <p:cNvSpPr>
            <a:spLocks noGrp="1"/>
          </p:cNvSpPr>
          <p:nvPr>
            <p:ph type="ftr" sz="quarter" idx="11"/>
          </p:nvPr>
        </p:nvSpPr>
        <p:spPr/>
        <p:txBody>
          <a:bodyPr/>
          <a:lstStyle>
            <a:lvl1pPr>
              <a:defRPr/>
            </a:lvl1pPr>
          </a:lstStyle>
          <a:p>
            <a:pPr>
              <a:defRPr/>
            </a:pPr>
            <a:endParaRPr lang="vi-VN"/>
          </a:p>
        </p:txBody>
      </p:sp>
      <p:sp>
        <p:nvSpPr>
          <p:cNvPr id="6" name="Slide Number Placeholder 5"/>
          <p:cNvSpPr>
            <a:spLocks noGrp="1"/>
          </p:cNvSpPr>
          <p:nvPr>
            <p:ph type="sldNum" sz="quarter" idx="12"/>
          </p:nvPr>
        </p:nvSpPr>
        <p:spPr/>
        <p:txBody>
          <a:bodyPr/>
          <a:lstStyle>
            <a:lvl1pPr>
              <a:defRPr/>
            </a:lvl1pPr>
          </a:lstStyle>
          <a:p>
            <a:pPr>
              <a:defRPr/>
            </a:pPr>
            <a:fld id="{3852107B-3973-47AF-83BA-8ABE5FE74BC4}" type="slidenum">
              <a:rPr lang="vi-VN"/>
              <a:pPr>
                <a:defRPr/>
              </a:pPr>
              <a:t>‹#›</a:t>
            </a:fld>
            <a:endParaRPr lang="vi-V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lvl1pPr>
              <a:defRPr/>
            </a:lvl1pPr>
          </a:lstStyle>
          <a:p>
            <a:pPr>
              <a:defRPr/>
            </a:pPr>
            <a:fld id="{C5E16837-7199-492C-957C-63FCE6A2A2BD}" type="datetimeFigureOut">
              <a:rPr lang="vi-VN"/>
              <a:pPr>
                <a:defRPr/>
              </a:pPr>
              <a:t>17/03/2022</a:t>
            </a:fld>
            <a:endParaRPr lang="vi-VN"/>
          </a:p>
        </p:txBody>
      </p:sp>
      <p:sp>
        <p:nvSpPr>
          <p:cNvPr id="5" name="Footer Placeholder 4"/>
          <p:cNvSpPr>
            <a:spLocks noGrp="1"/>
          </p:cNvSpPr>
          <p:nvPr>
            <p:ph type="ftr" sz="quarter" idx="11"/>
          </p:nvPr>
        </p:nvSpPr>
        <p:spPr/>
        <p:txBody>
          <a:bodyPr/>
          <a:lstStyle>
            <a:lvl1pPr>
              <a:defRPr/>
            </a:lvl1pPr>
          </a:lstStyle>
          <a:p>
            <a:pPr>
              <a:defRPr/>
            </a:pPr>
            <a:endParaRPr lang="vi-VN"/>
          </a:p>
        </p:txBody>
      </p:sp>
      <p:sp>
        <p:nvSpPr>
          <p:cNvPr id="6" name="Slide Number Placeholder 5"/>
          <p:cNvSpPr>
            <a:spLocks noGrp="1"/>
          </p:cNvSpPr>
          <p:nvPr>
            <p:ph type="sldNum" sz="quarter" idx="12"/>
          </p:nvPr>
        </p:nvSpPr>
        <p:spPr/>
        <p:txBody>
          <a:bodyPr/>
          <a:lstStyle>
            <a:lvl1pPr>
              <a:defRPr/>
            </a:lvl1pPr>
          </a:lstStyle>
          <a:p>
            <a:pPr>
              <a:defRPr/>
            </a:pPr>
            <a:fld id="{A1870332-CDB7-478C-843E-2781AD4F6E95}" type="slidenum">
              <a:rPr lang="vi-VN"/>
              <a:pPr>
                <a:defRPr/>
              </a:pPr>
              <a:t>‹#›</a:t>
            </a:fld>
            <a:endParaRPr lang="vi-V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lvl1pPr>
              <a:defRPr/>
            </a:lvl1pPr>
          </a:lstStyle>
          <a:p>
            <a:pPr>
              <a:defRPr/>
            </a:pPr>
            <a:fld id="{8883D40E-DF03-44F2-8C1B-9F620ABEFEB7}" type="datetimeFigureOut">
              <a:rPr lang="vi-VN"/>
              <a:pPr>
                <a:defRPr/>
              </a:pPr>
              <a:t>17/03/2022</a:t>
            </a:fld>
            <a:endParaRPr lang="vi-VN"/>
          </a:p>
        </p:txBody>
      </p:sp>
      <p:sp>
        <p:nvSpPr>
          <p:cNvPr id="5" name="Footer Placeholder 4"/>
          <p:cNvSpPr>
            <a:spLocks noGrp="1"/>
          </p:cNvSpPr>
          <p:nvPr>
            <p:ph type="ftr" sz="quarter" idx="11"/>
          </p:nvPr>
        </p:nvSpPr>
        <p:spPr/>
        <p:txBody>
          <a:bodyPr/>
          <a:lstStyle>
            <a:lvl1pPr>
              <a:defRPr/>
            </a:lvl1pPr>
          </a:lstStyle>
          <a:p>
            <a:pPr>
              <a:defRPr/>
            </a:pPr>
            <a:endParaRPr lang="vi-VN"/>
          </a:p>
        </p:txBody>
      </p:sp>
      <p:sp>
        <p:nvSpPr>
          <p:cNvPr id="6" name="Slide Number Placeholder 5"/>
          <p:cNvSpPr>
            <a:spLocks noGrp="1"/>
          </p:cNvSpPr>
          <p:nvPr>
            <p:ph type="sldNum" sz="quarter" idx="12"/>
          </p:nvPr>
        </p:nvSpPr>
        <p:spPr/>
        <p:txBody>
          <a:bodyPr/>
          <a:lstStyle>
            <a:lvl1pPr>
              <a:defRPr/>
            </a:lvl1pPr>
          </a:lstStyle>
          <a:p>
            <a:pPr>
              <a:defRPr/>
            </a:pPr>
            <a:fld id="{59349DB3-575D-4277-990D-46CE46ABC2FB}" type="slidenum">
              <a:rPr lang="vi-VN"/>
              <a:pPr>
                <a:defRPr/>
              </a:pPr>
              <a:t>‹#›</a:t>
            </a:fld>
            <a:endParaRPr lang="vi-V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lvl1pPr>
              <a:defRPr/>
            </a:lvl1pPr>
          </a:lstStyle>
          <a:p>
            <a:pPr>
              <a:defRPr/>
            </a:pPr>
            <a:fld id="{9E1303E0-93F0-43EE-A018-799F371E0E8C}" type="datetimeFigureOut">
              <a:rPr lang="vi-VN"/>
              <a:pPr>
                <a:defRPr/>
              </a:pPr>
              <a:t>17/03/2022</a:t>
            </a:fld>
            <a:endParaRPr lang="vi-VN"/>
          </a:p>
        </p:txBody>
      </p:sp>
      <p:sp>
        <p:nvSpPr>
          <p:cNvPr id="5" name="Footer Placeholder 4"/>
          <p:cNvSpPr>
            <a:spLocks noGrp="1"/>
          </p:cNvSpPr>
          <p:nvPr>
            <p:ph type="ftr" sz="quarter" idx="11"/>
          </p:nvPr>
        </p:nvSpPr>
        <p:spPr/>
        <p:txBody>
          <a:bodyPr/>
          <a:lstStyle>
            <a:lvl1pPr>
              <a:defRPr/>
            </a:lvl1pPr>
          </a:lstStyle>
          <a:p>
            <a:pPr>
              <a:defRPr/>
            </a:pPr>
            <a:endParaRPr lang="vi-VN"/>
          </a:p>
        </p:txBody>
      </p:sp>
      <p:sp>
        <p:nvSpPr>
          <p:cNvPr id="6" name="Slide Number Placeholder 5"/>
          <p:cNvSpPr>
            <a:spLocks noGrp="1"/>
          </p:cNvSpPr>
          <p:nvPr>
            <p:ph type="sldNum" sz="quarter" idx="12"/>
          </p:nvPr>
        </p:nvSpPr>
        <p:spPr/>
        <p:txBody>
          <a:bodyPr/>
          <a:lstStyle>
            <a:lvl1pPr>
              <a:defRPr/>
            </a:lvl1pPr>
          </a:lstStyle>
          <a:p>
            <a:pPr>
              <a:defRPr/>
            </a:pPr>
            <a:fld id="{9D670D38-1E57-4688-913F-648D8C794AD3}" type="slidenum">
              <a:rPr lang="vi-VN"/>
              <a:pPr>
                <a:defRPr/>
              </a:pPr>
              <a:t>‹#›</a:t>
            </a:fld>
            <a:endParaRPr lang="vi-V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vi-VN"/>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4387999F-E22D-4681-969F-8F38362A52AB}" type="datetimeFigureOut">
              <a:rPr lang="vi-VN"/>
              <a:pPr>
                <a:defRPr/>
              </a:pPr>
              <a:t>17/03/2022</a:t>
            </a:fld>
            <a:endParaRPr lang="vi-VN"/>
          </a:p>
        </p:txBody>
      </p:sp>
      <p:sp>
        <p:nvSpPr>
          <p:cNvPr id="5" name="Footer Placeholder 4"/>
          <p:cNvSpPr>
            <a:spLocks noGrp="1"/>
          </p:cNvSpPr>
          <p:nvPr>
            <p:ph type="ftr" sz="quarter" idx="11"/>
          </p:nvPr>
        </p:nvSpPr>
        <p:spPr/>
        <p:txBody>
          <a:bodyPr/>
          <a:lstStyle>
            <a:lvl1pPr>
              <a:defRPr/>
            </a:lvl1pPr>
          </a:lstStyle>
          <a:p>
            <a:pPr>
              <a:defRPr/>
            </a:pPr>
            <a:endParaRPr lang="vi-VN"/>
          </a:p>
        </p:txBody>
      </p:sp>
      <p:sp>
        <p:nvSpPr>
          <p:cNvPr id="6" name="Slide Number Placeholder 5"/>
          <p:cNvSpPr>
            <a:spLocks noGrp="1"/>
          </p:cNvSpPr>
          <p:nvPr>
            <p:ph type="sldNum" sz="quarter" idx="12"/>
          </p:nvPr>
        </p:nvSpPr>
        <p:spPr/>
        <p:txBody>
          <a:bodyPr/>
          <a:lstStyle>
            <a:lvl1pPr>
              <a:defRPr/>
            </a:lvl1pPr>
          </a:lstStyle>
          <a:p>
            <a:pPr>
              <a:defRPr/>
            </a:pPr>
            <a:fld id="{DF3F24EB-9369-47C4-B474-21494436944D}" type="slidenum">
              <a:rPr lang="vi-VN"/>
              <a:pPr>
                <a:defRPr/>
              </a:pPr>
              <a:t>‹#›</a:t>
            </a:fld>
            <a:endParaRPr lang="vi-V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Date Placeholder 3"/>
          <p:cNvSpPr>
            <a:spLocks noGrp="1"/>
          </p:cNvSpPr>
          <p:nvPr>
            <p:ph type="dt" sz="half" idx="10"/>
          </p:nvPr>
        </p:nvSpPr>
        <p:spPr/>
        <p:txBody>
          <a:bodyPr/>
          <a:lstStyle>
            <a:lvl1pPr>
              <a:defRPr/>
            </a:lvl1pPr>
          </a:lstStyle>
          <a:p>
            <a:pPr>
              <a:defRPr/>
            </a:pPr>
            <a:fld id="{AD3A65D4-4532-4737-9104-B30512D36F8A}" type="datetimeFigureOut">
              <a:rPr lang="vi-VN"/>
              <a:pPr>
                <a:defRPr/>
              </a:pPr>
              <a:t>17/03/2022</a:t>
            </a:fld>
            <a:endParaRPr lang="vi-VN"/>
          </a:p>
        </p:txBody>
      </p:sp>
      <p:sp>
        <p:nvSpPr>
          <p:cNvPr id="6" name="Footer Placeholder 4"/>
          <p:cNvSpPr>
            <a:spLocks noGrp="1"/>
          </p:cNvSpPr>
          <p:nvPr>
            <p:ph type="ftr" sz="quarter" idx="11"/>
          </p:nvPr>
        </p:nvSpPr>
        <p:spPr/>
        <p:txBody>
          <a:bodyPr/>
          <a:lstStyle>
            <a:lvl1pPr>
              <a:defRPr/>
            </a:lvl1pPr>
          </a:lstStyle>
          <a:p>
            <a:pPr>
              <a:defRPr/>
            </a:pPr>
            <a:endParaRPr lang="vi-VN"/>
          </a:p>
        </p:txBody>
      </p:sp>
      <p:sp>
        <p:nvSpPr>
          <p:cNvPr id="7" name="Slide Number Placeholder 5"/>
          <p:cNvSpPr>
            <a:spLocks noGrp="1"/>
          </p:cNvSpPr>
          <p:nvPr>
            <p:ph type="sldNum" sz="quarter" idx="12"/>
          </p:nvPr>
        </p:nvSpPr>
        <p:spPr/>
        <p:txBody>
          <a:bodyPr/>
          <a:lstStyle>
            <a:lvl1pPr>
              <a:defRPr/>
            </a:lvl1pPr>
          </a:lstStyle>
          <a:p>
            <a:pPr>
              <a:defRPr/>
            </a:pPr>
            <a:fld id="{5F14FABD-C918-4247-B4BE-EE1BEAF128E0}" type="slidenum">
              <a:rPr lang="vi-VN"/>
              <a:pPr>
                <a:defRPr/>
              </a:pPr>
              <a:t>‹#›</a:t>
            </a:fld>
            <a:endParaRPr lang="vi-V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vi-VN"/>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Date Placeholder 3"/>
          <p:cNvSpPr>
            <a:spLocks noGrp="1"/>
          </p:cNvSpPr>
          <p:nvPr>
            <p:ph type="dt" sz="half" idx="10"/>
          </p:nvPr>
        </p:nvSpPr>
        <p:spPr/>
        <p:txBody>
          <a:bodyPr/>
          <a:lstStyle>
            <a:lvl1pPr>
              <a:defRPr/>
            </a:lvl1pPr>
          </a:lstStyle>
          <a:p>
            <a:pPr>
              <a:defRPr/>
            </a:pPr>
            <a:fld id="{B7B01DDD-690D-48C6-8B41-84BDDE31E4E0}" type="datetimeFigureOut">
              <a:rPr lang="vi-VN"/>
              <a:pPr>
                <a:defRPr/>
              </a:pPr>
              <a:t>17/03/2022</a:t>
            </a:fld>
            <a:endParaRPr lang="vi-VN"/>
          </a:p>
        </p:txBody>
      </p:sp>
      <p:sp>
        <p:nvSpPr>
          <p:cNvPr id="8" name="Footer Placeholder 4"/>
          <p:cNvSpPr>
            <a:spLocks noGrp="1"/>
          </p:cNvSpPr>
          <p:nvPr>
            <p:ph type="ftr" sz="quarter" idx="11"/>
          </p:nvPr>
        </p:nvSpPr>
        <p:spPr/>
        <p:txBody>
          <a:bodyPr/>
          <a:lstStyle>
            <a:lvl1pPr>
              <a:defRPr/>
            </a:lvl1pPr>
          </a:lstStyle>
          <a:p>
            <a:pPr>
              <a:defRPr/>
            </a:pPr>
            <a:endParaRPr lang="vi-VN"/>
          </a:p>
        </p:txBody>
      </p:sp>
      <p:sp>
        <p:nvSpPr>
          <p:cNvPr id="9" name="Slide Number Placeholder 5"/>
          <p:cNvSpPr>
            <a:spLocks noGrp="1"/>
          </p:cNvSpPr>
          <p:nvPr>
            <p:ph type="sldNum" sz="quarter" idx="12"/>
          </p:nvPr>
        </p:nvSpPr>
        <p:spPr/>
        <p:txBody>
          <a:bodyPr/>
          <a:lstStyle>
            <a:lvl1pPr>
              <a:defRPr/>
            </a:lvl1pPr>
          </a:lstStyle>
          <a:p>
            <a:pPr>
              <a:defRPr/>
            </a:pPr>
            <a:fld id="{3239A487-FA66-48E5-A119-A4DC143449DA}" type="slidenum">
              <a:rPr lang="vi-VN"/>
              <a:pPr>
                <a:defRPr/>
              </a:pPr>
              <a:t>‹#›</a:t>
            </a:fld>
            <a:endParaRPr lang="vi-V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Date Placeholder 3"/>
          <p:cNvSpPr>
            <a:spLocks noGrp="1"/>
          </p:cNvSpPr>
          <p:nvPr>
            <p:ph type="dt" sz="half" idx="10"/>
          </p:nvPr>
        </p:nvSpPr>
        <p:spPr/>
        <p:txBody>
          <a:bodyPr/>
          <a:lstStyle>
            <a:lvl1pPr>
              <a:defRPr/>
            </a:lvl1pPr>
          </a:lstStyle>
          <a:p>
            <a:pPr>
              <a:defRPr/>
            </a:pPr>
            <a:fld id="{3870F93D-BD98-4D2B-B836-8195514044DA}" type="datetimeFigureOut">
              <a:rPr lang="vi-VN"/>
              <a:pPr>
                <a:defRPr/>
              </a:pPr>
              <a:t>17/03/2022</a:t>
            </a:fld>
            <a:endParaRPr lang="vi-VN"/>
          </a:p>
        </p:txBody>
      </p:sp>
      <p:sp>
        <p:nvSpPr>
          <p:cNvPr id="4" name="Footer Placeholder 4"/>
          <p:cNvSpPr>
            <a:spLocks noGrp="1"/>
          </p:cNvSpPr>
          <p:nvPr>
            <p:ph type="ftr" sz="quarter" idx="11"/>
          </p:nvPr>
        </p:nvSpPr>
        <p:spPr/>
        <p:txBody>
          <a:bodyPr/>
          <a:lstStyle>
            <a:lvl1pPr>
              <a:defRPr/>
            </a:lvl1pPr>
          </a:lstStyle>
          <a:p>
            <a:pPr>
              <a:defRPr/>
            </a:pPr>
            <a:endParaRPr lang="vi-VN"/>
          </a:p>
        </p:txBody>
      </p:sp>
      <p:sp>
        <p:nvSpPr>
          <p:cNvPr id="5" name="Slide Number Placeholder 5"/>
          <p:cNvSpPr>
            <a:spLocks noGrp="1"/>
          </p:cNvSpPr>
          <p:nvPr>
            <p:ph type="sldNum" sz="quarter" idx="12"/>
          </p:nvPr>
        </p:nvSpPr>
        <p:spPr/>
        <p:txBody>
          <a:bodyPr/>
          <a:lstStyle>
            <a:lvl1pPr>
              <a:defRPr/>
            </a:lvl1pPr>
          </a:lstStyle>
          <a:p>
            <a:pPr>
              <a:defRPr/>
            </a:pPr>
            <a:fld id="{9BB9814B-3D04-4941-82B2-69E00EACD04C}" type="slidenum">
              <a:rPr lang="vi-VN"/>
              <a:pPr>
                <a:defRPr/>
              </a:pPr>
              <a:t>‹#›</a:t>
            </a:fld>
            <a:endParaRPr lang="vi-V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A7F7788-C118-43B1-AA8A-A4973D588D19}" type="datetimeFigureOut">
              <a:rPr lang="vi-VN"/>
              <a:pPr>
                <a:defRPr/>
              </a:pPr>
              <a:t>17/03/2022</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42703668-4A82-4CCF-AE4E-9124AA13AC71}" type="slidenum">
              <a:rPr lang="vi-VN"/>
              <a:pPr>
                <a:defRPr/>
              </a:pPr>
              <a:t>‹#›</a:t>
            </a:fld>
            <a:endParaRPr lang="vi-V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vi-VN"/>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8665F49-4066-44CB-8E7B-B2AC9ABBC729}" type="datetimeFigureOut">
              <a:rPr lang="vi-VN"/>
              <a:pPr>
                <a:defRPr/>
              </a:pPr>
              <a:t>17/03/2022</a:t>
            </a:fld>
            <a:endParaRPr lang="vi-VN"/>
          </a:p>
        </p:txBody>
      </p:sp>
      <p:sp>
        <p:nvSpPr>
          <p:cNvPr id="6" name="Footer Placeholder 4"/>
          <p:cNvSpPr>
            <a:spLocks noGrp="1"/>
          </p:cNvSpPr>
          <p:nvPr>
            <p:ph type="ftr" sz="quarter" idx="11"/>
          </p:nvPr>
        </p:nvSpPr>
        <p:spPr/>
        <p:txBody>
          <a:bodyPr/>
          <a:lstStyle>
            <a:lvl1pPr>
              <a:defRPr/>
            </a:lvl1pPr>
          </a:lstStyle>
          <a:p>
            <a:pPr>
              <a:defRPr/>
            </a:pPr>
            <a:endParaRPr lang="vi-VN"/>
          </a:p>
        </p:txBody>
      </p:sp>
      <p:sp>
        <p:nvSpPr>
          <p:cNvPr id="7" name="Slide Number Placeholder 5"/>
          <p:cNvSpPr>
            <a:spLocks noGrp="1"/>
          </p:cNvSpPr>
          <p:nvPr>
            <p:ph type="sldNum" sz="quarter" idx="12"/>
          </p:nvPr>
        </p:nvSpPr>
        <p:spPr/>
        <p:txBody>
          <a:bodyPr/>
          <a:lstStyle>
            <a:lvl1pPr>
              <a:defRPr/>
            </a:lvl1pPr>
          </a:lstStyle>
          <a:p>
            <a:pPr>
              <a:defRPr/>
            </a:pPr>
            <a:fld id="{C4CFEFA5-A6C2-4130-9311-223AC0CD3D9A}" type="slidenum">
              <a:rPr lang="vi-VN"/>
              <a:pPr>
                <a:defRPr/>
              </a:pPr>
              <a:t>‹#›</a:t>
            </a:fld>
            <a:endParaRPr lang="vi-V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vi-VN"/>
          </a:p>
        </p:txBody>
      </p:sp>
      <p:sp>
        <p:nvSpPr>
          <p:cNvPr id="3" name="Picture Placeholder 2"/>
          <p:cNvSpPr>
            <a:spLocks noGrp="1"/>
          </p:cNvSpPr>
          <p:nvPr>
            <p:ph type="pic" idx="1"/>
          </p:nvPr>
        </p:nvSpPr>
        <p:spPr>
          <a:xfrm>
            <a:off x="1792288" y="459581"/>
            <a:ext cx="5486400" cy="30861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vi-VN" noProof="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7F3B321-BC1A-4DA5-9DE3-E1589766FD17}" type="datetimeFigureOut">
              <a:rPr lang="vi-VN"/>
              <a:pPr>
                <a:defRPr/>
              </a:pPr>
              <a:t>17/03/2022</a:t>
            </a:fld>
            <a:endParaRPr lang="vi-VN"/>
          </a:p>
        </p:txBody>
      </p:sp>
      <p:sp>
        <p:nvSpPr>
          <p:cNvPr id="6" name="Footer Placeholder 4"/>
          <p:cNvSpPr>
            <a:spLocks noGrp="1"/>
          </p:cNvSpPr>
          <p:nvPr>
            <p:ph type="ftr" sz="quarter" idx="11"/>
          </p:nvPr>
        </p:nvSpPr>
        <p:spPr/>
        <p:txBody>
          <a:bodyPr/>
          <a:lstStyle>
            <a:lvl1pPr>
              <a:defRPr/>
            </a:lvl1pPr>
          </a:lstStyle>
          <a:p>
            <a:pPr>
              <a:defRPr/>
            </a:pPr>
            <a:endParaRPr lang="vi-VN"/>
          </a:p>
        </p:txBody>
      </p:sp>
      <p:sp>
        <p:nvSpPr>
          <p:cNvPr id="7" name="Slide Number Placeholder 5"/>
          <p:cNvSpPr>
            <a:spLocks noGrp="1"/>
          </p:cNvSpPr>
          <p:nvPr>
            <p:ph type="sldNum" sz="quarter" idx="12"/>
          </p:nvPr>
        </p:nvSpPr>
        <p:spPr/>
        <p:txBody>
          <a:bodyPr/>
          <a:lstStyle>
            <a:lvl1pPr>
              <a:defRPr/>
            </a:lvl1pPr>
          </a:lstStyle>
          <a:p>
            <a:pPr>
              <a:defRPr/>
            </a:pPr>
            <a:fld id="{77CC817C-0065-4C79-A4B0-D973EC2A3953}" type="slidenum">
              <a:rPr lang="vi-VN"/>
              <a:pPr>
                <a:defRPr/>
              </a:pPr>
              <a:t>‹#›</a:t>
            </a:fld>
            <a:endParaRPr lang="vi-V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27058"/>
          </a:schemeClr>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05979"/>
            <a:ext cx="8229600" cy="857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vi-VN" smtClean="0"/>
          </a:p>
        </p:txBody>
      </p:sp>
      <p:sp>
        <p:nvSpPr>
          <p:cNvPr id="1027" name="Text Placeholder 2"/>
          <p:cNvSpPr>
            <a:spLocks noGrp="1"/>
          </p:cNvSpPr>
          <p:nvPr>
            <p:ph type="body" idx="1"/>
          </p:nvPr>
        </p:nvSpPr>
        <p:spPr bwMode="auto">
          <a:xfrm>
            <a:off x="457200" y="1200151"/>
            <a:ext cx="8229600" cy="339447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smtClean="0"/>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AA695C81-535D-475C-94A5-7C2EA1E51B15}" type="datetimeFigureOut">
              <a:rPr lang="vi-VN"/>
              <a:pPr>
                <a:defRPr/>
              </a:pPr>
              <a:t>17/03/2022</a:t>
            </a:fld>
            <a:endParaRPr lang="vi-VN"/>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vi-VN"/>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DFE87DE6-E3AB-4D20-A00A-74B2E78F54D4}" type="slidenum">
              <a:rPr lang="vi-VN"/>
              <a:pPr>
                <a:defRPr/>
              </a:pPr>
              <a:t>‹#›</a:t>
            </a:fld>
            <a:endParaRPr lang="vi-V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b="1" kern="1200">
          <a:solidFill>
            <a:srgbClr val="FF0000"/>
          </a:solidFill>
          <a:latin typeface="Times New Roman" pitchFamily="18" charset="0"/>
          <a:ea typeface="+mj-ea"/>
          <a:cs typeface="Times New Roman" pitchFamily="18" charset="0"/>
        </a:defRPr>
      </a:lvl1pPr>
      <a:lvl2pPr algn="ctr" rtl="0" eaLnBrk="0" fontAlgn="base" hangingPunct="0">
        <a:spcBef>
          <a:spcPct val="0"/>
        </a:spcBef>
        <a:spcAft>
          <a:spcPct val="0"/>
        </a:spcAft>
        <a:defRPr sz="4400" b="1">
          <a:solidFill>
            <a:srgbClr val="FF0000"/>
          </a:solidFill>
          <a:latin typeface="Times New Roman" pitchFamily="18" charset="0"/>
          <a:cs typeface="Times New Roman" pitchFamily="18" charset="0"/>
        </a:defRPr>
      </a:lvl2pPr>
      <a:lvl3pPr algn="ctr" rtl="0" eaLnBrk="0" fontAlgn="base" hangingPunct="0">
        <a:spcBef>
          <a:spcPct val="0"/>
        </a:spcBef>
        <a:spcAft>
          <a:spcPct val="0"/>
        </a:spcAft>
        <a:defRPr sz="4400" b="1">
          <a:solidFill>
            <a:srgbClr val="FF0000"/>
          </a:solidFill>
          <a:latin typeface="Times New Roman" pitchFamily="18" charset="0"/>
          <a:cs typeface="Times New Roman" pitchFamily="18" charset="0"/>
        </a:defRPr>
      </a:lvl3pPr>
      <a:lvl4pPr algn="ctr" rtl="0" eaLnBrk="0" fontAlgn="base" hangingPunct="0">
        <a:spcBef>
          <a:spcPct val="0"/>
        </a:spcBef>
        <a:spcAft>
          <a:spcPct val="0"/>
        </a:spcAft>
        <a:defRPr sz="4400" b="1">
          <a:solidFill>
            <a:srgbClr val="FF0000"/>
          </a:solidFill>
          <a:latin typeface="Times New Roman" pitchFamily="18" charset="0"/>
          <a:cs typeface="Times New Roman" pitchFamily="18" charset="0"/>
        </a:defRPr>
      </a:lvl4pPr>
      <a:lvl5pPr algn="ctr" rtl="0" eaLnBrk="0" fontAlgn="base" hangingPunct="0">
        <a:spcBef>
          <a:spcPct val="0"/>
        </a:spcBef>
        <a:spcAft>
          <a:spcPct val="0"/>
        </a:spcAft>
        <a:defRPr sz="4400" b="1">
          <a:solidFill>
            <a:srgbClr val="FF0000"/>
          </a:solidFill>
          <a:latin typeface="Times New Roman" pitchFamily="18" charset="0"/>
          <a:cs typeface="Times New Roman" pitchFamily="18" charset="0"/>
        </a:defRPr>
      </a:lvl5pPr>
      <a:lvl6pPr marL="457200" algn="ctr" rtl="0" fontAlgn="base">
        <a:spcBef>
          <a:spcPct val="0"/>
        </a:spcBef>
        <a:spcAft>
          <a:spcPct val="0"/>
        </a:spcAft>
        <a:defRPr sz="4400" b="1">
          <a:solidFill>
            <a:srgbClr val="FF0000"/>
          </a:solidFill>
          <a:latin typeface="Times New Roman" pitchFamily="18" charset="0"/>
          <a:cs typeface="Times New Roman" pitchFamily="18" charset="0"/>
        </a:defRPr>
      </a:lvl6pPr>
      <a:lvl7pPr marL="914400" algn="ctr" rtl="0" fontAlgn="base">
        <a:spcBef>
          <a:spcPct val="0"/>
        </a:spcBef>
        <a:spcAft>
          <a:spcPct val="0"/>
        </a:spcAft>
        <a:defRPr sz="4400" b="1">
          <a:solidFill>
            <a:srgbClr val="FF0000"/>
          </a:solidFill>
          <a:latin typeface="Times New Roman" pitchFamily="18" charset="0"/>
          <a:cs typeface="Times New Roman" pitchFamily="18" charset="0"/>
        </a:defRPr>
      </a:lvl7pPr>
      <a:lvl8pPr marL="1371600" algn="ctr" rtl="0" fontAlgn="base">
        <a:spcBef>
          <a:spcPct val="0"/>
        </a:spcBef>
        <a:spcAft>
          <a:spcPct val="0"/>
        </a:spcAft>
        <a:defRPr sz="4400" b="1">
          <a:solidFill>
            <a:srgbClr val="FF0000"/>
          </a:solidFill>
          <a:latin typeface="Times New Roman" pitchFamily="18" charset="0"/>
          <a:cs typeface="Times New Roman" pitchFamily="18" charset="0"/>
        </a:defRPr>
      </a:lvl8pPr>
      <a:lvl9pPr marL="1828800" algn="ctr" rtl="0" fontAlgn="base">
        <a:spcBef>
          <a:spcPct val="0"/>
        </a:spcBef>
        <a:spcAft>
          <a:spcPct val="0"/>
        </a:spcAft>
        <a:defRPr sz="4400" b="1">
          <a:solidFill>
            <a:srgbClr val="FF0000"/>
          </a:solidFill>
          <a:latin typeface="Times New Roman" pitchFamily="18" charset="0"/>
          <a:cs typeface="Times New Roman" pitchFamily="18" charset="0"/>
        </a:defRPr>
      </a:lvl9pPr>
    </p:titleStyle>
    <p:bodyStyle>
      <a:lvl1pPr marL="342900" indent="-342900" algn="l" rtl="0" eaLnBrk="0" fontAlgn="base" hangingPunct="0">
        <a:spcBef>
          <a:spcPct val="20000"/>
        </a:spcBef>
        <a:spcAft>
          <a:spcPct val="0"/>
        </a:spcAft>
        <a:buFont typeface="Arial" charset="0"/>
        <a:buChar char="•"/>
        <a:defRPr sz="2800" kern="1200">
          <a:solidFill>
            <a:srgbClr val="0070C0"/>
          </a:solidFill>
          <a:latin typeface="Times New Roman" pitchFamily="18" charset="0"/>
          <a:ea typeface="+mn-ea"/>
          <a:cs typeface="Times New Roman" pitchFamily="18" charset="0"/>
        </a:defRPr>
      </a:lvl1pPr>
      <a:lvl2pPr marL="742950" indent="-285750" algn="l" rtl="0" eaLnBrk="0" fontAlgn="base" hangingPunct="0">
        <a:spcBef>
          <a:spcPct val="20000"/>
        </a:spcBef>
        <a:spcAft>
          <a:spcPct val="0"/>
        </a:spcAft>
        <a:buFont typeface="Arial" charset="0"/>
        <a:buChar char="–"/>
        <a:defRPr sz="2800" kern="1200">
          <a:solidFill>
            <a:srgbClr val="0070C0"/>
          </a:solidFill>
          <a:latin typeface="Times New Roman" pitchFamily="18" charset="0"/>
          <a:ea typeface="+mn-ea"/>
          <a:cs typeface="Times New Roman" pitchFamily="18" charset="0"/>
        </a:defRPr>
      </a:lvl2pPr>
      <a:lvl3pPr marL="1143000" indent="-228600" algn="l" rtl="0" eaLnBrk="0" fontAlgn="base" hangingPunct="0">
        <a:spcBef>
          <a:spcPct val="20000"/>
        </a:spcBef>
        <a:spcAft>
          <a:spcPct val="0"/>
        </a:spcAft>
        <a:buFont typeface="Arial" charset="0"/>
        <a:buChar char="•"/>
        <a:defRPr sz="2800" kern="1200">
          <a:solidFill>
            <a:srgbClr val="0070C0"/>
          </a:solidFill>
          <a:latin typeface="Times New Roman" pitchFamily="18" charset="0"/>
          <a:ea typeface="+mn-ea"/>
          <a:cs typeface="Times New Roman" pitchFamily="18" charset="0"/>
        </a:defRPr>
      </a:lvl3pPr>
      <a:lvl4pPr marL="1600200" indent="-228600" algn="l" rtl="0" eaLnBrk="0" fontAlgn="base" hangingPunct="0">
        <a:spcBef>
          <a:spcPct val="20000"/>
        </a:spcBef>
        <a:spcAft>
          <a:spcPct val="0"/>
        </a:spcAft>
        <a:buFont typeface="Arial" charset="0"/>
        <a:buChar char="–"/>
        <a:defRPr sz="2800" kern="1200">
          <a:solidFill>
            <a:srgbClr val="0070C0"/>
          </a:solidFill>
          <a:latin typeface="Times New Roman" pitchFamily="18" charset="0"/>
          <a:ea typeface="+mn-ea"/>
          <a:cs typeface="Times New Roman" pitchFamily="18" charset="0"/>
        </a:defRPr>
      </a:lvl4pPr>
      <a:lvl5pPr marL="2057400" indent="-228600" algn="l" rtl="0" eaLnBrk="0" fontAlgn="base" hangingPunct="0">
        <a:spcBef>
          <a:spcPct val="20000"/>
        </a:spcBef>
        <a:spcAft>
          <a:spcPct val="0"/>
        </a:spcAft>
        <a:buFont typeface="Arial" charset="0"/>
        <a:buChar char="»"/>
        <a:defRPr sz="2800" kern="1200">
          <a:solidFill>
            <a:srgbClr val="0070C0"/>
          </a:solidFill>
          <a:latin typeface="Times New Roman" pitchFamily="18" charset="0"/>
          <a:ea typeface="+mn-ea"/>
          <a:cs typeface="Times New Roman"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tags" Target="../tags/tag9.xml"/><Relationship Id="rId5" Type="http://schemas.openxmlformats.org/officeDocument/2006/relationships/image" Target="../media/image10.png"/><Relationship Id="rId4" Type="http://schemas.openxmlformats.org/officeDocument/2006/relationships/image" Target="../media/image6.wmf"/></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xml"/><Relationship Id="rId1" Type="http://schemas.openxmlformats.org/officeDocument/2006/relationships/tags" Target="../tags/tag10.xml"/><Relationship Id="rId5" Type="http://schemas.openxmlformats.org/officeDocument/2006/relationships/image" Target="../media/image11.png"/><Relationship Id="rId4" Type="http://schemas.openxmlformats.org/officeDocument/2006/relationships/image" Target="../media/image6.wmf"/></Relationships>
</file>

<file path=ppt/slides/_rels/slide12.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Public/Desktop/Microsoft%20Windows%20Logo.lnk" TargetMode="Externa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tags" Target="../tags/tag3.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notesSlide" Target="../notesSlides/notesSlide3.xml"/><Relationship Id="rId7" Type="http://schemas.openxmlformats.org/officeDocument/2006/relationships/image" Target="../media/image7.png"/><Relationship Id="rId2" Type="http://schemas.openxmlformats.org/officeDocument/2006/relationships/slideLayout" Target="../slideLayouts/slideLayout7.xml"/><Relationship Id="rId1" Type="http://schemas.openxmlformats.org/officeDocument/2006/relationships/tags" Target="../tags/tag4.xml"/><Relationship Id="rId6" Type="http://schemas.openxmlformats.org/officeDocument/2006/relationships/image" Target="../media/image3.png"/><Relationship Id="rId5" Type="http://schemas.openxmlformats.org/officeDocument/2006/relationships/hyperlink" Target="../../Public/Desktop/Microsoft%20Windows%20Logo.lnk" TargetMode="External"/><Relationship Id="rId4" Type="http://schemas.openxmlformats.org/officeDocument/2006/relationships/image" Target="../media/image6.wmf"/></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4.xml"/><Relationship Id="rId7" Type="http://schemas.openxmlformats.org/officeDocument/2006/relationships/image" Target="../media/image3.png"/><Relationship Id="rId2" Type="http://schemas.openxmlformats.org/officeDocument/2006/relationships/slideLayout" Target="../slideLayouts/slideLayout7.xml"/><Relationship Id="rId1" Type="http://schemas.openxmlformats.org/officeDocument/2006/relationships/tags" Target="../tags/tag5.xml"/><Relationship Id="rId6" Type="http://schemas.openxmlformats.org/officeDocument/2006/relationships/hyperlink" Target="../../Public/Desktop/Microsoft%20Windows%20Logo.lnk" TargetMode="External"/><Relationship Id="rId5" Type="http://schemas.openxmlformats.org/officeDocument/2006/relationships/image" Target="../media/image6.wmf"/><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xml"/><Relationship Id="rId1" Type="http://schemas.openxmlformats.org/officeDocument/2006/relationships/tags" Target="../tags/tag6.xml"/><Relationship Id="rId6" Type="http://schemas.openxmlformats.org/officeDocument/2006/relationships/image" Target="../media/image3.png"/><Relationship Id="rId5" Type="http://schemas.openxmlformats.org/officeDocument/2006/relationships/hyperlink" Target="../../Public/Desktop/Microsoft%20Windows%20Logo.lnk" TargetMode="External"/><Relationship Id="rId4" Type="http://schemas.openxmlformats.org/officeDocument/2006/relationships/image" Target="../media/image6.wmf"/></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xml"/><Relationship Id="rId1" Type="http://schemas.openxmlformats.org/officeDocument/2006/relationships/tags" Target="../tags/tag7.xml"/><Relationship Id="rId4" Type="http://schemas.openxmlformats.org/officeDocument/2006/relationships/image" Target="../media/image6.wmf"/></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7.xml"/><Relationship Id="rId7" Type="http://schemas.openxmlformats.org/officeDocument/2006/relationships/image" Target="../media/image9.png"/><Relationship Id="rId2" Type="http://schemas.openxmlformats.org/officeDocument/2006/relationships/slideLayout" Target="../slideLayouts/slideLayout7.xml"/><Relationship Id="rId1" Type="http://schemas.openxmlformats.org/officeDocument/2006/relationships/tags" Target="../tags/tag8.xml"/><Relationship Id="rId6" Type="http://schemas.openxmlformats.org/officeDocument/2006/relationships/image" Target="../media/image3.png"/><Relationship Id="rId5" Type="http://schemas.openxmlformats.org/officeDocument/2006/relationships/hyperlink" Target="../../Public/Desktop/Microsoft%20Windows%20Logo.lnk" TargetMode="External"/><Relationship Id="rId4" Type="http://schemas.openxmlformats.org/officeDocument/2006/relationships/image" Target="../media/image6.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ext Box 5"/>
          <p:cNvSpPr txBox="1">
            <a:spLocks noChangeArrowheads="1"/>
          </p:cNvSpPr>
          <p:nvPr/>
        </p:nvSpPr>
        <p:spPr bwMode="auto">
          <a:xfrm>
            <a:off x="3286126" y="2357437"/>
            <a:ext cx="2530475" cy="1569660"/>
          </a:xfrm>
          <a:prstGeom prst="rect">
            <a:avLst/>
          </a:prstGeom>
          <a:noFill/>
          <a:ln w="9525">
            <a:noFill/>
            <a:miter lim="800000"/>
            <a:headEnd/>
            <a:tailEnd/>
          </a:ln>
        </p:spPr>
        <p:txBody>
          <a:bodyPr>
            <a:spAutoFit/>
          </a:bodyPr>
          <a:lstStyle/>
          <a:p>
            <a:pPr eaLnBrk="0" hangingPunct="0"/>
            <a:r>
              <a:rPr lang="en-US" sz="3200" b="1" dirty="0">
                <a:solidFill>
                  <a:srgbClr val="FF33CC"/>
                </a:solidFill>
                <a:latin typeface="Times New Roman" pitchFamily="18" charset="0"/>
              </a:rPr>
              <a:t>LỚP: </a:t>
            </a:r>
            <a:r>
              <a:rPr lang="en-US" sz="3200" b="1" dirty="0" smtClean="0">
                <a:solidFill>
                  <a:srgbClr val="FF33CC"/>
                </a:solidFill>
                <a:latin typeface="Times New Roman" pitchFamily="18" charset="0"/>
              </a:rPr>
              <a:t>4</a:t>
            </a:r>
            <a:endParaRPr lang="en-US" sz="3200" b="1" dirty="0">
              <a:solidFill>
                <a:srgbClr val="FF33CC"/>
              </a:solidFill>
              <a:latin typeface="Times New Roman" pitchFamily="18" charset="0"/>
            </a:endParaRPr>
          </a:p>
          <a:p>
            <a:pPr eaLnBrk="0" hangingPunct="0"/>
            <a:endParaRPr lang="en-US" sz="3200" b="1" i="1" dirty="0">
              <a:solidFill>
                <a:srgbClr val="FF33CC"/>
              </a:solidFill>
              <a:latin typeface="Times New Roman" pitchFamily="18" charset="0"/>
            </a:endParaRPr>
          </a:p>
          <a:p>
            <a:pPr eaLnBrk="0" hangingPunct="0"/>
            <a:r>
              <a:rPr lang="en-US" sz="3200" b="1" i="1" dirty="0">
                <a:solidFill>
                  <a:srgbClr val="FFFF00"/>
                </a:solidFill>
                <a:latin typeface="Times New Roman" pitchFamily="18" charset="0"/>
              </a:rPr>
              <a:t> </a:t>
            </a:r>
          </a:p>
        </p:txBody>
      </p:sp>
      <p:sp>
        <p:nvSpPr>
          <p:cNvPr id="32782" name="WordArt 14"/>
          <p:cNvSpPr>
            <a:spLocks noChangeArrowheads="1" noChangeShapeType="1" noTextEdit="1"/>
          </p:cNvSpPr>
          <p:nvPr/>
        </p:nvSpPr>
        <p:spPr bwMode="auto">
          <a:xfrm>
            <a:off x="785786" y="1500180"/>
            <a:ext cx="7543800" cy="4514850"/>
          </a:xfrm>
          <a:prstGeom prst="rect">
            <a:avLst/>
          </a:prstGeom>
        </p:spPr>
        <p:txBody>
          <a:bodyPr spcFirstLastPara="1" wrap="none" fromWordArt="1">
            <a:prstTxWarp prst="textArchUp">
              <a:avLst>
                <a:gd name="adj" fmla="val 11319292"/>
              </a:avLst>
            </a:prstTxWarp>
            <a:scene3d>
              <a:camera prst="legacyObliqueTopLeft"/>
              <a:lightRig rig="legacyFlat3" dir="t"/>
            </a:scene3d>
            <a:sp3d extrusionH="430200" prstMaterial="legacyMatte">
              <a:extrusionClr>
                <a:schemeClr val="accent1"/>
              </a:extrusionClr>
            </a:sp3d>
          </a:bodyPr>
          <a:lstStyle/>
          <a:p>
            <a:pPr algn="ctr">
              <a:defRPr/>
            </a:pPr>
            <a:r>
              <a:rPr lang="en-US" sz="3600" kern="10" dirty="0">
                <a:ln w="9525">
                  <a:round/>
                  <a:headEnd/>
                  <a:tailEnd/>
                </a:ln>
                <a:solidFill>
                  <a:srgbClr val="FF3300"/>
                </a:solidFill>
                <a:latin typeface=".VnCooperH"/>
              </a:rPr>
              <a:t> </a:t>
            </a:r>
            <a:endParaRPr lang="en-US" sz="3600" kern="10" dirty="0">
              <a:ln w="9525">
                <a:round/>
                <a:headEnd/>
                <a:tailEnd/>
              </a:ln>
              <a:solidFill>
                <a:srgbClr val="FF3300"/>
              </a:solidFill>
              <a:latin typeface="Times New Roman" pitchFamily="18" charset="0"/>
              <a:cs typeface="Times New Roman" pitchFamily="18" charset="0"/>
            </a:endParaRPr>
          </a:p>
        </p:txBody>
      </p:sp>
      <p:sp>
        <p:nvSpPr>
          <p:cNvPr id="18" name="Text Box 13"/>
          <p:cNvSpPr txBox="1">
            <a:spLocks noChangeArrowheads="1"/>
          </p:cNvSpPr>
          <p:nvPr/>
        </p:nvSpPr>
        <p:spPr bwMode="auto">
          <a:xfrm>
            <a:off x="1071564" y="4232672"/>
            <a:ext cx="6429375" cy="646331"/>
          </a:xfrm>
          <a:prstGeom prst="rect">
            <a:avLst/>
          </a:prstGeom>
          <a:noFill/>
          <a:ln w="9525">
            <a:noFill/>
            <a:miter lim="800000"/>
            <a:headEnd/>
            <a:tailEnd/>
          </a:ln>
          <a:effectLst/>
        </p:spPr>
        <p:txBody>
          <a:bodyPr>
            <a:spAutoFit/>
          </a:bodyPr>
          <a:lstStyle/>
          <a:p>
            <a:pPr>
              <a:spcBef>
                <a:spcPct val="50000"/>
              </a:spcBef>
              <a:defRPr/>
            </a:pPr>
            <a:r>
              <a:rPr lang="en-GB" sz="3600" b="1" dirty="0" err="1">
                <a:solidFill>
                  <a:srgbClr val="0000FF"/>
                </a:solidFill>
                <a:effectLst>
                  <a:outerShdw blurRad="38100" dist="38100" dir="2700000" algn="tl">
                    <a:srgbClr val="C0C0C0"/>
                  </a:outerShdw>
                </a:effectLst>
                <a:latin typeface="Times New Roman" pitchFamily="18" charset="0"/>
                <a:cs typeface="Times New Roman" pitchFamily="18" charset="0"/>
              </a:rPr>
              <a:t>Giáo</a:t>
            </a:r>
            <a:r>
              <a:rPr lang="en-GB" sz="3600" b="1" dirty="0">
                <a:solidFill>
                  <a:srgbClr val="0000FF"/>
                </a:solidFill>
                <a:effectLst>
                  <a:outerShdw blurRad="38100" dist="38100" dir="2700000" algn="tl">
                    <a:srgbClr val="C0C0C0"/>
                  </a:outerShdw>
                </a:effectLst>
                <a:latin typeface="Times New Roman" pitchFamily="18" charset="0"/>
                <a:cs typeface="Times New Roman" pitchFamily="18" charset="0"/>
              </a:rPr>
              <a:t> </a:t>
            </a:r>
            <a:r>
              <a:rPr lang="en-GB" sz="3600" b="1" dirty="0" err="1">
                <a:solidFill>
                  <a:srgbClr val="0000FF"/>
                </a:solidFill>
                <a:effectLst>
                  <a:outerShdw blurRad="38100" dist="38100" dir="2700000" algn="tl">
                    <a:srgbClr val="C0C0C0"/>
                  </a:outerShdw>
                </a:effectLst>
                <a:latin typeface="Times New Roman" pitchFamily="18" charset="0"/>
                <a:cs typeface="Times New Roman" pitchFamily="18" charset="0"/>
              </a:rPr>
              <a:t>viên</a:t>
            </a:r>
            <a:r>
              <a:rPr lang="en-GB" sz="3600" b="1" dirty="0">
                <a:solidFill>
                  <a:srgbClr val="0000FF"/>
                </a:solidFill>
                <a:effectLst>
                  <a:outerShdw blurRad="38100" dist="38100" dir="2700000" algn="tl">
                    <a:srgbClr val="C0C0C0"/>
                  </a:outerShdw>
                </a:effectLst>
                <a:latin typeface="Times New Roman" pitchFamily="18" charset="0"/>
                <a:cs typeface="Times New Roman" pitchFamily="18" charset="0"/>
              </a:rPr>
              <a:t>:  </a:t>
            </a:r>
            <a:r>
              <a:rPr lang="en-GB" sz="3600" b="1" dirty="0" err="1">
                <a:solidFill>
                  <a:srgbClr val="0000FF"/>
                </a:solidFill>
                <a:effectLst>
                  <a:outerShdw blurRad="38100" dist="38100" dir="2700000" algn="tl">
                    <a:srgbClr val="C0C0C0"/>
                  </a:outerShdw>
                </a:effectLst>
                <a:latin typeface="Times New Roman" pitchFamily="18" charset="0"/>
                <a:cs typeface="Times New Roman" pitchFamily="18" charset="0"/>
              </a:rPr>
              <a:t>Nguyễn</a:t>
            </a:r>
            <a:r>
              <a:rPr lang="en-GB" sz="3600" b="1" dirty="0">
                <a:solidFill>
                  <a:srgbClr val="0000FF"/>
                </a:solidFill>
                <a:effectLst>
                  <a:outerShdw blurRad="38100" dist="38100" dir="2700000" algn="tl">
                    <a:srgbClr val="C0C0C0"/>
                  </a:outerShdw>
                </a:effectLst>
                <a:latin typeface="Times New Roman" pitchFamily="18" charset="0"/>
                <a:cs typeface="Times New Roman" pitchFamily="18" charset="0"/>
              </a:rPr>
              <a:t>  </a:t>
            </a:r>
            <a:r>
              <a:rPr lang="en-GB" sz="3600" b="1" dirty="0" err="1" smtClean="0">
                <a:solidFill>
                  <a:srgbClr val="0000FF"/>
                </a:solidFill>
                <a:effectLst>
                  <a:outerShdw blurRad="38100" dist="38100" dir="2700000" algn="tl">
                    <a:srgbClr val="C0C0C0"/>
                  </a:outerShdw>
                </a:effectLst>
                <a:latin typeface="Times New Roman" pitchFamily="18" charset="0"/>
                <a:cs typeface="Times New Roman" pitchFamily="18" charset="0"/>
              </a:rPr>
              <a:t>Ái</a:t>
            </a:r>
            <a:r>
              <a:rPr lang="en-GB" sz="3600" b="1" dirty="0" smtClean="0">
                <a:solidFill>
                  <a:srgbClr val="0000FF"/>
                </a:solidFill>
                <a:effectLst>
                  <a:outerShdw blurRad="38100" dist="38100" dir="2700000" algn="tl">
                    <a:srgbClr val="C0C0C0"/>
                  </a:outerShdw>
                </a:effectLst>
                <a:latin typeface="Times New Roman" pitchFamily="18" charset="0"/>
                <a:cs typeface="Times New Roman" pitchFamily="18" charset="0"/>
              </a:rPr>
              <a:t>  </a:t>
            </a:r>
            <a:r>
              <a:rPr lang="en-GB" sz="3600" b="1" dirty="0" err="1" smtClean="0">
                <a:solidFill>
                  <a:srgbClr val="0000FF"/>
                </a:solidFill>
                <a:effectLst>
                  <a:outerShdw blurRad="38100" dist="38100" dir="2700000" algn="tl">
                    <a:srgbClr val="C0C0C0"/>
                  </a:outerShdw>
                </a:effectLst>
                <a:latin typeface="Times New Roman" pitchFamily="18" charset="0"/>
                <a:cs typeface="Times New Roman" pitchFamily="18" charset="0"/>
              </a:rPr>
              <a:t>Thùy</a:t>
            </a:r>
            <a:endParaRPr lang="th-TH" sz="3600" b="1" dirty="0">
              <a:solidFill>
                <a:srgbClr val="0000FF"/>
              </a:solidFill>
              <a:effectLst>
                <a:outerShdw blurRad="38100" dist="38100" dir="2700000" algn="tl">
                  <a:srgbClr val="C0C0C0"/>
                </a:outerShdw>
              </a:effectLst>
              <a:latin typeface="Times New Roman" pitchFamily="18" charset="0"/>
              <a:cs typeface="Angsana New" pitchFamily="18" charset="-34"/>
            </a:endParaRPr>
          </a:p>
        </p:txBody>
      </p:sp>
      <p:sp>
        <p:nvSpPr>
          <p:cNvPr id="19" name="Rectangle 211"/>
          <p:cNvSpPr>
            <a:spLocks noChangeArrowheads="1"/>
          </p:cNvSpPr>
          <p:nvPr/>
        </p:nvSpPr>
        <p:spPr bwMode="auto">
          <a:xfrm>
            <a:off x="1447800" y="114301"/>
            <a:ext cx="6019800" cy="461665"/>
          </a:xfrm>
          <a:prstGeom prst="rect">
            <a:avLst/>
          </a:prstGeom>
          <a:noFill/>
          <a:ln>
            <a:noFill/>
          </a:ln>
          <a:effectLst/>
          <a:extLst/>
        </p:spPr>
        <p:txBody>
          <a:bodyPr>
            <a:spAutoFit/>
          </a:bodyPr>
          <a:lstStyle/>
          <a:p>
            <a:pPr algn="ctr" fontAlgn="auto">
              <a:spcBef>
                <a:spcPts val="0"/>
              </a:spcBef>
              <a:spcAft>
                <a:spcPts val="0"/>
              </a:spcAft>
              <a:defRPr/>
            </a:pPr>
            <a:r>
              <a:rPr lang="en-US" sz="2400" b="1" dirty="0">
                <a:effectLst>
                  <a:outerShdw blurRad="38100" dist="38100" dir="2700000" algn="tl">
                    <a:srgbClr val="C0C0C0"/>
                  </a:outerShdw>
                </a:effectLst>
                <a:latin typeface="Times New Roman" pitchFamily="18" charset="0"/>
                <a:cs typeface="Times New Roman" pitchFamily="18" charset="0"/>
              </a:rPr>
              <a:t>PHÒNG GD &amp; ĐT </a:t>
            </a:r>
            <a:r>
              <a:rPr lang="en-US" sz="2400" b="1" dirty="0" err="1" smtClean="0">
                <a:effectLst>
                  <a:outerShdw blurRad="38100" dist="38100" dir="2700000" algn="tl">
                    <a:srgbClr val="C0C0C0"/>
                  </a:outerShdw>
                </a:effectLst>
                <a:latin typeface="Times New Roman" pitchFamily="18" charset="0"/>
                <a:cs typeface="Times New Roman" pitchFamily="18" charset="0"/>
              </a:rPr>
              <a:t>Đại</a:t>
            </a:r>
            <a:r>
              <a:rPr lang="en-US" sz="2400" b="1" dirty="0" smtClean="0">
                <a:effectLst>
                  <a:outerShdw blurRad="38100" dist="38100" dir="2700000" algn="tl">
                    <a:srgbClr val="C0C0C0"/>
                  </a:outerShdw>
                </a:effectLst>
                <a:latin typeface="Times New Roman" pitchFamily="18" charset="0"/>
                <a:cs typeface="Times New Roman" pitchFamily="18" charset="0"/>
              </a:rPr>
              <a:t> </a:t>
            </a:r>
            <a:r>
              <a:rPr lang="en-US" sz="2400" b="1" dirty="0" err="1" smtClean="0">
                <a:effectLst>
                  <a:outerShdw blurRad="38100" dist="38100" dir="2700000" algn="tl">
                    <a:srgbClr val="C0C0C0"/>
                  </a:outerShdw>
                </a:effectLst>
                <a:latin typeface="Times New Roman" pitchFamily="18" charset="0"/>
                <a:cs typeface="Times New Roman" pitchFamily="18" charset="0"/>
              </a:rPr>
              <a:t>Lộc</a:t>
            </a:r>
            <a:endParaRPr lang="en-US" sz="2400" b="1" dirty="0">
              <a:effectLst>
                <a:outerShdw blurRad="38100" dist="38100" dir="2700000" algn="tl">
                  <a:srgbClr val="C0C0C0"/>
                </a:outerShdw>
              </a:effectLst>
              <a:latin typeface="Times New Roman" pitchFamily="18" charset="0"/>
              <a:cs typeface="Times New Roman" pitchFamily="18" charset="0"/>
            </a:endParaRPr>
          </a:p>
        </p:txBody>
      </p:sp>
      <p:sp>
        <p:nvSpPr>
          <p:cNvPr id="20" name="Rectangle 212"/>
          <p:cNvSpPr>
            <a:spLocks noChangeArrowheads="1"/>
          </p:cNvSpPr>
          <p:nvPr/>
        </p:nvSpPr>
        <p:spPr bwMode="auto">
          <a:xfrm>
            <a:off x="1676400" y="457201"/>
            <a:ext cx="5715000" cy="461665"/>
          </a:xfrm>
          <a:prstGeom prst="rect">
            <a:avLst/>
          </a:prstGeom>
          <a:noFill/>
          <a:ln>
            <a:noFill/>
          </a:ln>
          <a:effectLst/>
          <a:extLst/>
        </p:spPr>
        <p:txBody>
          <a:bodyPr>
            <a:spAutoFit/>
          </a:bodyPr>
          <a:lstStyle/>
          <a:p>
            <a:pPr algn="ctr" fontAlgn="auto">
              <a:spcBef>
                <a:spcPts val="0"/>
              </a:spcBef>
              <a:spcAft>
                <a:spcPts val="0"/>
              </a:spcAft>
              <a:defRPr/>
            </a:pPr>
            <a:r>
              <a:rPr lang="en-US" sz="2400" b="1" dirty="0" err="1">
                <a:effectLst>
                  <a:outerShdw blurRad="38100" dist="38100" dir="2700000" algn="tl">
                    <a:srgbClr val="C0C0C0"/>
                  </a:outerShdw>
                </a:effectLst>
                <a:latin typeface="Times New Roman" pitchFamily="18" charset="0"/>
                <a:cs typeface="Times New Roman" pitchFamily="18" charset="0"/>
              </a:rPr>
              <a:t>Trường</a:t>
            </a:r>
            <a:r>
              <a:rPr lang="en-US" sz="2400" b="1" dirty="0">
                <a:effectLst>
                  <a:outerShdw blurRad="38100" dist="38100" dir="2700000" algn="tl">
                    <a:srgbClr val="C0C0C0"/>
                  </a:outerShdw>
                </a:effectLst>
                <a:latin typeface="Times New Roman" pitchFamily="18" charset="0"/>
                <a:cs typeface="Times New Roman" pitchFamily="18" charset="0"/>
              </a:rPr>
              <a:t> </a:t>
            </a:r>
            <a:r>
              <a:rPr lang="en-US" sz="2400" b="1" dirty="0" err="1">
                <a:effectLst>
                  <a:outerShdw blurRad="38100" dist="38100" dir="2700000" algn="tl">
                    <a:srgbClr val="C0C0C0"/>
                  </a:outerShdw>
                </a:effectLst>
                <a:latin typeface="Times New Roman" pitchFamily="18" charset="0"/>
                <a:cs typeface="Times New Roman" pitchFamily="18" charset="0"/>
              </a:rPr>
              <a:t>Tiểu</a:t>
            </a:r>
            <a:r>
              <a:rPr lang="en-US" sz="2400" b="1" dirty="0">
                <a:effectLst>
                  <a:outerShdw blurRad="38100" dist="38100" dir="2700000" algn="tl">
                    <a:srgbClr val="C0C0C0"/>
                  </a:outerShdw>
                </a:effectLst>
                <a:latin typeface="Times New Roman" pitchFamily="18" charset="0"/>
                <a:cs typeface="Times New Roman" pitchFamily="18" charset="0"/>
              </a:rPr>
              <a:t> </a:t>
            </a:r>
            <a:r>
              <a:rPr lang="en-US" sz="2400" b="1" dirty="0" err="1">
                <a:effectLst>
                  <a:outerShdw blurRad="38100" dist="38100" dir="2700000" algn="tl">
                    <a:srgbClr val="C0C0C0"/>
                  </a:outerShdw>
                </a:effectLst>
                <a:latin typeface="Times New Roman" pitchFamily="18" charset="0"/>
                <a:cs typeface="Times New Roman" pitchFamily="18" charset="0"/>
              </a:rPr>
              <a:t>học</a:t>
            </a:r>
            <a:r>
              <a:rPr lang="en-US" sz="2400" b="1" dirty="0">
                <a:effectLst>
                  <a:outerShdw blurRad="38100" dist="38100" dir="2700000" algn="tl">
                    <a:srgbClr val="C0C0C0"/>
                  </a:outerShdw>
                </a:effectLst>
                <a:latin typeface="Times New Roman" pitchFamily="18" charset="0"/>
                <a:cs typeface="Times New Roman" pitchFamily="18" charset="0"/>
              </a:rPr>
              <a:t> </a:t>
            </a:r>
            <a:r>
              <a:rPr lang="en-US" sz="2400" b="1" dirty="0" err="1" smtClean="0">
                <a:effectLst>
                  <a:outerShdw blurRad="38100" dist="38100" dir="2700000" algn="tl">
                    <a:srgbClr val="C0C0C0"/>
                  </a:outerShdw>
                </a:effectLst>
                <a:latin typeface="Times New Roman" pitchFamily="18" charset="0"/>
                <a:cs typeface="Times New Roman" pitchFamily="18" charset="0"/>
              </a:rPr>
              <a:t>Đoàn</a:t>
            </a:r>
            <a:r>
              <a:rPr lang="en-US" sz="2400" b="1" dirty="0" smtClean="0">
                <a:effectLst>
                  <a:outerShdw blurRad="38100" dist="38100" dir="2700000" algn="tl">
                    <a:srgbClr val="C0C0C0"/>
                  </a:outerShdw>
                </a:effectLst>
                <a:latin typeface="Times New Roman" pitchFamily="18" charset="0"/>
                <a:cs typeface="Times New Roman" pitchFamily="18" charset="0"/>
              </a:rPr>
              <a:t> </a:t>
            </a:r>
            <a:r>
              <a:rPr lang="en-US" sz="2400" b="1" dirty="0" err="1" smtClean="0">
                <a:effectLst>
                  <a:outerShdw blurRad="38100" dist="38100" dir="2700000" algn="tl">
                    <a:srgbClr val="C0C0C0"/>
                  </a:outerShdw>
                </a:effectLst>
                <a:latin typeface="Times New Roman" pitchFamily="18" charset="0"/>
                <a:cs typeface="Times New Roman" pitchFamily="18" charset="0"/>
              </a:rPr>
              <a:t>Nghiên</a:t>
            </a:r>
            <a:endParaRPr lang="en-US" sz="2400" b="1" dirty="0">
              <a:effectLst>
                <a:outerShdw blurRad="38100" dist="38100" dir="2700000" algn="tl">
                  <a:srgbClr val="C0C0C0"/>
                </a:outerShdw>
              </a:effectLst>
              <a:latin typeface="Times New Roman" pitchFamily="18" charset="0"/>
              <a:cs typeface="Times New Roman" pitchFamily="18" charset="0"/>
            </a:endParaRPr>
          </a:p>
        </p:txBody>
      </p:sp>
      <p:sp>
        <p:nvSpPr>
          <p:cNvPr id="21" name="Rectangle 20"/>
          <p:cNvSpPr/>
          <p:nvPr/>
        </p:nvSpPr>
        <p:spPr>
          <a:xfrm>
            <a:off x="2590801" y="1885951"/>
            <a:ext cx="3561873" cy="646331"/>
          </a:xfrm>
          <a:prstGeom prst="rect">
            <a:avLst/>
          </a:prstGeom>
          <a:noFill/>
        </p:spPr>
        <p:txBody>
          <a:bodyPr wrap="none">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defRPr/>
            </a:pPr>
            <a:r>
              <a:rPr lang="en-US" sz="3600" b="1" cap="all" dirty="0" err="1">
                <a:ln w="0"/>
                <a:solidFill>
                  <a:srgbClr val="0000CC"/>
                </a:solidFill>
                <a:effectLst>
                  <a:reflection blurRad="12700" stA="50000" endPos="50000" dist="5000" dir="5400000" sy="-100000" rotWithShape="0"/>
                </a:effectLst>
                <a:latin typeface="Times New Roman" pitchFamily="18" charset="0"/>
                <a:cs typeface="Times New Roman" pitchFamily="18" charset="0"/>
              </a:rPr>
              <a:t>MÔN</a:t>
            </a:r>
            <a:r>
              <a:rPr lang="en-US" sz="3600" b="1" cap="all" dirty="0">
                <a:ln w="0"/>
                <a:solidFill>
                  <a:srgbClr val="0000CC"/>
                </a:solidFill>
                <a:effectLst>
                  <a:reflection blurRad="12700" stA="50000" endPos="50000" dist="5000" dir="5400000" sy="-100000" rotWithShape="0"/>
                </a:effectLst>
                <a:latin typeface="Times New Roman" pitchFamily="18" charset="0"/>
                <a:cs typeface="Times New Roman" pitchFamily="18" charset="0"/>
              </a:rPr>
              <a:t>: TIN </a:t>
            </a:r>
            <a:r>
              <a:rPr lang="en-US" sz="3600" b="1" cap="all" dirty="0" err="1">
                <a:ln w="0"/>
                <a:solidFill>
                  <a:srgbClr val="0000CC"/>
                </a:solidFill>
                <a:effectLst>
                  <a:reflection blurRad="12700" stA="50000" endPos="50000" dist="5000" dir="5400000" sy="-100000" rotWithShape="0"/>
                </a:effectLst>
                <a:latin typeface="Times New Roman" pitchFamily="18" charset="0"/>
                <a:cs typeface="Times New Roman" pitchFamily="18" charset="0"/>
              </a:rPr>
              <a:t>HỌC</a:t>
            </a:r>
            <a:endParaRPr lang="en-US" sz="3600" b="1" cap="all" dirty="0">
              <a:ln w="0"/>
              <a:solidFill>
                <a:srgbClr val="0000CC"/>
              </a:solidFill>
              <a:effectLst>
                <a:reflection blurRad="12700" stA="50000" endPos="50000" dist="5000" dir="5400000" sy="-100000" rotWithShape="0"/>
              </a:effectLst>
              <a:latin typeface="Times New Roman" pitchFamily="18" charset="0"/>
              <a:cs typeface="Times New Roman" pitchFamily="18" charset="0"/>
            </a:endParaRPr>
          </a:p>
        </p:txBody>
      </p:sp>
      <p:pic>
        <p:nvPicPr>
          <p:cNvPr id="2061" name="Picture 214" descr="nature39div"/>
          <p:cNvPicPr>
            <a:picLocks noChangeAspect="1" noChangeArrowheads="1"/>
          </p:cNvPicPr>
          <p:nvPr/>
        </p:nvPicPr>
        <p:blipFill>
          <a:blip r:embed="rId2" cstate="print"/>
          <a:srcRect/>
          <a:stretch>
            <a:fillRect/>
          </a:stretch>
        </p:blipFill>
        <p:spPr bwMode="auto">
          <a:xfrm>
            <a:off x="3429000" y="1017985"/>
            <a:ext cx="2286000" cy="51197"/>
          </a:xfrm>
          <a:prstGeom prst="rect">
            <a:avLst/>
          </a:prstGeom>
          <a:solidFill>
            <a:srgbClr val="FF0000"/>
          </a:solidFill>
          <a:ln w="9525">
            <a:noFill/>
            <a:miter lim="800000"/>
            <a:headEnd/>
            <a:tailEnd/>
          </a:ln>
        </p:spPr>
      </p:pic>
      <p:pic>
        <p:nvPicPr>
          <p:cNvPr id="2062" name="Picture 2"/>
          <p:cNvPicPr>
            <a:picLocks noChangeAspect="1" noChangeArrowheads="1"/>
          </p:cNvPicPr>
          <p:nvPr/>
        </p:nvPicPr>
        <p:blipFill>
          <a:blip r:embed="rId3" cstate="print"/>
          <a:srcRect/>
          <a:stretch>
            <a:fillRect/>
          </a:stretch>
        </p:blipFill>
        <p:spPr bwMode="auto">
          <a:xfrm>
            <a:off x="2714626" y="2786063"/>
            <a:ext cx="3357563" cy="144661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a:spLocks noChangeArrowheads="1"/>
          </p:cNvSpPr>
          <p:nvPr/>
        </p:nvSpPr>
        <p:spPr bwMode="auto">
          <a:xfrm>
            <a:off x="285751" y="1928813"/>
            <a:ext cx="8501063" cy="523220"/>
          </a:xfrm>
          <a:prstGeom prst="rect">
            <a:avLst/>
          </a:prstGeom>
          <a:solidFill>
            <a:schemeClr val="bg1"/>
          </a:solidFill>
          <a:ln w="9525">
            <a:noFill/>
            <a:miter lim="800000"/>
            <a:headEnd/>
            <a:tailEnd/>
          </a:ln>
        </p:spPr>
        <p:txBody>
          <a:bodyPr>
            <a:spAutoFit/>
          </a:bodyPr>
          <a:lstStyle/>
          <a:p>
            <a:pPr algn="just">
              <a:spcBef>
                <a:spcPct val="20000"/>
              </a:spcBef>
            </a:pPr>
            <a:r>
              <a:rPr lang="en-US" sz="2800">
                <a:solidFill>
                  <a:srgbClr val="FF0000"/>
                </a:solidFill>
                <a:latin typeface="Times New Roman" pitchFamily="18" charset="0"/>
                <a:cs typeface="Times New Roman" pitchFamily="18" charset="0"/>
              </a:rPr>
              <a:t>Câu 1: Em hãy điền vào chỗ trống để được câu lệnh đúng</a:t>
            </a:r>
          </a:p>
        </p:txBody>
      </p:sp>
      <p:pic>
        <p:nvPicPr>
          <p:cNvPr id="11267" name="Picture 3" descr="Picture3"/>
          <p:cNvPicPr>
            <a:picLocks noChangeAspect="1" noChangeArrowheads="1"/>
          </p:cNvPicPr>
          <p:nvPr/>
        </p:nvPicPr>
        <p:blipFill>
          <a:blip r:embed="rId4" cstate="print"/>
          <a:srcRect/>
          <a:stretch>
            <a:fillRect/>
          </a:stretch>
        </p:blipFill>
        <p:spPr bwMode="auto">
          <a:xfrm rot="5400000" flipH="1">
            <a:off x="65088" y="-66676"/>
            <a:ext cx="857250" cy="990601"/>
          </a:xfrm>
          <a:prstGeom prst="rect">
            <a:avLst/>
          </a:prstGeom>
          <a:noFill/>
          <a:ln w="9525">
            <a:noFill/>
            <a:miter lim="800000"/>
            <a:headEnd/>
            <a:tailEnd/>
          </a:ln>
        </p:spPr>
      </p:pic>
      <p:pic>
        <p:nvPicPr>
          <p:cNvPr id="11268" name="Picture 4" descr="Picture3"/>
          <p:cNvPicPr>
            <a:picLocks noChangeAspect="1" noChangeArrowheads="1"/>
          </p:cNvPicPr>
          <p:nvPr/>
        </p:nvPicPr>
        <p:blipFill>
          <a:blip r:embed="rId4" cstate="print"/>
          <a:srcRect/>
          <a:stretch>
            <a:fillRect/>
          </a:stretch>
        </p:blipFill>
        <p:spPr bwMode="auto">
          <a:xfrm rot="10745161" flipH="1">
            <a:off x="7999413" y="0"/>
            <a:ext cx="1143000" cy="742950"/>
          </a:xfrm>
          <a:prstGeom prst="rect">
            <a:avLst/>
          </a:prstGeom>
          <a:noFill/>
          <a:ln w="9525">
            <a:noFill/>
            <a:miter lim="800000"/>
            <a:headEnd/>
            <a:tailEnd/>
          </a:ln>
        </p:spPr>
      </p:pic>
      <p:sp>
        <p:nvSpPr>
          <p:cNvPr id="12" name="Rectangle 11"/>
          <p:cNvSpPr/>
          <p:nvPr/>
        </p:nvSpPr>
        <p:spPr>
          <a:xfrm>
            <a:off x="928662" y="862956"/>
            <a:ext cx="7372916" cy="584775"/>
          </a:xfrm>
          <a:prstGeom prst="rect">
            <a:avLst/>
          </a:prstGeom>
          <a:noFill/>
        </p:spPr>
        <p:txBody>
          <a:bodyPr wrap="non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fontAlgn="auto">
              <a:spcBef>
                <a:spcPts val="0"/>
              </a:spcBef>
              <a:spcAft>
                <a:spcPts val="0"/>
              </a:spcAft>
              <a:defRPr/>
            </a:pPr>
            <a:r>
              <a:rPr lang="en-US"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BÀI  2. CÁC LỆNH CỦA LOGO (</a:t>
            </a:r>
            <a:r>
              <a:rPr lang="en-US" sz="3200" b="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Tiết</a:t>
            </a:r>
            <a:r>
              <a:rPr lang="en-US"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 1)</a:t>
            </a:r>
          </a:p>
        </p:txBody>
      </p:sp>
      <p:sp>
        <p:nvSpPr>
          <p:cNvPr id="14" name="Rectangle 13"/>
          <p:cNvSpPr/>
          <p:nvPr/>
        </p:nvSpPr>
        <p:spPr>
          <a:xfrm>
            <a:off x="142844" y="1339445"/>
            <a:ext cx="2651815" cy="830997"/>
          </a:xfrm>
          <a:prstGeom prst="rect">
            <a:avLst/>
          </a:prstGeom>
          <a:noFill/>
        </p:spPr>
        <p:txBody>
          <a:bodyPr wrap="none">
            <a:spAutoFit/>
          </a:bodyPr>
          <a:lstStyle/>
          <a:p>
            <a:pPr algn="ctr" fontAlgn="auto">
              <a:spcBef>
                <a:spcPts val="0"/>
              </a:spcBef>
              <a:spcAft>
                <a:spcPts val="0"/>
              </a:spcAft>
              <a:defRPr/>
            </a:pPr>
            <a:r>
              <a:rPr lang="en-US" sz="4800" b="1" cap="all" dirty="0">
                <a:ln w="9000" cmpd="sng">
                  <a:solidFill>
                    <a:schemeClr val="accent4">
                      <a:shade val="50000"/>
                      <a:satMod val="120000"/>
                    </a:schemeClr>
                  </a:solidFill>
                  <a:prstDash val="solid"/>
                </a:ln>
                <a:solidFill>
                  <a:srgbClr val="00B0F0"/>
                </a:solidFill>
                <a:effectLst>
                  <a:reflection blurRad="12700" stA="28000" endPos="45000" dist="1000" dir="5400000" sy="-100000" algn="bl" rotWithShape="0"/>
                </a:effectLst>
                <a:latin typeface="Times New Roman" pitchFamily="18" charset="0"/>
                <a:cs typeface="Times New Roman" pitchFamily="18" charset="0"/>
              </a:rPr>
              <a:t>BÀI TẬP</a:t>
            </a:r>
          </a:p>
        </p:txBody>
      </p:sp>
      <p:sp>
        <p:nvSpPr>
          <p:cNvPr id="18" name="Rectangle 17"/>
          <p:cNvSpPr/>
          <p:nvPr/>
        </p:nvSpPr>
        <p:spPr>
          <a:xfrm>
            <a:off x="142876" y="3643313"/>
            <a:ext cx="9001125" cy="584775"/>
          </a:xfrm>
          <a:prstGeom prst="rect">
            <a:avLst/>
          </a:prstGeom>
        </p:spPr>
        <p:txBody>
          <a:bodyPr>
            <a:spAutoFit/>
          </a:bodyPr>
          <a:lstStyle/>
          <a:p>
            <a:pPr>
              <a:defRPr/>
            </a:pPr>
            <a:r>
              <a:rPr lang="vi-VN" sz="3200" dirty="0">
                <a:latin typeface="+mj-lt"/>
              </a:rPr>
              <a:t>rt 90 fd 20 pu fd 20 pd fd 20 pu fd 20 pd fd 20 ......</a:t>
            </a:r>
          </a:p>
        </p:txBody>
      </p:sp>
      <p:sp>
        <p:nvSpPr>
          <p:cNvPr id="19" name="Rectangle 18"/>
          <p:cNvSpPr/>
          <p:nvPr/>
        </p:nvSpPr>
        <p:spPr>
          <a:xfrm>
            <a:off x="7858126" y="3643313"/>
            <a:ext cx="1000125" cy="584775"/>
          </a:xfrm>
          <a:prstGeom prst="rect">
            <a:avLst/>
          </a:prstGeom>
        </p:spPr>
        <p:txBody>
          <a:bodyPr>
            <a:spAutoFit/>
          </a:bodyPr>
          <a:lstStyle/>
          <a:p>
            <a:pPr>
              <a:defRPr/>
            </a:pPr>
            <a:r>
              <a:rPr lang="vi-VN" sz="3200" dirty="0">
                <a:solidFill>
                  <a:srgbClr val="FF0000"/>
                </a:solidFill>
                <a:latin typeface="+mj-lt"/>
              </a:rPr>
              <a:t>ht</a:t>
            </a:r>
          </a:p>
        </p:txBody>
      </p:sp>
      <p:pic>
        <p:nvPicPr>
          <p:cNvPr id="11274" name="Picture 16"/>
          <p:cNvPicPr>
            <a:picLocks noChangeAspect="1" noChangeArrowheads="1"/>
          </p:cNvPicPr>
          <p:nvPr/>
        </p:nvPicPr>
        <p:blipFill>
          <a:blip r:embed="rId5" cstate="print"/>
          <a:srcRect/>
          <a:stretch>
            <a:fillRect/>
          </a:stretch>
        </p:blipFill>
        <p:spPr bwMode="auto">
          <a:xfrm>
            <a:off x="2928938" y="2786063"/>
            <a:ext cx="2813050" cy="175022"/>
          </a:xfrm>
          <a:prstGeom prst="rect">
            <a:avLst/>
          </a:prstGeom>
          <a:noFill/>
          <a:ln w="9525">
            <a:noFill/>
            <a:miter lim="800000"/>
            <a:headEnd/>
            <a:tailEnd/>
          </a:ln>
        </p:spPr>
      </p:pic>
      <p:sp>
        <p:nvSpPr>
          <p:cNvPr id="11" name="Subtitle 2"/>
          <p:cNvSpPr txBox="1">
            <a:spLocks/>
          </p:cNvSpPr>
          <p:nvPr/>
        </p:nvSpPr>
        <p:spPr bwMode="auto">
          <a:xfrm>
            <a:off x="0" y="0"/>
            <a:ext cx="9144000" cy="750094"/>
          </a:xfrm>
          <a:prstGeom prst="rect">
            <a:avLst/>
          </a:prstGeom>
          <a:noFill/>
          <a:ln w="9525">
            <a:noFill/>
            <a:miter lim="800000"/>
            <a:headEnd/>
            <a:tailEnd/>
          </a:ln>
        </p:spPr>
        <p:txBody>
          <a:bodyPr/>
          <a:lstStyle/>
          <a:p>
            <a:pPr marL="342900" indent="-342900" algn="ctr">
              <a:spcBef>
                <a:spcPct val="20000"/>
              </a:spcBef>
            </a:pPr>
            <a:r>
              <a:rPr lang="en-US" sz="2800" dirty="0" err="1">
                <a:solidFill>
                  <a:srgbClr val="0070C0"/>
                </a:solidFill>
                <a:latin typeface="Times New Roman" pitchFamily="18" charset="0"/>
                <a:cs typeface="Times New Roman" pitchFamily="18" charset="0"/>
              </a:rPr>
              <a:t>Thứ</a:t>
            </a:r>
            <a:r>
              <a:rPr lang="en-US" sz="2800" dirty="0">
                <a:solidFill>
                  <a:srgbClr val="0070C0"/>
                </a:solidFill>
                <a:latin typeface="Times New Roman" pitchFamily="18" charset="0"/>
                <a:cs typeface="Times New Roman" pitchFamily="18" charset="0"/>
              </a:rPr>
              <a:t> </a:t>
            </a:r>
            <a:r>
              <a:rPr lang="en-US" sz="2800" dirty="0" err="1" smtClean="0">
                <a:solidFill>
                  <a:srgbClr val="0070C0"/>
                </a:solidFill>
                <a:latin typeface="Times New Roman" pitchFamily="18" charset="0"/>
                <a:cs typeface="Times New Roman" pitchFamily="18" charset="0"/>
              </a:rPr>
              <a:t>tư</a:t>
            </a:r>
            <a:r>
              <a:rPr lang="en-US" sz="2800" dirty="0" smtClean="0">
                <a:solidFill>
                  <a:srgbClr val="0070C0"/>
                </a:solidFill>
                <a:latin typeface="Times New Roman" pitchFamily="18" charset="0"/>
                <a:cs typeface="Times New Roman" pitchFamily="18" charset="0"/>
              </a:rPr>
              <a:t> </a:t>
            </a:r>
            <a:r>
              <a:rPr lang="en-US" sz="2800" dirty="0" err="1">
                <a:solidFill>
                  <a:srgbClr val="0070C0"/>
                </a:solidFill>
                <a:latin typeface="Times New Roman" pitchFamily="18" charset="0"/>
                <a:cs typeface="Times New Roman" pitchFamily="18" charset="0"/>
              </a:rPr>
              <a:t>ngày</a:t>
            </a:r>
            <a:r>
              <a:rPr lang="en-US" sz="2800" dirty="0">
                <a:solidFill>
                  <a:srgbClr val="0070C0"/>
                </a:solidFill>
                <a:latin typeface="Times New Roman" pitchFamily="18" charset="0"/>
                <a:cs typeface="Times New Roman" pitchFamily="18" charset="0"/>
              </a:rPr>
              <a:t> </a:t>
            </a:r>
            <a:r>
              <a:rPr lang="en-US" sz="2800" dirty="0" smtClean="0">
                <a:solidFill>
                  <a:srgbClr val="0070C0"/>
                </a:solidFill>
                <a:latin typeface="Times New Roman" pitchFamily="18" charset="0"/>
                <a:cs typeface="Times New Roman" pitchFamily="18" charset="0"/>
              </a:rPr>
              <a:t>14 </a:t>
            </a:r>
            <a:r>
              <a:rPr lang="en-US" sz="2800" dirty="0" err="1">
                <a:solidFill>
                  <a:srgbClr val="0070C0"/>
                </a:solidFill>
                <a:latin typeface="Times New Roman" pitchFamily="18" charset="0"/>
                <a:cs typeface="Times New Roman" pitchFamily="18" charset="0"/>
              </a:rPr>
              <a:t>tháng</a:t>
            </a:r>
            <a:r>
              <a:rPr lang="en-US" sz="2800" dirty="0">
                <a:solidFill>
                  <a:srgbClr val="0070C0"/>
                </a:solidFill>
                <a:latin typeface="Times New Roman" pitchFamily="18" charset="0"/>
                <a:cs typeface="Times New Roman" pitchFamily="18" charset="0"/>
              </a:rPr>
              <a:t> 03 </a:t>
            </a:r>
            <a:r>
              <a:rPr lang="en-US" sz="2800" dirty="0" err="1">
                <a:solidFill>
                  <a:srgbClr val="0070C0"/>
                </a:solidFill>
                <a:latin typeface="Times New Roman" pitchFamily="18" charset="0"/>
                <a:cs typeface="Times New Roman" pitchFamily="18" charset="0"/>
              </a:rPr>
              <a:t>năm</a:t>
            </a:r>
            <a:r>
              <a:rPr lang="en-US" sz="2800" dirty="0">
                <a:solidFill>
                  <a:srgbClr val="0070C0"/>
                </a:solidFill>
                <a:latin typeface="Times New Roman" pitchFamily="18" charset="0"/>
                <a:cs typeface="Times New Roman" pitchFamily="18" charset="0"/>
              </a:rPr>
              <a:t> </a:t>
            </a:r>
            <a:r>
              <a:rPr lang="en-US" sz="2800" dirty="0" smtClean="0">
                <a:solidFill>
                  <a:srgbClr val="0070C0"/>
                </a:solidFill>
                <a:latin typeface="Times New Roman" pitchFamily="18" charset="0"/>
                <a:cs typeface="Times New Roman" pitchFamily="18" charset="0"/>
              </a:rPr>
              <a:t>2021</a:t>
            </a:r>
            <a:endParaRPr lang="en-US" sz="2800" dirty="0">
              <a:solidFill>
                <a:srgbClr val="0070C0"/>
              </a:solidFill>
              <a:latin typeface="Times New Roman" pitchFamily="18" charset="0"/>
              <a:cs typeface="Times New Roman" pitchFamily="18" charset="0"/>
            </a:endParaRPr>
          </a:p>
          <a:p>
            <a:pPr marL="342900" indent="-342900" algn="ctr">
              <a:spcBef>
                <a:spcPct val="20000"/>
              </a:spcBef>
            </a:pPr>
            <a:r>
              <a:rPr lang="en-US" sz="2800" dirty="0">
                <a:solidFill>
                  <a:srgbClr val="0070C0"/>
                </a:solidFill>
                <a:latin typeface="Times New Roman" pitchFamily="18" charset="0"/>
                <a:cs typeface="Times New Roman" pitchFamily="18" charset="0"/>
              </a:rPr>
              <a:t>Tin </a:t>
            </a:r>
            <a:r>
              <a:rPr lang="en-US" sz="2800" dirty="0" err="1">
                <a:solidFill>
                  <a:srgbClr val="0070C0"/>
                </a:solidFill>
                <a:latin typeface="Times New Roman" pitchFamily="18" charset="0"/>
                <a:cs typeface="Times New Roman" pitchFamily="18" charset="0"/>
              </a:rPr>
              <a:t>học</a:t>
            </a:r>
            <a:endParaRPr lang="vi-VN" sz="2800" b="1" dirty="0">
              <a:solidFill>
                <a:srgbClr val="FF0000"/>
              </a:solidFill>
              <a:latin typeface="Times New Roman" pitchFamily="18" charset="0"/>
              <a:cs typeface="Times New Roman" pitchFamily="18" charset="0"/>
            </a:endParaRPr>
          </a:p>
        </p:txBody>
      </p:sp>
    </p:spTree>
    <p:custDataLst>
      <p:tags r:id="rId1"/>
    </p:custData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8"/>
                                        </p:tgtEl>
                                        <p:attrNameLst>
                                          <p:attrName>style.visibility</p:attrName>
                                        </p:attrNameLst>
                                      </p:cBhvr>
                                      <p:to>
                                        <p:strVal val="visible"/>
                                      </p:to>
                                    </p:set>
                                    <p:anim calcmode="lin" valueType="num">
                                      <p:cBhvr additive="base">
                                        <p:cTn id="11" dur="500" fill="hold"/>
                                        <p:tgtEl>
                                          <p:spTgt spid="18"/>
                                        </p:tgtEl>
                                        <p:attrNameLst>
                                          <p:attrName>ppt_x</p:attrName>
                                        </p:attrNameLst>
                                      </p:cBhvr>
                                      <p:tavLst>
                                        <p:tav tm="0">
                                          <p:val>
                                            <p:strVal val="#ppt_x"/>
                                          </p:val>
                                        </p:tav>
                                        <p:tav tm="100000">
                                          <p:val>
                                            <p:strVal val="#ppt_x"/>
                                          </p:val>
                                        </p:tav>
                                      </p:tavLst>
                                    </p:anim>
                                    <p:anim calcmode="lin" valueType="num">
                                      <p:cBhvr additive="base">
                                        <p:cTn id="12"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anim calcmode="lin" valueType="num">
                                      <p:cBhvr additive="base">
                                        <p:cTn id="17" dur="500" fill="hold"/>
                                        <p:tgtEl>
                                          <p:spTgt spid="19"/>
                                        </p:tgtEl>
                                        <p:attrNameLst>
                                          <p:attrName>ppt_x</p:attrName>
                                        </p:attrNameLst>
                                      </p:cBhvr>
                                      <p:tavLst>
                                        <p:tav tm="0">
                                          <p:val>
                                            <p:strVal val="#ppt_x"/>
                                          </p:val>
                                        </p:tav>
                                        <p:tav tm="100000">
                                          <p:val>
                                            <p:strVal val="#ppt_x"/>
                                          </p:val>
                                        </p:tav>
                                      </p:tavLst>
                                    </p:anim>
                                    <p:anim calcmode="lin" valueType="num">
                                      <p:cBhvr additive="base">
                                        <p:cTn id="18"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8" grpId="0"/>
      <p:bldP spid="1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a:spLocks noChangeArrowheads="1"/>
          </p:cNvSpPr>
          <p:nvPr/>
        </p:nvSpPr>
        <p:spPr bwMode="auto">
          <a:xfrm>
            <a:off x="285751" y="1928813"/>
            <a:ext cx="8501063" cy="523220"/>
          </a:xfrm>
          <a:prstGeom prst="rect">
            <a:avLst/>
          </a:prstGeom>
          <a:solidFill>
            <a:schemeClr val="bg1"/>
          </a:solidFill>
          <a:ln w="9525">
            <a:noFill/>
            <a:miter lim="800000"/>
            <a:headEnd/>
            <a:tailEnd/>
          </a:ln>
        </p:spPr>
        <p:txBody>
          <a:bodyPr>
            <a:spAutoFit/>
          </a:bodyPr>
          <a:lstStyle/>
          <a:p>
            <a:pPr algn="just">
              <a:spcBef>
                <a:spcPct val="20000"/>
              </a:spcBef>
            </a:pPr>
            <a:r>
              <a:rPr lang="en-US" sz="2800">
                <a:solidFill>
                  <a:srgbClr val="FF0000"/>
                </a:solidFill>
                <a:latin typeface="Times New Roman" pitchFamily="18" charset="0"/>
                <a:cs typeface="Times New Roman" pitchFamily="18" charset="0"/>
              </a:rPr>
              <a:t>Câu 2: Em hãy điền vào chỗ trống để được câu lệnh đúng</a:t>
            </a:r>
          </a:p>
        </p:txBody>
      </p:sp>
      <p:pic>
        <p:nvPicPr>
          <p:cNvPr id="12291" name="Picture 3" descr="Picture3"/>
          <p:cNvPicPr>
            <a:picLocks noChangeAspect="1" noChangeArrowheads="1"/>
          </p:cNvPicPr>
          <p:nvPr/>
        </p:nvPicPr>
        <p:blipFill>
          <a:blip r:embed="rId4" cstate="print"/>
          <a:srcRect/>
          <a:stretch>
            <a:fillRect/>
          </a:stretch>
        </p:blipFill>
        <p:spPr bwMode="auto">
          <a:xfrm rot="5400000" flipH="1">
            <a:off x="65088" y="-66676"/>
            <a:ext cx="857250" cy="990601"/>
          </a:xfrm>
          <a:prstGeom prst="rect">
            <a:avLst/>
          </a:prstGeom>
          <a:noFill/>
          <a:ln w="9525">
            <a:noFill/>
            <a:miter lim="800000"/>
            <a:headEnd/>
            <a:tailEnd/>
          </a:ln>
        </p:spPr>
      </p:pic>
      <p:pic>
        <p:nvPicPr>
          <p:cNvPr id="12292" name="Picture 4" descr="Picture3"/>
          <p:cNvPicPr>
            <a:picLocks noChangeAspect="1" noChangeArrowheads="1"/>
          </p:cNvPicPr>
          <p:nvPr/>
        </p:nvPicPr>
        <p:blipFill>
          <a:blip r:embed="rId4" cstate="print"/>
          <a:srcRect/>
          <a:stretch>
            <a:fillRect/>
          </a:stretch>
        </p:blipFill>
        <p:spPr bwMode="auto">
          <a:xfrm rot="10745161" flipH="1">
            <a:off x="7999413" y="0"/>
            <a:ext cx="1143000" cy="742950"/>
          </a:xfrm>
          <a:prstGeom prst="rect">
            <a:avLst/>
          </a:prstGeom>
          <a:noFill/>
          <a:ln w="9525">
            <a:noFill/>
            <a:miter lim="800000"/>
            <a:headEnd/>
            <a:tailEnd/>
          </a:ln>
        </p:spPr>
      </p:pic>
      <p:sp>
        <p:nvSpPr>
          <p:cNvPr id="12" name="Rectangle 11"/>
          <p:cNvSpPr/>
          <p:nvPr/>
        </p:nvSpPr>
        <p:spPr>
          <a:xfrm>
            <a:off x="928662" y="862956"/>
            <a:ext cx="7372916" cy="584775"/>
          </a:xfrm>
          <a:prstGeom prst="rect">
            <a:avLst/>
          </a:prstGeom>
          <a:noFill/>
        </p:spPr>
        <p:txBody>
          <a:bodyPr wrap="non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fontAlgn="auto">
              <a:spcBef>
                <a:spcPts val="0"/>
              </a:spcBef>
              <a:spcAft>
                <a:spcPts val="0"/>
              </a:spcAft>
              <a:defRPr/>
            </a:pPr>
            <a:r>
              <a:rPr lang="en-US"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BÀI  2. CÁC LỆNH CỦA LOGO (</a:t>
            </a:r>
            <a:r>
              <a:rPr lang="en-US" sz="3200" b="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Tiết</a:t>
            </a:r>
            <a:r>
              <a:rPr lang="en-US"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 1)</a:t>
            </a:r>
          </a:p>
        </p:txBody>
      </p:sp>
      <p:sp>
        <p:nvSpPr>
          <p:cNvPr id="14" name="Rectangle 13"/>
          <p:cNvSpPr/>
          <p:nvPr/>
        </p:nvSpPr>
        <p:spPr>
          <a:xfrm>
            <a:off x="142844" y="1339445"/>
            <a:ext cx="2651815" cy="830997"/>
          </a:xfrm>
          <a:prstGeom prst="rect">
            <a:avLst/>
          </a:prstGeom>
          <a:noFill/>
        </p:spPr>
        <p:txBody>
          <a:bodyPr wrap="none">
            <a:spAutoFit/>
          </a:bodyPr>
          <a:lstStyle/>
          <a:p>
            <a:pPr algn="ctr" fontAlgn="auto">
              <a:spcBef>
                <a:spcPts val="0"/>
              </a:spcBef>
              <a:spcAft>
                <a:spcPts val="0"/>
              </a:spcAft>
              <a:defRPr/>
            </a:pPr>
            <a:r>
              <a:rPr lang="en-US" sz="4800" b="1" cap="all" dirty="0">
                <a:ln w="9000" cmpd="sng">
                  <a:solidFill>
                    <a:schemeClr val="accent4">
                      <a:shade val="50000"/>
                      <a:satMod val="120000"/>
                    </a:schemeClr>
                  </a:solidFill>
                  <a:prstDash val="solid"/>
                </a:ln>
                <a:solidFill>
                  <a:srgbClr val="00B0F0"/>
                </a:solidFill>
                <a:effectLst>
                  <a:reflection blurRad="12700" stA="28000" endPos="45000" dist="1000" dir="5400000" sy="-100000" algn="bl" rotWithShape="0"/>
                </a:effectLst>
                <a:latin typeface="Times New Roman" pitchFamily="18" charset="0"/>
                <a:cs typeface="Times New Roman" pitchFamily="18" charset="0"/>
              </a:rPr>
              <a:t>BÀI TẬP</a:t>
            </a:r>
          </a:p>
        </p:txBody>
      </p:sp>
      <p:sp>
        <p:nvSpPr>
          <p:cNvPr id="18" name="Rectangle 17"/>
          <p:cNvSpPr>
            <a:spLocks noChangeArrowheads="1"/>
          </p:cNvSpPr>
          <p:nvPr/>
        </p:nvSpPr>
        <p:spPr bwMode="auto">
          <a:xfrm>
            <a:off x="142876" y="3848100"/>
            <a:ext cx="8715375" cy="584775"/>
          </a:xfrm>
          <a:prstGeom prst="rect">
            <a:avLst/>
          </a:prstGeom>
          <a:noFill/>
          <a:ln w="9525">
            <a:noFill/>
            <a:miter lim="800000"/>
            <a:headEnd/>
            <a:tailEnd/>
          </a:ln>
        </p:spPr>
        <p:txBody>
          <a:bodyPr>
            <a:spAutoFit/>
          </a:bodyPr>
          <a:lstStyle/>
          <a:p>
            <a:r>
              <a:rPr lang="fr-FR" sz="3200">
                <a:latin typeface="Times New Roman" pitchFamily="18" charset="0"/>
                <a:cs typeface="Times New Roman" pitchFamily="18" charset="0"/>
              </a:rPr>
              <a:t>fd 20 pu fd 20 pd fd 20 </a:t>
            </a:r>
            <a:r>
              <a:rPr lang="vi-VN" sz="3200">
                <a:latin typeface="Times New Roman" pitchFamily="18" charset="0"/>
                <a:cs typeface="Times New Roman" pitchFamily="18" charset="0"/>
              </a:rPr>
              <a:t>.........</a:t>
            </a:r>
            <a:r>
              <a:rPr lang="fr-FR" sz="3200">
                <a:latin typeface="Times New Roman" pitchFamily="18" charset="0"/>
                <a:cs typeface="Times New Roman" pitchFamily="18" charset="0"/>
              </a:rPr>
              <a:t>fd 20 pu fd 20 pd fd 20 </a:t>
            </a:r>
            <a:endParaRPr lang="vi-VN" sz="3200">
              <a:latin typeface="Times New Roman" pitchFamily="18" charset="0"/>
              <a:cs typeface="Times New Roman" pitchFamily="18" charset="0"/>
            </a:endParaRPr>
          </a:p>
        </p:txBody>
      </p:sp>
      <p:sp>
        <p:nvSpPr>
          <p:cNvPr id="19" name="Rectangle 18"/>
          <p:cNvSpPr/>
          <p:nvPr/>
        </p:nvSpPr>
        <p:spPr>
          <a:xfrm>
            <a:off x="4016376" y="3804047"/>
            <a:ext cx="1000125" cy="584775"/>
          </a:xfrm>
          <a:prstGeom prst="rect">
            <a:avLst/>
          </a:prstGeom>
        </p:spPr>
        <p:txBody>
          <a:bodyPr>
            <a:spAutoFit/>
          </a:bodyPr>
          <a:lstStyle/>
          <a:p>
            <a:pPr>
              <a:defRPr/>
            </a:pPr>
            <a:r>
              <a:rPr lang="vi-VN" sz="3200" dirty="0">
                <a:solidFill>
                  <a:srgbClr val="FF0000"/>
                </a:solidFill>
                <a:latin typeface="+mj-lt"/>
              </a:rPr>
              <a:t>lt 90</a:t>
            </a:r>
          </a:p>
        </p:txBody>
      </p:sp>
      <p:pic>
        <p:nvPicPr>
          <p:cNvPr id="36867" name="Picture 3"/>
          <p:cNvPicPr>
            <a:picLocks noChangeAspect="1" noChangeArrowheads="1"/>
          </p:cNvPicPr>
          <p:nvPr/>
        </p:nvPicPr>
        <p:blipFill>
          <a:blip r:embed="rId5" cstate="print"/>
          <a:srcRect/>
          <a:stretch>
            <a:fillRect/>
          </a:stretch>
        </p:blipFill>
        <p:spPr bwMode="auto">
          <a:xfrm>
            <a:off x="2928939" y="2446735"/>
            <a:ext cx="2052637" cy="1089422"/>
          </a:xfrm>
          <a:prstGeom prst="rect">
            <a:avLst/>
          </a:prstGeom>
          <a:noFill/>
          <a:ln w="9525">
            <a:noFill/>
            <a:miter lim="800000"/>
            <a:headEnd/>
            <a:tailEnd/>
          </a:ln>
        </p:spPr>
      </p:pic>
      <p:sp>
        <p:nvSpPr>
          <p:cNvPr id="11" name="Subtitle 2"/>
          <p:cNvSpPr txBox="1">
            <a:spLocks/>
          </p:cNvSpPr>
          <p:nvPr/>
        </p:nvSpPr>
        <p:spPr bwMode="auto">
          <a:xfrm>
            <a:off x="0" y="0"/>
            <a:ext cx="9144000" cy="750094"/>
          </a:xfrm>
          <a:prstGeom prst="rect">
            <a:avLst/>
          </a:prstGeom>
          <a:noFill/>
          <a:ln w="9525">
            <a:noFill/>
            <a:miter lim="800000"/>
            <a:headEnd/>
            <a:tailEnd/>
          </a:ln>
        </p:spPr>
        <p:txBody>
          <a:bodyPr/>
          <a:lstStyle/>
          <a:p>
            <a:pPr marL="342900" indent="-342900" algn="ctr">
              <a:spcBef>
                <a:spcPct val="20000"/>
              </a:spcBef>
            </a:pPr>
            <a:r>
              <a:rPr lang="en-US" sz="2800" dirty="0" err="1">
                <a:solidFill>
                  <a:srgbClr val="0070C0"/>
                </a:solidFill>
                <a:latin typeface="Times New Roman" pitchFamily="18" charset="0"/>
                <a:cs typeface="Times New Roman" pitchFamily="18" charset="0"/>
              </a:rPr>
              <a:t>Thứ</a:t>
            </a:r>
            <a:r>
              <a:rPr lang="en-US" sz="2800" dirty="0">
                <a:solidFill>
                  <a:srgbClr val="0070C0"/>
                </a:solidFill>
                <a:latin typeface="Times New Roman" pitchFamily="18" charset="0"/>
                <a:cs typeface="Times New Roman" pitchFamily="18" charset="0"/>
              </a:rPr>
              <a:t> </a:t>
            </a:r>
            <a:r>
              <a:rPr lang="en-US" sz="2800" dirty="0" err="1" smtClean="0">
                <a:solidFill>
                  <a:srgbClr val="0070C0"/>
                </a:solidFill>
                <a:latin typeface="Times New Roman" pitchFamily="18" charset="0"/>
                <a:cs typeface="Times New Roman" pitchFamily="18" charset="0"/>
              </a:rPr>
              <a:t>tư</a:t>
            </a:r>
            <a:r>
              <a:rPr lang="en-US" sz="2800" dirty="0" smtClean="0">
                <a:solidFill>
                  <a:srgbClr val="0070C0"/>
                </a:solidFill>
                <a:latin typeface="Times New Roman" pitchFamily="18" charset="0"/>
                <a:cs typeface="Times New Roman" pitchFamily="18" charset="0"/>
              </a:rPr>
              <a:t> </a:t>
            </a:r>
            <a:r>
              <a:rPr lang="en-US" sz="2800" dirty="0" err="1">
                <a:solidFill>
                  <a:srgbClr val="0070C0"/>
                </a:solidFill>
                <a:latin typeface="Times New Roman" pitchFamily="18" charset="0"/>
                <a:cs typeface="Times New Roman" pitchFamily="18" charset="0"/>
              </a:rPr>
              <a:t>ngày</a:t>
            </a:r>
            <a:r>
              <a:rPr lang="en-US" sz="2800" dirty="0">
                <a:solidFill>
                  <a:srgbClr val="0070C0"/>
                </a:solidFill>
                <a:latin typeface="Times New Roman" pitchFamily="18" charset="0"/>
                <a:cs typeface="Times New Roman" pitchFamily="18" charset="0"/>
              </a:rPr>
              <a:t> </a:t>
            </a:r>
            <a:r>
              <a:rPr lang="en-US" sz="2800" dirty="0" smtClean="0">
                <a:solidFill>
                  <a:srgbClr val="0070C0"/>
                </a:solidFill>
                <a:latin typeface="Times New Roman" pitchFamily="18" charset="0"/>
                <a:cs typeface="Times New Roman" pitchFamily="18" charset="0"/>
              </a:rPr>
              <a:t>14 </a:t>
            </a:r>
            <a:r>
              <a:rPr lang="en-US" sz="2800" dirty="0" err="1">
                <a:solidFill>
                  <a:srgbClr val="0070C0"/>
                </a:solidFill>
                <a:latin typeface="Times New Roman" pitchFamily="18" charset="0"/>
                <a:cs typeface="Times New Roman" pitchFamily="18" charset="0"/>
              </a:rPr>
              <a:t>tháng</a:t>
            </a:r>
            <a:r>
              <a:rPr lang="en-US" sz="2800" dirty="0">
                <a:solidFill>
                  <a:srgbClr val="0070C0"/>
                </a:solidFill>
                <a:latin typeface="Times New Roman" pitchFamily="18" charset="0"/>
                <a:cs typeface="Times New Roman" pitchFamily="18" charset="0"/>
              </a:rPr>
              <a:t> 03 </a:t>
            </a:r>
            <a:r>
              <a:rPr lang="en-US" sz="2800" dirty="0" err="1">
                <a:solidFill>
                  <a:srgbClr val="0070C0"/>
                </a:solidFill>
                <a:latin typeface="Times New Roman" pitchFamily="18" charset="0"/>
                <a:cs typeface="Times New Roman" pitchFamily="18" charset="0"/>
              </a:rPr>
              <a:t>năm</a:t>
            </a:r>
            <a:r>
              <a:rPr lang="en-US" sz="2800" dirty="0">
                <a:solidFill>
                  <a:srgbClr val="0070C0"/>
                </a:solidFill>
                <a:latin typeface="Times New Roman" pitchFamily="18" charset="0"/>
                <a:cs typeface="Times New Roman" pitchFamily="18" charset="0"/>
              </a:rPr>
              <a:t> </a:t>
            </a:r>
            <a:r>
              <a:rPr lang="en-US" sz="2800" dirty="0" smtClean="0">
                <a:solidFill>
                  <a:srgbClr val="0070C0"/>
                </a:solidFill>
                <a:latin typeface="Times New Roman" pitchFamily="18" charset="0"/>
                <a:cs typeface="Times New Roman" pitchFamily="18" charset="0"/>
              </a:rPr>
              <a:t>2021</a:t>
            </a:r>
            <a:endParaRPr lang="en-US" sz="2800" dirty="0">
              <a:solidFill>
                <a:srgbClr val="0070C0"/>
              </a:solidFill>
              <a:latin typeface="Times New Roman" pitchFamily="18" charset="0"/>
              <a:cs typeface="Times New Roman" pitchFamily="18" charset="0"/>
            </a:endParaRPr>
          </a:p>
          <a:p>
            <a:pPr marL="342900" indent="-342900" algn="ctr">
              <a:spcBef>
                <a:spcPct val="20000"/>
              </a:spcBef>
            </a:pPr>
            <a:r>
              <a:rPr lang="en-US" sz="2800" dirty="0">
                <a:solidFill>
                  <a:srgbClr val="0070C0"/>
                </a:solidFill>
                <a:latin typeface="Times New Roman" pitchFamily="18" charset="0"/>
                <a:cs typeface="Times New Roman" pitchFamily="18" charset="0"/>
              </a:rPr>
              <a:t>Tin </a:t>
            </a:r>
            <a:r>
              <a:rPr lang="en-US" sz="2800" dirty="0" err="1">
                <a:solidFill>
                  <a:srgbClr val="0070C0"/>
                </a:solidFill>
                <a:latin typeface="Times New Roman" pitchFamily="18" charset="0"/>
                <a:cs typeface="Times New Roman" pitchFamily="18" charset="0"/>
              </a:rPr>
              <a:t>học</a:t>
            </a:r>
            <a:endParaRPr lang="vi-VN" sz="2800" b="1" dirty="0">
              <a:solidFill>
                <a:srgbClr val="FF0000"/>
              </a:solidFill>
              <a:latin typeface="Times New Roman" pitchFamily="18" charset="0"/>
              <a:cs typeface="Times New Roman" pitchFamily="18" charset="0"/>
            </a:endParaRPr>
          </a:p>
        </p:txBody>
      </p:sp>
    </p:spTree>
    <p:custDataLst>
      <p:tags r:id="rId1"/>
    </p:custData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6867"/>
                                        </p:tgtEl>
                                        <p:attrNameLst>
                                          <p:attrName>style.visibility</p:attrName>
                                        </p:attrNameLst>
                                      </p:cBhvr>
                                      <p:to>
                                        <p:strVal val="visible"/>
                                      </p:to>
                                    </p:set>
                                    <p:anim calcmode="lin" valueType="num">
                                      <p:cBhvr additive="base">
                                        <p:cTn id="11" dur="500" fill="hold"/>
                                        <p:tgtEl>
                                          <p:spTgt spid="36867"/>
                                        </p:tgtEl>
                                        <p:attrNameLst>
                                          <p:attrName>ppt_x</p:attrName>
                                        </p:attrNameLst>
                                      </p:cBhvr>
                                      <p:tavLst>
                                        <p:tav tm="0">
                                          <p:val>
                                            <p:strVal val="#ppt_x"/>
                                          </p:val>
                                        </p:tav>
                                        <p:tav tm="100000">
                                          <p:val>
                                            <p:strVal val="#ppt_x"/>
                                          </p:val>
                                        </p:tav>
                                      </p:tavLst>
                                    </p:anim>
                                    <p:anim calcmode="lin" valueType="num">
                                      <p:cBhvr additive="base">
                                        <p:cTn id="12" dur="500" fill="hold"/>
                                        <p:tgtEl>
                                          <p:spTgt spid="36867"/>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8"/>
                                        </p:tgtEl>
                                        <p:attrNameLst>
                                          <p:attrName>style.visibility</p:attrName>
                                        </p:attrNameLst>
                                      </p:cBhvr>
                                      <p:to>
                                        <p:strVal val="visible"/>
                                      </p:to>
                                    </p:set>
                                    <p:anim calcmode="lin" valueType="num">
                                      <p:cBhvr additive="base">
                                        <p:cTn id="15" dur="500" fill="hold"/>
                                        <p:tgtEl>
                                          <p:spTgt spid="18"/>
                                        </p:tgtEl>
                                        <p:attrNameLst>
                                          <p:attrName>ppt_x</p:attrName>
                                        </p:attrNameLst>
                                      </p:cBhvr>
                                      <p:tavLst>
                                        <p:tav tm="0">
                                          <p:val>
                                            <p:strVal val="#ppt_x"/>
                                          </p:val>
                                        </p:tav>
                                        <p:tav tm="100000">
                                          <p:val>
                                            <p:strVal val="#ppt_x"/>
                                          </p:val>
                                        </p:tav>
                                      </p:tavLst>
                                    </p:anim>
                                    <p:anim calcmode="lin" valueType="num">
                                      <p:cBhvr additive="base">
                                        <p:cTn id="16"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19"/>
                                        </p:tgtEl>
                                        <p:attrNameLst>
                                          <p:attrName>style.visibility</p:attrName>
                                        </p:attrNameLst>
                                      </p:cBhvr>
                                      <p:to>
                                        <p:strVal val="visible"/>
                                      </p:to>
                                    </p:set>
                                    <p:animEffect transition="in" filter="blinds(horizontal)">
                                      <p:cBhvr>
                                        <p:cTn id="21"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8" grpId="0"/>
      <p:bldP spid="1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p:cNvSpPr txBox="1">
            <a:spLocks noChangeArrowheads="1"/>
          </p:cNvSpPr>
          <p:nvPr/>
        </p:nvSpPr>
        <p:spPr bwMode="auto">
          <a:xfrm>
            <a:off x="142876" y="2089548"/>
            <a:ext cx="8786813" cy="2492990"/>
          </a:xfrm>
          <a:prstGeom prst="rect">
            <a:avLst/>
          </a:prstGeom>
          <a:noFill/>
          <a:ln w="9525">
            <a:solidFill>
              <a:srgbClr val="FF0066"/>
            </a:solidFill>
            <a:miter lim="800000"/>
            <a:headEnd/>
            <a:tailEnd/>
          </a:ln>
        </p:spPr>
        <p:txBody>
          <a:bodyPr>
            <a:spAutoFit/>
          </a:bodyPr>
          <a:lstStyle/>
          <a:p>
            <a:pPr algn="just"/>
            <a:r>
              <a:rPr lang="en-US" sz="3200" i="1">
                <a:solidFill>
                  <a:srgbClr val="0070C0"/>
                </a:solidFill>
                <a:latin typeface="Times New Roman" pitchFamily="18" charset="0"/>
                <a:cs typeface="Times New Roman" pitchFamily="18" charset="0"/>
              </a:rPr>
              <a:t>- Sau lệnh </a:t>
            </a:r>
            <a:r>
              <a:rPr lang="en-US" sz="3200" i="1">
                <a:solidFill>
                  <a:srgbClr val="FF0066"/>
                </a:solidFill>
                <a:latin typeface="Times New Roman" pitchFamily="18" charset="0"/>
                <a:cs typeface="Times New Roman" pitchFamily="18" charset="0"/>
              </a:rPr>
              <a:t>PU</a:t>
            </a:r>
            <a:r>
              <a:rPr lang="en-US" sz="3200" i="1">
                <a:solidFill>
                  <a:srgbClr val="0070C0"/>
                </a:solidFill>
                <a:latin typeface="Times New Roman" pitchFamily="18" charset="0"/>
                <a:cs typeface="Times New Roman" pitchFamily="18" charset="0"/>
              </a:rPr>
              <a:t>, Rùa chỉ thực hiện di chuyển theo lệnh mà không để lại dấu vết (không vẽ).</a:t>
            </a:r>
          </a:p>
          <a:p>
            <a:pPr algn="just"/>
            <a:r>
              <a:rPr lang="en-US" sz="3200" i="1">
                <a:solidFill>
                  <a:srgbClr val="0070C0"/>
                </a:solidFill>
                <a:latin typeface="Times New Roman" pitchFamily="18" charset="0"/>
                <a:cs typeface="Times New Roman" pitchFamily="18" charset="0"/>
              </a:rPr>
              <a:t>- Sau lệnh </a:t>
            </a:r>
            <a:r>
              <a:rPr lang="en-US" sz="3200" i="1">
                <a:solidFill>
                  <a:srgbClr val="FF0066"/>
                </a:solidFill>
                <a:latin typeface="Times New Roman" pitchFamily="18" charset="0"/>
                <a:cs typeface="Times New Roman" pitchFamily="18" charset="0"/>
              </a:rPr>
              <a:t>PD</a:t>
            </a:r>
            <a:r>
              <a:rPr lang="en-US" sz="3200" i="1">
                <a:solidFill>
                  <a:srgbClr val="0070C0"/>
                </a:solidFill>
                <a:latin typeface="Times New Roman" pitchFamily="18" charset="0"/>
                <a:cs typeface="Times New Roman" pitchFamily="18" charset="0"/>
              </a:rPr>
              <a:t>, Rùa tiếp tục di chuyển theo lệnh và để lại dấu vết trên đường đi (tiếp tục vẽ).</a:t>
            </a:r>
            <a:endParaRPr lang="en-US" sz="3200" i="1">
              <a:solidFill>
                <a:srgbClr val="FF0066"/>
              </a:solidFill>
              <a:latin typeface="Times New Roman" pitchFamily="18" charset="0"/>
              <a:cs typeface="Times New Roman" pitchFamily="18" charset="0"/>
            </a:endParaRPr>
          </a:p>
          <a:p>
            <a:endParaRPr lang="en-US" sz="2800">
              <a:solidFill>
                <a:srgbClr val="FF0066"/>
              </a:solidFill>
              <a:latin typeface="Times New Roman" pitchFamily="18" charset="0"/>
              <a:cs typeface="Times New Roman" pitchFamily="18" charset="0"/>
            </a:endParaRPr>
          </a:p>
        </p:txBody>
      </p:sp>
      <p:sp>
        <p:nvSpPr>
          <p:cNvPr id="13316" name="Rectangle 9"/>
          <p:cNvSpPr>
            <a:spLocks noChangeArrowheads="1"/>
          </p:cNvSpPr>
          <p:nvPr/>
        </p:nvSpPr>
        <p:spPr bwMode="auto">
          <a:xfrm>
            <a:off x="142875" y="1535907"/>
            <a:ext cx="3741730" cy="523220"/>
          </a:xfrm>
          <a:prstGeom prst="rect">
            <a:avLst/>
          </a:prstGeom>
          <a:noFill/>
          <a:ln w="9525">
            <a:noFill/>
            <a:miter lim="800000"/>
            <a:headEnd/>
            <a:tailEnd/>
          </a:ln>
        </p:spPr>
        <p:txBody>
          <a:bodyPr wrap="none">
            <a:spAutoFit/>
          </a:bodyPr>
          <a:lstStyle/>
          <a:p>
            <a:r>
              <a:rPr lang="en-US" sz="2800" b="1">
                <a:solidFill>
                  <a:srgbClr val="220EB2"/>
                </a:solidFill>
                <a:latin typeface="Times New Roman" pitchFamily="18" charset="0"/>
                <a:cs typeface="Times New Roman" pitchFamily="18" charset="0"/>
                <a:sym typeface="Wingdings" pitchFamily="2" charset="2"/>
              </a:rPr>
              <a:t> </a:t>
            </a:r>
            <a:r>
              <a:rPr lang="en-US" sz="2800" b="1">
                <a:solidFill>
                  <a:srgbClr val="220EB2"/>
                </a:solidFill>
                <a:latin typeface="Times New Roman" pitchFamily="18" charset="0"/>
                <a:cs typeface="Times New Roman" pitchFamily="18" charset="0"/>
              </a:rPr>
              <a:t>EM CẦN GHI NHỚ</a:t>
            </a:r>
          </a:p>
        </p:txBody>
      </p:sp>
      <p:sp>
        <p:nvSpPr>
          <p:cNvPr id="14" name="Rectangle 13"/>
          <p:cNvSpPr/>
          <p:nvPr/>
        </p:nvSpPr>
        <p:spPr>
          <a:xfrm>
            <a:off x="928662" y="847285"/>
            <a:ext cx="7372916" cy="584775"/>
          </a:xfrm>
          <a:prstGeom prst="rect">
            <a:avLst/>
          </a:prstGeom>
          <a:noFill/>
        </p:spPr>
        <p:txBody>
          <a:bodyPr wrap="non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fontAlgn="auto">
              <a:spcBef>
                <a:spcPts val="0"/>
              </a:spcBef>
              <a:spcAft>
                <a:spcPts val="0"/>
              </a:spcAft>
              <a:defRPr/>
            </a:pPr>
            <a:r>
              <a:rPr lang="en-US"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BÀI  2. CÁC LỆNH CỦA LOGO (</a:t>
            </a:r>
            <a:r>
              <a:rPr lang="en-US" sz="3200" b="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Tiết</a:t>
            </a:r>
            <a:r>
              <a:rPr lang="en-US"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 1)</a:t>
            </a:r>
          </a:p>
        </p:txBody>
      </p:sp>
      <p:pic>
        <p:nvPicPr>
          <p:cNvPr id="13318" name="Picture 3" descr="Picture3"/>
          <p:cNvPicPr>
            <a:picLocks noChangeAspect="1" noChangeArrowheads="1"/>
          </p:cNvPicPr>
          <p:nvPr/>
        </p:nvPicPr>
        <p:blipFill>
          <a:blip r:embed="rId3" cstate="print"/>
          <a:srcRect/>
          <a:stretch>
            <a:fillRect/>
          </a:stretch>
        </p:blipFill>
        <p:spPr bwMode="auto">
          <a:xfrm rot="5400000" flipH="1">
            <a:off x="65088" y="-66676"/>
            <a:ext cx="857250" cy="990601"/>
          </a:xfrm>
          <a:prstGeom prst="rect">
            <a:avLst/>
          </a:prstGeom>
          <a:noFill/>
          <a:ln w="9525">
            <a:noFill/>
            <a:miter lim="800000"/>
            <a:headEnd/>
            <a:tailEnd/>
          </a:ln>
        </p:spPr>
      </p:pic>
      <p:pic>
        <p:nvPicPr>
          <p:cNvPr id="13319" name="Picture 4" descr="Picture3"/>
          <p:cNvPicPr>
            <a:picLocks noChangeAspect="1" noChangeArrowheads="1"/>
          </p:cNvPicPr>
          <p:nvPr/>
        </p:nvPicPr>
        <p:blipFill>
          <a:blip r:embed="rId3" cstate="print"/>
          <a:srcRect/>
          <a:stretch>
            <a:fillRect/>
          </a:stretch>
        </p:blipFill>
        <p:spPr bwMode="auto">
          <a:xfrm rot="10745161" flipH="1">
            <a:off x="7999413" y="0"/>
            <a:ext cx="1143000" cy="742950"/>
          </a:xfrm>
          <a:prstGeom prst="rect">
            <a:avLst/>
          </a:prstGeom>
          <a:noFill/>
          <a:ln w="9525">
            <a:noFill/>
            <a:miter lim="800000"/>
            <a:headEnd/>
            <a:tailEnd/>
          </a:ln>
        </p:spPr>
      </p:pic>
      <p:pic>
        <p:nvPicPr>
          <p:cNvPr id="13320" name="Picture 5" descr="Picture3"/>
          <p:cNvPicPr>
            <a:picLocks noChangeAspect="1" noChangeArrowheads="1"/>
          </p:cNvPicPr>
          <p:nvPr/>
        </p:nvPicPr>
        <p:blipFill>
          <a:blip r:embed="rId3" cstate="print"/>
          <a:srcRect/>
          <a:stretch>
            <a:fillRect/>
          </a:stretch>
        </p:blipFill>
        <p:spPr bwMode="auto">
          <a:xfrm flipH="1">
            <a:off x="-1588" y="4400550"/>
            <a:ext cx="1143001" cy="742950"/>
          </a:xfrm>
          <a:prstGeom prst="rect">
            <a:avLst/>
          </a:prstGeom>
          <a:noFill/>
          <a:ln w="9525">
            <a:noFill/>
            <a:miter lim="800000"/>
            <a:headEnd/>
            <a:tailEnd/>
          </a:ln>
        </p:spPr>
      </p:pic>
      <p:pic>
        <p:nvPicPr>
          <p:cNvPr id="13321" name="Picture 6" descr="Picture3"/>
          <p:cNvPicPr>
            <a:picLocks noChangeAspect="1" noChangeArrowheads="1"/>
          </p:cNvPicPr>
          <p:nvPr/>
        </p:nvPicPr>
        <p:blipFill>
          <a:blip r:embed="rId3" cstate="print"/>
          <a:srcRect/>
          <a:stretch>
            <a:fillRect/>
          </a:stretch>
        </p:blipFill>
        <p:spPr bwMode="auto">
          <a:xfrm rot="16263479" flipH="1">
            <a:off x="8218488" y="4219575"/>
            <a:ext cx="857250" cy="990600"/>
          </a:xfrm>
          <a:prstGeom prst="rect">
            <a:avLst/>
          </a:prstGeom>
          <a:noFill/>
          <a:ln w="9525">
            <a:noFill/>
            <a:miter lim="800000"/>
            <a:headEnd/>
            <a:tailEnd/>
          </a:ln>
        </p:spPr>
      </p:pic>
      <p:sp>
        <p:nvSpPr>
          <p:cNvPr id="10" name="Subtitle 9"/>
          <p:cNvSpPr>
            <a:spLocks noGrp="1"/>
          </p:cNvSpPr>
          <p:nvPr>
            <p:ph type="subTitle" idx="1"/>
          </p:nvPr>
        </p:nvSpPr>
        <p:spPr/>
        <p:txBody>
          <a:bodyPr/>
          <a:lstStyle/>
          <a:p>
            <a:endParaRPr lang="en-US"/>
          </a:p>
        </p:txBody>
      </p:sp>
      <p:sp>
        <p:nvSpPr>
          <p:cNvPr id="11" name="Subtitle 2"/>
          <p:cNvSpPr txBox="1">
            <a:spLocks/>
          </p:cNvSpPr>
          <p:nvPr/>
        </p:nvSpPr>
        <p:spPr bwMode="auto">
          <a:xfrm>
            <a:off x="0" y="0"/>
            <a:ext cx="9144000" cy="750094"/>
          </a:xfrm>
          <a:prstGeom prst="rect">
            <a:avLst/>
          </a:prstGeom>
          <a:noFill/>
          <a:ln w="9525">
            <a:noFill/>
            <a:miter lim="800000"/>
            <a:headEnd/>
            <a:tailEnd/>
          </a:ln>
        </p:spPr>
        <p:txBody>
          <a:bodyPr/>
          <a:lstStyle/>
          <a:p>
            <a:pPr marL="342900" indent="-342900" algn="ctr">
              <a:spcBef>
                <a:spcPct val="20000"/>
              </a:spcBef>
            </a:pPr>
            <a:r>
              <a:rPr lang="en-US" sz="2800" dirty="0" err="1">
                <a:solidFill>
                  <a:srgbClr val="0070C0"/>
                </a:solidFill>
                <a:latin typeface="Times New Roman" pitchFamily="18" charset="0"/>
                <a:cs typeface="Times New Roman" pitchFamily="18" charset="0"/>
              </a:rPr>
              <a:t>Thứ</a:t>
            </a:r>
            <a:r>
              <a:rPr lang="en-US" sz="2800" dirty="0">
                <a:solidFill>
                  <a:srgbClr val="0070C0"/>
                </a:solidFill>
                <a:latin typeface="Times New Roman" pitchFamily="18" charset="0"/>
                <a:cs typeface="Times New Roman" pitchFamily="18" charset="0"/>
              </a:rPr>
              <a:t> </a:t>
            </a:r>
            <a:r>
              <a:rPr lang="en-US" sz="2800" dirty="0" err="1" smtClean="0">
                <a:solidFill>
                  <a:srgbClr val="0070C0"/>
                </a:solidFill>
                <a:latin typeface="Times New Roman" pitchFamily="18" charset="0"/>
                <a:cs typeface="Times New Roman" pitchFamily="18" charset="0"/>
              </a:rPr>
              <a:t>tư</a:t>
            </a:r>
            <a:r>
              <a:rPr lang="en-US" sz="2800" dirty="0" smtClean="0">
                <a:solidFill>
                  <a:srgbClr val="0070C0"/>
                </a:solidFill>
                <a:latin typeface="Times New Roman" pitchFamily="18" charset="0"/>
                <a:cs typeface="Times New Roman" pitchFamily="18" charset="0"/>
              </a:rPr>
              <a:t> </a:t>
            </a:r>
            <a:r>
              <a:rPr lang="en-US" sz="2800" dirty="0" err="1">
                <a:solidFill>
                  <a:srgbClr val="0070C0"/>
                </a:solidFill>
                <a:latin typeface="Times New Roman" pitchFamily="18" charset="0"/>
                <a:cs typeface="Times New Roman" pitchFamily="18" charset="0"/>
              </a:rPr>
              <a:t>ngày</a:t>
            </a:r>
            <a:r>
              <a:rPr lang="en-US" sz="2800" dirty="0">
                <a:solidFill>
                  <a:srgbClr val="0070C0"/>
                </a:solidFill>
                <a:latin typeface="Times New Roman" pitchFamily="18" charset="0"/>
                <a:cs typeface="Times New Roman" pitchFamily="18" charset="0"/>
              </a:rPr>
              <a:t> </a:t>
            </a:r>
            <a:r>
              <a:rPr lang="en-US" sz="2800" dirty="0" smtClean="0">
                <a:solidFill>
                  <a:srgbClr val="0070C0"/>
                </a:solidFill>
                <a:latin typeface="Times New Roman" pitchFamily="18" charset="0"/>
                <a:cs typeface="Times New Roman" pitchFamily="18" charset="0"/>
              </a:rPr>
              <a:t>14 </a:t>
            </a:r>
            <a:r>
              <a:rPr lang="en-US" sz="2800" dirty="0" err="1">
                <a:solidFill>
                  <a:srgbClr val="0070C0"/>
                </a:solidFill>
                <a:latin typeface="Times New Roman" pitchFamily="18" charset="0"/>
                <a:cs typeface="Times New Roman" pitchFamily="18" charset="0"/>
              </a:rPr>
              <a:t>tháng</a:t>
            </a:r>
            <a:r>
              <a:rPr lang="en-US" sz="2800" dirty="0">
                <a:solidFill>
                  <a:srgbClr val="0070C0"/>
                </a:solidFill>
                <a:latin typeface="Times New Roman" pitchFamily="18" charset="0"/>
                <a:cs typeface="Times New Roman" pitchFamily="18" charset="0"/>
              </a:rPr>
              <a:t> 03 </a:t>
            </a:r>
            <a:r>
              <a:rPr lang="en-US" sz="2800" dirty="0" err="1">
                <a:solidFill>
                  <a:srgbClr val="0070C0"/>
                </a:solidFill>
                <a:latin typeface="Times New Roman" pitchFamily="18" charset="0"/>
                <a:cs typeface="Times New Roman" pitchFamily="18" charset="0"/>
              </a:rPr>
              <a:t>năm</a:t>
            </a:r>
            <a:r>
              <a:rPr lang="en-US" sz="2800" dirty="0">
                <a:solidFill>
                  <a:srgbClr val="0070C0"/>
                </a:solidFill>
                <a:latin typeface="Times New Roman" pitchFamily="18" charset="0"/>
                <a:cs typeface="Times New Roman" pitchFamily="18" charset="0"/>
              </a:rPr>
              <a:t> </a:t>
            </a:r>
            <a:r>
              <a:rPr lang="en-US" sz="2800" dirty="0" smtClean="0">
                <a:solidFill>
                  <a:srgbClr val="0070C0"/>
                </a:solidFill>
                <a:latin typeface="Times New Roman" pitchFamily="18" charset="0"/>
                <a:cs typeface="Times New Roman" pitchFamily="18" charset="0"/>
              </a:rPr>
              <a:t>2021</a:t>
            </a:r>
            <a:endParaRPr lang="en-US" sz="2800" dirty="0">
              <a:solidFill>
                <a:srgbClr val="0070C0"/>
              </a:solidFill>
              <a:latin typeface="Times New Roman" pitchFamily="18" charset="0"/>
              <a:cs typeface="Times New Roman" pitchFamily="18" charset="0"/>
            </a:endParaRPr>
          </a:p>
          <a:p>
            <a:pPr marL="342900" indent="-342900" algn="ctr">
              <a:spcBef>
                <a:spcPct val="20000"/>
              </a:spcBef>
            </a:pPr>
            <a:r>
              <a:rPr lang="en-US" sz="2800" dirty="0">
                <a:solidFill>
                  <a:srgbClr val="0070C0"/>
                </a:solidFill>
                <a:latin typeface="Times New Roman" pitchFamily="18" charset="0"/>
                <a:cs typeface="Times New Roman" pitchFamily="18" charset="0"/>
              </a:rPr>
              <a:t>Tin </a:t>
            </a:r>
            <a:r>
              <a:rPr lang="en-US" sz="2800" dirty="0" err="1">
                <a:solidFill>
                  <a:srgbClr val="0070C0"/>
                </a:solidFill>
                <a:latin typeface="Times New Roman" pitchFamily="18" charset="0"/>
                <a:cs typeface="Times New Roman" pitchFamily="18" charset="0"/>
              </a:rPr>
              <a:t>học</a:t>
            </a:r>
            <a:endParaRPr lang="vi-VN" sz="2800" b="1"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additive="base">
                                        <p:cTn id="7" dur="500" fill="hold"/>
                                        <p:tgtEl>
                                          <p:spTgt spid="22"/>
                                        </p:tgtEl>
                                        <p:attrNameLst>
                                          <p:attrName>ppt_x</p:attrName>
                                        </p:attrNameLst>
                                      </p:cBhvr>
                                      <p:tavLst>
                                        <p:tav tm="0">
                                          <p:val>
                                            <p:strVal val="#ppt_x"/>
                                          </p:val>
                                        </p:tav>
                                        <p:tav tm="100000">
                                          <p:val>
                                            <p:strVal val="#ppt_x"/>
                                          </p:val>
                                        </p:tav>
                                      </p:tavLst>
                                    </p:anim>
                                    <p:anim calcmode="lin" valueType="num">
                                      <p:cBhvr additive="base">
                                        <p:cTn id="8"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p:cNvPicPr>
            <a:picLocks noChangeAspect="1" noChangeArrowheads="1"/>
          </p:cNvPicPr>
          <p:nvPr/>
        </p:nvPicPr>
        <p:blipFill>
          <a:blip r:embed="rId2" cstate="print"/>
          <a:srcRect/>
          <a:stretch>
            <a:fillRect/>
          </a:stretch>
        </p:blipFill>
        <p:spPr bwMode="auto">
          <a:xfrm>
            <a:off x="0" y="0"/>
            <a:ext cx="9144000" cy="503872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5750" y="1071563"/>
            <a:ext cx="8572500" cy="857250"/>
          </a:xfrm>
        </p:spPr>
        <p:txBody>
          <a:bodyPr/>
          <a:lstStyle/>
          <a:p>
            <a:pPr algn="l" eaLnBrk="1" hangingPunct="1"/>
            <a:r>
              <a:rPr lang="en-US" sz="2800" b="0" smtClean="0">
                <a:solidFill>
                  <a:srgbClr val="220EB2"/>
                </a:solidFill>
              </a:rPr>
              <a:t>Viết lệnh để điều khiển Rùa vẽ được  hình vuông có chiều dài cạnh là 100 bước.</a:t>
            </a:r>
            <a:r>
              <a:rPr lang="en-US" sz="2800" b="0" smtClean="0">
                <a:solidFill>
                  <a:srgbClr val="0070C0"/>
                </a:solidFill>
              </a:rPr>
              <a:t/>
            </a:r>
            <a:br>
              <a:rPr lang="en-US" sz="2800" b="0" smtClean="0">
                <a:solidFill>
                  <a:srgbClr val="0070C0"/>
                </a:solidFill>
              </a:rPr>
            </a:br>
            <a:endParaRPr lang="vi-VN" sz="2800" b="0" smtClean="0">
              <a:solidFill>
                <a:srgbClr val="0070C0"/>
              </a:solidFill>
            </a:endParaRPr>
          </a:p>
        </p:txBody>
      </p:sp>
      <p:sp>
        <p:nvSpPr>
          <p:cNvPr id="3075" name="Subtitle 2"/>
          <p:cNvSpPr txBox="1">
            <a:spLocks/>
          </p:cNvSpPr>
          <p:nvPr/>
        </p:nvSpPr>
        <p:spPr bwMode="auto">
          <a:xfrm>
            <a:off x="1357313" y="0"/>
            <a:ext cx="6400800" cy="1314450"/>
          </a:xfrm>
          <a:prstGeom prst="rect">
            <a:avLst/>
          </a:prstGeom>
          <a:noFill/>
          <a:ln w="9525">
            <a:noFill/>
            <a:miter lim="800000"/>
            <a:headEnd/>
            <a:tailEnd/>
          </a:ln>
        </p:spPr>
        <p:txBody>
          <a:bodyPr/>
          <a:lstStyle/>
          <a:p>
            <a:pPr algn="ctr">
              <a:spcBef>
                <a:spcPct val="20000"/>
              </a:spcBef>
              <a:buFont typeface="Arial" charset="0"/>
              <a:buNone/>
            </a:pPr>
            <a:endParaRPr lang="en-US" sz="2800">
              <a:solidFill>
                <a:srgbClr val="0070C0"/>
              </a:solidFill>
              <a:latin typeface="Times New Roman" pitchFamily="18" charset="0"/>
              <a:cs typeface="Times New Roman" pitchFamily="18" charset="0"/>
            </a:endParaRPr>
          </a:p>
        </p:txBody>
      </p:sp>
      <p:sp>
        <p:nvSpPr>
          <p:cNvPr id="3076" name="Subtitle 2"/>
          <p:cNvSpPr txBox="1">
            <a:spLocks/>
          </p:cNvSpPr>
          <p:nvPr/>
        </p:nvSpPr>
        <p:spPr bwMode="auto">
          <a:xfrm>
            <a:off x="1071563" y="0"/>
            <a:ext cx="6400800" cy="1314450"/>
          </a:xfrm>
          <a:prstGeom prst="rect">
            <a:avLst/>
          </a:prstGeom>
          <a:noFill/>
          <a:ln w="9525">
            <a:noFill/>
            <a:miter lim="800000"/>
            <a:headEnd/>
            <a:tailEnd/>
          </a:ln>
        </p:spPr>
        <p:txBody>
          <a:bodyPr/>
          <a:lstStyle/>
          <a:p>
            <a:pPr algn="ctr">
              <a:spcBef>
                <a:spcPct val="20000"/>
              </a:spcBef>
              <a:buFont typeface="Arial" charset="0"/>
              <a:buNone/>
            </a:pPr>
            <a:endParaRPr lang="en-US" sz="2800">
              <a:solidFill>
                <a:srgbClr val="0070C0"/>
              </a:solidFill>
              <a:latin typeface="Times New Roman" pitchFamily="18" charset="0"/>
              <a:cs typeface="Times New Roman" pitchFamily="18" charset="0"/>
            </a:endParaRPr>
          </a:p>
        </p:txBody>
      </p:sp>
      <p:sp>
        <p:nvSpPr>
          <p:cNvPr id="9" name="TextBox 8"/>
          <p:cNvSpPr txBox="1">
            <a:spLocks noChangeArrowheads="1"/>
          </p:cNvSpPr>
          <p:nvPr/>
        </p:nvSpPr>
        <p:spPr bwMode="auto">
          <a:xfrm>
            <a:off x="3214689" y="4667250"/>
            <a:ext cx="2928937" cy="492443"/>
          </a:xfrm>
          <a:prstGeom prst="rect">
            <a:avLst/>
          </a:prstGeom>
          <a:noFill/>
          <a:ln w="9525">
            <a:noFill/>
            <a:miter lim="800000"/>
            <a:headEnd/>
            <a:tailEnd/>
          </a:ln>
        </p:spPr>
        <p:txBody>
          <a:bodyPr>
            <a:spAutoFit/>
          </a:bodyPr>
          <a:lstStyle/>
          <a:p>
            <a:r>
              <a:rPr lang="en-US" sz="2600">
                <a:latin typeface="Times New Roman" pitchFamily="18" charset="0"/>
                <a:cs typeface="Times New Roman" pitchFamily="18" charset="0"/>
              </a:rPr>
              <a:t>Thực hành: 4 phút</a:t>
            </a:r>
          </a:p>
        </p:txBody>
      </p:sp>
      <p:pic>
        <p:nvPicPr>
          <p:cNvPr id="3082" name="Picture 12">
            <a:hlinkClick r:id="rId2" action="ppaction://hlinkfile"/>
          </p:cNvPr>
          <p:cNvPicPr>
            <a:picLocks noChangeAspect="1" noChangeArrowheads="1"/>
          </p:cNvPicPr>
          <p:nvPr/>
        </p:nvPicPr>
        <p:blipFill>
          <a:blip r:embed="rId3" cstate="print"/>
          <a:srcRect/>
          <a:stretch>
            <a:fillRect/>
          </a:stretch>
        </p:blipFill>
        <p:spPr bwMode="auto">
          <a:xfrm>
            <a:off x="7429501" y="4607719"/>
            <a:ext cx="741363" cy="535781"/>
          </a:xfrm>
          <a:prstGeom prst="rect">
            <a:avLst/>
          </a:prstGeom>
          <a:noFill/>
          <a:ln w="9525">
            <a:noFill/>
            <a:miter lim="800000"/>
            <a:headEnd/>
            <a:tailEnd/>
          </a:ln>
        </p:spPr>
      </p:pic>
      <p:sp>
        <p:nvSpPr>
          <p:cNvPr id="13" name="Rectangle 12"/>
          <p:cNvSpPr/>
          <p:nvPr/>
        </p:nvSpPr>
        <p:spPr>
          <a:xfrm>
            <a:off x="3000376" y="267891"/>
            <a:ext cx="3286125" cy="589359"/>
          </a:xfrm>
          <a:prstGeom prst="rect">
            <a:avLst/>
          </a:prstGeom>
          <a:solidFill>
            <a:srgbClr val="00B0F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b="1" dirty="0">
                <a:solidFill>
                  <a:srgbClr val="FF0000"/>
                </a:solidFill>
                <a:latin typeface="Times New Roman" pitchFamily="18" charset="0"/>
                <a:cs typeface="Times New Roman" pitchFamily="18" charset="0"/>
              </a:rPr>
              <a:t>BÀI CŨ</a:t>
            </a:r>
            <a:endParaRPr lang="vi-VN" sz="4000" b="1" dirty="0">
              <a:solidFill>
                <a:srgbClr val="FF0000"/>
              </a:solidFill>
              <a:latin typeface="Times New Roman" pitchFamily="18" charset="0"/>
              <a:cs typeface="Times New Roman" pitchFamily="18" charset="0"/>
            </a:endParaRPr>
          </a:p>
        </p:txBody>
      </p:sp>
      <p:pic>
        <p:nvPicPr>
          <p:cNvPr id="4109" name="Picture 13"/>
          <p:cNvPicPr>
            <a:picLocks noChangeAspect="1" noChangeArrowheads="1"/>
          </p:cNvPicPr>
          <p:nvPr/>
        </p:nvPicPr>
        <p:blipFill>
          <a:blip r:embed="rId4" cstate="print"/>
          <a:srcRect/>
          <a:stretch>
            <a:fillRect/>
          </a:stretch>
        </p:blipFill>
        <p:spPr bwMode="auto">
          <a:xfrm>
            <a:off x="3071814" y="2035969"/>
            <a:ext cx="3000375" cy="166092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109"/>
                                        </p:tgtEl>
                                        <p:attrNameLst>
                                          <p:attrName>style.visibility</p:attrName>
                                        </p:attrNameLst>
                                      </p:cBhvr>
                                      <p:to>
                                        <p:strVal val="visible"/>
                                      </p:to>
                                    </p:set>
                                    <p:anim calcmode="lin" valueType="num">
                                      <p:cBhvr additive="base">
                                        <p:cTn id="11" dur="500" fill="hold"/>
                                        <p:tgtEl>
                                          <p:spTgt spid="4109"/>
                                        </p:tgtEl>
                                        <p:attrNameLst>
                                          <p:attrName>ppt_x</p:attrName>
                                        </p:attrNameLst>
                                      </p:cBhvr>
                                      <p:tavLst>
                                        <p:tav tm="0">
                                          <p:val>
                                            <p:strVal val="#ppt_x"/>
                                          </p:val>
                                        </p:tav>
                                        <p:tav tm="100000">
                                          <p:val>
                                            <p:strVal val="#ppt_x"/>
                                          </p:val>
                                        </p:tav>
                                      </p:tavLst>
                                    </p:anim>
                                    <p:anim calcmode="lin" valueType="num">
                                      <p:cBhvr additive="base">
                                        <p:cTn id="12" dur="500" fill="hold"/>
                                        <p:tgtEl>
                                          <p:spTgt spid="4109"/>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blinds(horizontal)">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Table 12"/>
          <p:cNvGraphicFramePr>
            <a:graphicFrameLocks noGrp="1"/>
          </p:cNvGraphicFramePr>
          <p:nvPr/>
        </p:nvGraphicFramePr>
        <p:xfrm>
          <a:off x="285751" y="2952141"/>
          <a:ext cx="8643997" cy="1995873"/>
        </p:xfrm>
        <a:graphic>
          <a:graphicData uri="http://schemas.openxmlformats.org/drawingml/2006/table">
            <a:tbl>
              <a:tblPr firstRow="1" bandRow="1">
                <a:tableStyleId>{5940675A-B579-460E-94D1-54222C63F5DA}</a:tableStyleId>
              </a:tblPr>
              <a:tblGrid>
                <a:gridCol w="691523"/>
                <a:gridCol w="1244740"/>
                <a:gridCol w="6707734"/>
              </a:tblGrid>
              <a:tr h="388620">
                <a:tc>
                  <a:txBody>
                    <a:bodyPr/>
                    <a:lstStyle/>
                    <a:p>
                      <a:pPr algn="ctr"/>
                      <a:r>
                        <a:rPr lang="en-US" sz="2100" b="1" dirty="0" smtClean="0">
                          <a:solidFill>
                            <a:srgbClr val="0070C0"/>
                          </a:solidFill>
                          <a:latin typeface="Times New Roman" pitchFamily="18" charset="0"/>
                          <a:cs typeface="Times New Roman" pitchFamily="18" charset="0"/>
                        </a:rPr>
                        <a:t>TT</a:t>
                      </a:r>
                      <a:endParaRPr lang="en-US" sz="2100" b="1" dirty="0">
                        <a:solidFill>
                          <a:srgbClr val="0070C0"/>
                        </a:solidFill>
                        <a:latin typeface="Times New Roman" pitchFamily="18" charset="0"/>
                        <a:cs typeface="Times New Roman" pitchFamily="18" charset="0"/>
                      </a:endParaRPr>
                    </a:p>
                  </a:txBody>
                  <a:tcPr marT="34290" marB="34290">
                    <a:solidFill>
                      <a:srgbClr val="FFC000"/>
                    </a:solidFill>
                  </a:tcPr>
                </a:tc>
                <a:tc>
                  <a:txBody>
                    <a:bodyPr/>
                    <a:lstStyle/>
                    <a:p>
                      <a:pPr algn="ctr"/>
                      <a:r>
                        <a:rPr lang="en-US" sz="2100" b="1" dirty="0" smtClean="0">
                          <a:solidFill>
                            <a:srgbClr val="0070C0"/>
                          </a:solidFill>
                          <a:latin typeface="Times New Roman" pitchFamily="18" charset="0"/>
                          <a:cs typeface="Times New Roman" pitchFamily="18" charset="0"/>
                        </a:rPr>
                        <a:t>LỆNH</a:t>
                      </a:r>
                      <a:endParaRPr lang="en-US" sz="2100" b="1" dirty="0">
                        <a:solidFill>
                          <a:srgbClr val="0070C0"/>
                        </a:solidFill>
                        <a:latin typeface="Times New Roman" pitchFamily="18" charset="0"/>
                        <a:cs typeface="Times New Roman" pitchFamily="18" charset="0"/>
                      </a:endParaRPr>
                    </a:p>
                  </a:txBody>
                  <a:tcPr marT="34290" marB="34290">
                    <a:solidFill>
                      <a:srgbClr val="FFC000"/>
                    </a:solidFill>
                  </a:tcPr>
                </a:tc>
                <a:tc>
                  <a:txBody>
                    <a:bodyPr/>
                    <a:lstStyle/>
                    <a:p>
                      <a:pPr algn="ctr"/>
                      <a:r>
                        <a:rPr lang="en-US" sz="2100" b="1" dirty="0" smtClean="0">
                          <a:solidFill>
                            <a:srgbClr val="0070C0"/>
                          </a:solidFill>
                          <a:latin typeface="Times New Roman" pitchFamily="18" charset="0"/>
                          <a:cs typeface="Times New Roman" pitchFamily="18" charset="0"/>
                        </a:rPr>
                        <a:t>HÀNH</a:t>
                      </a:r>
                      <a:r>
                        <a:rPr lang="en-US" sz="2100" b="1" baseline="0" dirty="0" smtClean="0">
                          <a:solidFill>
                            <a:srgbClr val="0070C0"/>
                          </a:solidFill>
                          <a:latin typeface="Times New Roman" pitchFamily="18" charset="0"/>
                          <a:cs typeface="Times New Roman" pitchFamily="18" charset="0"/>
                        </a:rPr>
                        <a:t> ĐỘNG CỦA RÙA</a:t>
                      </a:r>
                      <a:endParaRPr lang="en-US" sz="2100" b="1" dirty="0">
                        <a:solidFill>
                          <a:srgbClr val="0070C0"/>
                        </a:solidFill>
                        <a:latin typeface="Times New Roman" pitchFamily="18" charset="0"/>
                        <a:cs typeface="Times New Roman" pitchFamily="18" charset="0"/>
                      </a:endParaRPr>
                    </a:p>
                  </a:txBody>
                  <a:tcPr marT="34290" marB="34290">
                    <a:solidFill>
                      <a:srgbClr val="FFC000"/>
                    </a:solidFill>
                  </a:tcPr>
                </a:tc>
              </a:tr>
              <a:tr h="388620">
                <a:tc>
                  <a:txBody>
                    <a:bodyPr/>
                    <a:lstStyle/>
                    <a:p>
                      <a:pPr algn="ctr"/>
                      <a:r>
                        <a:rPr lang="en-US" sz="2100" dirty="0" smtClean="0">
                          <a:latin typeface="Times New Roman" pitchFamily="18" charset="0"/>
                          <a:cs typeface="Times New Roman" pitchFamily="18" charset="0"/>
                        </a:rPr>
                        <a:t>1</a:t>
                      </a:r>
                      <a:endParaRPr lang="en-US" sz="2100" dirty="0">
                        <a:latin typeface="Times New Roman" pitchFamily="18" charset="0"/>
                        <a:cs typeface="Times New Roman" pitchFamily="18" charset="0"/>
                      </a:endParaRPr>
                    </a:p>
                  </a:txBody>
                  <a:tcPr marT="34290" marB="34290"/>
                </a:tc>
                <a:tc>
                  <a:txBody>
                    <a:bodyPr/>
                    <a:lstStyle/>
                    <a:p>
                      <a:pPr algn="l"/>
                      <a:r>
                        <a:rPr lang="en-US" sz="2100" dirty="0" smtClean="0">
                          <a:latin typeface="Times New Roman" pitchFamily="18" charset="0"/>
                          <a:cs typeface="Times New Roman" pitchFamily="18" charset="0"/>
                        </a:rPr>
                        <a:t>FD 50</a:t>
                      </a:r>
                      <a:endParaRPr lang="en-US" sz="2100" dirty="0">
                        <a:latin typeface="Times New Roman" pitchFamily="18" charset="0"/>
                        <a:cs typeface="Times New Roman" pitchFamily="18" charset="0"/>
                      </a:endParaRPr>
                    </a:p>
                  </a:txBody>
                  <a:tcPr marT="34290" marB="34290"/>
                </a:tc>
                <a:tc>
                  <a:txBody>
                    <a:bodyPr/>
                    <a:lstStyle/>
                    <a:p>
                      <a:pPr algn="ctr"/>
                      <a:endParaRPr lang="en-US" sz="2100" dirty="0">
                        <a:latin typeface="Times New Roman" pitchFamily="18" charset="0"/>
                        <a:cs typeface="Times New Roman" pitchFamily="18" charset="0"/>
                      </a:endParaRPr>
                    </a:p>
                  </a:txBody>
                  <a:tcPr marT="34290" marB="34290"/>
                </a:tc>
              </a:tr>
              <a:tr h="388620">
                <a:tc>
                  <a:txBody>
                    <a:bodyPr/>
                    <a:lstStyle/>
                    <a:p>
                      <a:pPr algn="ctr"/>
                      <a:r>
                        <a:rPr lang="en-US" sz="2100" smtClean="0">
                          <a:latin typeface="Times New Roman" pitchFamily="18" charset="0"/>
                          <a:cs typeface="Times New Roman" pitchFamily="18" charset="0"/>
                        </a:rPr>
                        <a:t>2</a:t>
                      </a:r>
                      <a:endParaRPr lang="en-US" sz="2100">
                        <a:latin typeface="Times New Roman" pitchFamily="18" charset="0"/>
                        <a:cs typeface="Times New Roman" pitchFamily="18" charset="0"/>
                      </a:endParaRPr>
                    </a:p>
                  </a:txBody>
                  <a:tcPr marT="34290" marB="34290"/>
                </a:tc>
                <a:tc>
                  <a:txBody>
                    <a:bodyPr/>
                    <a:lstStyle/>
                    <a:p>
                      <a:pPr algn="l"/>
                      <a:r>
                        <a:rPr lang="en-US" sz="2100" dirty="0" smtClean="0">
                          <a:latin typeface="Times New Roman" pitchFamily="18" charset="0"/>
                          <a:cs typeface="Times New Roman" pitchFamily="18" charset="0"/>
                        </a:rPr>
                        <a:t>RT</a:t>
                      </a:r>
                      <a:r>
                        <a:rPr lang="en-US" sz="2100" baseline="0" dirty="0" smtClean="0">
                          <a:latin typeface="Times New Roman" pitchFamily="18" charset="0"/>
                          <a:cs typeface="Times New Roman" pitchFamily="18" charset="0"/>
                        </a:rPr>
                        <a:t> 90</a:t>
                      </a:r>
                      <a:endParaRPr lang="en-US" sz="2100" dirty="0">
                        <a:latin typeface="Times New Roman" pitchFamily="18" charset="0"/>
                        <a:cs typeface="Times New Roman" pitchFamily="18" charset="0"/>
                      </a:endParaRPr>
                    </a:p>
                  </a:txBody>
                  <a:tcPr marT="34290" marB="34290"/>
                </a:tc>
                <a:tc>
                  <a:txBody>
                    <a:bodyPr/>
                    <a:lstStyle/>
                    <a:p>
                      <a:pPr algn="ctr"/>
                      <a:endParaRPr lang="en-US" sz="2100" dirty="0">
                        <a:latin typeface="Times New Roman" pitchFamily="18" charset="0"/>
                        <a:cs typeface="Times New Roman" pitchFamily="18" charset="0"/>
                      </a:endParaRPr>
                    </a:p>
                  </a:txBody>
                  <a:tcPr marT="34290" marB="34290"/>
                </a:tc>
              </a:tr>
              <a:tr h="388620">
                <a:tc>
                  <a:txBody>
                    <a:bodyPr/>
                    <a:lstStyle/>
                    <a:p>
                      <a:pPr algn="ctr"/>
                      <a:r>
                        <a:rPr lang="en-US" sz="2100" smtClean="0">
                          <a:latin typeface="Times New Roman" pitchFamily="18" charset="0"/>
                          <a:cs typeface="Times New Roman" pitchFamily="18" charset="0"/>
                        </a:rPr>
                        <a:t>3</a:t>
                      </a:r>
                      <a:endParaRPr lang="en-US" sz="2100">
                        <a:latin typeface="Times New Roman" pitchFamily="18" charset="0"/>
                        <a:cs typeface="Times New Roman" pitchFamily="18" charset="0"/>
                      </a:endParaRPr>
                    </a:p>
                  </a:txBody>
                  <a:tcPr marT="34290" marB="34290"/>
                </a:tc>
                <a:tc>
                  <a:txBody>
                    <a:bodyPr/>
                    <a:lstStyle/>
                    <a:p>
                      <a:pPr algn="l"/>
                      <a:r>
                        <a:rPr lang="en-US" sz="2100" dirty="0" smtClean="0">
                          <a:latin typeface="Times New Roman" pitchFamily="18" charset="0"/>
                          <a:cs typeface="Times New Roman" pitchFamily="18" charset="0"/>
                        </a:rPr>
                        <a:t>Home</a:t>
                      </a:r>
                      <a:endParaRPr lang="en-US" sz="2100" dirty="0">
                        <a:latin typeface="Times New Roman" pitchFamily="18" charset="0"/>
                        <a:cs typeface="Times New Roman" pitchFamily="18" charset="0"/>
                      </a:endParaRPr>
                    </a:p>
                  </a:txBody>
                  <a:tcPr marT="34290" marB="34290"/>
                </a:tc>
                <a:tc>
                  <a:txBody>
                    <a:bodyPr/>
                    <a:lstStyle/>
                    <a:p>
                      <a:pPr algn="ctr"/>
                      <a:endParaRPr lang="en-US" sz="2100" dirty="0">
                        <a:latin typeface="Times New Roman" pitchFamily="18" charset="0"/>
                        <a:cs typeface="Times New Roman" pitchFamily="18" charset="0"/>
                      </a:endParaRPr>
                    </a:p>
                  </a:txBody>
                  <a:tcPr marT="34290" marB="34290"/>
                </a:tc>
              </a:tr>
              <a:tr h="441393">
                <a:tc>
                  <a:txBody>
                    <a:bodyPr/>
                    <a:lstStyle/>
                    <a:p>
                      <a:pPr algn="ctr"/>
                      <a:r>
                        <a:rPr lang="en-US" sz="2100" dirty="0" smtClean="0">
                          <a:latin typeface="Times New Roman" pitchFamily="18" charset="0"/>
                          <a:cs typeface="Times New Roman" pitchFamily="18" charset="0"/>
                        </a:rPr>
                        <a:t>4</a:t>
                      </a:r>
                      <a:endParaRPr lang="en-US" sz="2100" dirty="0">
                        <a:latin typeface="Times New Roman" pitchFamily="18" charset="0"/>
                        <a:cs typeface="Times New Roman" pitchFamily="18" charset="0"/>
                      </a:endParaRPr>
                    </a:p>
                  </a:txBody>
                  <a:tcPr marT="34290" marB="34290"/>
                </a:tc>
                <a:tc>
                  <a:txBody>
                    <a:bodyPr/>
                    <a:lstStyle/>
                    <a:p>
                      <a:pPr algn="l"/>
                      <a:r>
                        <a:rPr lang="en-US" sz="2100" dirty="0" smtClean="0">
                          <a:latin typeface="Times New Roman" pitchFamily="18" charset="0"/>
                          <a:cs typeface="Times New Roman" pitchFamily="18" charset="0"/>
                        </a:rPr>
                        <a:t>CS</a:t>
                      </a:r>
                      <a:endParaRPr lang="en-US" sz="2100" dirty="0">
                        <a:latin typeface="Times New Roman" pitchFamily="18" charset="0"/>
                        <a:cs typeface="Times New Roman" pitchFamily="18" charset="0"/>
                      </a:endParaRPr>
                    </a:p>
                  </a:txBody>
                  <a:tcPr marT="34290" marB="34290"/>
                </a:tc>
                <a:tc>
                  <a:txBody>
                    <a:bodyPr/>
                    <a:lstStyle/>
                    <a:p>
                      <a:pPr algn="ctr"/>
                      <a:endParaRPr lang="en-US" sz="2100" dirty="0">
                        <a:latin typeface="Times New Roman" pitchFamily="18" charset="0"/>
                        <a:cs typeface="Times New Roman" pitchFamily="18" charset="0"/>
                      </a:endParaRPr>
                    </a:p>
                  </a:txBody>
                  <a:tcPr marT="34290" marB="34290"/>
                </a:tc>
              </a:tr>
            </a:tbl>
          </a:graphicData>
        </a:graphic>
      </p:graphicFrame>
      <p:sp>
        <p:nvSpPr>
          <p:cNvPr id="14" name="TextBox 13"/>
          <p:cNvSpPr txBox="1">
            <a:spLocks noChangeArrowheads="1"/>
          </p:cNvSpPr>
          <p:nvPr/>
        </p:nvSpPr>
        <p:spPr bwMode="auto">
          <a:xfrm>
            <a:off x="2357438" y="3272666"/>
            <a:ext cx="4572000" cy="523220"/>
          </a:xfrm>
          <a:prstGeom prst="rect">
            <a:avLst/>
          </a:prstGeom>
          <a:noFill/>
          <a:ln w="9525">
            <a:noFill/>
            <a:miter lim="800000"/>
            <a:headEnd/>
            <a:tailEnd/>
          </a:ln>
        </p:spPr>
        <p:txBody>
          <a:bodyPr>
            <a:spAutoFit/>
          </a:bodyPr>
          <a:lstStyle/>
          <a:p>
            <a:r>
              <a:rPr lang="en-US" sz="2800" dirty="0" err="1">
                <a:solidFill>
                  <a:srgbClr val="FF0000"/>
                </a:solidFill>
                <a:latin typeface="Times New Roman" pitchFamily="18" charset="0"/>
                <a:cs typeface="Times New Roman" pitchFamily="18" charset="0"/>
              </a:rPr>
              <a:t>Rùa</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tiến</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về</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trước</a:t>
            </a:r>
            <a:r>
              <a:rPr lang="en-US" sz="2800" dirty="0">
                <a:solidFill>
                  <a:srgbClr val="FF0000"/>
                </a:solidFill>
                <a:latin typeface="Times New Roman" pitchFamily="18" charset="0"/>
                <a:cs typeface="Times New Roman" pitchFamily="18" charset="0"/>
              </a:rPr>
              <a:t> 50 </a:t>
            </a:r>
            <a:r>
              <a:rPr lang="en-US" sz="2800" dirty="0" err="1">
                <a:solidFill>
                  <a:srgbClr val="FF0000"/>
                </a:solidFill>
                <a:latin typeface="Times New Roman" pitchFamily="18" charset="0"/>
                <a:cs typeface="Times New Roman" pitchFamily="18" charset="0"/>
              </a:rPr>
              <a:t>bước</a:t>
            </a:r>
            <a:r>
              <a:rPr lang="en-US" sz="2800" dirty="0">
                <a:solidFill>
                  <a:srgbClr val="FF0000"/>
                </a:solidFill>
                <a:latin typeface="Times New Roman" pitchFamily="18" charset="0"/>
                <a:cs typeface="Times New Roman" pitchFamily="18" charset="0"/>
              </a:rPr>
              <a:t>.</a:t>
            </a:r>
          </a:p>
        </p:txBody>
      </p:sp>
      <p:sp>
        <p:nvSpPr>
          <p:cNvPr id="15" name="TextBox 14"/>
          <p:cNvSpPr txBox="1">
            <a:spLocks noChangeArrowheads="1"/>
          </p:cNvSpPr>
          <p:nvPr/>
        </p:nvSpPr>
        <p:spPr bwMode="auto">
          <a:xfrm>
            <a:off x="2357438" y="3632706"/>
            <a:ext cx="4572000" cy="523220"/>
          </a:xfrm>
          <a:prstGeom prst="rect">
            <a:avLst/>
          </a:prstGeom>
          <a:noFill/>
          <a:ln w="9525">
            <a:noFill/>
            <a:miter lim="800000"/>
            <a:headEnd/>
            <a:tailEnd/>
          </a:ln>
        </p:spPr>
        <p:txBody>
          <a:bodyPr>
            <a:spAutoFit/>
          </a:bodyPr>
          <a:lstStyle/>
          <a:p>
            <a:r>
              <a:rPr lang="en-US" sz="2800" dirty="0" err="1">
                <a:solidFill>
                  <a:srgbClr val="FF0000"/>
                </a:solidFill>
                <a:latin typeface="Times New Roman" pitchFamily="18" charset="0"/>
                <a:cs typeface="Times New Roman" pitchFamily="18" charset="0"/>
              </a:rPr>
              <a:t>Rùa</a:t>
            </a:r>
            <a:r>
              <a:rPr lang="en-US" sz="2800" dirty="0">
                <a:solidFill>
                  <a:srgbClr val="FF0000"/>
                </a:solidFill>
                <a:latin typeface="Times New Roman" pitchFamily="18" charset="0"/>
                <a:cs typeface="Times New Roman" pitchFamily="18" charset="0"/>
              </a:rPr>
              <a:t> quay </a:t>
            </a:r>
            <a:r>
              <a:rPr lang="en-US" sz="2800" dirty="0" err="1">
                <a:solidFill>
                  <a:srgbClr val="FF0000"/>
                </a:solidFill>
                <a:latin typeface="Times New Roman" pitchFamily="18" charset="0"/>
                <a:cs typeface="Times New Roman" pitchFamily="18" charset="0"/>
              </a:rPr>
              <a:t>phải</a:t>
            </a:r>
            <a:r>
              <a:rPr lang="en-US" sz="2800" dirty="0">
                <a:solidFill>
                  <a:srgbClr val="FF0000"/>
                </a:solidFill>
                <a:latin typeface="Times New Roman" pitchFamily="18" charset="0"/>
                <a:cs typeface="Times New Roman" pitchFamily="18" charset="0"/>
              </a:rPr>
              <a:t> 90 </a:t>
            </a:r>
            <a:r>
              <a:rPr lang="en-US" sz="2800" dirty="0" err="1">
                <a:solidFill>
                  <a:srgbClr val="FF0000"/>
                </a:solidFill>
                <a:latin typeface="Times New Roman" pitchFamily="18" charset="0"/>
                <a:cs typeface="Times New Roman" pitchFamily="18" charset="0"/>
              </a:rPr>
              <a:t>độ</a:t>
            </a:r>
            <a:r>
              <a:rPr lang="en-US" sz="2800" dirty="0">
                <a:solidFill>
                  <a:srgbClr val="FF0000"/>
                </a:solidFill>
                <a:latin typeface="Times New Roman" pitchFamily="18" charset="0"/>
                <a:cs typeface="Times New Roman" pitchFamily="18" charset="0"/>
              </a:rPr>
              <a:t>.</a:t>
            </a:r>
          </a:p>
        </p:txBody>
      </p:sp>
      <p:sp>
        <p:nvSpPr>
          <p:cNvPr id="16" name="TextBox 15"/>
          <p:cNvSpPr txBox="1">
            <a:spLocks noChangeArrowheads="1"/>
          </p:cNvSpPr>
          <p:nvPr/>
        </p:nvSpPr>
        <p:spPr bwMode="auto">
          <a:xfrm>
            <a:off x="2357438" y="4064754"/>
            <a:ext cx="4572000" cy="523220"/>
          </a:xfrm>
          <a:prstGeom prst="rect">
            <a:avLst/>
          </a:prstGeom>
          <a:noFill/>
          <a:ln w="9525">
            <a:noFill/>
            <a:miter lim="800000"/>
            <a:headEnd/>
            <a:tailEnd/>
          </a:ln>
        </p:spPr>
        <p:txBody>
          <a:bodyPr>
            <a:spAutoFit/>
          </a:bodyPr>
          <a:lstStyle/>
          <a:p>
            <a:r>
              <a:rPr lang="en-US" sz="2800" dirty="0" err="1">
                <a:solidFill>
                  <a:srgbClr val="FF0000"/>
                </a:solidFill>
                <a:latin typeface="Times New Roman" pitchFamily="18" charset="0"/>
                <a:cs typeface="Times New Roman" pitchFamily="18" charset="0"/>
              </a:rPr>
              <a:t>Rùa</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về</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vị</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trí</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xuất</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phát</a:t>
            </a:r>
            <a:r>
              <a:rPr lang="en-US" sz="2800" dirty="0">
                <a:solidFill>
                  <a:srgbClr val="FF0000"/>
                </a:solidFill>
                <a:latin typeface="Times New Roman" pitchFamily="18" charset="0"/>
                <a:cs typeface="Times New Roman" pitchFamily="18" charset="0"/>
              </a:rPr>
              <a:t>.</a:t>
            </a:r>
          </a:p>
        </p:txBody>
      </p:sp>
      <p:sp>
        <p:nvSpPr>
          <p:cNvPr id="17" name="TextBox 16"/>
          <p:cNvSpPr txBox="1">
            <a:spLocks noChangeArrowheads="1"/>
          </p:cNvSpPr>
          <p:nvPr/>
        </p:nvSpPr>
        <p:spPr bwMode="auto">
          <a:xfrm>
            <a:off x="2286001" y="4496802"/>
            <a:ext cx="6715125" cy="523220"/>
          </a:xfrm>
          <a:prstGeom prst="rect">
            <a:avLst/>
          </a:prstGeom>
          <a:noFill/>
          <a:ln w="9525">
            <a:noFill/>
            <a:miter lim="800000"/>
            <a:headEnd/>
            <a:tailEnd/>
          </a:ln>
        </p:spPr>
        <p:txBody>
          <a:bodyPr>
            <a:spAutoFit/>
          </a:bodyPr>
          <a:lstStyle/>
          <a:p>
            <a:r>
              <a:rPr lang="en-US" sz="2800" dirty="0" err="1">
                <a:solidFill>
                  <a:srgbClr val="FF0000"/>
                </a:solidFill>
                <a:latin typeface="Times New Roman" pitchFamily="18" charset="0"/>
                <a:cs typeface="Times New Roman" pitchFamily="18" charset="0"/>
              </a:rPr>
              <a:t>Rùa</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về</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vị</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trí</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xuất</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phát</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xóa</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toàn</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bộ</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sân</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chơi</a:t>
            </a:r>
            <a:r>
              <a:rPr lang="en-US" sz="2800" dirty="0">
                <a:solidFill>
                  <a:srgbClr val="FF0000"/>
                </a:solidFill>
                <a:latin typeface="Times New Roman" pitchFamily="18" charset="0"/>
                <a:cs typeface="Times New Roman" pitchFamily="18" charset="0"/>
              </a:rPr>
              <a:t>.</a:t>
            </a:r>
          </a:p>
        </p:txBody>
      </p:sp>
      <p:sp>
        <p:nvSpPr>
          <p:cNvPr id="21" name="TextBox 20"/>
          <p:cNvSpPr txBox="1">
            <a:spLocks noChangeArrowheads="1"/>
          </p:cNvSpPr>
          <p:nvPr/>
        </p:nvSpPr>
        <p:spPr bwMode="auto">
          <a:xfrm>
            <a:off x="71438" y="1624013"/>
            <a:ext cx="8858250" cy="1384995"/>
          </a:xfrm>
          <a:prstGeom prst="rect">
            <a:avLst/>
          </a:prstGeom>
          <a:noFill/>
          <a:ln w="9525">
            <a:noFill/>
            <a:miter lim="800000"/>
            <a:headEnd/>
            <a:tailEnd/>
          </a:ln>
        </p:spPr>
        <p:txBody>
          <a:bodyPr>
            <a:spAutoFit/>
          </a:bodyPr>
          <a:lstStyle/>
          <a:p>
            <a:r>
              <a:rPr lang="en-US" sz="2800" dirty="0">
                <a:solidFill>
                  <a:srgbClr val="0070C0"/>
                </a:solidFill>
                <a:latin typeface="Times New Roman" pitchFamily="18" charset="0"/>
                <a:cs typeface="Times New Roman" pitchFamily="18" charset="0"/>
              </a:rPr>
              <a:t>1. </a:t>
            </a:r>
            <a:r>
              <a:rPr lang="en-US" sz="2800" dirty="0" err="1">
                <a:solidFill>
                  <a:srgbClr val="0070C0"/>
                </a:solidFill>
                <a:latin typeface="Times New Roman" pitchFamily="18" charset="0"/>
                <a:cs typeface="Times New Roman" pitchFamily="18" charset="0"/>
              </a:rPr>
              <a:t>Ôn</a:t>
            </a:r>
            <a:r>
              <a:rPr lang="en-US" sz="2800" dirty="0">
                <a:solidFill>
                  <a:srgbClr val="0070C0"/>
                </a:solidFill>
                <a:latin typeface="Times New Roman" pitchFamily="18" charset="0"/>
                <a:cs typeface="Times New Roman" pitchFamily="18" charset="0"/>
              </a:rPr>
              <a:t> </a:t>
            </a:r>
            <a:r>
              <a:rPr lang="en-US" sz="2800" dirty="0" err="1">
                <a:solidFill>
                  <a:srgbClr val="0070C0"/>
                </a:solidFill>
                <a:latin typeface="Times New Roman" pitchFamily="18" charset="0"/>
                <a:cs typeface="Times New Roman" pitchFamily="18" charset="0"/>
              </a:rPr>
              <a:t>lại</a:t>
            </a:r>
            <a:r>
              <a:rPr lang="en-US" sz="2800" dirty="0">
                <a:solidFill>
                  <a:srgbClr val="0070C0"/>
                </a:solidFill>
                <a:latin typeface="Times New Roman" pitchFamily="18" charset="0"/>
                <a:cs typeface="Times New Roman" pitchFamily="18" charset="0"/>
              </a:rPr>
              <a:t> </a:t>
            </a:r>
            <a:r>
              <a:rPr lang="en-US" sz="2800" dirty="0" err="1">
                <a:solidFill>
                  <a:srgbClr val="0070C0"/>
                </a:solidFill>
                <a:latin typeface="Times New Roman" pitchFamily="18" charset="0"/>
                <a:cs typeface="Times New Roman" pitchFamily="18" charset="0"/>
              </a:rPr>
              <a:t>các</a:t>
            </a:r>
            <a:r>
              <a:rPr lang="en-US" sz="2800" dirty="0">
                <a:solidFill>
                  <a:srgbClr val="0070C0"/>
                </a:solidFill>
                <a:latin typeface="Times New Roman" pitchFamily="18" charset="0"/>
                <a:cs typeface="Times New Roman" pitchFamily="18" charset="0"/>
              </a:rPr>
              <a:t> </a:t>
            </a:r>
            <a:r>
              <a:rPr lang="en-US" sz="2800" dirty="0" err="1">
                <a:solidFill>
                  <a:srgbClr val="0070C0"/>
                </a:solidFill>
                <a:latin typeface="Times New Roman" pitchFamily="18" charset="0"/>
                <a:cs typeface="Times New Roman" pitchFamily="18" charset="0"/>
              </a:rPr>
              <a:t>lệnh</a:t>
            </a:r>
            <a:r>
              <a:rPr lang="en-US" sz="2800" dirty="0">
                <a:solidFill>
                  <a:srgbClr val="0070C0"/>
                </a:solidFill>
                <a:latin typeface="Times New Roman" pitchFamily="18" charset="0"/>
                <a:cs typeface="Times New Roman" pitchFamily="18" charset="0"/>
              </a:rPr>
              <a:t> </a:t>
            </a:r>
            <a:r>
              <a:rPr lang="en-US" sz="2800" dirty="0" err="1">
                <a:solidFill>
                  <a:srgbClr val="0070C0"/>
                </a:solidFill>
                <a:latin typeface="Times New Roman" pitchFamily="18" charset="0"/>
                <a:cs typeface="Times New Roman" pitchFamily="18" charset="0"/>
              </a:rPr>
              <a:t>đã</a:t>
            </a:r>
            <a:r>
              <a:rPr lang="en-US" sz="2800" dirty="0">
                <a:solidFill>
                  <a:srgbClr val="0070C0"/>
                </a:solidFill>
                <a:latin typeface="Times New Roman" pitchFamily="18" charset="0"/>
                <a:cs typeface="Times New Roman" pitchFamily="18" charset="0"/>
              </a:rPr>
              <a:t> </a:t>
            </a:r>
            <a:r>
              <a:rPr lang="en-US" sz="2800" dirty="0" err="1">
                <a:solidFill>
                  <a:srgbClr val="0070C0"/>
                </a:solidFill>
                <a:latin typeface="Times New Roman" pitchFamily="18" charset="0"/>
                <a:cs typeface="Times New Roman" pitchFamily="18" charset="0"/>
              </a:rPr>
              <a:t>học</a:t>
            </a:r>
            <a:r>
              <a:rPr lang="en-US" sz="2800" dirty="0">
                <a:solidFill>
                  <a:srgbClr val="0070C0"/>
                </a:solidFill>
                <a:latin typeface="Times New Roman" pitchFamily="18" charset="0"/>
                <a:cs typeface="Times New Roman" pitchFamily="18" charset="0"/>
              </a:rPr>
              <a:t>.</a:t>
            </a:r>
          </a:p>
          <a:p>
            <a:pPr algn="just"/>
            <a:r>
              <a:rPr lang="en-US" sz="2800" dirty="0" err="1">
                <a:solidFill>
                  <a:srgbClr val="FF0000"/>
                </a:solidFill>
                <a:latin typeface="Times New Roman" pitchFamily="18" charset="0"/>
                <a:cs typeface="Times New Roman" pitchFamily="18" charset="0"/>
              </a:rPr>
              <a:t>Em</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hãy</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điền</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hành</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động</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của</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Rùa</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tương</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ứng</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với</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lệnh</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vào</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bảng</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sau</a:t>
            </a:r>
            <a:r>
              <a:rPr lang="en-US" sz="2800" dirty="0">
                <a:solidFill>
                  <a:srgbClr val="FF0000"/>
                </a:solidFill>
                <a:latin typeface="Times New Roman" pitchFamily="18" charset="0"/>
                <a:cs typeface="Times New Roman" pitchFamily="18" charset="0"/>
              </a:rPr>
              <a:t>:</a:t>
            </a:r>
            <a:endParaRPr lang="vi-VN" sz="2800" dirty="0">
              <a:solidFill>
                <a:srgbClr val="FF0000"/>
              </a:solidFill>
              <a:latin typeface="Times New Roman" pitchFamily="18" charset="0"/>
              <a:cs typeface="Times New Roman" pitchFamily="18" charset="0"/>
            </a:endParaRPr>
          </a:p>
        </p:txBody>
      </p:sp>
      <p:sp>
        <p:nvSpPr>
          <p:cNvPr id="20" name="Rectangle 19"/>
          <p:cNvSpPr/>
          <p:nvPr/>
        </p:nvSpPr>
        <p:spPr>
          <a:xfrm>
            <a:off x="1071538" y="51470"/>
            <a:ext cx="7270324" cy="584775"/>
          </a:xfrm>
          <a:prstGeom prst="rect">
            <a:avLst/>
          </a:prstGeom>
          <a:noFill/>
        </p:spPr>
        <p:txBody>
          <a:bodyPr wrap="non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fontAlgn="auto">
              <a:spcBef>
                <a:spcPts val="0"/>
              </a:spcBef>
              <a:spcAft>
                <a:spcPts val="0"/>
              </a:spcAft>
              <a:defRPr/>
            </a:pPr>
            <a:r>
              <a:rPr lang="en-US"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BÀI 2. CÁC LỆNH CỦA LOGO (</a:t>
            </a:r>
            <a:r>
              <a:rPr lang="en-US" sz="3200" b="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Tiết</a:t>
            </a:r>
            <a:r>
              <a:rPr lang="en-US"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 1)</a:t>
            </a:r>
          </a:p>
        </p:txBody>
      </p:sp>
      <p:sp>
        <p:nvSpPr>
          <p:cNvPr id="18" name="TextBox 17"/>
          <p:cNvSpPr txBox="1">
            <a:spLocks noChangeArrowheads="1"/>
          </p:cNvSpPr>
          <p:nvPr/>
        </p:nvSpPr>
        <p:spPr bwMode="auto">
          <a:xfrm>
            <a:off x="0" y="1256442"/>
            <a:ext cx="4643438" cy="523220"/>
          </a:xfrm>
          <a:prstGeom prst="rect">
            <a:avLst/>
          </a:prstGeom>
          <a:noFill/>
          <a:ln w="9525">
            <a:noFill/>
            <a:miter lim="800000"/>
            <a:headEnd/>
            <a:tailEnd/>
          </a:ln>
        </p:spPr>
        <p:txBody>
          <a:bodyPr>
            <a:spAutoFit/>
          </a:bodyPr>
          <a:lstStyle/>
          <a:p>
            <a:r>
              <a:rPr lang="en-US" sz="2800" b="1" dirty="0">
                <a:solidFill>
                  <a:srgbClr val="0070C0"/>
                </a:solidFill>
                <a:latin typeface="Times New Roman" pitchFamily="18" charset="0"/>
                <a:cs typeface="Times New Roman" pitchFamily="18" charset="0"/>
              </a:rPr>
              <a:t>A. HOẠT ĐỘNG CƠ BẢN</a:t>
            </a:r>
            <a:endParaRPr lang="vi-VN" sz="2800" b="1" dirty="0">
              <a:solidFill>
                <a:srgbClr val="FF0000"/>
              </a:solidFill>
              <a:latin typeface="Times New Roman" pitchFamily="18" charset="0"/>
              <a:cs typeface="Times New Roman" pitchFamily="18" charset="0"/>
            </a:endParaRPr>
          </a:p>
        </p:txBody>
      </p:sp>
    </p:spTree>
    <p:custDataLst>
      <p:tags r:id="rId1"/>
    </p:custData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additive="base">
                                        <p:cTn id="7" dur="500" fill="hold"/>
                                        <p:tgtEl>
                                          <p:spTgt spid="20"/>
                                        </p:tgtEl>
                                        <p:attrNameLst>
                                          <p:attrName>ppt_x</p:attrName>
                                        </p:attrNameLst>
                                      </p:cBhvr>
                                      <p:tavLst>
                                        <p:tav tm="0">
                                          <p:val>
                                            <p:strVal val="#ppt_x"/>
                                          </p:val>
                                        </p:tav>
                                        <p:tav tm="100000">
                                          <p:val>
                                            <p:strVal val="#ppt_x"/>
                                          </p:val>
                                        </p:tav>
                                      </p:tavLst>
                                    </p:anim>
                                    <p:anim calcmode="lin" valueType="num">
                                      <p:cBhvr additive="base">
                                        <p:cTn id="8"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8"/>
                                        </p:tgtEl>
                                        <p:attrNameLst>
                                          <p:attrName>style.visibility</p:attrName>
                                        </p:attrNameLst>
                                      </p:cBhvr>
                                      <p:to>
                                        <p:strVal val="visible"/>
                                      </p:to>
                                    </p:set>
                                    <p:anim calcmode="lin" valueType="num">
                                      <p:cBhvr additive="base">
                                        <p:cTn id="13" dur="500" fill="hold"/>
                                        <p:tgtEl>
                                          <p:spTgt spid="18"/>
                                        </p:tgtEl>
                                        <p:attrNameLst>
                                          <p:attrName>ppt_x</p:attrName>
                                        </p:attrNameLst>
                                      </p:cBhvr>
                                      <p:tavLst>
                                        <p:tav tm="0">
                                          <p:val>
                                            <p:strVal val="#ppt_x"/>
                                          </p:val>
                                        </p:tav>
                                        <p:tav tm="100000">
                                          <p:val>
                                            <p:strVal val="#ppt_x"/>
                                          </p:val>
                                        </p:tav>
                                      </p:tavLst>
                                    </p:anim>
                                    <p:anim calcmode="lin" valueType="num">
                                      <p:cBhvr additive="base">
                                        <p:cTn id="14"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1"/>
                                        </p:tgtEl>
                                        <p:attrNameLst>
                                          <p:attrName>style.visibility</p:attrName>
                                        </p:attrNameLst>
                                      </p:cBhvr>
                                      <p:to>
                                        <p:strVal val="visible"/>
                                      </p:to>
                                    </p:set>
                                    <p:anim calcmode="lin" valueType="num">
                                      <p:cBhvr additive="base">
                                        <p:cTn id="19" dur="500" fill="hold"/>
                                        <p:tgtEl>
                                          <p:spTgt spid="21"/>
                                        </p:tgtEl>
                                        <p:attrNameLst>
                                          <p:attrName>ppt_x</p:attrName>
                                        </p:attrNameLst>
                                      </p:cBhvr>
                                      <p:tavLst>
                                        <p:tav tm="0">
                                          <p:val>
                                            <p:strVal val="#ppt_x"/>
                                          </p:val>
                                        </p:tav>
                                        <p:tav tm="100000">
                                          <p:val>
                                            <p:strVal val="#ppt_x"/>
                                          </p:val>
                                        </p:tav>
                                      </p:tavLst>
                                    </p:anim>
                                    <p:anim calcmode="lin" valueType="num">
                                      <p:cBhvr additive="base">
                                        <p:cTn id="20"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3"/>
                                        </p:tgtEl>
                                        <p:attrNameLst>
                                          <p:attrName>style.visibility</p:attrName>
                                        </p:attrNameLst>
                                      </p:cBhvr>
                                      <p:to>
                                        <p:strVal val="visible"/>
                                      </p:to>
                                    </p:set>
                                    <p:anim calcmode="lin" valueType="num">
                                      <p:cBhvr additive="base">
                                        <p:cTn id="25" dur="500" fill="hold"/>
                                        <p:tgtEl>
                                          <p:spTgt spid="13"/>
                                        </p:tgtEl>
                                        <p:attrNameLst>
                                          <p:attrName>ppt_x</p:attrName>
                                        </p:attrNameLst>
                                      </p:cBhvr>
                                      <p:tavLst>
                                        <p:tav tm="0">
                                          <p:val>
                                            <p:strVal val="#ppt_x"/>
                                          </p:val>
                                        </p:tav>
                                        <p:tav tm="100000">
                                          <p:val>
                                            <p:strVal val="#ppt_x"/>
                                          </p:val>
                                        </p:tav>
                                      </p:tavLst>
                                    </p:anim>
                                    <p:anim calcmode="lin" valueType="num">
                                      <p:cBhvr additive="base">
                                        <p:cTn id="2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blinds(horizontal)">
                                      <p:cBhvr>
                                        <p:cTn id="31" dur="500"/>
                                        <p:tgtEl>
                                          <p:spTgt spid="14"/>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15"/>
                                        </p:tgtEl>
                                        <p:attrNameLst>
                                          <p:attrName>style.visibility</p:attrName>
                                        </p:attrNameLst>
                                      </p:cBhvr>
                                      <p:to>
                                        <p:strVal val="visible"/>
                                      </p:to>
                                    </p:set>
                                    <p:animEffect transition="in" filter="blinds(horizontal)">
                                      <p:cBhvr>
                                        <p:cTn id="36" dur="500"/>
                                        <p:tgtEl>
                                          <p:spTgt spid="15"/>
                                        </p:tgtEl>
                                      </p:cBhvr>
                                    </p:animEffect>
                                  </p:childTnLst>
                                </p:cTn>
                              </p:par>
                            </p:childTnLst>
                          </p:cTn>
                        </p:par>
                      </p:childTnLst>
                    </p:cTn>
                  </p:par>
                  <p:par>
                    <p:cTn id="37" fill="hold">
                      <p:stCondLst>
                        <p:cond delay="indefinite"/>
                      </p:stCondLst>
                      <p:childTnLst>
                        <p:par>
                          <p:cTn id="38" fill="hold">
                            <p:stCondLst>
                              <p:cond delay="0"/>
                            </p:stCondLst>
                            <p:childTnLst>
                              <p:par>
                                <p:cTn id="39" presetID="3" presetClass="entr" presetSubtype="10" fill="hold" grpId="0" nodeType="clickEffect">
                                  <p:stCondLst>
                                    <p:cond delay="0"/>
                                  </p:stCondLst>
                                  <p:childTnLst>
                                    <p:set>
                                      <p:cBhvr>
                                        <p:cTn id="40" dur="1" fill="hold">
                                          <p:stCondLst>
                                            <p:cond delay="0"/>
                                          </p:stCondLst>
                                        </p:cTn>
                                        <p:tgtEl>
                                          <p:spTgt spid="16"/>
                                        </p:tgtEl>
                                        <p:attrNameLst>
                                          <p:attrName>style.visibility</p:attrName>
                                        </p:attrNameLst>
                                      </p:cBhvr>
                                      <p:to>
                                        <p:strVal val="visible"/>
                                      </p:to>
                                    </p:set>
                                    <p:animEffect transition="in" filter="blinds(horizontal)">
                                      <p:cBhvr>
                                        <p:cTn id="41" dur="500"/>
                                        <p:tgtEl>
                                          <p:spTgt spid="16"/>
                                        </p:tgtEl>
                                      </p:cBhvr>
                                    </p:animEffect>
                                  </p:childTnLst>
                                </p:cTn>
                              </p:par>
                            </p:childTnLst>
                          </p:cTn>
                        </p:par>
                      </p:childTnLst>
                    </p:cTn>
                  </p:par>
                  <p:par>
                    <p:cTn id="42" fill="hold">
                      <p:stCondLst>
                        <p:cond delay="indefinite"/>
                      </p:stCondLst>
                      <p:childTnLst>
                        <p:par>
                          <p:cTn id="43" fill="hold">
                            <p:stCondLst>
                              <p:cond delay="0"/>
                            </p:stCondLst>
                            <p:childTnLst>
                              <p:par>
                                <p:cTn id="44" presetID="3" presetClass="entr" presetSubtype="10" fill="hold" grpId="0" nodeType="clickEffect">
                                  <p:stCondLst>
                                    <p:cond delay="0"/>
                                  </p:stCondLst>
                                  <p:childTnLst>
                                    <p:set>
                                      <p:cBhvr>
                                        <p:cTn id="45" dur="1" fill="hold">
                                          <p:stCondLst>
                                            <p:cond delay="0"/>
                                          </p:stCondLst>
                                        </p:cTn>
                                        <p:tgtEl>
                                          <p:spTgt spid="17"/>
                                        </p:tgtEl>
                                        <p:attrNameLst>
                                          <p:attrName>style.visibility</p:attrName>
                                        </p:attrNameLst>
                                      </p:cBhvr>
                                      <p:to>
                                        <p:strVal val="visible"/>
                                      </p:to>
                                    </p:set>
                                    <p:animEffect transition="in" filter="blinds(horizontal)">
                                      <p:cBhvr>
                                        <p:cTn id="46"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6" grpId="0"/>
      <p:bldP spid="17" grpId="0"/>
      <p:bldP spid="21" grpId="0" autoUpdateAnimBg="0"/>
      <p:bldP spid="18"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a:spLocks noChangeArrowheads="1"/>
          </p:cNvSpPr>
          <p:nvPr/>
        </p:nvSpPr>
        <p:spPr bwMode="auto">
          <a:xfrm>
            <a:off x="0" y="1854808"/>
            <a:ext cx="7848600" cy="523220"/>
          </a:xfrm>
          <a:prstGeom prst="rect">
            <a:avLst/>
          </a:prstGeom>
          <a:noFill/>
          <a:ln w="9525">
            <a:noFill/>
            <a:miter lim="800000"/>
            <a:headEnd/>
            <a:tailEnd/>
          </a:ln>
        </p:spPr>
        <p:txBody>
          <a:bodyPr>
            <a:spAutoFit/>
          </a:bodyPr>
          <a:lstStyle/>
          <a:p>
            <a:r>
              <a:rPr lang="en-US" sz="2800" b="1">
                <a:solidFill>
                  <a:srgbClr val="FF0000"/>
                </a:solidFill>
                <a:latin typeface="Times New Roman" pitchFamily="18" charset="0"/>
                <a:cs typeface="Times New Roman" pitchFamily="18" charset="0"/>
              </a:rPr>
              <a:t>2. Viết nhiều lệnh trên một dòng</a:t>
            </a:r>
          </a:p>
        </p:txBody>
      </p:sp>
      <p:pic>
        <p:nvPicPr>
          <p:cNvPr id="14" name="Picture 13"/>
          <p:cNvPicPr>
            <a:picLocks noChangeAspect="1" noChangeArrowheads="1"/>
          </p:cNvPicPr>
          <p:nvPr/>
        </p:nvPicPr>
        <p:blipFill>
          <a:blip r:embed="rId4" cstate="print"/>
          <a:srcRect/>
          <a:stretch>
            <a:fillRect/>
          </a:stretch>
        </p:blipFill>
        <p:spPr bwMode="auto">
          <a:xfrm>
            <a:off x="214313" y="2411016"/>
            <a:ext cx="4102100" cy="1768078"/>
          </a:xfrm>
          <a:prstGeom prst="rect">
            <a:avLst/>
          </a:prstGeom>
          <a:noFill/>
          <a:ln w="9525">
            <a:noFill/>
            <a:miter lim="800000"/>
            <a:headEnd/>
            <a:tailEnd/>
          </a:ln>
        </p:spPr>
      </p:pic>
      <p:sp>
        <p:nvSpPr>
          <p:cNvPr id="16" name="TextBox 15"/>
          <p:cNvSpPr txBox="1">
            <a:spLocks noChangeArrowheads="1"/>
          </p:cNvSpPr>
          <p:nvPr/>
        </p:nvSpPr>
        <p:spPr bwMode="auto">
          <a:xfrm>
            <a:off x="4643438" y="2515791"/>
            <a:ext cx="4286250" cy="2215991"/>
          </a:xfrm>
          <a:prstGeom prst="rect">
            <a:avLst/>
          </a:prstGeom>
          <a:noFill/>
          <a:ln w="9525">
            <a:noFill/>
            <a:miter lim="800000"/>
            <a:headEnd/>
            <a:tailEnd/>
          </a:ln>
        </p:spPr>
        <p:txBody>
          <a:bodyPr>
            <a:spAutoFit/>
          </a:bodyPr>
          <a:lstStyle/>
          <a:p>
            <a:pPr algn="just"/>
            <a:r>
              <a:rPr lang="en-US" sz="2800">
                <a:latin typeface="Times New Roman" pitchFamily="18" charset="0"/>
                <a:cs typeface="Times New Roman" pitchFamily="18" charset="0"/>
              </a:rPr>
              <a:t>Để vẽ hình vuông có chiều dài cạnh là 100 bước, em phải thực hiện lần lượt 7 lệnh như hình bên.</a:t>
            </a:r>
          </a:p>
          <a:p>
            <a:endParaRPr lang="en-US" sz="2600" b="1">
              <a:latin typeface="Times New Roman" pitchFamily="18" charset="0"/>
              <a:cs typeface="Times New Roman" pitchFamily="18" charset="0"/>
            </a:endParaRPr>
          </a:p>
        </p:txBody>
      </p:sp>
      <p:sp>
        <p:nvSpPr>
          <p:cNvPr id="34" name="Rectangle 33"/>
          <p:cNvSpPr/>
          <p:nvPr/>
        </p:nvSpPr>
        <p:spPr>
          <a:xfrm>
            <a:off x="1643042" y="862956"/>
            <a:ext cx="5939062" cy="492443"/>
          </a:xfrm>
          <a:prstGeom prst="rect">
            <a:avLst/>
          </a:prstGeom>
          <a:noFill/>
        </p:spPr>
        <p:txBody>
          <a:bodyPr wrap="non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fontAlgn="auto">
              <a:spcBef>
                <a:spcPts val="0"/>
              </a:spcBef>
              <a:spcAft>
                <a:spcPts val="0"/>
              </a:spcAft>
              <a:defRPr/>
            </a:pPr>
            <a:r>
              <a:rPr lang="en-US" sz="2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BÀI 2. CÁC LỆNH CỦA LOGO (</a:t>
            </a:r>
            <a:r>
              <a:rPr lang="en-US" sz="2600" b="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Tiết</a:t>
            </a:r>
            <a:r>
              <a:rPr lang="en-US" sz="2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 1)</a:t>
            </a:r>
          </a:p>
        </p:txBody>
      </p:sp>
      <p:sp>
        <p:nvSpPr>
          <p:cNvPr id="26" name="TextBox 25"/>
          <p:cNvSpPr txBox="1">
            <a:spLocks noChangeArrowheads="1"/>
          </p:cNvSpPr>
          <p:nvPr/>
        </p:nvSpPr>
        <p:spPr bwMode="auto">
          <a:xfrm>
            <a:off x="0" y="1321594"/>
            <a:ext cx="4643438" cy="523220"/>
          </a:xfrm>
          <a:prstGeom prst="rect">
            <a:avLst/>
          </a:prstGeom>
          <a:noFill/>
          <a:ln w="9525">
            <a:noFill/>
            <a:miter lim="800000"/>
            <a:headEnd/>
            <a:tailEnd/>
          </a:ln>
        </p:spPr>
        <p:txBody>
          <a:bodyPr>
            <a:spAutoFit/>
          </a:bodyPr>
          <a:lstStyle/>
          <a:p>
            <a:r>
              <a:rPr lang="en-US" sz="2800" b="1">
                <a:solidFill>
                  <a:srgbClr val="0070C0"/>
                </a:solidFill>
                <a:latin typeface="Times New Roman" pitchFamily="18" charset="0"/>
                <a:cs typeface="Times New Roman" pitchFamily="18" charset="0"/>
              </a:rPr>
              <a:t>A. HOẠT ĐỘNG CƠ BẢN</a:t>
            </a:r>
            <a:endParaRPr lang="vi-VN" sz="2800" b="1">
              <a:solidFill>
                <a:srgbClr val="FF0000"/>
              </a:solidFill>
              <a:latin typeface="Times New Roman" pitchFamily="18" charset="0"/>
              <a:cs typeface="Times New Roman" pitchFamily="18" charset="0"/>
            </a:endParaRPr>
          </a:p>
        </p:txBody>
      </p:sp>
    </p:spTree>
    <p:custDataLst>
      <p:tags r:id="rId1"/>
    </p:custData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 calcmode="lin" valueType="num">
                                      <p:cBhvr additive="base">
                                        <p:cTn id="7" dur="500" fill="hold"/>
                                        <p:tgtEl>
                                          <p:spTgt spid="26"/>
                                        </p:tgtEl>
                                        <p:attrNameLst>
                                          <p:attrName>ppt_x</p:attrName>
                                        </p:attrNameLst>
                                      </p:cBhvr>
                                      <p:tavLst>
                                        <p:tav tm="0">
                                          <p:val>
                                            <p:strVal val="#ppt_x"/>
                                          </p:val>
                                        </p:tav>
                                        <p:tav tm="100000">
                                          <p:val>
                                            <p:strVal val="#ppt_x"/>
                                          </p:val>
                                        </p:tav>
                                      </p:tavLst>
                                    </p:anim>
                                    <p:anim calcmode="lin" valueType="num">
                                      <p:cBhvr additive="base">
                                        <p:cTn id="8"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5"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1000" fill="hold"/>
                                        <p:tgtEl>
                                          <p:spTgt spid="4"/>
                                        </p:tgtEl>
                                        <p:attrNameLst>
                                          <p:attrName>ppt_w</p:attrName>
                                        </p:attrNameLst>
                                      </p:cBhvr>
                                      <p:tavLst>
                                        <p:tav tm="0">
                                          <p:val>
                                            <p:strVal val="#ppt_w*0.70"/>
                                          </p:val>
                                        </p:tav>
                                        <p:tav tm="100000">
                                          <p:val>
                                            <p:strVal val="#ppt_w"/>
                                          </p:val>
                                        </p:tav>
                                      </p:tavLst>
                                    </p:anim>
                                    <p:anim calcmode="lin" valueType="num">
                                      <p:cBhvr>
                                        <p:cTn id="14" dur="1000" fill="hold"/>
                                        <p:tgtEl>
                                          <p:spTgt spid="4"/>
                                        </p:tgtEl>
                                        <p:attrNameLst>
                                          <p:attrName>ppt_h</p:attrName>
                                        </p:attrNameLst>
                                      </p:cBhvr>
                                      <p:tavLst>
                                        <p:tav tm="0">
                                          <p:val>
                                            <p:strVal val="#ppt_h"/>
                                          </p:val>
                                        </p:tav>
                                        <p:tav tm="100000">
                                          <p:val>
                                            <p:strVal val="#ppt_h"/>
                                          </p:val>
                                        </p:tav>
                                      </p:tavLst>
                                    </p:anim>
                                    <p:animEffect transition="in" filter="fade">
                                      <p:cBhvr>
                                        <p:cTn id="15" dur="10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14"/>
                                        </p:tgtEl>
                                        <p:attrNameLst>
                                          <p:attrName>style.visibility</p:attrName>
                                        </p:attrNameLst>
                                      </p:cBhvr>
                                      <p:to>
                                        <p:strVal val="visible"/>
                                      </p:to>
                                    </p:set>
                                    <p:anim calcmode="lin" valueType="num">
                                      <p:cBhvr additive="base">
                                        <p:cTn id="20" dur="500" fill="hold"/>
                                        <p:tgtEl>
                                          <p:spTgt spid="14"/>
                                        </p:tgtEl>
                                        <p:attrNameLst>
                                          <p:attrName>ppt_x</p:attrName>
                                        </p:attrNameLst>
                                      </p:cBhvr>
                                      <p:tavLst>
                                        <p:tav tm="0">
                                          <p:val>
                                            <p:strVal val="#ppt_x"/>
                                          </p:val>
                                        </p:tav>
                                        <p:tav tm="100000">
                                          <p:val>
                                            <p:strVal val="#ppt_x"/>
                                          </p:val>
                                        </p:tav>
                                      </p:tavLst>
                                    </p:anim>
                                    <p:anim calcmode="lin" valueType="num">
                                      <p:cBhvr additive="base">
                                        <p:cTn id="21"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16"/>
                                        </p:tgtEl>
                                        <p:attrNameLst>
                                          <p:attrName>style.visibility</p:attrName>
                                        </p:attrNameLst>
                                      </p:cBhvr>
                                      <p:to>
                                        <p:strVal val="visible"/>
                                      </p:to>
                                    </p:set>
                                    <p:animEffect transition="in" filter="blinds(horizontal)">
                                      <p:cBhvr>
                                        <p:cTn id="26"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6" grpId="0"/>
      <p:bldP spid="26"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a:spLocks noChangeArrowheads="1"/>
          </p:cNvSpPr>
          <p:nvPr/>
        </p:nvSpPr>
        <p:spPr bwMode="auto">
          <a:xfrm>
            <a:off x="0" y="1285875"/>
            <a:ext cx="7848600" cy="492443"/>
          </a:xfrm>
          <a:prstGeom prst="rect">
            <a:avLst/>
          </a:prstGeom>
          <a:noFill/>
          <a:ln w="9525">
            <a:noFill/>
            <a:miter lim="800000"/>
            <a:headEnd/>
            <a:tailEnd/>
          </a:ln>
        </p:spPr>
        <p:txBody>
          <a:bodyPr>
            <a:spAutoFit/>
          </a:bodyPr>
          <a:lstStyle/>
          <a:p>
            <a:r>
              <a:rPr lang="en-US" sz="2600" b="1" dirty="0">
                <a:solidFill>
                  <a:srgbClr val="FF0000"/>
                </a:solidFill>
                <a:latin typeface="Times New Roman" pitchFamily="18" charset="0"/>
                <a:cs typeface="Times New Roman" pitchFamily="18" charset="0"/>
              </a:rPr>
              <a:t>2. </a:t>
            </a:r>
            <a:r>
              <a:rPr lang="en-US" sz="2600" b="1" dirty="0" err="1">
                <a:solidFill>
                  <a:srgbClr val="FF0000"/>
                </a:solidFill>
                <a:latin typeface="Times New Roman" pitchFamily="18" charset="0"/>
                <a:cs typeface="Times New Roman" pitchFamily="18" charset="0"/>
              </a:rPr>
              <a:t>Viết</a:t>
            </a:r>
            <a:r>
              <a:rPr lang="en-US" sz="2600" b="1" dirty="0">
                <a:solidFill>
                  <a:srgbClr val="FF0000"/>
                </a:solidFill>
                <a:latin typeface="Times New Roman" pitchFamily="18" charset="0"/>
                <a:cs typeface="Times New Roman" pitchFamily="18" charset="0"/>
              </a:rPr>
              <a:t> </a:t>
            </a:r>
            <a:r>
              <a:rPr lang="en-US" sz="2600" b="1" dirty="0" err="1">
                <a:solidFill>
                  <a:srgbClr val="FF0000"/>
                </a:solidFill>
                <a:latin typeface="Times New Roman" pitchFamily="18" charset="0"/>
                <a:cs typeface="Times New Roman" pitchFamily="18" charset="0"/>
              </a:rPr>
              <a:t>nhiều</a:t>
            </a:r>
            <a:r>
              <a:rPr lang="en-US" sz="2600" b="1" dirty="0">
                <a:solidFill>
                  <a:srgbClr val="FF0000"/>
                </a:solidFill>
                <a:latin typeface="Times New Roman" pitchFamily="18" charset="0"/>
                <a:cs typeface="Times New Roman" pitchFamily="18" charset="0"/>
              </a:rPr>
              <a:t> </a:t>
            </a:r>
            <a:r>
              <a:rPr lang="en-US" sz="2600" b="1" dirty="0" err="1">
                <a:solidFill>
                  <a:srgbClr val="FF0000"/>
                </a:solidFill>
                <a:latin typeface="Times New Roman" pitchFamily="18" charset="0"/>
                <a:cs typeface="Times New Roman" pitchFamily="18" charset="0"/>
              </a:rPr>
              <a:t>lệnh</a:t>
            </a:r>
            <a:r>
              <a:rPr lang="en-US" sz="2600" b="1" dirty="0">
                <a:solidFill>
                  <a:srgbClr val="FF0000"/>
                </a:solidFill>
                <a:latin typeface="Times New Roman" pitchFamily="18" charset="0"/>
                <a:cs typeface="Times New Roman" pitchFamily="18" charset="0"/>
              </a:rPr>
              <a:t> </a:t>
            </a:r>
            <a:r>
              <a:rPr lang="en-US" sz="2600" b="1" dirty="0" err="1">
                <a:solidFill>
                  <a:srgbClr val="FF0000"/>
                </a:solidFill>
                <a:latin typeface="Times New Roman" pitchFamily="18" charset="0"/>
                <a:cs typeface="Times New Roman" pitchFamily="18" charset="0"/>
              </a:rPr>
              <a:t>trên</a:t>
            </a:r>
            <a:r>
              <a:rPr lang="en-US" sz="2600" b="1" dirty="0">
                <a:solidFill>
                  <a:srgbClr val="FF0000"/>
                </a:solidFill>
                <a:latin typeface="Times New Roman" pitchFamily="18" charset="0"/>
                <a:cs typeface="Times New Roman" pitchFamily="18" charset="0"/>
              </a:rPr>
              <a:t> </a:t>
            </a:r>
            <a:r>
              <a:rPr lang="en-US" sz="2600" b="1" dirty="0" err="1">
                <a:solidFill>
                  <a:srgbClr val="FF0000"/>
                </a:solidFill>
                <a:latin typeface="Times New Roman" pitchFamily="18" charset="0"/>
                <a:cs typeface="Times New Roman" pitchFamily="18" charset="0"/>
              </a:rPr>
              <a:t>một</a:t>
            </a:r>
            <a:r>
              <a:rPr lang="en-US" sz="2600" b="1" dirty="0">
                <a:solidFill>
                  <a:srgbClr val="FF0000"/>
                </a:solidFill>
                <a:latin typeface="Times New Roman" pitchFamily="18" charset="0"/>
                <a:cs typeface="Times New Roman" pitchFamily="18" charset="0"/>
              </a:rPr>
              <a:t> </a:t>
            </a:r>
            <a:r>
              <a:rPr lang="en-US" sz="2600" b="1" dirty="0" err="1">
                <a:solidFill>
                  <a:srgbClr val="FF0000"/>
                </a:solidFill>
                <a:latin typeface="Times New Roman" pitchFamily="18" charset="0"/>
                <a:cs typeface="Times New Roman" pitchFamily="18" charset="0"/>
              </a:rPr>
              <a:t>dòng</a:t>
            </a:r>
            <a:endParaRPr lang="en-US" sz="2600" b="1" dirty="0">
              <a:solidFill>
                <a:srgbClr val="FF0000"/>
              </a:solidFill>
              <a:latin typeface="Times New Roman" pitchFamily="18" charset="0"/>
              <a:cs typeface="Times New Roman" pitchFamily="18" charset="0"/>
            </a:endParaRPr>
          </a:p>
        </p:txBody>
      </p:sp>
      <p:pic>
        <p:nvPicPr>
          <p:cNvPr id="6148" name="Picture 4" descr="Picture3"/>
          <p:cNvPicPr>
            <a:picLocks noChangeAspect="1" noChangeArrowheads="1"/>
          </p:cNvPicPr>
          <p:nvPr/>
        </p:nvPicPr>
        <p:blipFill>
          <a:blip r:embed="rId4" cstate="print"/>
          <a:srcRect/>
          <a:stretch>
            <a:fillRect/>
          </a:stretch>
        </p:blipFill>
        <p:spPr bwMode="auto">
          <a:xfrm rot="10745161" flipH="1">
            <a:off x="7999413" y="0"/>
            <a:ext cx="1143000" cy="742950"/>
          </a:xfrm>
          <a:prstGeom prst="rect">
            <a:avLst/>
          </a:prstGeom>
          <a:noFill/>
          <a:ln w="9525">
            <a:noFill/>
            <a:miter lim="800000"/>
            <a:headEnd/>
            <a:tailEnd/>
          </a:ln>
        </p:spPr>
      </p:pic>
      <p:sp>
        <p:nvSpPr>
          <p:cNvPr id="16" name="TextBox 15"/>
          <p:cNvSpPr txBox="1">
            <a:spLocks noChangeArrowheads="1"/>
          </p:cNvSpPr>
          <p:nvPr/>
        </p:nvSpPr>
        <p:spPr bwMode="auto">
          <a:xfrm>
            <a:off x="71438" y="1553766"/>
            <a:ext cx="9072562" cy="1600438"/>
          </a:xfrm>
          <a:prstGeom prst="rect">
            <a:avLst/>
          </a:prstGeom>
          <a:noFill/>
          <a:ln w="9525">
            <a:noFill/>
            <a:miter lim="800000"/>
            <a:headEnd/>
            <a:tailEnd/>
          </a:ln>
        </p:spPr>
        <p:txBody>
          <a:bodyPr>
            <a:spAutoFit/>
          </a:bodyPr>
          <a:lstStyle/>
          <a:p>
            <a:pPr algn="just"/>
            <a:r>
              <a:rPr lang="en-US" sz="2400" b="1" dirty="0" err="1">
                <a:latin typeface="Times New Roman" pitchFamily="18" charset="0"/>
                <a:cs typeface="Times New Roman" pitchFamily="18" charset="0"/>
              </a:rPr>
              <a:t>Thực</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hiện</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dòng</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lệnh</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sau</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trên</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máy</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tính</a:t>
            </a:r>
            <a:r>
              <a:rPr lang="en-US" sz="2400" b="1" dirty="0">
                <a:latin typeface="Times New Roman" pitchFamily="18" charset="0"/>
                <a:cs typeface="Times New Roman" pitchFamily="18" charset="0"/>
              </a:rPr>
              <a:t>, so </a:t>
            </a:r>
            <a:r>
              <a:rPr lang="en-US" sz="2400" b="1" dirty="0" err="1">
                <a:latin typeface="Times New Roman" pitchFamily="18" charset="0"/>
                <a:cs typeface="Times New Roman" pitchFamily="18" charset="0"/>
              </a:rPr>
              <a:t>sánh</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kết</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quả</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với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cách</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làm</a:t>
            </a:r>
            <a:r>
              <a:rPr lang="en-US" sz="2400" b="1" dirty="0">
                <a:latin typeface="Times New Roman" pitchFamily="18" charset="0"/>
                <a:cs typeface="Times New Roman" pitchFamily="18" charset="0"/>
              </a:rPr>
              <a:t> ở </a:t>
            </a:r>
            <a:r>
              <a:rPr lang="en-US" sz="2400" b="1" dirty="0" err="1">
                <a:latin typeface="Times New Roman" pitchFamily="18" charset="0"/>
                <a:cs typeface="Times New Roman" pitchFamily="18" charset="0"/>
              </a:rPr>
              <a:t>trên</a:t>
            </a:r>
            <a:r>
              <a:rPr lang="en-US" sz="2400" b="1" dirty="0">
                <a:latin typeface="Times New Roman" pitchFamily="18" charset="0"/>
                <a:cs typeface="Times New Roman" pitchFamily="18" charset="0"/>
              </a:rPr>
              <a:t>.</a:t>
            </a:r>
          </a:p>
          <a:p>
            <a:pPr algn="just"/>
            <a:r>
              <a:rPr lang="en-US" sz="2400" b="1" dirty="0" err="1">
                <a:latin typeface="Times New Roman" pitchFamily="18" charset="0"/>
                <a:cs typeface="Times New Roman" pitchFamily="18" charset="0"/>
              </a:rPr>
              <a:t>fd</a:t>
            </a:r>
            <a:r>
              <a:rPr lang="en-US" sz="2400" b="1" dirty="0">
                <a:latin typeface="Times New Roman" pitchFamily="18" charset="0"/>
                <a:cs typeface="Times New Roman" pitchFamily="18" charset="0"/>
              </a:rPr>
              <a:t> 100 </a:t>
            </a:r>
            <a:r>
              <a:rPr lang="en-US" sz="2400" b="1" dirty="0" err="1">
                <a:latin typeface="Times New Roman" pitchFamily="18" charset="0"/>
                <a:cs typeface="Times New Roman" pitchFamily="18" charset="0"/>
              </a:rPr>
              <a:t>rt</a:t>
            </a:r>
            <a:r>
              <a:rPr lang="en-US" sz="2400" b="1" dirty="0">
                <a:latin typeface="Times New Roman" pitchFamily="18" charset="0"/>
                <a:cs typeface="Times New Roman" pitchFamily="18" charset="0"/>
              </a:rPr>
              <a:t> 90 </a:t>
            </a:r>
            <a:r>
              <a:rPr lang="en-US" sz="2400" b="1" dirty="0" err="1">
                <a:latin typeface="Times New Roman" pitchFamily="18" charset="0"/>
                <a:cs typeface="Times New Roman" pitchFamily="18" charset="0"/>
              </a:rPr>
              <a:t>fd</a:t>
            </a:r>
            <a:r>
              <a:rPr lang="en-US" sz="2400" b="1" dirty="0">
                <a:latin typeface="Times New Roman" pitchFamily="18" charset="0"/>
                <a:cs typeface="Times New Roman" pitchFamily="18" charset="0"/>
              </a:rPr>
              <a:t> 100 </a:t>
            </a:r>
            <a:r>
              <a:rPr lang="en-US" sz="2400" b="1" dirty="0" err="1">
                <a:latin typeface="Times New Roman" pitchFamily="18" charset="0"/>
                <a:cs typeface="Times New Roman" pitchFamily="18" charset="0"/>
              </a:rPr>
              <a:t>rt</a:t>
            </a:r>
            <a:r>
              <a:rPr lang="en-US" sz="2400" b="1" dirty="0">
                <a:latin typeface="Times New Roman" pitchFamily="18" charset="0"/>
                <a:cs typeface="Times New Roman" pitchFamily="18" charset="0"/>
              </a:rPr>
              <a:t> 90 </a:t>
            </a:r>
            <a:r>
              <a:rPr lang="en-US" sz="2400" b="1" dirty="0" err="1">
                <a:latin typeface="Times New Roman" pitchFamily="18" charset="0"/>
                <a:cs typeface="Times New Roman" pitchFamily="18" charset="0"/>
              </a:rPr>
              <a:t>fd</a:t>
            </a:r>
            <a:r>
              <a:rPr lang="en-US" sz="2400" b="1" dirty="0">
                <a:latin typeface="Times New Roman" pitchFamily="18" charset="0"/>
                <a:cs typeface="Times New Roman" pitchFamily="18" charset="0"/>
              </a:rPr>
              <a:t> 100 </a:t>
            </a:r>
            <a:r>
              <a:rPr lang="en-US" sz="2400" b="1" dirty="0" err="1">
                <a:latin typeface="Times New Roman" pitchFamily="18" charset="0"/>
                <a:cs typeface="Times New Roman" pitchFamily="18" charset="0"/>
              </a:rPr>
              <a:t>rt</a:t>
            </a:r>
            <a:r>
              <a:rPr lang="en-US" sz="2400" b="1" dirty="0">
                <a:latin typeface="Times New Roman" pitchFamily="18" charset="0"/>
                <a:cs typeface="Times New Roman" pitchFamily="18" charset="0"/>
              </a:rPr>
              <a:t> 90 </a:t>
            </a:r>
            <a:r>
              <a:rPr lang="en-US" sz="2400" b="1" dirty="0" err="1">
                <a:latin typeface="Times New Roman" pitchFamily="18" charset="0"/>
                <a:cs typeface="Times New Roman" pitchFamily="18" charset="0"/>
              </a:rPr>
              <a:t>fd</a:t>
            </a:r>
            <a:r>
              <a:rPr lang="en-US" sz="2400" b="1" dirty="0">
                <a:latin typeface="Times New Roman" pitchFamily="18" charset="0"/>
                <a:cs typeface="Times New Roman" pitchFamily="18" charset="0"/>
              </a:rPr>
              <a:t> 100</a:t>
            </a:r>
          </a:p>
          <a:p>
            <a:endParaRPr lang="en-US" sz="2600" b="1" dirty="0">
              <a:latin typeface="Times New Roman" pitchFamily="18" charset="0"/>
              <a:cs typeface="Times New Roman" pitchFamily="18" charset="0"/>
            </a:endParaRPr>
          </a:p>
        </p:txBody>
      </p:sp>
      <p:sp>
        <p:nvSpPr>
          <p:cNvPr id="19" name="TextBox 18"/>
          <p:cNvSpPr txBox="1">
            <a:spLocks noChangeArrowheads="1"/>
          </p:cNvSpPr>
          <p:nvPr/>
        </p:nvSpPr>
        <p:spPr bwMode="auto">
          <a:xfrm>
            <a:off x="169863" y="3795886"/>
            <a:ext cx="8902700" cy="1384995"/>
          </a:xfrm>
          <a:prstGeom prst="rect">
            <a:avLst/>
          </a:prstGeom>
          <a:noFill/>
          <a:ln w="9525">
            <a:solidFill>
              <a:schemeClr val="bg1"/>
            </a:solidFill>
            <a:miter lim="800000"/>
            <a:headEnd/>
            <a:tailEnd/>
          </a:ln>
        </p:spPr>
        <p:txBody>
          <a:bodyPr>
            <a:spAutoFit/>
          </a:bodyPr>
          <a:lstStyle/>
          <a:p>
            <a:r>
              <a:rPr lang="en-US" sz="2800" b="1" i="1" dirty="0">
                <a:solidFill>
                  <a:srgbClr val="FF0000"/>
                </a:solidFill>
                <a:latin typeface="Times New Roman" pitchFamily="18" charset="0"/>
                <a:cs typeface="Times New Roman" pitchFamily="18" charset="0"/>
                <a:sym typeface="Wingdings" pitchFamily="2" charset="2"/>
              </a:rPr>
              <a:t>  </a:t>
            </a:r>
            <a:r>
              <a:rPr lang="en-US" sz="2800" b="1" i="1" u="sng" dirty="0" err="1">
                <a:solidFill>
                  <a:srgbClr val="FF0000"/>
                </a:solidFill>
                <a:latin typeface="Times New Roman" pitchFamily="18" charset="0"/>
                <a:cs typeface="Times New Roman" pitchFamily="18" charset="0"/>
              </a:rPr>
              <a:t>Nhận</a:t>
            </a:r>
            <a:r>
              <a:rPr lang="en-US" sz="2800" b="1" i="1" u="sng" dirty="0">
                <a:solidFill>
                  <a:srgbClr val="FF0000"/>
                </a:solidFill>
                <a:latin typeface="Times New Roman" pitchFamily="18" charset="0"/>
                <a:cs typeface="Times New Roman" pitchFamily="18" charset="0"/>
              </a:rPr>
              <a:t> </a:t>
            </a:r>
            <a:r>
              <a:rPr lang="en-US" sz="2800" b="1" i="1" u="sng" dirty="0" err="1">
                <a:solidFill>
                  <a:srgbClr val="FF0000"/>
                </a:solidFill>
                <a:latin typeface="Times New Roman" pitchFamily="18" charset="0"/>
                <a:cs typeface="Times New Roman" pitchFamily="18" charset="0"/>
              </a:rPr>
              <a:t>xét</a:t>
            </a:r>
            <a:r>
              <a:rPr lang="en-US" sz="2800" b="1" i="1" dirty="0">
                <a:latin typeface="Times New Roman" pitchFamily="18" charset="0"/>
                <a:cs typeface="Times New Roman" pitchFamily="18" charset="0"/>
              </a:rPr>
              <a:t>: </a:t>
            </a:r>
            <a:r>
              <a:rPr lang="en-US" sz="2800" i="1" dirty="0" err="1">
                <a:solidFill>
                  <a:srgbClr val="220EB2"/>
                </a:solidFill>
                <a:latin typeface="Times New Roman" pitchFamily="18" charset="0"/>
                <a:cs typeface="Times New Roman" pitchFamily="18" charset="0"/>
              </a:rPr>
              <a:t>Thực</a:t>
            </a:r>
            <a:r>
              <a:rPr lang="en-US" sz="2800" i="1" dirty="0">
                <a:solidFill>
                  <a:srgbClr val="220EB2"/>
                </a:solidFill>
                <a:latin typeface="Times New Roman" pitchFamily="18" charset="0"/>
                <a:cs typeface="Times New Roman" pitchFamily="18" charset="0"/>
              </a:rPr>
              <a:t> </a:t>
            </a:r>
            <a:r>
              <a:rPr lang="en-US" sz="2800" i="1" dirty="0" err="1">
                <a:solidFill>
                  <a:srgbClr val="220EB2"/>
                </a:solidFill>
                <a:latin typeface="Times New Roman" pitchFamily="18" charset="0"/>
                <a:cs typeface="Times New Roman" pitchFamily="18" charset="0"/>
              </a:rPr>
              <a:t>hiện</a:t>
            </a:r>
            <a:r>
              <a:rPr lang="en-US" sz="2800" i="1" dirty="0">
                <a:solidFill>
                  <a:srgbClr val="220EB2"/>
                </a:solidFill>
                <a:latin typeface="Times New Roman" pitchFamily="18" charset="0"/>
                <a:cs typeface="Times New Roman" pitchFamily="18" charset="0"/>
              </a:rPr>
              <a:t> </a:t>
            </a:r>
            <a:r>
              <a:rPr lang="en-US" sz="2800" i="1" dirty="0" err="1">
                <a:solidFill>
                  <a:srgbClr val="220EB2"/>
                </a:solidFill>
                <a:latin typeface="Times New Roman" pitchFamily="18" charset="0"/>
                <a:cs typeface="Times New Roman" pitchFamily="18" charset="0"/>
              </a:rPr>
              <a:t>từng</a:t>
            </a:r>
            <a:r>
              <a:rPr lang="en-US" sz="2800" i="1" dirty="0">
                <a:solidFill>
                  <a:srgbClr val="220EB2"/>
                </a:solidFill>
                <a:latin typeface="Times New Roman" pitchFamily="18" charset="0"/>
                <a:cs typeface="Times New Roman" pitchFamily="18" charset="0"/>
              </a:rPr>
              <a:t> </a:t>
            </a:r>
            <a:r>
              <a:rPr lang="en-US" sz="2800" i="1" dirty="0" err="1">
                <a:solidFill>
                  <a:srgbClr val="220EB2"/>
                </a:solidFill>
                <a:latin typeface="Times New Roman" pitchFamily="18" charset="0"/>
                <a:cs typeface="Times New Roman" pitchFamily="18" charset="0"/>
              </a:rPr>
              <a:t>lệnh</a:t>
            </a:r>
            <a:r>
              <a:rPr lang="en-US" sz="2800" i="1" dirty="0">
                <a:solidFill>
                  <a:srgbClr val="220EB2"/>
                </a:solidFill>
                <a:latin typeface="Times New Roman" pitchFamily="18" charset="0"/>
                <a:cs typeface="Times New Roman" pitchFamily="18" charset="0"/>
              </a:rPr>
              <a:t> hay </a:t>
            </a:r>
            <a:r>
              <a:rPr lang="en-US" sz="2800" i="1" dirty="0" err="1">
                <a:solidFill>
                  <a:srgbClr val="220EB2"/>
                </a:solidFill>
                <a:latin typeface="Times New Roman" pitchFamily="18" charset="0"/>
                <a:cs typeface="Times New Roman" pitchFamily="18" charset="0"/>
              </a:rPr>
              <a:t>gõ</a:t>
            </a:r>
            <a:r>
              <a:rPr lang="en-US" sz="2800" i="1" dirty="0">
                <a:solidFill>
                  <a:srgbClr val="220EB2"/>
                </a:solidFill>
                <a:latin typeface="Times New Roman" pitchFamily="18" charset="0"/>
                <a:cs typeface="Times New Roman" pitchFamily="18" charset="0"/>
              </a:rPr>
              <a:t> </a:t>
            </a:r>
            <a:r>
              <a:rPr lang="en-US" sz="2800" i="1" dirty="0" err="1">
                <a:solidFill>
                  <a:srgbClr val="220EB2"/>
                </a:solidFill>
                <a:latin typeface="Times New Roman" pitchFamily="18" charset="0"/>
                <a:cs typeface="Times New Roman" pitchFamily="18" charset="0"/>
              </a:rPr>
              <a:t>các</a:t>
            </a:r>
            <a:r>
              <a:rPr lang="en-US" sz="2800" i="1" dirty="0">
                <a:solidFill>
                  <a:srgbClr val="220EB2"/>
                </a:solidFill>
                <a:latin typeface="Times New Roman" pitchFamily="18" charset="0"/>
                <a:cs typeface="Times New Roman" pitchFamily="18" charset="0"/>
              </a:rPr>
              <a:t> </a:t>
            </a:r>
            <a:r>
              <a:rPr lang="en-US" sz="2800" i="1" dirty="0" err="1">
                <a:solidFill>
                  <a:srgbClr val="220EB2"/>
                </a:solidFill>
                <a:latin typeface="Times New Roman" pitchFamily="18" charset="0"/>
                <a:cs typeface="Times New Roman" pitchFamily="18" charset="0"/>
              </a:rPr>
              <a:t>lệnh</a:t>
            </a:r>
            <a:r>
              <a:rPr lang="en-US" sz="2800" i="1" dirty="0">
                <a:solidFill>
                  <a:srgbClr val="220EB2"/>
                </a:solidFill>
                <a:latin typeface="Times New Roman" pitchFamily="18" charset="0"/>
                <a:cs typeface="Times New Roman" pitchFamily="18" charset="0"/>
              </a:rPr>
              <a:t> </a:t>
            </a:r>
            <a:r>
              <a:rPr lang="en-US" sz="2800" i="1" dirty="0" err="1">
                <a:solidFill>
                  <a:srgbClr val="220EB2"/>
                </a:solidFill>
                <a:latin typeface="Times New Roman" pitchFamily="18" charset="0"/>
                <a:cs typeface="Times New Roman" pitchFamily="18" charset="0"/>
              </a:rPr>
              <a:t>liên</a:t>
            </a:r>
            <a:r>
              <a:rPr lang="en-US" sz="2800" i="1" dirty="0">
                <a:solidFill>
                  <a:srgbClr val="220EB2"/>
                </a:solidFill>
                <a:latin typeface="Times New Roman" pitchFamily="18" charset="0"/>
                <a:cs typeface="Times New Roman" pitchFamily="18" charset="0"/>
              </a:rPr>
              <a:t> </a:t>
            </a:r>
            <a:r>
              <a:rPr lang="en-US" sz="2800" i="1" dirty="0" err="1">
                <a:solidFill>
                  <a:srgbClr val="220EB2"/>
                </a:solidFill>
                <a:latin typeface="Times New Roman" pitchFamily="18" charset="0"/>
                <a:cs typeface="Times New Roman" pitchFamily="18" charset="0"/>
              </a:rPr>
              <a:t>tiếp</a:t>
            </a:r>
            <a:r>
              <a:rPr lang="en-US" sz="2800" i="1" dirty="0">
                <a:solidFill>
                  <a:srgbClr val="220EB2"/>
                </a:solidFill>
                <a:latin typeface="Times New Roman" pitchFamily="18" charset="0"/>
                <a:cs typeface="Times New Roman" pitchFamily="18" charset="0"/>
              </a:rPr>
              <a:t>, </a:t>
            </a:r>
            <a:r>
              <a:rPr lang="en-US" sz="2800" i="1" dirty="0" err="1">
                <a:solidFill>
                  <a:srgbClr val="220EB2"/>
                </a:solidFill>
                <a:latin typeface="Times New Roman" pitchFamily="18" charset="0"/>
                <a:cs typeface="Times New Roman" pitchFamily="18" charset="0"/>
              </a:rPr>
              <a:t>mỗi</a:t>
            </a:r>
            <a:r>
              <a:rPr lang="en-US" sz="2800" i="1" dirty="0">
                <a:solidFill>
                  <a:srgbClr val="220EB2"/>
                </a:solidFill>
                <a:latin typeface="Times New Roman" pitchFamily="18" charset="0"/>
                <a:cs typeface="Times New Roman" pitchFamily="18" charset="0"/>
              </a:rPr>
              <a:t> </a:t>
            </a:r>
            <a:r>
              <a:rPr lang="en-US" sz="2800" i="1" dirty="0" err="1">
                <a:solidFill>
                  <a:srgbClr val="220EB2"/>
                </a:solidFill>
                <a:latin typeface="Times New Roman" pitchFamily="18" charset="0"/>
                <a:cs typeface="Times New Roman" pitchFamily="18" charset="0"/>
              </a:rPr>
              <a:t>lệnh</a:t>
            </a:r>
            <a:r>
              <a:rPr lang="en-US" sz="2800" i="1" dirty="0">
                <a:solidFill>
                  <a:srgbClr val="220EB2"/>
                </a:solidFill>
                <a:latin typeface="Times New Roman" pitchFamily="18" charset="0"/>
                <a:cs typeface="Times New Roman" pitchFamily="18" charset="0"/>
              </a:rPr>
              <a:t> </a:t>
            </a:r>
            <a:r>
              <a:rPr lang="en-US" sz="2800" i="1" dirty="0" err="1">
                <a:solidFill>
                  <a:srgbClr val="220EB2"/>
                </a:solidFill>
                <a:latin typeface="Times New Roman" pitchFamily="18" charset="0"/>
                <a:cs typeface="Times New Roman" pitchFamily="18" charset="0"/>
              </a:rPr>
              <a:t>cách</a:t>
            </a:r>
            <a:r>
              <a:rPr lang="en-US" sz="2800" i="1" dirty="0">
                <a:solidFill>
                  <a:srgbClr val="220EB2"/>
                </a:solidFill>
                <a:latin typeface="Times New Roman" pitchFamily="18" charset="0"/>
                <a:cs typeface="Times New Roman" pitchFamily="18" charset="0"/>
              </a:rPr>
              <a:t> </a:t>
            </a:r>
            <a:r>
              <a:rPr lang="en-US" sz="2800" i="1" dirty="0" err="1">
                <a:solidFill>
                  <a:srgbClr val="220EB2"/>
                </a:solidFill>
                <a:latin typeface="Times New Roman" pitchFamily="18" charset="0"/>
                <a:cs typeface="Times New Roman" pitchFamily="18" charset="0"/>
              </a:rPr>
              <a:t>nhau</a:t>
            </a:r>
            <a:r>
              <a:rPr lang="en-US" sz="2800" i="1" dirty="0">
                <a:solidFill>
                  <a:srgbClr val="220EB2"/>
                </a:solidFill>
                <a:latin typeface="Times New Roman" pitchFamily="18" charset="0"/>
                <a:cs typeface="Times New Roman" pitchFamily="18" charset="0"/>
              </a:rPr>
              <a:t> </a:t>
            </a:r>
            <a:r>
              <a:rPr lang="en-US" sz="2800" i="1" dirty="0" err="1">
                <a:solidFill>
                  <a:srgbClr val="220EB2"/>
                </a:solidFill>
                <a:latin typeface="Times New Roman" pitchFamily="18" charset="0"/>
                <a:cs typeface="Times New Roman" pitchFamily="18" charset="0"/>
              </a:rPr>
              <a:t>một</a:t>
            </a:r>
            <a:r>
              <a:rPr lang="en-US" sz="2800" i="1" dirty="0">
                <a:solidFill>
                  <a:srgbClr val="220EB2"/>
                </a:solidFill>
                <a:latin typeface="Times New Roman" pitchFamily="18" charset="0"/>
                <a:cs typeface="Times New Roman" pitchFamily="18" charset="0"/>
              </a:rPr>
              <a:t> </a:t>
            </a:r>
            <a:r>
              <a:rPr lang="en-US" sz="2800" i="1" dirty="0" err="1">
                <a:solidFill>
                  <a:srgbClr val="220EB2"/>
                </a:solidFill>
                <a:latin typeface="Times New Roman" pitchFamily="18" charset="0"/>
                <a:cs typeface="Times New Roman" pitchFamily="18" charset="0"/>
              </a:rPr>
              <a:t>dấu</a:t>
            </a:r>
            <a:r>
              <a:rPr lang="en-US" sz="2800" i="1" dirty="0">
                <a:solidFill>
                  <a:srgbClr val="220EB2"/>
                </a:solidFill>
                <a:latin typeface="Times New Roman" pitchFamily="18" charset="0"/>
                <a:cs typeface="Times New Roman" pitchFamily="18" charset="0"/>
              </a:rPr>
              <a:t> </a:t>
            </a:r>
            <a:r>
              <a:rPr lang="en-US" sz="2800" i="1" dirty="0" err="1">
                <a:solidFill>
                  <a:srgbClr val="220EB2"/>
                </a:solidFill>
                <a:latin typeface="Times New Roman" pitchFamily="18" charset="0"/>
                <a:cs typeface="Times New Roman" pitchFamily="18" charset="0"/>
              </a:rPr>
              <a:t>cách</a:t>
            </a:r>
            <a:r>
              <a:rPr lang="en-US" sz="2800" i="1" dirty="0">
                <a:solidFill>
                  <a:srgbClr val="220EB2"/>
                </a:solidFill>
                <a:latin typeface="Times New Roman" pitchFamily="18" charset="0"/>
                <a:cs typeface="Times New Roman" pitchFamily="18" charset="0"/>
              </a:rPr>
              <a:t> </a:t>
            </a:r>
            <a:r>
              <a:rPr lang="en-US" sz="2800" i="1" dirty="0" err="1">
                <a:solidFill>
                  <a:srgbClr val="220EB2"/>
                </a:solidFill>
                <a:latin typeface="Times New Roman" pitchFamily="18" charset="0"/>
                <a:cs typeface="Times New Roman" pitchFamily="18" charset="0"/>
              </a:rPr>
              <a:t>rồi</a:t>
            </a:r>
            <a:r>
              <a:rPr lang="en-US" sz="2800" i="1" dirty="0">
                <a:solidFill>
                  <a:srgbClr val="220EB2"/>
                </a:solidFill>
                <a:latin typeface="Times New Roman" pitchFamily="18" charset="0"/>
                <a:cs typeface="Times New Roman" pitchFamily="18" charset="0"/>
              </a:rPr>
              <a:t> </a:t>
            </a:r>
            <a:r>
              <a:rPr lang="en-US" sz="2800" i="1" dirty="0" err="1">
                <a:solidFill>
                  <a:srgbClr val="220EB2"/>
                </a:solidFill>
                <a:latin typeface="Times New Roman" pitchFamily="18" charset="0"/>
                <a:cs typeface="Times New Roman" pitchFamily="18" charset="0"/>
              </a:rPr>
              <a:t>gõ</a:t>
            </a:r>
            <a:r>
              <a:rPr lang="en-US" sz="2800" i="1" dirty="0">
                <a:solidFill>
                  <a:srgbClr val="220EB2"/>
                </a:solidFill>
                <a:latin typeface="Times New Roman" pitchFamily="18" charset="0"/>
                <a:cs typeface="Times New Roman" pitchFamily="18" charset="0"/>
              </a:rPr>
              <a:t> Enter </a:t>
            </a:r>
            <a:r>
              <a:rPr lang="en-US" sz="2800" i="1" dirty="0" err="1">
                <a:solidFill>
                  <a:srgbClr val="220EB2"/>
                </a:solidFill>
                <a:latin typeface="Times New Roman" pitchFamily="18" charset="0"/>
                <a:cs typeface="Times New Roman" pitchFamily="18" charset="0"/>
              </a:rPr>
              <a:t>đều</a:t>
            </a:r>
            <a:r>
              <a:rPr lang="en-US" sz="2800" i="1" dirty="0">
                <a:solidFill>
                  <a:srgbClr val="220EB2"/>
                </a:solidFill>
                <a:latin typeface="Times New Roman" pitchFamily="18" charset="0"/>
                <a:cs typeface="Times New Roman" pitchFamily="18" charset="0"/>
              </a:rPr>
              <a:t> </a:t>
            </a:r>
            <a:r>
              <a:rPr lang="en-US" sz="2800" i="1" dirty="0" err="1">
                <a:solidFill>
                  <a:srgbClr val="220EB2"/>
                </a:solidFill>
                <a:latin typeface="Times New Roman" pitchFamily="18" charset="0"/>
                <a:cs typeface="Times New Roman" pitchFamily="18" charset="0"/>
              </a:rPr>
              <a:t>cho</a:t>
            </a:r>
            <a:r>
              <a:rPr lang="en-US" sz="2800" i="1" dirty="0">
                <a:solidFill>
                  <a:srgbClr val="220EB2"/>
                </a:solidFill>
                <a:latin typeface="Times New Roman" pitchFamily="18" charset="0"/>
                <a:cs typeface="Times New Roman" pitchFamily="18" charset="0"/>
              </a:rPr>
              <a:t> </a:t>
            </a:r>
            <a:r>
              <a:rPr lang="en-US" sz="2800" i="1" dirty="0" err="1">
                <a:solidFill>
                  <a:srgbClr val="220EB2"/>
                </a:solidFill>
                <a:latin typeface="Times New Roman" pitchFamily="18" charset="0"/>
                <a:cs typeface="Times New Roman" pitchFamily="18" charset="0"/>
              </a:rPr>
              <a:t>kết</a:t>
            </a:r>
            <a:r>
              <a:rPr lang="en-US" sz="2800" i="1" dirty="0">
                <a:solidFill>
                  <a:srgbClr val="220EB2"/>
                </a:solidFill>
                <a:latin typeface="Times New Roman" pitchFamily="18" charset="0"/>
                <a:cs typeface="Times New Roman" pitchFamily="18" charset="0"/>
              </a:rPr>
              <a:t> </a:t>
            </a:r>
            <a:r>
              <a:rPr lang="en-US" sz="2800" i="1" dirty="0" err="1">
                <a:solidFill>
                  <a:srgbClr val="220EB2"/>
                </a:solidFill>
                <a:latin typeface="Times New Roman" pitchFamily="18" charset="0"/>
                <a:cs typeface="Times New Roman" pitchFamily="18" charset="0"/>
              </a:rPr>
              <a:t>quả</a:t>
            </a:r>
            <a:r>
              <a:rPr lang="en-US" sz="2800" i="1" dirty="0">
                <a:solidFill>
                  <a:srgbClr val="220EB2"/>
                </a:solidFill>
                <a:latin typeface="Times New Roman" pitchFamily="18" charset="0"/>
                <a:cs typeface="Times New Roman" pitchFamily="18" charset="0"/>
              </a:rPr>
              <a:t> </a:t>
            </a:r>
            <a:r>
              <a:rPr lang="en-US" sz="2800" i="1" dirty="0" err="1">
                <a:solidFill>
                  <a:srgbClr val="220EB2"/>
                </a:solidFill>
                <a:latin typeface="Times New Roman" pitchFamily="18" charset="0"/>
                <a:cs typeface="Times New Roman" pitchFamily="18" charset="0"/>
              </a:rPr>
              <a:t>như</a:t>
            </a:r>
            <a:r>
              <a:rPr lang="en-US" sz="2800" i="1" dirty="0">
                <a:solidFill>
                  <a:srgbClr val="220EB2"/>
                </a:solidFill>
                <a:latin typeface="Times New Roman" pitchFamily="18" charset="0"/>
                <a:cs typeface="Times New Roman" pitchFamily="18" charset="0"/>
              </a:rPr>
              <a:t> </a:t>
            </a:r>
            <a:r>
              <a:rPr lang="en-US" sz="2800" i="1" dirty="0" err="1">
                <a:solidFill>
                  <a:srgbClr val="220EB2"/>
                </a:solidFill>
                <a:latin typeface="Times New Roman" pitchFamily="18" charset="0"/>
                <a:cs typeface="Times New Roman" pitchFamily="18" charset="0"/>
              </a:rPr>
              <a:t>nhau</a:t>
            </a:r>
            <a:r>
              <a:rPr lang="en-US" sz="2800" i="1" dirty="0">
                <a:solidFill>
                  <a:srgbClr val="220EB2"/>
                </a:solidFill>
                <a:latin typeface="Times New Roman" pitchFamily="18" charset="0"/>
                <a:cs typeface="Times New Roman" pitchFamily="18" charset="0"/>
              </a:rPr>
              <a:t>.</a:t>
            </a:r>
          </a:p>
        </p:txBody>
      </p:sp>
      <p:pic>
        <p:nvPicPr>
          <p:cNvPr id="6151" name="Picture 12">
            <a:hlinkClick r:id="rId5" action="ppaction://hlinkfile"/>
          </p:cNvPr>
          <p:cNvPicPr>
            <a:picLocks noChangeAspect="1" noChangeArrowheads="1"/>
          </p:cNvPicPr>
          <p:nvPr/>
        </p:nvPicPr>
        <p:blipFill>
          <a:blip r:embed="rId6" cstate="print"/>
          <a:srcRect/>
          <a:stretch>
            <a:fillRect/>
          </a:stretch>
        </p:blipFill>
        <p:spPr bwMode="auto">
          <a:xfrm>
            <a:off x="8688388" y="4822032"/>
            <a:ext cx="455612" cy="321469"/>
          </a:xfrm>
          <a:prstGeom prst="rect">
            <a:avLst/>
          </a:prstGeom>
          <a:noFill/>
          <a:ln w="9525">
            <a:noFill/>
            <a:miter lim="800000"/>
            <a:headEnd/>
            <a:tailEnd/>
          </a:ln>
        </p:spPr>
      </p:pic>
      <p:sp>
        <p:nvSpPr>
          <p:cNvPr id="34" name="Rectangle 33"/>
          <p:cNvSpPr/>
          <p:nvPr/>
        </p:nvSpPr>
        <p:spPr>
          <a:xfrm>
            <a:off x="1763688" y="125253"/>
            <a:ext cx="5939062" cy="492443"/>
          </a:xfrm>
          <a:prstGeom prst="rect">
            <a:avLst/>
          </a:prstGeom>
          <a:noFill/>
        </p:spPr>
        <p:txBody>
          <a:bodyPr wrap="non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fontAlgn="auto">
              <a:spcBef>
                <a:spcPts val="0"/>
              </a:spcBef>
              <a:spcAft>
                <a:spcPts val="0"/>
              </a:spcAft>
              <a:defRPr/>
            </a:pPr>
            <a:r>
              <a:rPr lang="en-US" sz="2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BÀI 2. CÁC LỆNH CỦA LOGO (</a:t>
            </a:r>
            <a:r>
              <a:rPr lang="en-US" sz="2600" b="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Tiết</a:t>
            </a:r>
            <a:r>
              <a:rPr lang="en-US" sz="2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 1)</a:t>
            </a:r>
          </a:p>
        </p:txBody>
      </p:sp>
      <p:grpSp>
        <p:nvGrpSpPr>
          <p:cNvPr id="2" name="Group 26"/>
          <p:cNvGrpSpPr>
            <a:grpSpLocks/>
          </p:cNvGrpSpPr>
          <p:nvPr/>
        </p:nvGrpSpPr>
        <p:grpSpPr bwMode="auto">
          <a:xfrm>
            <a:off x="214313" y="3870798"/>
            <a:ext cx="8572500" cy="1119114"/>
            <a:chOff x="642910" y="8448054"/>
            <a:chExt cx="8572500" cy="1491574"/>
          </a:xfrm>
        </p:grpSpPr>
        <p:sp>
          <p:nvSpPr>
            <p:cNvPr id="6160" name="TextBox 16"/>
            <p:cNvSpPr txBox="1">
              <a:spLocks noChangeArrowheads="1"/>
            </p:cNvSpPr>
            <p:nvPr/>
          </p:nvSpPr>
          <p:spPr bwMode="auto">
            <a:xfrm>
              <a:off x="642910" y="8448054"/>
              <a:ext cx="8572500" cy="1435735"/>
            </a:xfrm>
            <a:prstGeom prst="rect">
              <a:avLst/>
            </a:prstGeom>
            <a:noFill/>
            <a:ln w="9525">
              <a:noFill/>
              <a:miter lim="800000"/>
              <a:headEnd/>
              <a:tailEnd/>
            </a:ln>
          </p:spPr>
          <p:txBody>
            <a:bodyPr>
              <a:spAutoFit/>
            </a:bodyPr>
            <a:lstStyle/>
            <a:p>
              <a:pPr algn="just"/>
              <a:r>
                <a:rPr lang="en-US" sz="3200" b="1" dirty="0" err="1">
                  <a:solidFill>
                    <a:srgbClr val="220EB2"/>
                  </a:solidFill>
                  <a:latin typeface="Times New Roman" pitchFamily="18" charset="0"/>
                  <a:cs typeface="Times New Roman" pitchFamily="18" charset="0"/>
                </a:rPr>
                <a:t>Cả</a:t>
              </a:r>
              <a:r>
                <a:rPr lang="en-US" sz="3200" b="1" dirty="0">
                  <a:solidFill>
                    <a:srgbClr val="220EB2"/>
                  </a:solidFill>
                  <a:latin typeface="Times New Roman" pitchFamily="18" charset="0"/>
                  <a:cs typeface="Times New Roman" pitchFamily="18" charset="0"/>
                </a:rPr>
                <a:t> </a:t>
              </a:r>
              <a:r>
                <a:rPr lang="en-US" sz="3200" b="1" dirty="0" err="1">
                  <a:solidFill>
                    <a:srgbClr val="220EB2"/>
                  </a:solidFill>
                  <a:latin typeface="Times New Roman" pitchFamily="18" charset="0"/>
                  <a:cs typeface="Times New Roman" pitchFamily="18" charset="0"/>
                </a:rPr>
                <a:t>hai</a:t>
              </a:r>
              <a:r>
                <a:rPr lang="en-US" sz="3200" b="1" dirty="0">
                  <a:solidFill>
                    <a:srgbClr val="220EB2"/>
                  </a:solidFill>
                  <a:latin typeface="Times New Roman" pitchFamily="18" charset="0"/>
                  <a:cs typeface="Times New Roman" pitchFamily="18" charset="0"/>
                </a:rPr>
                <a:t> </a:t>
              </a:r>
              <a:r>
                <a:rPr lang="en-US" sz="3200" b="1" dirty="0" err="1">
                  <a:solidFill>
                    <a:srgbClr val="220EB2"/>
                  </a:solidFill>
                  <a:latin typeface="Times New Roman" pitchFamily="18" charset="0"/>
                  <a:cs typeface="Times New Roman" pitchFamily="18" charset="0"/>
                </a:rPr>
                <a:t>câu</a:t>
              </a:r>
              <a:r>
                <a:rPr lang="en-US" sz="3200" b="1" dirty="0">
                  <a:solidFill>
                    <a:srgbClr val="220EB2"/>
                  </a:solidFill>
                  <a:latin typeface="Times New Roman" pitchFamily="18" charset="0"/>
                  <a:cs typeface="Times New Roman" pitchFamily="18" charset="0"/>
                </a:rPr>
                <a:t> </a:t>
              </a:r>
              <a:r>
                <a:rPr lang="en-US" sz="3200" b="1" dirty="0" err="1">
                  <a:solidFill>
                    <a:srgbClr val="220EB2"/>
                  </a:solidFill>
                  <a:latin typeface="Times New Roman" pitchFamily="18" charset="0"/>
                  <a:cs typeface="Times New Roman" pitchFamily="18" charset="0"/>
                </a:rPr>
                <a:t>lệnh</a:t>
              </a:r>
              <a:r>
                <a:rPr lang="en-US" sz="3200" b="1" dirty="0">
                  <a:solidFill>
                    <a:srgbClr val="220EB2"/>
                  </a:solidFill>
                  <a:latin typeface="Times New Roman" pitchFamily="18" charset="0"/>
                  <a:cs typeface="Times New Roman" pitchFamily="18" charset="0"/>
                </a:rPr>
                <a:t> </a:t>
              </a:r>
              <a:r>
                <a:rPr lang="en-US" sz="3200" b="1" dirty="0" err="1">
                  <a:solidFill>
                    <a:srgbClr val="220EB2"/>
                  </a:solidFill>
                  <a:latin typeface="Times New Roman" pitchFamily="18" charset="0"/>
                  <a:cs typeface="Times New Roman" pitchFamily="18" charset="0"/>
                </a:rPr>
                <a:t>trên</a:t>
              </a:r>
              <a:r>
                <a:rPr lang="en-US" sz="3200" b="1" dirty="0">
                  <a:solidFill>
                    <a:srgbClr val="220EB2"/>
                  </a:solidFill>
                  <a:latin typeface="Times New Roman" pitchFamily="18" charset="0"/>
                  <a:cs typeface="Times New Roman" pitchFamily="18" charset="0"/>
                </a:rPr>
                <a:t> </a:t>
              </a:r>
              <a:r>
                <a:rPr lang="en-US" sz="3200" b="1" dirty="0" err="1">
                  <a:solidFill>
                    <a:srgbClr val="220EB2"/>
                  </a:solidFill>
                  <a:latin typeface="Times New Roman" pitchFamily="18" charset="0"/>
                  <a:cs typeface="Times New Roman" pitchFamily="18" charset="0"/>
                </a:rPr>
                <a:t>đều</a:t>
              </a:r>
              <a:r>
                <a:rPr lang="en-US" sz="3200" b="1" dirty="0">
                  <a:solidFill>
                    <a:srgbClr val="220EB2"/>
                  </a:solidFill>
                  <a:latin typeface="Times New Roman" pitchFamily="18" charset="0"/>
                  <a:cs typeface="Times New Roman" pitchFamily="18" charset="0"/>
                </a:rPr>
                <a:t> </a:t>
              </a:r>
              <a:r>
                <a:rPr lang="en-US" sz="3200" b="1" dirty="0" err="1">
                  <a:solidFill>
                    <a:srgbClr val="220EB2"/>
                  </a:solidFill>
                  <a:latin typeface="Times New Roman" pitchFamily="18" charset="0"/>
                  <a:cs typeface="Times New Roman" pitchFamily="18" charset="0"/>
                </a:rPr>
                <a:t>cho</a:t>
              </a:r>
              <a:r>
                <a:rPr lang="en-US" sz="3200" b="1" dirty="0">
                  <a:solidFill>
                    <a:srgbClr val="220EB2"/>
                  </a:solidFill>
                  <a:latin typeface="Times New Roman" pitchFamily="18" charset="0"/>
                  <a:cs typeface="Times New Roman" pitchFamily="18" charset="0"/>
                </a:rPr>
                <a:t> </a:t>
              </a:r>
              <a:r>
                <a:rPr lang="en-US" sz="3200" b="1" dirty="0" err="1">
                  <a:solidFill>
                    <a:srgbClr val="220EB2"/>
                  </a:solidFill>
                  <a:latin typeface="Times New Roman" pitchFamily="18" charset="0"/>
                  <a:cs typeface="Times New Roman" pitchFamily="18" charset="0"/>
                </a:rPr>
                <a:t>ra</a:t>
              </a:r>
              <a:r>
                <a:rPr lang="en-US" sz="3200" b="1" dirty="0">
                  <a:solidFill>
                    <a:srgbClr val="220EB2"/>
                  </a:solidFill>
                  <a:latin typeface="Times New Roman" pitchFamily="18" charset="0"/>
                  <a:cs typeface="Times New Roman" pitchFamily="18" charset="0"/>
                </a:rPr>
                <a:t> </a:t>
              </a:r>
              <a:r>
                <a:rPr lang="en-US" sz="3200" b="1" dirty="0" err="1">
                  <a:solidFill>
                    <a:srgbClr val="220EB2"/>
                  </a:solidFill>
                  <a:latin typeface="Times New Roman" pitchFamily="18" charset="0"/>
                  <a:cs typeface="Times New Roman" pitchFamily="18" charset="0"/>
                </a:rPr>
                <a:t>kết</a:t>
              </a:r>
              <a:r>
                <a:rPr lang="en-US" sz="3200" b="1" dirty="0">
                  <a:solidFill>
                    <a:srgbClr val="220EB2"/>
                  </a:solidFill>
                  <a:latin typeface="Times New Roman" pitchFamily="18" charset="0"/>
                  <a:cs typeface="Times New Roman" pitchFamily="18" charset="0"/>
                </a:rPr>
                <a:t> </a:t>
              </a:r>
              <a:r>
                <a:rPr lang="en-US" sz="3200" b="1" dirty="0" err="1">
                  <a:solidFill>
                    <a:srgbClr val="220EB2"/>
                  </a:solidFill>
                  <a:latin typeface="Times New Roman" pitchFamily="18" charset="0"/>
                  <a:cs typeface="Times New Roman" pitchFamily="18" charset="0"/>
                </a:rPr>
                <a:t>quả</a:t>
              </a:r>
              <a:r>
                <a:rPr lang="en-US" sz="3200" b="1" dirty="0">
                  <a:solidFill>
                    <a:srgbClr val="220EB2"/>
                  </a:solidFill>
                  <a:latin typeface="Times New Roman" pitchFamily="18" charset="0"/>
                  <a:cs typeface="Times New Roman" pitchFamily="18" charset="0"/>
                </a:rPr>
                <a:t> </a:t>
              </a:r>
              <a:r>
                <a:rPr lang="en-US" sz="3200" b="1" dirty="0" err="1">
                  <a:solidFill>
                    <a:srgbClr val="220EB2"/>
                  </a:solidFill>
                  <a:latin typeface="Times New Roman" pitchFamily="18" charset="0"/>
                  <a:cs typeface="Times New Roman" pitchFamily="18" charset="0"/>
                </a:rPr>
                <a:t>là</a:t>
              </a:r>
              <a:r>
                <a:rPr lang="en-US" sz="3200" b="1" dirty="0">
                  <a:solidFill>
                    <a:srgbClr val="220EB2"/>
                  </a:solidFill>
                  <a:latin typeface="Times New Roman" pitchFamily="18" charset="0"/>
                  <a:cs typeface="Times New Roman" pitchFamily="18" charset="0"/>
                </a:rPr>
                <a:t> </a:t>
              </a:r>
              <a:r>
                <a:rPr lang="en-US" sz="3200" b="1" dirty="0" err="1">
                  <a:solidFill>
                    <a:srgbClr val="220EB2"/>
                  </a:solidFill>
                  <a:latin typeface="Times New Roman" pitchFamily="18" charset="0"/>
                  <a:cs typeface="Times New Roman" pitchFamily="18" charset="0"/>
                </a:rPr>
                <a:t>hình</a:t>
              </a:r>
              <a:r>
                <a:rPr lang="en-US" sz="3200" b="1" dirty="0">
                  <a:solidFill>
                    <a:srgbClr val="220EB2"/>
                  </a:solidFill>
                  <a:latin typeface="Times New Roman" pitchFamily="18" charset="0"/>
                  <a:cs typeface="Times New Roman" pitchFamily="18" charset="0"/>
                </a:rPr>
                <a:t> </a:t>
              </a:r>
              <a:r>
                <a:rPr lang="en-US" sz="3200" b="1" dirty="0" err="1">
                  <a:solidFill>
                    <a:srgbClr val="220EB2"/>
                  </a:solidFill>
                  <a:latin typeface="Times New Roman" pitchFamily="18" charset="0"/>
                  <a:cs typeface="Times New Roman" pitchFamily="18" charset="0"/>
                </a:rPr>
                <a:t>vuông</a:t>
              </a:r>
              <a:r>
                <a:rPr lang="en-US" sz="3200" b="1" dirty="0">
                  <a:solidFill>
                    <a:srgbClr val="220EB2"/>
                  </a:solidFill>
                  <a:latin typeface="Times New Roman" pitchFamily="18" charset="0"/>
                  <a:cs typeface="Times New Roman" pitchFamily="18" charset="0"/>
                </a:rPr>
                <a:t> </a:t>
              </a:r>
            </a:p>
          </p:txBody>
        </p:sp>
        <p:pic>
          <p:nvPicPr>
            <p:cNvPr id="6161" name="Picture 17"/>
            <p:cNvPicPr>
              <a:picLocks noChangeAspect="1" noChangeArrowheads="1"/>
            </p:cNvPicPr>
            <p:nvPr/>
          </p:nvPicPr>
          <p:blipFill>
            <a:blip r:embed="rId7" cstate="print"/>
            <a:srcRect/>
            <a:stretch>
              <a:fillRect/>
            </a:stretch>
          </p:blipFill>
          <p:spPr bwMode="auto">
            <a:xfrm>
              <a:off x="1857356" y="9286916"/>
              <a:ext cx="785818" cy="652712"/>
            </a:xfrm>
            <a:prstGeom prst="rect">
              <a:avLst/>
            </a:prstGeom>
            <a:noFill/>
            <a:ln w="9525">
              <a:noFill/>
              <a:miter lim="800000"/>
              <a:headEnd/>
              <a:tailEnd/>
            </a:ln>
          </p:spPr>
        </p:pic>
      </p:grpSp>
      <p:sp>
        <p:nvSpPr>
          <p:cNvPr id="22" name="TextBox 21"/>
          <p:cNvSpPr txBox="1">
            <a:spLocks noChangeArrowheads="1"/>
          </p:cNvSpPr>
          <p:nvPr/>
        </p:nvSpPr>
        <p:spPr bwMode="auto">
          <a:xfrm>
            <a:off x="4857751" y="2620566"/>
            <a:ext cx="4214813" cy="1292662"/>
          </a:xfrm>
          <a:prstGeom prst="rect">
            <a:avLst/>
          </a:prstGeom>
          <a:solidFill>
            <a:srgbClr val="92D050"/>
          </a:solidFill>
          <a:ln w="9525">
            <a:noFill/>
            <a:miter lim="800000"/>
            <a:headEnd/>
            <a:tailEnd/>
          </a:ln>
        </p:spPr>
        <p:txBody>
          <a:bodyPr>
            <a:spAutoFit/>
          </a:bodyPr>
          <a:lstStyle/>
          <a:p>
            <a:pPr algn="just"/>
            <a:r>
              <a:rPr lang="en-US" sz="2600" b="1">
                <a:solidFill>
                  <a:srgbClr val="220EB2"/>
                </a:solidFill>
                <a:latin typeface="Times New Roman" pitchFamily="18" charset="0"/>
                <a:cs typeface="Times New Roman" pitchFamily="18" charset="0"/>
              </a:rPr>
              <a:t>Gõ nhiều lệnh trên một dòng, mỗi lệnh cách nhau một dấu cách</a:t>
            </a:r>
          </a:p>
        </p:txBody>
      </p:sp>
      <p:pic>
        <p:nvPicPr>
          <p:cNvPr id="23" name="Picture 22"/>
          <p:cNvPicPr>
            <a:picLocks noChangeAspect="1" noChangeArrowheads="1"/>
          </p:cNvPicPr>
          <p:nvPr/>
        </p:nvPicPr>
        <p:blipFill>
          <a:blip r:embed="rId8" cstate="print"/>
          <a:srcRect/>
          <a:stretch>
            <a:fillRect/>
          </a:stretch>
        </p:blipFill>
        <p:spPr bwMode="auto">
          <a:xfrm>
            <a:off x="214314" y="2715766"/>
            <a:ext cx="4143375" cy="1500188"/>
          </a:xfrm>
          <a:prstGeom prst="rect">
            <a:avLst/>
          </a:prstGeom>
          <a:noFill/>
          <a:ln w="9525">
            <a:noFill/>
            <a:miter lim="800000"/>
            <a:headEnd/>
            <a:tailEnd/>
          </a:ln>
        </p:spPr>
      </p:pic>
      <p:sp>
        <p:nvSpPr>
          <p:cNvPr id="25" name="TextBox 24"/>
          <p:cNvSpPr txBox="1">
            <a:spLocks noChangeArrowheads="1"/>
          </p:cNvSpPr>
          <p:nvPr/>
        </p:nvSpPr>
        <p:spPr bwMode="auto">
          <a:xfrm>
            <a:off x="4286250" y="4714875"/>
            <a:ext cx="2928938" cy="492443"/>
          </a:xfrm>
          <a:prstGeom prst="rect">
            <a:avLst/>
          </a:prstGeom>
          <a:noFill/>
          <a:ln w="9525">
            <a:noFill/>
            <a:miter lim="800000"/>
            <a:headEnd/>
            <a:tailEnd/>
          </a:ln>
        </p:spPr>
        <p:txBody>
          <a:bodyPr>
            <a:spAutoFit/>
          </a:bodyPr>
          <a:lstStyle/>
          <a:p>
            <a:r>
              <a:rPr lang="en-US" sz="2600">
                <a:latin typeface="Times New Roman" pitchFamily="18" charset="0"/>
                <a:cs typeface="Times New Roman" pitchFamily="18" charset="0"/>
              </a:rPr>
              <a:t>Thực hành: 3 phút</a:t>
            </a:r>
          </a:p>
        </p:txBody>
      </p:sp>
      <p:sp>
        <p:nvSpPr>
          <p:cNvPr id="26" name="TextBox 25"/>
          <p:cNvSpPr txBox="1">
            <a:spLocks noChangeArrowheads="1"/>
          </p:cNvSpPr>
          <p:nvPr/>
        </p:nvSpPr>
        <p:spPr bwMode="auto">
          <a:xfrm>
            <a:off x="55729" y="776525"/>
            <a:ext cx="4643438" cy="492443"/>
          </a:xfrm>
          <a:prstGeom prst="rect">
            <a:avLst/>
          </a:prstGeom>
          <a:noFill/>
          <a:ln w="9525">
            <a:noFill/>
            <a:miter lim="800000"/>
            <a:headEnd/>
            <a:tailEnd/>
          </a:ln>
        </p:spPr>
        <p:txBody>
          <a:bodyPr>
            <a:spAutoFit/>
          </a:bodyPr>
          <a:lstStyle/>
          <a:p>
            <a:r>
              <a:rPr lang="en-US" sz="2600" b="1" dirty="0">
                <a:solidFill>
                  <a:srgbClr val="0070C0"/>
                </a:solidFill>
                <a:latin typeface="Times New Roman" pitchFamily="18" charset="0"/>
                <a:cs typeface="Times New Roman" pitchFamily="18" charset="0"/>
              </a:rPr>
              <a:t>A. HOẠT ĐỘNG CƠ BẢN</a:t>
            </a:r>
            <a:endParaRPr lang="vi-VN" sz="2600" b="1" dirty="0">
              <a:solidFill>
                <a:srgbClr val="FF0000"/>
              </a:solidFill>
              <a:latin typeface="Times New Roman" pitchFamily="18" charset="0"/>
              <a:cs typeface="Times New Roman" pitchFamily="18" charset="0"/>
            </a:endParaRPr>
          </a:p>
        </p:txBody>
      </p:sp>
      <p:cxnSp>
        <p:nvCxnSpPr>
          <p:cNvPr id="29" name="Elbow Connector 28"/>
          <p:cNvCxnSpPr/>
          <p:nvPr/>
        </p:nvCxnSpPr>
        <p:spPr>
          <a:xfrm rot="10800000" flipV="1">
            <a:off x="3071813" y="3429001"/>
            <a:ext cx="1928812" cy="375047"/>
          </a:xfrm>
          <a:prstGeom prst="bentConnector3">
            <a:avLst>
              <a:gd name="adj1" fmla="val 50000"/>
            </a:avLst>
          </a:prstGeom>
          <a:ln>
            <a:tailEnd type="arrow"/>
          </a:ln>
        </p:spPr>
        <p:style>
          <a:lnRef idx="3">
            <a:schemeClr val="accent2"/>
          </a:lnRef>
          <a:fillRef idx="0">
            <a:schemeClr val="accent2"/>
          </a:fillRef>
          <a:effectRef idx="2">
            <a:schemeClr val="accent2"/>
          </a:effectRef>
          <a:fontRef idx="minor">
            <a:schemeClr val="tx1"/>
          </a:fontRef>
        </p:style>
      </p:cxnSp>
    </p:spTree>
    <p:custDataLst>
      <p:tags r:id="rId1"/>
    </p:custData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 calcmode="lin" valueType="num">
                                      <p:cBhvr additive="base">
                                        <p:cTn id="7" dur="500" fill="hold"/>
                                        <p:tgtEl>
                                          <p:spTgt spid="26"/>
                                        </p:tgtEl>
                                        <p:attrNameLst>
                                          <p:attrName>ppt_x</p:attrName>
                                        </p:attrNameLst>
                                      </p:cBhvr>
                                      <p:tavLst>
                                        <p:tav tm="0">
                                          <p:val>
                                            <p:strVal val="#ppt_x"/>
                                          </p:val>
                                        </p:tav>
                                        <p:tav tm="100000">
                                          <p:val>
                                            <p:strVal val="#ppt_x"/>
                                          </p:val>
                                        </p:tav>
                                      </p:tavLst>
                                    </p:anim>
                                    <p:anim calcmode="lin" valueType="num">
                                      <p:cBhvr additive="base">
                                        <p:cTn id="8"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5"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1000" fill="hold"/>
                                        <p:tgtEl>
                                          <p:spTgt spid="4"/>
                                        </p:tgtEl>
                                        <p:attrNameLst>
                                          <p:attrName>ppt_w</p:attrName>
                                        </p:attrNameLst>
                                      </p:cBhvr>
                                      <p:tavLst>
                                        <p:tav tm="0">
                                          <p:val>
                                            <p:strVal val="#ppt_w*0.70"/>
                                          </p:val>
                                        </p:tav>
                                        <p:tav tm="100000">
                                          <p:val>
                                            <p:strVal val="#ppt_w"/>
                                          </p:val>
                                        </p:tav>
                                      </p:tavLst>
                                    </p:anim>
                                    <p:anim calcmode="lin" valueType="num">
                                      <p:cBhvr>
                                        <p:cTn id="14" dur="1000" fill="hold"/>
                                        <p:tgtEl>
                                          <p:spTgt spid="4"/>
                                        </p:tgtEl>
                                        <p:attrNameLst>
                                          <p:attrName>ppt_h</p:attrName>
                                        </p:attrNameLst>
                                      </p:cBhvr>
                                      <p:tavLst>
                                        <p:tav tm="0">
                                          <p:val>
                                            <p:strVal val="#ppt_h"/>
                                          </p:val>
                                        </p:tav>
                                        <p:tav tm="100000">
                                          <p:val>
                                            <p:strVal val="#ppt_h"/>
                                          </p:val>
                                        </p:tav>
                                      </p:tavLst>
                                    </p:anim>
                                    <p:animEffect transition="in" filter="fade">
                                      <p:cBhvr>
                                        <p:cTn id="15" dur="10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16"/>
                                        </p:tgtEl>
                                        <p:attrNameLst>
                                          <p:attrName>style.visibility</p:attrName>
                                        </p:attrNameLst>
                                      </p:cBhvr>
                                      <p:to>
                                        <p:strVal val="visible"/>
                                      </p:to>
                                    </p:set>
                                    <p:animEffect transition="in" filter="blinds(horizontal)">
                                      <p:cBhvr>
                                        <p:cTn id="20" dur="500"/>
                                        <p:tgtEl>
                                          <p:spTgt spid="16"/>
                                        </p:tgtEl>
                                      </p:cBhvr>
                                    </p:animEffect>
                                  </p:childTnLst>
                                </p:cTn>
                              </p:par>
                              <p:par>
                                <p:cTn id="21" presetID="2" presetClass="entr" presetSubtype="4" fill="hold" nodeType="withEffect">
                                  <p:stCondLst>
                                    <p:cond delay="0"/>
                                  </p:stCondLst>
                                  <p:childTnLst>
                                    <p:set>
                                      <p:cBhvr>
                                        <p:cTn id="22" dur="1" fill="hold">
                                          <p:stCondLst>
                                            <p:cond delay="0"/>
                                          </p:stCondLst>
                                        </p:cTn>
                                        <p:tgtEl>
                                          <p:spTgt spid="23"/>
                                        </p:tgtEl>
                                        <p:attrNameLst>
                                          <p:attrName>style.visibility</p:attrName>
                                        </p:attrNameLst>
                                      </p:cBhvr>
                                      <p:to>
                                        <p:strVal val="visible"/>
                                      </p:to>
                                    </p:set>
                                    <p:anim calcmode="lin" valueType="num">
                                      <p:cBhvr additive="base">
                                        <p:cTn id="23" dur="500" fill="hold"/>
                                        <p:tgtEl>
                                          <p:spTgt spid="23"/>
                                        </p:tgtEl>
                                        <p:attrNameLst>
                                          <p:attrName>ppt_x</p:attrName>
                                        </p:attrNameLst>
                                      </p:cBhvr>
                                      <p:tavLst>
                                        <p:tav tm="0">
                                          <p:val>
                                            <p:strVal val="#ppt_x"/>
                                          </p:val>
                                        </p:tav>
                                        <p:tav tm="100000">
                                          <p:val>
                                            <p:strVal val="#ppt_x"/>
                                          </p:val>
                                        </p:tav>
                                      </p:tavLst>
                                    </p:anim>
                                    <p:anim calcmode="lin" valueType="num">
                                      <p:cBhvr additive="base">
                                        <p:cTn id="24"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2"/>
                                        </p:tgtEl>
                                        <p:attrNameLst>
                                          <p:attrName>style.visibility</p:attrName>
                                        </p:attrNameLst>
                                      </p:cBhvr>
                                      <p:to>
                                        <p:strVal val="visible"/>
                                      </p:to>
                                    </p:set>
                                    <p:anim calcmode="lin" valueType="num">
                                      <p:cBhvr additive="base">
                                        <p:cTn id="29" dur="500" fill="hold"/>
                                        <p:tgtEl>
                                          <p:spTgt spid="22"/>
                                        </p:tgtEl>
                                        <p:attrNameLst>
                                          <p:attrName>ppt_x</p:attrName>
                                        </p:attrNameLst>
                                      </p:cBhvr>
                                      <p:tavLst>
                                        <p:tav tm="0">
                                          <p:val>
                                            <p:strVal val="#ppt_x"/>
                                          </p:val>
                                        </p:tav>
                                        <p:tav tm="100000">
                                          <p:val>
                                            <p:strVal val="#ppt_x"/>
                                          </p:val>
                                        </p:tav>
                                      </p:tavLst>
                                    </p:anim>
                                    <p:anim calcmode="lin" valueType="num">
                                      <p:cBhvr additive="base">
                                        <p:cTn id="30" dur="500" fill="hold"/>
                                        <p:tgtEl>
                                          <p:spTgt spid="22"/>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29"/>
                                        </p:tgtEl>
                                        <p:attrNameLst>
                                          <p:attrName>style.visibility</p:attrName>
                                        </p:attrNameLst>
                                      </p:cBhvr>
                                      <p:to>
                                        <p:strVal val="visible"/>
                                      </p:to>
                                    </p:set>
                                    <p:anim calcmode="lin" valueType="num">
                                      <p:cBhvr additive="base">
                                        <p:cTn id="33" dur="500" fill="hold"/>
                                        <p:tgtEl>
                                          <p:spTgt spid="29"/>
                                        </p:tgtEl>
                                        <p:attrNameLst>
                                          <p:attrName>ppt_x</p:attrName>
                                        </p:attrNameLst>
                                      </p:cBhvr>
                                      <p:tavLst>
                                        <p:tav tm="0">
                                          <p:val>
                                            <p:strVal val="#ppt_x"/>
                                          </p:val>
                                        </p:tav>
                                        <p:tav tm="100000">
                                          <p:val>
                                            <p:strVal val="#ppt_x"/>
                                          </p:val>
                                        </p:tav>
                                      </p:tavLst>
                                    </p:anim>
                                    <p:anim calcmode="lin" valueType="num">
                                      <p:cBhvr additive="base">
                                        <p:cTn id="34"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2"/>
                                        </p:tgtEl>
                                        <p:attrNameLst>
                                          <p:attrName>style.visibility</p:attrName>
                                        </p:attrNameLst>
                                      </p:cBhvr>
                                      <p:to>
                                        <p:strVal val="visible"/>
                                      </p:to>
                                    </p:set>
                                    <p:anim calcmode="lin" valueType="num">
                                      <p:cBhvr additive="base">
                                        <p:cTn id="39" dur="500" fill="hold"/>
                                        <p:tgtEl>
                                          <p:spTgt spid="2"/>
                                        </p:tgtEl>
                                        <p:attrNameLst>
                                          <p:attrName>ppt_x</p:attrName>
                                        </p:attrNameLst>
                                      </p:cBhvr>
                                      <p:tavLst>
                                        <p:tav tm="0">
                                          <p:val>
                                            <p:strVal val="#ppt_x"/>
                                          </p:val>
                                        </p:tav>
                                        <p:tav tm="100000">
                                          <p:val>
                                            <p:strVal val="#ppt_x"/>
                                          </p:val>
                                        </p:tav>
                                      </p:tavLst>
                                    </p:anim>
                                    <p:anim calcmode="lin" valueType="num">
                                      <p:cBhvr additive="base">
                                        <p:cTn id="4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xit" presetSubtype="4" fill="hold" nodeType="clickEffect">
                                  <p:stCondLst>
                                    <p:cond delay="0"/>
                                  </p:stCondLst>
                                  <p:childTnLst>
                                    <p:anim calcmode="lin" valueType="num">
                                      <p:cBhvr additive="base">
                                        <p:cTn id="44" dur="500"/>
                                        <p:tgtEl>
                                          <p:spTgt spid="2"/>
                                        </p:tgtEl>
                                        <p:attrNameLst>
                                          <p:attrName>ppt_x</p:attrName>
                                        </p:attrNameLst>
                                      </p:cBhvr>
                                      <p:tavLst>
                                        <p:tav tm="0">
                                          <p:val>
                                            <p:strVal val="ppt_x"/>
                                          </p:val>
                                        </p:tav>
                                        <p:tav tm="100000">
                                          <p:val>
                                            <p:strVal val="ppt_x"/>
                                          </p:val>
                                        </p:tav>
                                      </p:tavLst>
                                    </p:anim>
                                    <p:anim calcmode="lin" valueType="num">
                                      <p:cBhvr additive="base">
                                        <p:cTn id="45" dur="500"/>
                                        <p:tgtEl>
                                          <p:spTgt spid="2"/>
                                        </p:tgtEl>
                                        <p:attrNameLst>
                                          <p:attrName>ppt_y</p:attrName>
                                        </p:attrNameLst>
                                      </p:cBhvr>
                                      <p:tavLst>
                                        <p:tav tm="0">
                                          <p:val>
                                            <p:strVal val="ppt_y"/>
                                          </p:val>
                                        </p:tav>
                                        <p:tav tm="100000">
                                          <p:val>
                                            <p:strVal val="1+ppt_h/2"/>
                                          </p:val>
                                        </p:tav>
                                      </p:tavLst>
                                    </p:anim>
                                    <p:set>
                                      <p:cBhvr>
                                        <p:cTn id="46" dur="1" fill="hold">
                                          <p:stCondLst>
                                            <p:cond delay="499"/>
                                          </p:stCondLst>
                                        </p:cTn>
                                        <p:tgtEl>
                                          <p:spTgt spid="2"/>
                                        </p:tgtEl>
                                        <p:attrNameLst>
                                          <p:attrName>style.visibility</p:attrName>
                                        </p:attrNameLst>
                                      </p:cBhvr>
                                      <p:to>
                                        <p:strVal val="hidden"/>
                                      </p:to>
                                    </p:set>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19"/>
                                        </p:tgtEl>
                                        <p:attrNameLst>
                                          <p:attrName>style.visibility</p:attrName>
                                        </p:attrNameLst>
                                      </p:cBhvr>
                                      <p:to>
                                        <p:strVal val="visible"/>
                                      </p:to>
                                    </p:set>
                                    <p:anim calcmode="lin" valueType="num">
                                      <p:cBhvr additive="base">
                                        <p:cTn id="51" dur="500" fill="hold"/>
                                        <p:tgtEl>
                                          <p:spTgt spid="19"/>
                                        </p:tgtEl>
                                        <p:attrNameLst>
                                          <p:attrName>ppt_x</p:attrName>
                                        </p:attrNameLst>
                                      </p:cBhvr>
                                      <p:tavLst>
                                        <p:tav tm="0">
                                          <p:val>
                                            <p:strVal val="#ppt_x"/>
                                          </p:val>
                                        </p:tav>
                                        <p:tav tm="100000">
                                          <p:val>
                                            <p:strVal val="#ppt_x"/>
                                          </p:val>
                                        </p:tav>
                                      </p:tavLst>
                                    </p:anim>
                                    <p:anim calcmode="lin" valueType="num">
                                      <p:cBhvr additive="base">
                                        <p:cTn id="52"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grpId="0" nodeType="clickEffect">
                                  <p:stCondLst>
                                    <p:cond delay="0"/>
                                  </p:stCondLst>
                                  <p:childTnLst>
                                    <p:set>
                                      <p:cBhvr>
                                        <p:cTn id="56" dur="1" fill="hold">
                                          <p:stCondLst>
                                            <p:cond delay="0"/>
                                          </p:stCondLst>
                                        </p:cTn>
                                        <p:tgtEl>
                                          <p:spTgt spid="25"/>
                                        </p:tgtEl>
                                        <p:attrNameLst>
                                          <p:attrName>style.visibility</p:attrName>
                                        </p:attrNameLst>
                                      </p:cBhvr>
                                      <p:to>
                                        <p:strVal val="visible"/>
                                      </p:to>
                                    </p:set>
                                    <p:animEffect transition="in" filter="box(in)">
                                      <p:cBhvr>
                                        <p:cTn id="5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6" grpId="0"/>
      <p:bldP spid="19" grpId="0" animBg="1"/>
      <p:bldP spid="22" grpId="0" animBg="1"/>
      <p:bldP spid="25" grpId="0"/>
      <p:bldP spid="26"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1438" y="1071563"/>
            <a:ext cx="7467600" cy="584775"/>
          </a:xfrm>
          <a:prstGeom prst="rect">
            <a:avLst/>
          </a:prstGeom>
          <a:solidFill>
            <a:srgbClr val="BFF3EE"/>
          </a:solidFill>
          <a:ln>
            <a:solidFill>
              <a:schemeClr val="bg1"/>
            </a:solidFill>
          </a:ln>
        </p:spPr>
        <p:txBody>
          <a:bodyPr>
            <a:spAutoFit/>
          </a:bodyPr>
          <a:lstStyle/>
          <a:p>
            <a:pPr fontAlgn="auto">
              <a:spcBef>
                <a:spcPts val="0"/>
              </a:spcBef>
              <a:spcAft>
                <a:spcPts val="0"/>
              </a:spcAft>
              <a:defRPr/>
            </a:pPr>
            <a:r>
              <a:rPr lang="en-US" sz="3200" dirty="0">
                <a:solidFill>
                  <a:srgbClr val="220EB2"/>
                </a:solidFill>
                <a:effectLst>
                  <a:outerShdw blurRad="38100" dist="38100" dir="2700000" algn="tl">
                    <a:srgbClr val="000000">
                      <a:alpha val="43137"/>
                    </a:srgbClr>
                  </a:outerShdw>
                </a:effectLst>
                <a:latin typeface="Times New Roman" pitchFamily="18" charset="0"/>
                <a:cs typeface="Times New Roman" pitchFamily="18" charset="0"/>
              </a:rPr>
              <a:t>3. </a:t>
            </a:r>
            <a:r>
              <a:rPr lang="en-US" sz="3200" dirty="0" err="1">
                <a:solidFill>
                  <a:srgbClr val="220EB2"/>
                </a:solidFill>
                <a:effectLst>
                  <a:outerShdw blurRad="38100" dist="38100" dir="2700000" algn="tl">
                    <a:srgbClr val="000000">
                      <a:alpha val="43137"/>
                    </a:srgbClr>
                  </a:outerShdw>
                </a:effectLst>
                <a:latin typeface="Times New Roman" pitchFamily="18" charset="0"/>
                <a:cs typeface="Times New Roman" pitchFamily="18" charset="0"/>
              </a:rPr>
              <a:t>Sử</a:t>
            </a:r>
            <a:r>
              <a:rPr lang="en-US" sz="3200" dirty="0">
                <a:solidFill>
                  <a:srgbClr val="220EB2"/>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dirty="0" err="1">
                <a:solidFill>
                  <a:srgbClr val="220EB2"/>
                </a:solidFill>
                <a:effectLst>
                  <a:outerShdw blurRad="38100" dist="38100" dir="2700000" algn="tl">
                    <a:srgbClr val="000000">
                      <a:alpha val="43137"/>
                    </a:srgbClr>
                  </a:outerShdw>
                </a:effectLst>
                <a:latin typeface="Times New Roman" pitchFamily="18" charset="0"/>
                <a:cs typeface="Times New Roman" pitchFamily="18" charset="0"/>
              </a:rPr>
              <a:t>dụng</a:t>
            </a:r>
            <a:r>
              <a:rPr lang="en-US" sz="3200" dirty="0">
                <a:solidFill>
                  <a:srgbClr val="220EB2"/>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dirty="0" err="1">
                <a:solidFill>
                  <a:srgbClr val="220EB2"/>
                </a:solidFill>
                <a:effectLst>
                  <a:outerShdw blurRad="38100" dist="38100" dir="2700000" algn="tl">
                    <a:srgbClr val="000000">
                      <a:alpha val="43137"/>
                    </a:srgbClr>
                  </a:outerShdw>
                </a:effectLst>
                <a:latin typeface="Times New Roman" pitchFamily="18" charset="0"/>
                <a:cs typeface="Times New Roman" pitchFamily="18" charset="0"/>
              </a:rPr>
              <a:t>lại</a:t>
            </a:r>
            <a:r>
              <a:rPr lang="en-US" sz="3200" dirty="0">
                <a:solidFill>
                  <a:srgbClr val="220EB2"/>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dirty="0" err="1">
                <a:solidFill>
                  <a:srgbClr val="220EB2"/>
                </a:solidFill>
                <a:effectLst>
                  <a:outerShdw blurRad="38100" dist="38100" dir="2700000" algn="tl">
                    <a:srgbClr val="000000">
                      <a:alpha val="43137"/>
                    </a:srgbClr>
                  </a:outerShdw>
                </a:effectLst>
                <a:latin typeface="Times New Roman" pitchFamily="18" charset="0"/>
                <a:cs typeface="Times New Roman" pitchFamily="18" charset="0"/>
              </a:rPr>
              <a:t>dòng</a:t>
            </a:r>
            <a:r>
              <a:rPr lang="en-US" sz="3200" dirty="0">
                <a:solidFill>
                  <a:srgbClr val="220EB2"/>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dirty="0" err="1">
                <a:solidFill>
                  <a:srgbClr val="220EB2"/>
                </a:solidFill>
                <a:effectLst>
                  <a:outerShdw blurRad="38100" dist="38100" dir="2700000" algn="tl">
                    <a:srgbClr val="000000">
                      <a:alpha val="43137"/>
                    </a:srgbClr>
                  </a:outerShdw>
                </a:effectLst>
                <a:latin typeface="Times New Roman" pitchFamily="18" charset="0"/>
                <a:cs typeface="Times New Roman" pitchFamily="18" charset="0"/>
              </a:rPr>
              <a:t>lệnh</a:t>
            </a:r>
            <a:r>
              <a:rPr lang="en-US" sz="3200" dirty="0">
                <a:solidFill>
                  <a:srgbClr val="220EB2"/>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dirty="0" err="1">
                <a:solidFill>
                  <a:srgbClr val="220EB2"/>
                </a:solidFill>
                <a:effectLst>
                  <a:outerShdw blurRad="38100" dist="38100" dir="2700000" algn="tl">
                    <a:srgbClr val="000000">
                      <a:alpha val="43137"/>
                    </a:srgbClr>
                  </a:outerShdw>
                </a:effectLst>
                <a:latin typeface="Times New Roman" pitchFamily="18" charset="0"/>
                <a:cs typeface="Times New Roman" pitchFamily="18" charset="0"/>
              </a:rPr>
              <a:t>đã</a:t>
            </a:r>
            <a:r>
              <a:rPr lang="en-US" sz="3200" dirty="0">
                <a:solidFill>
                  <a:srgbClr val="220EB2"/>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dirty="0" err="1">
                <a:solidFill>
                  <a:srgbClr val="220EB2"/>
                </a:solidFill>
                <a:effectLst>
                  <a:outerShdw blurRad="38100" dist="38100" dir="2700000" algn="tl">
                    <a:srgbClr val="000000">
                      <a:alpha val="43137"/>
                    </a:srgbClr>
                  </a:outerShdw>
                </a:effectLst>
                <a:latin typeface="Times New Roman" pitchFamily="18" charset="0"/>
                <a:cs typeface="Times New Roman" pitchFamily="18" charset="0"/>
              </a:rPr>
              <a:t>thực</a:t>
            </a:r>
            <a:r>
              <a:rPr lang="en-US" sz="3200" dirty="0">
                <a:solidFill>
                  <a:srgbClr val="220EB2"/>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dirty="0" err="1">
                <a:solidFill>
                  <a:srgbClr val="220EB2"/>
                </a:solidFill>
                <a:effectLst>
                  <a:outerShdw blurRad="38100" dist="38100" dir="2700000" algn="tl">
                    <a:srgbClr val="000000">
                      <a:alpha val="43137"/>
                    </a:srgbClr>
                  </a:outerShdw>
                </a:effectLst>
                <a:latin typeface="Times New Roman" pitchFamily="18" charset="0"/>
                <a:cs typeface="Times New Roman" pitchFamily="18" charset="0"/>
              </a:rPr>
              <a:t>hiện</a:t>
            </a:r>
            <a:endParaRPr lang="en-US" sz="3200" dirty="0">
              <a:solidFill>
                <a:srgbClr val="220EB2"/>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15" name="Picture 14"/>
          <p:cNvPicPr>
            <a:picLocks noChangeAspect="1" noChangeArrowheads="1"/>
          </p:cNvPicPr>
          <p:nvPr/>
        </p:nvPicPr>
        <p:blipFill>
          <a:blip r:embed="rId4" cstate="print"/>
          <a:srcRect/>
          <a:stretch>
            <a:fillRect/>
          </a:stretch>
        </p:blipFill>
        <p:spPr bwMode="auto">
          <a:xfrm>
            <a:off x="285750" y="2303860"/>
            <a:ext cx="5786438" cy="1660922"/>
          </a:xfrm>
          <a:prstGeom prst="rect">
            <a:avLst/>
          </a:prstGeom>
          <a:noFill/>
          <a:ln w="9525">
            <a:noFill/>
            <a:miter lim="800000"/>
            <a:headEnd/>
            <a:tailEnd/>
          </a:ln>
        </p:spPr>
      </p:pic>
      <p:pic>
        <p:nvPicPr>
          <p:cNvPr id="7172" name="Picture 3" descr="Picture3"/>
          <p:cNvPicPr>
            <a:picLocks noChangeAspect="1" noChangeArrowheads="1"/>
          </p:cNvPicPr>
          <p:nvPr/>
        </p:nvPicPr>
        <p:blipFill>
          <a:blip r:embed="rId5" cstate="print"/>
          <a:srcRect/>
          <a:stretch>
            <a:fillRect/>
          </a:stretch>
        </p:blipFill>
        <p:spPr bwMode="auto">
          <a:xfrm rot="5400000" flipH="1">
            <a:off x="65088" y="-66676"/>
            <a:ext cx="857250" cy="990601"/>
          </a:xfrm>
          <a:prstGeom prst="rect">
            <a:avLst/>
          </a:prstGeom>
          <a:noFill/>
          <a:ln w="9525">
            <a:noFill/>
            <a:miter lim="800000"/>
            <a:headEnd/>
            <a:tailEnd/>
          </a:ln>
        </p:spPr>
      </p:pic>
      <p:pic>
        <p:nvPicPr>
          <p:cNvPr id="7173" name="Picture 4" descr="Picture3"/>
          <p:cNvPicPr>
            <a:picLocks noChangeAspect="1" noChangeArrowheads="1"/>
          </p:cNvPicPr>
          <p:nvPr/>
        </p:nvPicPr>
        <p:blipFill>
          <a:blip r:embed="rId5" cstate="print"/>
          <a:srcRect/>
          <a:stretch>
            <a:fillRect/>
          </a:stretch>
        </p:blipFill>
        <p:spPr bwMode="auto">
          <a:xfrm rot="10745161" flipH="1">
            <a:off x="7999413" y="0"/>
            <a:ext cx="1143000" cy="742950"/>
          </a:xfrm>
          <a:prstGeom prst="rect">
            <a:avLst/>
          </a:prstGeom>
          <a:noFill/>
          <a:ln w="9525">
            <a:noFill/>
            <a:miter lim="800000"/>
            <a:headEnd/>
            <a:tailEnd/>
          </a:ln>
        </p:spPr>
      </p:pic>
      <p:sp>
        <p:nvSpPr>
          <p:cNvPr id="5" name="TextBox 4"/>
          <p:cNvSpPr txBox="1">
            <a:spLocks noChangeArrowheads="1"/>
          </p:cNvSpPr>
          <p:nvPr/>
        </p:nvSpPr>
        <p:spPr bwMode="auto">
          <a:xfrm>
            <a:off x="71439" y="1553767"/>
            <a:ext cx="8929687" cy="954107"/>
          </a:xfrm>
          <a:prstGeom prst="rect">
            <a:avLst/>
          </a:prstGeom>
          <a:noFill/>
          <a:ln w="9525">
            <a:noFill/>
            <a:miter lim="800000"/>
            <a:headEnd/>
            <a:tailEnd/>
          </a:ln>
        </p:spPr>
        <p:txBody>
          <a:bodyPr>
            <a:spAutoFit/>
          </a:bodyPr>
          <a:lstStyle/>
          <a:p>
            <a:pPr algn="just"/>
            <a:r>
              <a:rPr lang="en-US" sz="2800">
                <a:solidFill>
                  <a:srgbClr val="220EB2"/>
                </a:solidFill>
                <a:latin typeface="Times New Roman" pitchFamily="18" charset="0"/>
                <a:cs typeface="Times New Roman" pitchFamily="18" charset="0"/>
              </a:rPr>
              <a:t>Trong cửa sổ lệnh, nháy chuột vào từng dòng lệnh đã thực hiện. Quan sát sự thay đổi trong ngăn gõ lệnh.</a:t>
            </a:r>
          </a:p>
        </p:txBody>
      </p:sp>
      <p:sp>
        <p:nvSpPr>
          <p:cNvPr id="12" name="Rectangle 11"/>
          <p:cNvSpPr>
            <a:spLocks noChangeArrowheads="1"/>
          </p:cNvSpPr>
          <p:nvPr/>
        </p:nvSpPr>
        <p:spPr bwMode="auto">
          <a:xfrm>
            <a:off x="142876" y="4018360"/>
            <a:ext cx="9001125" cy="941796"/>
          </a:xfrm>
          <a:prstGeom prst="rect">
            <a:avLst/>
          </a:prstGeom>
          <a:noFill/>
          <a:ln w="9525">
            <a:solidFill>
              <a:srgbClr val="FF0066"/>
            </a:solidFill>
            <a:miter lim="800000"/>
            <a:headEnd/>
            <a:tailEnd/>
          </a:ln>
        </p:spPr>
        <p:txBody>
          <a:bodyPr>
            <a:spAutoFit/>
          </a:bodyPr>
          <a:lstStyle/>
          <a:p>
            <a:pPr algn="just">
              <a:lnSpc>
                <a:spcPct val="115000"/>
              </a:lnSpc>
            </a:pPr>
            <a:r>
              <a:rPr lang="en-US" sz="2400" b="1">
                <a:latin typeface="Times New Roman" pitchFamily="18" charset="0"/>
                <a:cs typeface="Times New Roman" pitchFamily="18" charset="0"/>
              </a:rPr>
              <a:t>Em có thể sử dụng lại dòng lệnh bằng cách nháy chuột vào dòng lệnh đã sử dụng rồi nhấn phím Enter.</a:t>
            </a:r>
          </a:p>
        </p:txBody>
      </p:sp>
      <p:sp>
        <p:nvSpPr>
          <p:cNvPr id="24" name="TextBox 23"/>
          <p:cNvSpPr txBox="1">
            <a:spLocks noChangeArrowheads="1"/>
          </p:cNvSpPr>
          <p:nvPr/>
        </p:nvSpPr>
        <p:spPr bwMode="auto">
          <a:xfrm>
            <a:off x="6215064" y="2250281"/>
            <a:ext cx="2714625" cy="954107"/>
          </a:xfrm>
          <a:prstGeom prst="rect">
            <a:avLst/>
          </a:prstGeom>
          <a:solidFill>
            <a:srgbClr val="92D050"/>
          </a:solidFill>
          <a:ln w="9525">
            <a:solidFill>
              <a:schemeClr val="bg1"/>
            </a:solidFill>
            <a:miter lim="800000"/>
            <a:headEnd/>
            <a:tailEnd/>
          </a:ln>
        </p:spPr>
        <p:txBody>
          <a:bodyPr>
            <a:spAutoFit/>
          </a:bodyPr>
          <a:lstStyle/>
          <a:p>
            <a:pPr algn="ctr"/>
            <a:r>
              <a:rPr lang="en-US" sz="2800">
                <a:solidFill>
                  <a:srgbClr val="FF0000"/>
                </a:solidFill>
                <a:latin typeface="Times New Roman" pitchFamily="18" charset="0"/>
                <a:cs typeface="Times New Roman" pitchFamily="18" charset="0"/>
              </a:rPr>
              <a:t>Nháy chuột vào dòng lệnh</a:t>
            </a:r>
          </a:p>
        </p:txBody>
      </p:sp>
      <p:cxnSp>
        <p:nvCxnSpPr>
          <p:cNvPr id="26" name="Straight Arrow Connector 25"/>
          <p:cNvCxnSpPr/>
          <p:nvPr/>
        </p:nvCxnSpPr>
        <p:spPr>
          <a:xfrm rot="10800000" flipV="1">
            <a:off x="4000501" y="2839641"/>
            <a:ext cx="2214563" cy="321469"/>
          </a:xfrm>
          <a:prstGeom prst="straightConnector1">
            <a:avLst/>
          </a:prstGeom>
          <a:ln w="28575">
            <a:solidFill>
              <a:srgbClr val="FF0066"/>
            </a:solidFill>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rot="10800000" flipV="1">
            <a:off x="4286250" y="3323035"/>
            <a:ext cx="2286000" cy="481013"/>
          </a:xfrm>
          <a:prstGeom prst="straightConnector1">
            <a:avLst/>
          </a:prstGeom>
          <a:ln w="28575">
            <a:solidFill>
              <a:srgbClr val="FF0066"/>
            </a:solidFill>
            <a:tailEnd type="arrow"/>
          </a:ln>
        </p:spPr>
        <p:style>
          <a:lnRef idx="1">
            <a:schemeClr val="accent1"/>
          </a:lnRef>
          <a:fillRef idx="0">
            <a:schemeClr val="accent1"/>
          </a:fillRef>
          <a:effectRef idx="0">
            <a:schemeClr val="accent1"/>
          </a:effectRef>
          <a:fontRef idx="minor">
            <a:schemeClr val="tx1"/>
          </a:fontRef>
        </p:style>
      </p:cxnSp>
      <p:sp>
        <p:nvSpPr>
          <p:cNvPr id="34" name="TextBox 33"/>
          <p:cNvSpPr txBox="1">
            <a:spLocks noChangeArrowheads="1"/>
          </p:cNvSpPr>
          <p:nvPr/>
        </p:nvSpPr>
        <p:spPr bwMode="auto">
          <a:xfrm>
            <a:off x="6572250" y="3107532"/>
            <a:ext cx="2357438" cy="523220"/>
          </a:xfrm>
          <a:prstGeom prst="rect">
            <a:avLst/>
          </a:prstGeom>
          <a:solidFill>
            <a:srgbClr val="92D050"/>
          </a:solidFill>
          <a:ln w="9525">
            <a:solidFill>
              <a:schemeClr val="bg1"/>
            </a:solidFill>
            <a:miter lim="800000"/>
            <a:headEnd/>
            <a:tailEnd/>
          </a:ln>
        </p:spPr>
        <p:txBody>
          <a:bodyPr>
            <a:spAutoFit/>
          </a:bodyPr>
          <a:lstStyle/>
          <a:p>
            <a:r>
              <a:rPr lang="en-US" sz="2800">
                <a:solidFill>
                  <a:srgbClr val="FF0000"/>
                </a:solidFill>
                <a:latin typeface="Times New Roman" pitchFamily="18" charset="0"/>
                <a:cs typeface="Times New Roman" pitchFamily="18" charset="0"/>
              </a:rPr>
              <a:t>Quan sát ở đây</a:t>
            </a:r>
          </a:p>
        </p:txBody>
      </p:sp>
      <p:pic>
        <p:nvPicPr>
          <p:cNvPr id="7180" name="Picture 12">
            <a:hlinkClick r:id="rId6" action="ppaction://hlinkfile"/>
          </p:cNvPr>
          <p:cNvPicPr>
            <a:picLocks noChangeAspect="1" noChangeArrowheads="1"/>
          </p:cNvPicPr>
          <p:nvPr/>
        </p:nvPicPr>
        <p:blipFill>
          <a:blip r:embed="rId7" cstate="print"/>
          <a:srcRect/>
          <a:stretch>
            <a:fillRect/>
          </a:stretch>
        </p:blipFill>
        <p:spPr bwMode="auto">
          <a:xfrm>
            <a:off x="8545513" y="4661297"/>
            <a:ext cx="527050" cy="428625"/>
          </a:xfrm>
          <a:prstGeom prst="rect">
            <a:avLst/>
          </a:prstGeom>
          <a:noFill/>
          <a:ln w="9525">
            <a:noFill/>
            <a:miter lim="800000"/>
            <a:headEnd/>
            <a:tailEnd/>
          </a:ln>
        </p:spPr>
      </p:pic>
      <p:sp>
        <p:nvSpPr>
          <p:cNvPr id="17" name="Rectangle 16"/>
          <p:cNvSpPr/>
          <p:nvPr/>
        </p:nvSpPr>
        <p:spPr>
          <a:xfrm>
            <a:off x="1809254" y="167014"/>
            <a:ext cx="6381234" cy="523220"/>
          </a:xfrm>
          <a:prstGeom prst="rect">
            <a:avLst/>
          </a:prstGeom>
          <a:noFill/>
        </p:spPr>
        <p:txBody>
          <a:bodyPr wrap="non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fontAlgn="auto">
              <a:spcBef>
                <a:spcPts val="0"/>
              </a:spcBef>
              <a:spcAft>
                <a:spcPts val="0"/>
              </a:spcAft>
              <a:defRPr/>
            </a:pPr>
            <a:r>
              <a:rPr lang="en-US" sz="2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BÀI 2. CÁC LỆNH CỦA LOGO (</a:t>
            </a:r>
            <a:r>
              <a:rPr lang="en-US" sz="2800" b="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Tiết</a:t>
            </a:r>
            <a:r>
              <a:rPr lang="en-US" sz="2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 1)</a:t>
            </a:r>
          </a:p>
        </p:txBody>
      </p:sp>
      <p:sp>
        <p:nvSpPr>
          <p:cNvPr id="16" name="TextBox 15"/>
          <p:cNvSpPr txBox="1">
            <a:spLocks noChangeArrowheads="1"/>
          </p:cNvSpPr>
          <p:nvPr/>
        </p:nvSpPr>
        <p:spPr bwMode="auto">
          <a:xfrm>
            <a:off x="5214939" y="4661298"/>
            <a:ext cx="3286125" cy="492443"/>
          </a:xfrm>
          <a:prstGeom prst="rect">
            <a:avLst/>
          </a:prstGeom>
          <a:noFill/>
          <a:ln w="9525">
            <a:noFill/>
            <a:miter lim="800000"/>
            <a:headEnd/>
            <a:tailEnd/>
          </a:ln>
        </p:spPr>
        <p:txBody>
          <a:bodyPr>
            <a:spAutoFit/>
          </a:bodyPr>
          <a:lstStyle/>
          <a:p>
            <a:pPr algn="ctr"/>
            <a:r>
              <a:rPr lang="en-US" sz="2600" b="1">
                <a:solidFill>
                  <a:srgbClr val="FF0000"/>
                </a:solidFill>
                <a:latin typeface="Times New Roman" pitchFamily="18" charset="0"/>
                <a:cs typeface="Times New Roman" pitchFamily="18" charset="0"/>
              </a:rPr>
              <a:t>Thực hành 1 phút</a:t>
            </a:r>
            <a:endParaRPr lang="en-US" sz="2600">
              <a:latin typeface="Times New Roman" pitchFamily="18" charset="0"/>
              <a:cs typeface="Times New Roman" pitchFamily="18" charset="0"/>
            </a:endParaRPr>
          </a:p>
        </p:txBody>
      </p:sp>
    </p:spTree>
    <p:custDataLst>
      <p:tags r:id="rId1"/>
    </p:custData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heckerboard(across)">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5"/>
                                        </p:tgtEl>
                                        <p:attrNameLst>
                                          <p:attrName>style.visibility</p:attrName>
                                        </p:attrNameLst>
                                      </p:cBhvr>
                                      <p:to>
                                        <p:strVal val="visible"/>
                                      </p:to>
                                    </p:set>
                                    <p:anim calcmode="lin" valueType="num">
                                      <p:cBhvr additive="base">
                                        <p:cTn id="17" dur="500" fill="hold"/>
                                        <p:tgtEl>
                                          <p:spTgt spid="15"/>
                                        </p:tgtEl>
                                        <p:attrNameLst>
                                          <p:attrName>ppt_x</p:attrName>
                                        </p:attrNameLst>
                                      </p:cBhvr>
                                      <p:tavLst>
                                        <p:tav tm="0">
                                          <p:val>
                                            <p:strVal val="#ppt_x"/>
                                          </p:val>
                                        </p:tav>
                                        <p:tav tm="100000">
                                          <p:val>
                                            <p:strVal val="#ppt_x"/>
                                          </p:val>
                                        </p:tav>
                                      </p:tavLst>
                                    </p:anim>
                                    <p:anim calcmode="lin" valueType="num">
                                      <p:cBhvr additive="base">
                                        <p:cTn id="1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24"/>
                                        </p:tgtEl>
                                        <p:attrNameLst>
                                          <p:attrName>style.visibility</p:attrName>
                                        </p:attrNameLst>
                                      </p:cBhvr>
                                      <p:to>
                                        <p:strVal val="visible"/>
                                      </p:to>
                                    </p:set>
                                    <p:anim calcmode="lin" valueType="num">
                                      <p:cBhvr additive="base">
                                        <p:cTn id="23" dur="500" fill="hold"/>
                                        <p:tgtEl>
                                          <p:spTgt spid="24"/>
                                        </p:tgtEl>
                                        <p:attrNameLst>
                                          <p:attrName>ppt_x</p:attrName>
                                        </p:attrNameLst>
                                      </p:cBhvr>
                                      <p:tavLst>
                                        <p:tav tm="0">
                                          <p:val>
                                            <p:strVal val="#ppt_x"/>
                                          </p:val>
                                        </p:tav>
                                        <p:tav tm="100000">
                                          <p:val>
                                            <p:strVal val="#ppt_x"/>
                                          </p:val>
                                        </p:tav>
                                      </p:tavLst>
                                    </p:anim>
                                    <p:anim calcmode="lin" valueType="num">
                                      <p:cBhvr additive="base">
                                        <p:cTn id="24" dur="500" fill="hold"/>
                                        <p:tgtEl>
                                          <p:spTgt spid="24"/>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6"/>
                                        </p:tgtEl>
                                        <p:attrNameLst>
                                          <p:attrName>style.visibility</p:attrName>
                                        </p:attrNameLst>
                                      </p:cBhvr>
                                      <p:to>
                                        <p:strVal val="visible"/>
                                      </p:to>
                                    </p:set>
                                    <p:anim calcmode="lin" valueType="num">
                                      <p:cBhvr additive="base">
                                        <p:cTn id="27" dur="500" fill="hold"/>
                                        <p:tgtEl>
                                          <p:spTgt spid="26"/>
                                        </p:tgtEl>
                                        <p:attrNameLst>
                                          <p:attrName>ppt_x</p:attrName>
                                        </p:attrNameLst>
                                      </p:cBhvr>
                                      <p:tavLst>
                                        <p:tav tm="0">
                                          <p:val>
                                            <p:strVal val="#ppt_x"/>
                                          </p:val>
                                        </p:tav>
                                        <p:tav tm="100000">
                                          <p:val>
                                            <p:strVal val="#ppt_x"/>
                                          </p:val>
                                        </p:tav>
                                      </p:tavLst>
                                    </p:anim>
                                    <p:anim calcmode="lin" valueType="num">
                                      <p:cBhvr additive="base">
                                        <p:cTn id="28"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34"/>
                                        </p:tgtEl>
                                        <p:attrNameLst>
                                          <p:attrName>style.visibility</p:attrName>
                                        </p:attrNameLst>
                                      </p:cBhvr>
                                      <p:to>
                                        <p:strVal val="visible"/>
                                      </p:to>
                                    </p:set>
                                    <p:anim calcmode="lin" valueType="num">
                                      <p:cBhvr additive="base">
                                        <p:cTn id="33" dur="500" fill="hold"/>
                                        <p:tgtEl>
                                          <p:spTgt spid="34"/>
                                        </p:tgtEl>
                                        <p:attrNameLst>
                                          <p:attrName>ppt_x</p:attrName>
                                        </p:attrNameLst>
                                      </p:cBhvr>
                                      <p:tavLst>
                                        <p:tav tm="0">
                                          <p:val>
                                            <p:strVal val="#ppt_x"/>
                                          </p:val>
                                        </p:tav>
                                        <p:tav tm="100000">
                                          <p:val>
                                            <p:strVal val="#ppt_x"/>
                                          </p:val>
                                        </p:tav>
                                      </p:tavLst>
                                    </p:anim>
                                    <p:anim calcmode="lin" valueType="num">
                                      <p:cBhvr additive="base">
                                        <p:cTn id="34" dur="500" fill="hold"/>
                                        <p:tgtEl>
                                          <p:spTgt spid="34"/>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30"/>
                                        </p:tgtEl>
                                        <p:attrNameLst>
                                          <p:attrName>style.visibility</p:attrName>
                                        </p:attrNameLst>
                                      </p:cBhvr>
                                      <p:to>
                                        <p:strVal val="visible"/>
                                      </p:to>
                                    </p:set>
                                    <p:anim calcmode="lin" valueType="num">
                                      <p:cBhvr additive="base">
                                        <p:cTn id="37" dur="500" fill="hold"/>
                                        <p:tgtEl>
                                          <p:spTgt spid="30"/>
                                        </p:tgtEl>
                                        <p:attrNameLst>
                                          <p:attrName>ppt_x</p:attrName>
                                        </p:attrNameLst>
                                      </p:cBhvr>
                                      <p:tavLst>
                                        <p:tav tm="0">
                                          <p:val>
                                            <p:strVal val="#ppt_x"/>
                                          </p:val>
                                        </p:tav>
                                        <p:tav tm="100000">
                                          <p:val>
                                            <p:strVal val="#ppt_x"/>
                                          </p:val>
                                        </p:tav>
                                      </p:tavLst>
                                    </p:anim>
                                    <p:anim calcmode="lin" valueType="num">
                                      <p:cBhvr additive="base">
                                        <p:cTn id="38"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6" presetClass="entr" presetSubtype="16" fill="hold" grpId="0" nodeType="clickEffect">
                                  <p:stCondLst>
                                    <p:cond delay="0"/>
                                  </p:stCondLst>
                                  <p:childTnLst>
                                    <p:set>
                                      <p:cBhvr>
                                        <p:cTn id="42" dur="1" fill="hold">
                                          <p:stCondLst>
                                            <p:cond delay="0"/>
                                          </p:stCondLst>
                                        </p:cTn>
                                        <p:tgtEl>
                                          <p:spTgt spid="12"/>
                                        </p:tgtEl>
                                        <p:attrNameLst>
                                          <p:attrName>style.visibility</p:attrName>
                                        </p:attrNameLst>
                                      </p:cBhvr>
                                      <p:to>
                                        <p:strVal val="visible"/>
                                      </p:to>
                                    </p:set>
                                    <p:animEffect transition="in" filter="circle(in)">
                                      <p:cBhvr>
                                        <p:cTn id="43" dur="2000"/>
                                        <p:tgtEl>
                                          <p:spTgt spid="12"/>
                                        </p:tgtEl>
                                      </p:cBhvr>
                                    </p:animEffect>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16"/>
                                        </p:tgtEl>
                                        <p:attrNameLst>
                                          <p:attrName>style.visibility</p:attrName>
                                        </p:attrNameLst>
                                      </p:cBhvr>
                                      <p:to>
                                        <p:strVal val="visible"/>
                                      </p:to>
                                    </p:set>
                                    <p:anim calcmode="lin" valueType="num">
                                      <p:cBhvr additive="base">
                                        <p:cTn id="48" dur="500" fill="hold"/>
                                        <p:tgtEl>
                                          <p:spTgt spid="16"/>
                                        </p:tgtEl>
                                        <p:attrNameLst>
                                          <p:attrName>ppt_x</p:attrName>
                                        </p:attrNameLst>
                                      </p:cBhvr>
                                      <p:tavLst>
                                        <p:tav tm="0">
                                          <p:val>
                                            <p:strVal val="#ppt_x"/>
                                          </p:val>
                                        </p:tav>
                                        <p:tav tm="100000">
                                          <p:val>
                                            <p:strVal val="#ppt_x"/>
                                          </p:val>
                                        </p:tav>
                                      </p:tavLst>
                                    </p:anim>
                                    <p:anim calcmode="lin" valueType="num">
                                      <p:cBhvr additive="base">
                                        <p:cTn id="49"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12" grpId="0" animBg="1"/>
      <p:bldP spid="24" grpId="0" animBg="1"/>
      <p:bldP spid="34" grpId="0" animBg="1"/>
      <p:bldP spid="1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328836924"/>
              </p:ext>
            </p:extLst>
          </p:nvPr>
        </p:nvGraphicFramePr>
        <p:xfrm>
          <a:off x="500064" y="1563638"/>
          <a:ext cx="6715143" cy="3589020"/>
        </p:xfrm>
        <a:graphic>
          <a:graphicData uri="http://schemas.openxmlformats.org/drawingml/2006/table">
            <a:tbl>
              <a:tblPr firstRow="1" firstCol="1" lastRow="1" lastCol="1" bandRow="1" bandCol="1">
                <a:tableStyleId>{5940675A-B579-460E-94D1-54222C63F5DA}</a:tableStyleId>
              </a:tblPr>
              <a:tblGrid>
                <a:gridCol w="878820"/>
                <a:gridCol w="2659107"/>
                <a:gridCol w="3177216"/>
              </a:tblGrid>
              <a:tr h="480060">
                <a:tc>
                  <a:txBody>
                    <a:bodyPr/>
                    <a:lstStyle/>
                    <a:p>
                      <a:pPr marL="0" marR="0" algn="ctr">
                        <a:lnSpc>
                          <a:spcPct val="150000"/>
                        </a:lnSpc>
                        <a:spcBef>
                          <a:spcPts val="0"/>
                        </a:spcBef>
                        <a:spcAft>
                          <a:spcPts val="0"/>
                        </a:spcAft>
                      </a:pPr>
                      <a:r>
                        <a:rPr lang="en-US" sz="2100" b="1" dirty="0" smtClean="0">
                          <a:solidFill>
                            <a:srgbClr val="FF0000"/>
                          </a:solidFill>
                          <a:effectLst/>
                          <a:latin typeface="Times New Roman" pitchFamily="18" charset="0"/>
                          <a:ea typeface="MS Mincho"/>
                          <a:cs typeface="Times New Roman" pitchFamily="18" charset="0"/>
                        </a:rPr>
                        <a:t>TT</a:t>
                      </a:r>
                      <a:endParaRPr lang="en-US" sz="2100" b="1" dirty="0">
                        <a:solidFill>
                          <a:srgbClr val="FF0000"/>
                        </a:solidFill>
                        <a:effectLst/>
                        <a:latin typeface="Times New Roman" pitchFamily="18" charset="0"/>
                        <a:ea typeface="MS Mincho"/>
                        <a:cs typeface="Times New Roman" pitchFamily="18" charset="0"/>
                      </a:endParaRPr>
                    </a:p>
                  </a:txBody>
                  <a:tcPr marL="50949" marR="50949" marT="0" marB="0" anchor="ctr">
                    <a:solidFill>
                      <a:srgbClr val="FFFF00"/>
                    </a:solidFill>
                  </a:tcPr>
                </a:tc>
                <a:tc>
                  <a:txBody>
                    <a:bodyPr/>
                    <a:lstStyle/>
                    <a:p>
                      <a:pPr marL="0" marR="0" algn="ctr">
                        <a:lnSpc>
                          <a:spcPct val="150000"/>
                        </a:lnSpc>
                        <a:spcBef>
                          <a:spcPts val="0"/>
                        </a:spcBef>
                        <a:spcAft>
                          <a:spcPts val="0"/>
                        </a:spcAft>
                      </a:pPr>
                      <a:r>
                        <a:rPr lang="en-US" sz="2100" b="1" dirty="0" err="1" smtClean="0">
                          <a:solidFill>
                            <a:srgbClr val="FF0000"/>
                          </a:solidFill>
                          <a:effectLst/>
                          <a:latin typeface="Times New Roman" pitchFamily="18" charset="0"/>
                          <a:ea typeface="MS Mincho"/>
                          <a:cs typeface="Times New Roman" pitchFamily="18" charset="0"/>
                        </a:rPr>
                        <a:t>Lệnh</a:t>
                      </a:r>
                      <a:r>
                        <a:rPr lang="en-US" sz="2100" b="1" baseline="0" dirty="0" smtClean="0">
                          <a:solidFill>
                            <a:srgbClr val="FF0000"/>
                          </a:solidFill>
                          <a:effectLst/>
                          <a:latin typeface="Times New Roman" pitchFamily="18" charset="0"/>
                          <a:ea typeface="MS Mincho"/>
                          <a:cs typeface="Times New Roman" pitchFamily="18" charset="0"/>
                        </a:rPr>
                        <a:t> </a:t>
                      </a:r>
                      <a:r>
                        <a:rPr lang="en-US" sz="2100" b="1" baseline="0" dirty="0" err="1" smtClean="0">
                          <a:solidFill>
                            <a:srgbClr val="FF0000"/>
                          </a:solidFill>
                          <a:effectLst/>
                          <a:latin typeface="Times New Roman" pitchFamily="18" charset="0"/>
                          <a:ea typeface="MS Mincho"/>
                          <a:cs typeface="Times New Roman" pitchFamily="18" charset="0"/>
                        </a:rPr>
                        <a:t>viết</a:t>
                      </a:r>
                      <a:r>
                        <a:rPr lang="en-US" sz="2100" b="1" baseline="0" dirty="0" smtClean="0">
                          <a:solidFill>
                            <a:srgbClr val="FF0000"/>
                          </a:solidFill>
                          <a:effectLst/>
                          <a:latin typeface="Times New Roman" pitchFamily="18" charset="0"/>
                          <a:ea typeface="MS Mincho"/>
                          <a:cs typeface="Times New Roman" pitchFamily="18" charset="0"/>
                        </a:rPr>
                        <a:t> </a:t>
                      </a:r>
                      <a:r>
                        <a:rPr lang="en-US" sz="2100" b="1" baseline="0" dirty="0" err="1" smtClean="0">
                          <a:solidFill>
                            <a:srgbClr val="FF0000"/>
                          </a:solidFill>
                          <a:effectLst/>
                          <a:latin typeface="Times New Roman" pitchFamily="18" charset="0"/>
                          <a:ea typeface="MS Mincho"/>
                          <a:cs typeface="Times New Roman" pitchFamily="18" charset="0"/>
                        </a:rPr>
                        <a:t>tắt</a:t>
                      </a:r>
                      <a:endParaRPr lang="en-US" sz="2100" b="1" dirty="0">
                        <a:solidFill>
                          <a:srgbClr val="FF0000"/>
                        </a:solidFill>
                        <a:effectLst/>
                        <a:latin typeface="Times New Roman" pitchFamily="18" charset="0"/>
                        <a:ea typeface="MS Mincho"/>
                        <a:cs typeface="Times New Roman" pitchFamily="18" charset="0"/>
                      </a:endParaRPr>
                    </a:p>
                  </a:txBody>
                  <a:tcPr marL="50949" marR="50949" marT="0" marB="0" anchor="ctr">
                    <a:solidFill>
                      <a:srgbClr val="FFFF00"/>
                    </a:solidFill>
                  </a:tcPr>
                </a:tc>
                <a:tc>
                  <a:txBody>
                    <a:bodyPr/>
                    <a:lstStyle/>
                    <a:p>
                      <a:pPr marL="0" marR="0" algn="ctr">
                        <a:lnSpc>
                          <a:spcPct val="150000"/>
                        </a:lnSpc>
                        <a:spcBef>
                          <a:spcPts val="0"/>
                        </a:spcBef>
                        <a:spcAft>
                          <a:spcPts val="0"/>
                        </a:spcAft>
                      </a:pPr>
                      <a:r>
                        <a:rPr lang="en-US" sz="2100" b="1" dirty="0" err="1">
                          <a:solidFill>
                            <a:srgbClr val="FF0000"/>
                          </a:solidFill>
                          <a:effectLst/>
                          <a:latin typeface="Times New Roman" pitchFamily="18" charset="0"/>
                          <a:cs typeface="Times New Roman" pitchFamily="18" charset="0"/>
                        </a:rPr>
                        <a:t>Hành</a:t>
                      </a:r>
                      <a:r>
                        <a:rPr lang="en-US" sz="2100" b="1" dirty="0">
                          <a:solidFill>
                            <a:srgbClr val="FF0000"/>
                          </a:solidFill>
                          <a:effectLst/>
                          <a:latin typeface="Times New Roman" pitchFamily="18" charset="0"/>
                          <a:cs typeface="Times New Roman" pitchFamily="18" charset="0"/>
                        </a:rPr>
                        <a:t> </a:t>
                      </a:r>
                      <a:r>
                        <a:rPr lang="en-US" sz="2100" b="1" dirty="0" err="1">
                          <a:solidFill>
                            <a:srgbClr val="FF0000"/>
                          </a:solidFill>
                          <a:effectLst/>
                          <a:latin typeface="Times New Roman" pitchFamily="18" charset="0"/>
                          <a:cs typeface="Times New Roman" pitchFamily="18" charset="0"/>
                        </a:rPr>
                        <a:t>động</a:t>
                      </a:r>
                      <a:r>
                        <a:rPr lang="en-US" sz="2100" b="1" dirty="0">
                          <a:solidFill>
                            <a:srgbClr val="FF0000"/>
                          </a:solidFill>
                          <a:effectLst/>
                          <a:latin typeface="Times New Roman" pitchFamily="18" charset="0"/>
                          <a:cs typeface="Times New Roman" pitchFamily="18" charset="0"/>
                        </a:rPr>
                        <a:t> </a:t>
                      </a:r>
                      <a:r>
                        <a:rPr lang="en-US" sz="2100" b="1" dirty="0" err="1">
                          <a:solidFill>
                            <a:srgbClr val="FF0000"/>
                          </a:solidFill>
                          <a:effectLst/>
                          <a:latin typeface="Times New Roman" pitchFamily="18" charset="0"/>
                          <a:cs typeface="Times New Roman" pitchFamily="18" charset="0"/>
                        </a:rPr>
                        <a:t>của</a:t>
                      </a:r>
                      <a:r>
                        <a:rPr lang="en-US" sz="2100" b="1" dirty="0">
                          <a:solidFill>
                            <a:srgbClr val="FF0000"/>
                          </a:solidFill>
                          <a:effectLst/>
                          <a:latin typeface="Times New Roman" pitchFamily="18" charset="0"/>
                          <a:cs typeface="Times New Roman" pitchFamily="18" charset="0"/>
                        </a:rPr>
                        <a:t> </a:t>
                      </a:r>
                      <a:r>
                        <a:rPr lang="en-US" sz="2100" b="1" dirty="0" err="1">
                          <a:solidFill>
                            <a:srgbClr val="FF0000"/>
                          </a:solidFill>
                          <a:effectLst/>
                          <a:latin typeface="Times New Roman" pitchFamily="18" charset="0"/>
                          <a:cs typeface="Times New Roman" pitchFamily="18" charset="0"/>
                        </a:rPr>
                        <a:t>Rùa</a:t>
                      </a:r>
                      <a:endParaRPr lang="en-US" sz="2100" b="1" dirty="0">
                        <a:solidFill>
                          <a:srgbClr val="FF0000"/>
                        </a:solidFill>
                        <a:effectLst/>
                        <a:latin typeface="Times New Roman" pitchFamily="18" charset="0"/>
                        <a:ea typeface="MS Mincho"/>
                        <a:cs typeface="Times New Roman" pitchFamily="18" charset="0"/>
                      </a:endParaRPr>
                    </a:p>
                  </a:txBody>
                  <a:tcPr marL="50949" marR="50949" marT="0" marB="0" anchor="ctr">
                    <a:solidFill>
                      <a:srgbClr val="FFFF00"/>
                    </a:solidFill>
                  </a:tcPr>
                </a:tc>
              </a:tr>
              <a:tr h="377190">
                <a:tc>
                  <a:txBody>
                    <a:bodyPr/>
                    <a:lstStyle/>
                    <a:p>
                      <a:pPr marL="0" marR="0" algn="ctr">
                        <a:lnSpc>
                          <a:spcPct val="150000"/>
                        </a:lnSpc>
                        <a:spcBef>
                          <a:spcPts val="0"/>
                        </a:spcBef>
                        <a:spcAft>
                          <a:spcPts val="0"/>
                        </a:spcAft>
                      </a:pPr>
                      <a:r>
                        <a:rPr lang="en-US" sz="1700" dirty="0" smtClean="0">
                          <a:effectLst/>
                          <a:latin typeface="Times New Roman" pitchFamily="18" charset="0"/>
                          <a:ea typeface="MS Mincho"/>
                          <a:cs typeface="Times New Roman" pitchFamily="18" charset="0"/>
                        </a:rPr>
                        <a:t>1</a:t>
                      </a:r>
                      <a:endParaRPr lang="en-US" sz="1700" dirty="0">
                        <a:effectLst/>
                        <a:latin typeface="Times New Roman" pitchFamily="18" charset="0"/>
                        <a:ea typeface="MS Mincho"/>
                        <a:cs typeface="Times New Roman" pitchFamily="18" charset="0"/>
                      </a:endParaRPr>
                    </a:p>
                  </a:txBody>
                  <a:tcPr marL="50949" marR="50949" marT="0" marB="0" anchor="ctr"/>
                </a:tc>
                <a:tc>
                  <a:txBody>
                    <a:bodyPr/>
                    <a:lstStyle/>
                    <a:p>
                      <a:pPr algn="l">
                        <a:lnSpc>
                          <a:spcPct val="150000"/>
                        </a:lnSpc>
                      </a:pPr>
                      <a:endParaRPr lang="en-US" sz="1700" b="1" dirty="0">
                        <a:latin typeface="Times New Roman" pitchFamily="18" charset="0"/>
                        <a:cs typeface="Times New Roman" pitchFamily="18" charset="0"/>
                      </a:endParaRPr>
                    </a:p>
                  </a:txBody>
                  <a:tcPr marL="50949" marR="50949" marT="0" marB="0" anchor="ctr"/>
                </a:tc>
                <a:tc>
                  <a:txBody>
                    <a:bodyPr/>
                    <a:lstStyle/>
                    <a:p>
                      <a:pPr marL="0" marR="0">
                        <a:lnSpc>
                          <a:spcPct val="150000"/>
                        </a:lnSpc>
                        <a:spcBef>
                          <a:spcPts val="0"/>
                        </a:spcBef>
                        <a:spcAft>
                          <a:spcPts val="0"/>
                        </a:spcAft>
                      </a:pPr>
                      <a:endParaRPr lang="en-US" sz="1700">
                        <a:effectLst/>
                        <a:latin typeface="Times New Roman" pitchFamily="18" charset="0"/>
                        <a:ea typeface="MS Mincho"/>
                        <a:cs typeface="Times New Roman" pitchFamily="18" charset="0"/>
                      </a:endParaRPr>
                    </a:p>
                  </a:txBody>
                  <a:tcPr marL="50949" marR="50949" marT="0" marB="0" anchor="ctr"/>
                </a:tc>
              </a:tr>
              <a:tr h="377190">
                <a:tc>
                  <a:txBody>
                    <a:bodyPr/>
                    <a:lstStyle/>
                    <a:p>
                      <a:pPr algn="ctr">
                        <a:lnSpc>
                          <a:spcPct val="150000"/>
                        </a:lnSpc>
                      </a:pPr>
                      <a:r>
                        <a:rPr lang="en-US" sz="1700" smtClean="0">
                          <a:latin typeface="Times New Roman" pitchFamily="18" charset="0"/>
                          <a:cs typeface="Times New Roman" pitchFamily="18" charset="0"/>
                        </a:rPr>
                        <a:t>2</a:t>
                      </a:r>
                      <a:endParaRPr lang="en-US" sz="1700">
                        <a:latin typeface="Times New Roman" pitchFamily="18" charset="0"/>
                        <a:cs typeface="Times New Roman" pitchFamily="18" charset="0"/>
                      </a:endParaRPr>
                    </a:p>
                  </a:txBody>
                  <a:tcPr marL="50949" marR="50949" marT="0" marB="0" anchor="ctr"/>
                </a:tc>
                <a:tc>
                  <a:txBody>
                    <a:bodyPr/>
                    <a:lstStyle/>
                    <a:p>
                      <a:pPr algn="l">
                        <a:lnSpc>
                          <a:spcPct val="150000"/>
                        </a:lnSpc>
                      </a:pPr>
                      <a:endParaRPr lang="en-US" sz="1700" b="1" dirty="0" smtClean="0">
                        <a:latin typeface="Times New Roman" pitchFamily="18" charset="0"/>
                        <a:cs typeface="Times New Roman" pitchFamily="18" charset="0"/>
                      </a:endParaRPr>
                    </a:p>
                  </a:txBody>
                  <a:tcPr marL="50949" marR="50949" marT="0" marB="0" anchor="ctr"/>
                </a:tc>
                <a:tc>
                  <a:txBody>
                    <a:bodyPr/>
                    <a:lstStyle/>
                    <a:p>
                      <a:pPr marL="0" marR="0">
                        <a:lnSpc>
                          <a:spcPct val="150000"/>
                        </a:lnSpc>
                        <a:spcBef>
                          <a:spcPts val="0"/>
                        </a:spcBef>
                        <a:spcAft>
                          <a:spcPts val="0"/>
                        </a:spcAft>
                      </a:pPr>
                      <a:endParaRPr lang="en-US" sz="1700">
                        <a:effectLst/>
                        <a:latin typeface="Times New Roman" pitchFamily="18" charset="0"/>
                        <a:ea typeface="MS Mincho"/>
                        <a:cs typeface="Times New Roman" pitchFamily="18" charset="0"/>
                      </a:endParaRPr>
                    </a:p>
                  </a:txBody>
                  <a:tcPr marL="50949" marR="50949" marT="0" marB="0" anchor="ctr"/>
                </a:tc>
              </a:tr>
              <a:tr h="377190">
                <a:tc>
                  <a:txBody>
                    <a:bodyPr/>
                    <a:lstStyle/>
                    <a:p>
                      <a:pPr algn="ctr">
                        <a:lnSpc>
                          <a:spcPct val="150000"/>
                        </a:lnSpc>
                      </a:pPr>
                      <a:r>
                        <a:rPr lang="en-US" sz="1700" smtClean="0">
                          <a:latin typeface="Times New Roman" pitchFamily="18" charset="0"/>
                          <a:cs typeface="Times New Roman" pitchFamily="18" charset="0"/>
                        </a:rPr>
                        <a:t>3</a:t>
                      </a:r>
                      <a:endParaRPr lang="en-US" sz="1700">
                        <a:latin typeface="Times New Roman" pitchFamily="18" charset="0"/>
                        <a:cs typeface="Times New Roman" pitchFamily="18" charset="0"/>
                      </a:endParaRPr>
                    </a:p>
                  </a:txBody>
                  <a:tcPr marL="50949" marR="50949" marT="0" marB="0" anchor="ctr"/>
                </a:tc>
                <a:tc>
                  <a:txBody>
                    <a:bodyPr/>
                    <a:lstStyle/>
                    <a:p>
                      <a:pPr algn="l">
                        <a:lnSpc>
                          <a:spcPct val="150000"/>
                        </a:lnSpc>
                      </a:pPr>
                      <a:endParaRPr lang="en-US" sz="1700" b="1" dirty="0">
                        <a:latin typeface="Times New Roman" pitchFamily="18" charset="0"/>
                        <a:cs typeface="Times New Roman" pitchFamily="18" charset="0"/>
                      </a:endParaRPr>
                    </a:p>
                  </a:txBody>
                  <a:tcPr marL="50949" marR="50949" marT="0" marB="0" anchor="ctr"/>
                </a:tc>
                <a:tc>
                  <a:txBody>
                    <a:bodyPr/>
                    <a:lstStyle/>
                    <a:p>
                      <a:pPr marL="0" marR="0">
                        <a:lnSpc>
                          <a:spcPct val="150000"/>
                        </a:lnSpc>
                        <a:spcBef>
                          <a:spcPts val="0"/>
                        </a:spcBef>
                        <a:spcAft>
                          <a:spcPts val="0"/>
                        </a:spcAft>
                      </a:pPr>
                      <a:endParaRPr lang="en-US" sz="1700">
                        <a:effectLst/>
                        <a:latin typeface="Times New Roman" pitchFamily="18" charset="0"/>
                        <a:ea typeface="MS Mincho"/>
                        <a:cs typeface="Times New Roman" pitchFamily="18" charset="0"/>
                      </a:endParaRPr>
                    </a:p>
                  </a:txBody>
                  <a:tcPr marL="50949" marR="50949" marT="0" marB="0" anchor="ctr"/>
                </a:tc>
              </a:tr>
              <a:tr h="377190">
                <a:tc>
                  <a:txBody>
                    <a:bodyPr/>
                    <a:lstStyle/>
                    <a:p>
                      <a:pPr algn="ctr">
                        <a:lnSpc>
                          <a:spcPct val="150000"/>
                        </a:lnSpc>
                      </a:pPr>
                      <a:r>
                        <a:rPr lang="en-US" sz="1700" smtClean="0">
                          <a:latin typeface="Times New Roman" pitchFamily="18" charset="0"/>
                          <a:cs typeface="Times New Roman" pitchFamily="18" charset="0"/>
                        </a:rPr>
                        <a:t>4</a:t>
                      </a:r>
                      <a:endParaRPr lang="en-US" sz="1700">
                        <a:latin typeface="Times New Roman" pitchFamily="18" charset="0"/>
                        <a:cs typeface="Times New Roman" pitchFamily="18" charset="0"/>
                      </a:endParaRPr>
                    </a:p>
                  </a:txBody>
                  <a:tcPr marL="50949" marR="50949" marT="0" marB="0" anchor="ctr"/>
                </a:tc>
                <a:tc>
                  <a:txBody>
                    <a:bodyPr/>
                    <a:lstStyle/>
                    <a:p>
                      <a:pPr algn="l">
                        <a:lnSpc>
                          <a:spcPct val="150000"/>
                        </a:lnSpc>
                      </a:pPr>
                      <a:endParaRPr lang="en-US" sz="1700" b="1" dirty="0">
                        <a:latin typeface="Times New Roman" pitchFamily="18" charset="0"/>
                        <a:cs typeface="Times New Roman" pitchFamily="18" charset="0"/>
                      </a:endParaRPr>
                    </a:p>
                  </a:txBody>
                  <a:tcPr marL="50949" marR="50949" marT="0" marB="0" anchor="ctr"/>
                </a:tc>
                <a:tc>
                  <a:txBody>
                    <a:bodyPr/>
                    <a:lstStyle/>
                    <a:p>
                      <a:pPr marL="0" marR="0">
                        <a:lnSpc>
                          <a:spcPct val="150000"/>
                        </a:lnSpc>
                        <a:spcBef>
                          <a:spcPts val="0"/>
                        </a:spcBef>
                        <a:spcAft>
                          <a:spcPts val="0"/>
                        </a:spcAft>
                      </a:pPr>
                      <a:endParaRPr lang="en-US" sz="1700" dirty="0">
                        <a:effectLst/>
                        <a:latin typeface="Times New Roman" pitchFamily="18" charset="0"/>
                        <a:ea typeface="MS Mincho"/>
                        <a:cs typeface="Times New Roman" pitchFamily="18" charset="0"/>
                      </a:endParaRPr>
                    </a:p>
                  </a:txBody>
                  <a:tcPr marL="50949" marR="50949" marT="0" marB="0" anchor="ctr"/>
                </a:tc>
              </a:tr>
              <a:tr h="377190">
                <a:tc>
                  <a:txBody>
                    <a:bodyPr/>
                    <a:lstStyle/>
                    <a:p>
                      <a:pPr algn="ctr">
                        <a:lnSpc>
                          <a:spcPct val="150000"/>
                        </a:lnSpc>
                      </a:pPr>
                      <a:r>
                        <a:rPr lang="en-US" sz="1700" smtClean="0">
                          <a:latin typeface="Times New Roman" pitchFamily="18" charset="0"/>
                          <a:cs typeface="Times New Roman" pitchFamily="18" charset="0"/>
                        </a:rPr>
                        <a:t>5</a:t>
                      </a:r>
                      <a:endParaRPr lang="en-US" sz="1700">
                        <a:latin typeface="Times New Roman" pitchFamily="18" charset="0"/>
                        <a:cs typeface="Times New Roman" pitchFamily="18" charset="0"/>
                      </a:endParaRPr>
                    </a:p>
                  </a:txBody>
                  <a:tcPr marL="50949" marR="50949" marT="0" marB="0" anchor="ctr"/>
                </a:tc>
                <a:tc>
                  <a:txBody>
                    <a:bodyPr/>
                    <a:lstStyle/>
                    <a:p>
                      <a:pPr algn="l">
                        <a:lnSpc>
                          <a:spcPct val="150000"/>
                        </a:lnSpc>
                      </a:pPr>
                      <a:endParaRPr lang="en-US" sz="1700" b="1" dirty="0">
                        <a:latin typeface="Times New Roman" pitchFamily="18" charset="0"/>
                        <a:cs typeface="Times New Roman" pitchFamily="18" charset="0"/>
                      </a:endParaRPr>
                    </a:p>
                  </a:txBody>
                  <a:tcPr marL="50949" marR="50949" marT="0" marB="0" anchor="ctr"/>
                </a:tc>
                <a:tc>
                  <a:txBody>
                    <a:bodyPr/>
                    <a:lstStyle/>
                    <a:p>
                      <a:pPr marL="0" marR="0">
                        <a:lnSpc>
                          <a:spcPct val="150000"/>
                        </a:lnSpc>
                        <a:spcBef>
                          <a:spcPts val="0"/>
                        </a:spcBef>
                        <a:spcAft>
                          <a:spcPts val="0"/>
                        </a:spcAft>
                      </a:pPr>
                      <a:endParaRPr lang="en-US" sz="1700" dirty="0">
                        <a:effectLst/>
                        <a:latin typeface="Times New Roman" pitchFamily="18" charset="0"/>
                        <a:ea typeface="MS Mincho"/>
                        <a:cs typeface="Times New Roman" pitchFamily="18" charset="0"/>
                      </a:endParaRPr>
                    </a:p>
                  </a:txBody>
                  <a:tcPr marL="50949" marR="50949" marT="0" marB="0" anchor="ctr"/>
                </a:tc>
              </a:tr>
              <a:tr h="377190">
                <a:tc>
                  <a:txBody>
                    <a:bodyPr/>
                    <a:lstStyle/>
                    <a:p>
                      <a:pPr algn="ctr">
                        <a:lnSpc>
                          <a:spcPct val="150000"/>
                        </a:lnSpc>
                      </a:pPr>
                      <a:r>
                        <a:rPr lang="en-US" sz="1700" smtClean="0">
                          <a:latin typeface="Times New Roman" pitchFamily="18" charset="0"/>
                          <a:cs typeface="Times New Roman" pitchFamily="18" charset="0"/>
                        </a:rPr>
                        <a:t>6</a:t>
                      </a:r>
                      <a:endParaRPr lang="en-US" sz="1700">
                        <a:latin typeface="Times New Roman" pitchFamily="18" charset="0"/>
                        <a:cs typeface="Times New Roman" pitchFamily="18" charset="0"/>
                      </a:endParaRPr>
                    </a:p>
                  </a:txBody>
                  <a:tcPr marL="50949" marR="50949" marT="0" marB="0" anchor="ctr"/>
                </a:tc>
                <a:tc>
                  <a:txBody>
                    <a:bodyPr/>
                    <a:lstStyle/>
                    <a:p>
                      <a:pPr algn="l">
                        <a:lnSpc>
                          <a:spcPct val="150000"/>
                        </a:lnSpc>
                      </a:pPr>
                      <a:endParaRPr lang="en-US" sz="1700" b="1" dirty="0">
                        <a:latin typeface="Times New Roman" pitchFamily="18" charset="0"/>
                        <a:cs typeface="Times New Roman" pitchFamily="18" charset="0"/>
                      </a:endParaRPr>
                    </a:p>
                  </a:txBody>
                  <a:tcPr marL="50949" marR="50949" marT="0" marB="0" anchor="ctr"/>
                </a:tc>
                <a:tc>
                  <a:txBody>
                    <a:bodyPr/>
                    <a:lstStyle/>
                    <a:p>
                      <a:pPr marL="0" marR="0">
                        <a:lnSpc>
                          <a:spcPct val="150000"/>
                        </a:lnSpc>
                        <a:spcBef>
                          <a:spcPts val="0"/>
                        </a:spcBef>
                        <a:spcAft>
                          <a:spcPts val="0"/>
                        </a:spcAft>
                      </a:pPr>
                      <a:endParaRPr lang="en-US" sz="1700">
                        <a:effectLst/>
                        <a:latin typeface="Times New Roman" pitchFamily="18" charset="0"/>
                        <a:ea typeface="MS Mincho"/>
                        <a:cs typeface="Times New Roman" pitchFamily="18" charset="0"/>
                      </a:endParaRPr>
                    </a:p>
                  </a:txBody>
                  <a:tcPr marL="50949" marR="50949" marT="0" marB="0" anchor="ctr"/>
                </a:tc>
              </a:tr>
              <a:tr h="377190">
                <a:tc>
                  <a:txBody>
                    <a:bodyPr/>
                    <a:lstStyle/>
                    <a:p>
                      <a:pPr algn="ctr">
                        <a:lnSpc>
                          <a:spcPct val="150000"/>
                        </a:lnSpc>
                      </a:pPr>
                      <a:r>
                        <a:rPr lang="en-US" sz="1700" smtClean="0">
                          <a:latin typeface="Times New Roman" pitchFamily="18" charset="0"/>
                          <a:cs typeface="Times New Roman" pitchFamily="18" charset="0"/>
                        </a:rPr>
                        <a:t>7</a:t>
                      </a:r>
                      <a:endParaRPr lang="en-US" sz="1700">
                        <a:latin typeface="Times New Roman" pitchFamily="18" charset="0"/>
                        <a:cs typeface="Times New Roman" pitchFamily="18" charset="0"/>
                      </a:endParaRPr>
                    </a:p>
                  </a:txBody>
                  <a:tcPr marL="50949" marR="50949" marT="0" marB="0" anchor="ctr"/>
                </a:tc>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endParaRPr lang="en-US" sz="1700" b="1" dirty="0" smtClean="0">
                        <a:effectLst/>
                        <a:latin typeface="Times New Roman" pitchFamily="18" charset="0"/>
                        <a:ea typeface="MS Mincho"/>
                        <a:cs typeface="Times New Roman" pitchFamily="18" charset="0"/>
                      </a:endParaRPr>
                    </a:p>
                  </a:txBody>
                  <a:tcPr marL="50949" marR="50949" marT="0" marB="0" anchor="ctr"/>
                </a:tc>
                <a:tc>
                  <a:txBody>
                    <a:bodyPr/>
                    <a:lstStyle/>
                    <a:p>
                      <a:pPr>
                        <a:lnSpc>
                          <a:spcPct val="150000"/>
                        </a:lnSpc>
                      </a:pPr>
                      <a:endParaRPr lang="en-US" sz="1700" b="0">
                        <a:latin typeface="Times New Roman" pitchFamily="18" charset="0"/>
                        <a:cs typeface="Times New Roman" pitchFamily="18" charset="0"/>
                      </a:endParaRPr>
                    </a:p>
                  </a:txBody>
                  <a:tcPr marL="50949" marR="50949" marT="0" marB="0" anchor="ctr"/>
                </a:tc>
              </a:tr>
              <a:tr h="377190">
                <a:tc>
                  <a:txBody>
                    <a:bodyPr/>
                    <a:lstStyle/>
                    <a:p>
                      <a:pPr marL="0" marR="0" algn="ctr">
                        <a:lnSpc>
                          <a:spcPct val="150000"/>
                        </a:lnSpc>
                        <a:spcBef>
                          <a:spcPts val="0"/>
                        </a:spcBef>
                        <a:spcAft>
                          <a:spcPts val="0"/>
                        </a:spcAft>
                      </a:pPr>
                      <a:r>
                        <a:rPr lang="en-US" sz="1700" smtClean="0">
                          <a:effectLst/>
                          <a:latin typeface="Times New Roman" pitchFamily="18" charset="0"/>
                          <a:ea typeface="MS Mincho"/>
                          <a:cs typeface="Times New Roman" pitchFamily="18" charset="0"/>
                        </a:rPr>
                        <a:t>8</a:t>
                      </a:r>
                      <a:endParaRPr lang="en-US" sz="1700">
                        <a:effectLst/>
                        <a:latin typeface="Times New Roman" pitchFamily="18" charset="0"/>
                        <a:ea typeface="MS Mincho"/>
                        <a:cs typeface="Times New Roman" pitchFamily="18" charset="0"/>
                      </a:endParaRPr>
                    </a:p>
                  </a:txBody>
                  <a:tcPr marL="50949" marR="50949" marT="0" marB="0" anchor="ctr"/>
                </a:tc>
                <a:tc>
                  <a:txBody>
                    <a:bodyPr/>
                    <a:lstStyle/>
                    <a:p>
                      <a:pPr algn="l">
                        <a:lnSpc>
                          <a:spcPct val="150000"/>
                        </a:lnSpc>
                      </a:pPr>
                      <a:endParaRPr lang="en-US" sz="1700" b="1" dirty="0">
                        <a:latin typeface="Times New Roman" pitchFamily="18" charset="0"/>
                        <a:cs typeface="Times New Roman" pitchFamily="18" charset="0"/>
                      </a:endParaRPr>
                    </a:p>
                  </a:txBody>
                  <a:tcPr marL="50949" marR="50949" marT="0" marB="0" anchor="ctr"/>
                </a:tc>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endParaRPr lang="en-US" sz="1700" dirty="0" smtClean="0">
                        <a:effectLst/>
                        <a:latin typeface="Times New Roman" pitchFamily="18" charset="0"/>
                        <a:ea typeface="MS Mincho"/>
                        <a:cs typeface="Times New Roman" pitchFamily="18" charset="0"/>
                      </a:endParaRPr>
                    </a:p>
                  </a:txBody>
                  <a:tcPr marL="50949" marR="50949" marT="0" marB="0" anchor="ctr"/>
                </a:tc>
              </a:tr>
            </a:tbl>
          </a:graphicData>
        </a:graphic>
      </p:graphicFrame>
      <p:pic>
        <p:nvPicPr>
          <p:cNvPr id="8236" name="Picture 3" descr="Picture3"/>
          <p:cNvPicPr>
            <a:picLocks noChangeAspect="1" noChangeArrowheads="1"/>
          </p:cNvPicPr>
          <p:nvPr/>
        </p:nvPicPr>
        <p:blipFill>
          <a:blip r:embed="rId4" cstate="print"/>
          <a:srcRect/>
          <a:stretch>
            <a:fillRect/>
          </a:stretch>
        </p:blipFill>
        <p:spPr bwMode="auto">
          <a:xfrm rot="5400000" flipH="1">
            <a:off x="65088" y="-66676"/>
            <a:ext cx="857250" cy="990601"/>
          </a:xfrm>
          <a:prstGeom prst="rect">
            <a:avLst/>
          </a:prstGeom>
          <a:noFill/>
          <a:ln w="9525">
            <a:noFill/>
            <a:miter lim="800000"/>
            <a:headEnd/>
            <a:tailEnd/>
          </a:ln>
        </p:spPr>
      </p:pic>
      <p:pic>
        <p:nvPicPr>
          <p:cNvPr id="8237" name="Picture 4" descr="Picture3"/>
          <p:cNvPicPr>
            <a:picLocks noChangeAspect="1" noChangeArrowheads="1"/>
          </p:cNvPicPr>
          <p:nvPr/>
        </p:nvPicPr>
        <p:blipFill>
          <a:blip r:embed="rId4" cstate="print"/>
          <a:srcRect/>
          <a:stretch>
            <a:fillRect/>
          </a:stretch>
        </p:blipFill>
        <p:spPr bwMode="auto">
          <a:xfrm rot="10745161" flipH="1">
            <a:off x="7999413" y="0"/>
            <a:ext cx="1143000" cy="742950"/>
          </a:xfrm>
          <a:prstGeom prst="rect">
            <a:avLst/>
          </a:prstGeom>
          <a:noFill/>
          <a:ln w="9525">
            <a:noFill/>
            <a:miter lim="800000"/>
            <a:headEnd/>
            <a:tailEnd/>
          </a:ln>
        </p:spPr>
      </p:pic>
      <p:sp>
        <p:nvSpPr>
          <p:cNvPr id="21" name="Rectangle 20"/>
          <p:cNvSpPr>
            <a:spLocks noChangeArrowheads="1"/>
          </p:cNvSpPr>
          <p:nvPr/>
        </p:nvSpPr>
        <p:spPr bwMode="auto">
          <a:xfrm>
            <a:off x="1317625" y="1875235"/>
            <a:ext cx="877163" cy="646331"/>
          </a:xfrm>
          <a:prstGeom prst="rect">
            <a:avLst/>
          </a:prstGeom>
          <a:noFill/>
          <a:ln w="9525">
            <a:noFill/>
            <a:miter lim="800000"/>
            <a:headEnd/>
            <a:tailEnd/>
          </a:ln>
        </p:spPr>
        <p:txBody>
          <a:bodyPr wrap="none">
            <a:spAutoFit/>
          </a:bodyPr>
          <a:lstStyle/>
          <a:p>
            <a:pPr>
              <a:lnSpc>
                <a:spcPct val="150000"/>
              </a:lnSpc>
            </a:pPr>
            <a:r>
              <a:rPr lang="pt-BR" sz="2400" b="1">
                <a:latin typeface="Times New Roman" pitchFamily="18" charset="0"/>
                <a:cs typeface="Times New Roman" pitchFamily="18" charset="0"/>
              </a:rPr>
              <a:t>BK n</a:t>
            </a:r>
            <a:endParaRPr lang="en-US" sz="2400" b="1">
              <a:latin typeface="Times New Roman" pitchFamily="18" charset="0"/>
              <a:ea typeface="MS Mincho" pitchFamily="49" charset="-128"/>
              <a:cs typeface="Times New Roman" pitchFamily="18" charset="0"/>
            </a:endParaRPr>
          </a:p>
        </p:txBody>
      </p:sp>
      <p:sp>
        <p:nvSpPr>
          <p:cNvPr id="22" name="Rectangle 21"/>
          <p:cNvSpPr>
            <a:spLocks noChangeArrowheads="1"/>
          </p:cNvSpPr>
          <p:nvPr/>
        </p:nvSpPr>
        <p:spPr bwMode="auto">
          <a:xfrm>
            <a:off x="1330326" y="2250281"/>
            <a:ext cx="809645" cy="646331"/>
          </a:xfrm>
          <a:prstGeom prst="rect">
            <a:avLst/>
          </a:prstGeom>
          <a:noFill/>
          <a:ln w="9525">
            <a:noFill/>
            <a:miter lim="800000"/>
            <a:headEnd/>
            <a:tailEnd/>
          </a:ln>
        </p:spPr>
        <p:txBody>
          <a:bodyPr wrap="none">
            <a:spAutoFit/>
          </a:bodyPr>
          <a:lstStyle/>
          <a:p>
            <a:pPr>
              <a:lnSpc>
                <a:spcPct val="150000"/>
              </a:lnSpc>
            </a:pPr>
            <a:r>
              <a:rPr lang="en-US" sz="2400" b="1">
                <a:latin typeface="Times New Roman" pitchFamily="18" charset="0"/>
                <a:ea typeface="MS Mincho" pitchFamily="49" charset="-128"/>
                <a:cs typeface="Times New Roman" pitchFamily="18" charset="0"/>
              </a:rPr>
              <a:t>LT k</a:t>
            </a:r>
          </a:p>
        </p:txBody>
      </p:sp>
      <p:sp>
        <p:nvSpPr>
          <p:cNvPr id="23" name="Rectangle 22"/>
          <p:cNvSpPr>
            <a:spLocks noChangeArrowheads="1"/>
          </p:cNvSpPr>
          <p:nvPr/>
        </p:nvSpPr>
        <p:spPr bwMode="auto">
          <a:xfrm>
            <a:off x="1301751" y="2625329"/>
            <a:ext cx="595035" cy="646331"/>
          </a:xfrm>
          <a:prstGeom prst="rect">
            <a:avLst/>
          </a:prstGeom>
          <a:noFill/>
          <a:ln w="9525">
            <a:noFill/>
            <a:miter lim="800000"/>
            <a:headEnd/>
            <a:tailEnd/>
          </a:ln>
        </p:spPr>
        <p:txBody>
          <a:bodyPr wrap="none">
            <a:spAutoFit/>
          </a:bodyPr>
          <a:lstStyle/>
          <a:p>
            <a:pPr>
              <a:lnSpc>
                <a:spcPct val="150000"/>
              </a:lnSpc>
            </a:pPr>
            <a:r>
              <a:rPr lang="en-US" sz="2400" b="1">
                <a:latin typeface="Times New Roman" pitchFamily="18" charset="0"/>
                <a:ea typeface="MS Mincho" pitchFamily="49" charset="-128"/>
                <a:cs typeface="Times New Roman" pitchFamily="18" charset="0"/>
              </a:rPr>
              <a:t>PU</a:t>
            </a:r>
          </a:p>
        </p:txBody>
      </p:sp>
      <p:sp>
        <p:nvSpPr>
          <p:cNvPr id="24" name="Rectangle 23"/>
          <p:cNvSpPr>
            <a:spLocks noChangeArrowheads="1"/>
          </p:cNvSpPr>
          <p:nvPr/>
        </p:nvSpPr>
        <p:spPr bwMode="auto">
          <a:xfrm>
            <a:off x="1301751" y="3006329"/>
            <a:ext cx="595035" cy="646331"/>
          </a:xfrm>
          <a:prstGeom prst="rect">
            <a:avLst/>
          </a:prstGeom>
          <a:noFill/>
          <a:ln w="9525">
            <a:noFill/>
            <a:miter lim="800000"/>
            <a:headEnd/>
            <a:tailEnd/>
          </a:ln>
        </p:spPr>
        <p:txBody>
          <a:bodyPr wrap="none">
            <a:spAutoFit/>
          </a:bodyPr>
          <a:lstStyle/>
          <a:p>
            <a:pPr>
              <a:lnSpc>
                <a:spcPct val="150000"/>
              </a:lnSpc>
            </a:pPr>
            <a:r>
              <a:rPr lang="en-US" sz="2400" b="1">
                <a:latin typeface="Times New Roman" pitchFamily="18" charset="0"/>
                <a:ea typeface="MS Mincho" pitchFamily="49" charset="-128"/>
                <a:cs typeface="Times New Roman" pitchFamily="18" charset="0"/>
              </a:rPr>
              <a:t>PD</a:t>
            </a:r>
          </a:p>
        </p:txBody>
      </p:sp>
      <p:sp>
        <p:nvSpPr>
          <p:cNvPr id="25" name="Rectangle 24"/>
          <p:cNvSpPr>
            <a:spLocks noChangeArrowheads="1"/>
          </p:cNvSpPr>
          <p:nvPr/>
        </p:nvSpPr>
        <p:spPr bwMode="auto">
          <a:xfrm>
            <a:off x="1301750" y="3381375"/>
            <a:ext cx="628698" cy="646331"/>
          </a:xfrm>
          <a:prstGeom prst="rect">
            <a:avLst/>
          </a:prstGeom>
          <a:noFill/>
          <a:ln w="9525">
            <a:noFill/>
            <a:miter lim="800000"/>
            <a:headEnd/>
            <a:tailEnd/>
          </a:ln>
        </p:spPr>
        <p:txBody>
          <a:bodyPr wrap="none">
            <a:spAutoFit/>
          </a:bodyPr>
          <a:lstStyle/>
          <a:p>
            <a:pPr>
              <a:lnSpc>
                <a:spcPct val="150000"/>
              </a:lnSpc>
            </a:pPr>
            <a:r>
              <a:rPr lang="en-US" sz="2400" b="1">
                <a:latin typeface="Times New Roman" pitchFamily="18" charset="0"/>
                <a:ea typeface="MS Mincho" pitchFamily="49" charset="-128"/>
                <a:cs typeface="Times New Roman" pitchFamily="18" charset="0"/>
              </a:rPr>
              <a:t>HT</a:t>
            </a:r>
          </a:p>
        </p:txBody>
      </p:sp>
      <p:sp>
        <p:nvSpPr>
          <p:cNvPr id="26" name="Rectangle 25"/>
          <p:cNvSpPr>
            <a:spLocks noChangeArrowheads="1"/>
          </p:cNvSpPr>
          <p:nvPr/>
        </p:nvSpPr>
        <p:spPr bwMode="auto">
          <a:xfrm>
            <a:off x="1335089" y="3804048"/>
            <a:ext cx="561372" cy="646331"/>
          </a:xfrm>
          <a:prstGeom prst="rect">
            <a:avLst/>
          </a:prstGeom>
          <a:noFill/>
          <a:ln w="9525">
            <a:noFill/>
            <a:miter lim="800000"/>
            <a:headEnd/>
            <a:tailEnd/>
          </a:ln>
        </p:spPr>
        <p:txBody>
          <a:bodyPr wrap="none">
            <a:spAutoFit/>
          </a:bodyPr>
          <a:lstStyle/>
          <a:p>
            <a:pPr>
              <a:lnSpc>
                <a:spcPct val="150000"/>
              </a:lnSpc>
            </a:pPr>
            <a:r>
              <a:rPr lang="en-US" sz="2400" b="1">
                <a:latin typeface="Times New Roman" pitchFamily="18" charset="0"/>
                <a:ea typeface="MS Mincho" pitchFamily="49" charset="-128"/>
                <a:cs typeface="Times New Roman" pitchFamily="18" charset="0"/>
              </a:rPr>
              <a:t>ST</a:t>
            </a:r>
          </a:p>
        </p:txBody>
      </p:sp>
      <p:sp>
        <p:nvSpPr>
          <p:cNvPr id="27" name="Rectangle 26"/>
          <p:cNvSpPr>
            <a:spLocks noChangeArrowheads="1"/>
          </p:cNvSpPr>
          <p:nvPr/>
        </p:nvSpPr>
        <p:spPr bwMode="auto">
          <a:xfrm>
            <a:off x="1317625" y="4167187"/>
            <a:ext cx="954107" cy="646331"/>
          </a:xfrm>
          <a:prstGeom prst="rect">
            <a:avLst/>
          </a:prstGeom>
          <a:noFill/>
          <a:ln w="9525">
            <a:noFill/>
            <a:miter lim="800000"/>
            <a:headEnd/>
            <a:tailEnd/>
          </a:ln>
        </p:spPr>
        <p:txBody>
          <a:bodyPr wrap="none">
            <a:spAutoFit/>
          </a:bodyPr>
          <a:lstStyle/>
          <a:p>
            <a:pPr>
              <a:lnSpc>
                <a:spcPct val="150000"/>
              </a:lnSpc>
            </a:pPr>
            <a:r>
              <a:rPr lang="en-US" sz="2400" b="1">
                <a:latin typeface="Times New Roman" pitchFamily="18" charset="0"/>
                <a:ea typeface="MS Mincho" pitchFamily="49" charset="-128"/>
                <a:cs typeface="Times New Roman" pitchFamily="18" charset="0"/>
              </a:rPr>
              <a:t>Clean</a:t>
            </a:r>
          </a:p>
        </p:txBody>
      </p:sp>
      <p:sp>
        <p:nvSpPr>
          <p:cNvPr id="28" name="Rectangle 27"/>
          <p:cNvSpPr>
            <a:spLocks noChangeArrowheads="1"/>
          </p:cNvSpPr>
          <p:nvPr/>
        </p:nvSpPr>
        <p:spPr bwMode="auto">
          <a:xfrm>
            <a:off x="1328738" y="4506516"/>
            <a:ext cx="679994" cy="646331"/>
          </a:xfrm>
          <a:prstGeom prst="rect">
            <a:avLst/>
          </a:prstGeom>
          <a:noFill/>
          <a:ln w="9525">
            <a:noFill/>
            <a:miter lim="800000"/>
            <a:headEnd/>
            <a:tailEnd/>
          </a:ln>
        </p:spPr>
        <p:txBody>
          <a:bodyPr wrap="none">
            <a:spAutoFit/>
          </a:bodyPr>
          <a:lstStyle/>
          <a:p>
            <a:pPr>
              <a:lnSpc>
                <a:spcPct val="150000"/>
              </a:lnSpc>
            </a:pPr>
            <a:r>
              <a:rPr lang="en-US" sz="2400" b="1">
                <a:latin typeface="Times New Roman" pitchFamily="18" charset="0"/>
                <a:ea typeface="MS Mincho" pitchFamily="49" charset="-128"/>
                <a:cs typeface="Times New Roman" pitchFamily="18" charset="0"/>
              </a:rPr>
              <a:t>Bye</a:t>
            </a:r>
          </a:p>
        </p:txBody>
      </p:sp>
      <p:sp>
        <p:nvSpPr>
          <p:cNvPr id="30" name="Rectangle 29"/>
          <p:cNvSpPr/>
          <p:nvPr/>
        </p:nvSpPr>
        <p:spPr>
          <a:xfrm>
            <a:off x="1396293" y="109865"/>
            <a:ext cx="6715172" cy="523220"/>
          </a:xfrm>
          <a:prstGeom prst="rect">
            <a:avLst/>
          </a:prstGeom>
          <a:noFill/>
        </p:spPr>
        <p:txBody>
          <a:bodyP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fontAlgn="auto">
              <a:spcBef>
                <a:spcPts val="0"/>
              </a:spcBef>
              <a:spcAft>
                <a:spcPts val="0"/>
              </a:spcAft>
              <a:defRPr/>
            </a:pPr>
            <a:r>
              <a:rPr lang="en-US" sz="2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BÀI 2. CÁC LỆNH CỦA LOGO (</a:t>
            </a:r>
            <a:r>
              <a:rPr lang="en-US" sz="2800" b="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Tiết</a:t>
            </a:r>
            <a:r>
              <a:rPr lang="en-US" sz="2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 1)</a:t>
            </a:r>
          </a:p>
        </p:txBody>
      </p:sp>
      <p:sp>
        <p:nvSpPr>
          <p:cNvPr id="31" name="Rectangle 30"/>
          <p:cNvSpPr>
            <a:spLocks noChangeArrowheads="1"/>
          </p:cNvSpPr>
          <p:nvPr/>
        </p:nvSpPr>
        <p:spPr bwMode="auto">
          <a:xfrm>
            <a:off x="302244" y="747608"/>
            <a:ext cx="2218876" cy="523220"/>
          </a:xfrm>
          <a:prstGeom prst="rect">
            <a:avLst/>
          </a:prstGeom>
          <a:noFill/>
          <a:ln w="9525">
            <a:noFill/>
            <a:miter lim="800000"/>
            <a:headEnd/>
            <a:tailEnd/>
          </a:ln>
        </p:spPr>
        <p:txBody>
          <a:bodyPr wrap="none">
            <a:spAutoFit/>
          </a:bodyPr>
          <a:lstStyle/>
          <a:p>
            <a:pPr algn="ctr" fontAlgn="auto">
              <a:spcBef>
                <a:spcPts val="0"/>
              </a:spcBef>
              <a:spcAft>
                <a:spcPts val="0"/>
              </a:spcAft>
              <a:defRPr/>
            </a:pPr>
            <a:r>
              <a:rPr lang="en-US" sz="2800" b="1" dirty="0" err="1" smtClean="0">
                <a:solidFill>
                  <a:srgbClr val="220EB2"/>
                </a:solidFill>
                <a:effectLst>
                  <a:outerShdw blurRad="38100" dist="38100" dir="2700000" algn="tl">
                    <a:srgbClr val="000000">
                      <a:alpha val="43137"/>
                    </a:srgbClr>
                  </a:outerShdw>
                </a:effectLst>
                <a:latin typeface="Times New Roman" pitchFamily="18" charset="0"/>
                <a:cs typeface="Times New Roman" pitchFamily="18" charset="0"/>
              </a:rPr>
              <a:t>Các</a:t>
            </a:r>
            <a:r>
              <a:rPr lang="en-US" sz="2800" b="1" dirty="0" smtClean="0">
                <a:solidFill>
                  <a:srgbClr val="220EB2"/>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800" b="1" dirty="0" err="1">
                <a:solidFill>
                  <a:srgbClr val="220EB2"/>
                </a:solidFill>
                <a:effectLst>
                  <a:outerShdw blurRad="38100" dist="38100" dir="2700000" algn="tl">
                    <a:srgbClr val="000000">
                      <a:alpha val="43137"/>
                    </a:srgbClr>
                  </a:outerShdw>
                </a:effectLst>
                <a:latin typeface="Times New Roman" pitchFamily="18" charset="0"/>
                <a:cs typeface="Times New Roman" pitchFamily="18" charset="0"/>
              </a:rPr>
              <a:t>lệnh</a:t>
            </a:r>
            <a:r>
              <a:rPr lang="en-US" sz="2800" b="1" dirty="0">
                <a:solidFill>
                  <a:srgbClr val="220EB2"/>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800" b="1" dirty="0" err="1">
                <a:solidFill>
                  <a:srgbClr val="220EB2"/>
                </a:solidFill>
                <a:effectLst>
                  <a:outerShdw blurRad="38100" dist="38100" dir="2700000" algn="tl">
                    <a:srgbClr val="000000">
                      <a:alpha val="43137"/>
                    </a:srgbClr>
                  </a:outerShdw>
                </a:effectLst>
                <a:latin typeface="Times New Roman" pitchFamily="18" charset="0"/>
                <a:cs typeface="Times New Roman" pitchFamily="18" charset="0"/>
              </a:rPr>
              <a:t>mới</a:t>
            </a:r>
            <a:endParaRPr lang="en-US" sz="2800" b="1" dirty="0">
              <a:solidFill>
                <a:srgbClr val="220EB2"/>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8249" name="Picture 12">
            <a:hlinkClick r:id="rId5" action="ppaction://hlinkfile"/>
          </p:cNvPr>
          <p:cNvPicPr>
            <a:picLocks noChangeAspect="1" noChangeArrowheads="1"/>
          </p:cNvPicPr>
          <p:nvPr/>
        </p:nvPicPr>
        <p:blipFill>
          <a:blip r:embed="rId6" cstate="print"/>
          <a:srcRect/>
          <a:stretch>
            <a:fillRect/>
          </a:stretch>
        </p:blipFill>
        <p:spPr bwMode="auto">
          <a:xfrm>
            <a:off x="8143876" y="4554142"/>
            <a:ext cx="741363" cy="535781"/>
          </a:xfrm>
          <a:prstGeom prst="rect">
            <a:avLst/>
          </a:prstGeom>
          <a:noFill/>
          <a:ln w="9525">
            <a:noFill/>
            <a:miter lim="800000"/>
            <a:headEnd/>
            <a:tailEnd/>
          </a:ln>
        </p:spPr>
      </p:pic>
    </p:spTree>
    <p:custDataLst>
      <p:tags r:id="rId1"/>
    </p:custData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wheel(1)">
                                      <p:cBhvr>
                                        <p:cTn id="7" dur="2000"/>
                                        <p:tgtEl>
                                          <p:spTgt spid="31"/>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randombar(horizont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wheel(1)">
                                      <p:cBhvr>
                                        <p:cTn id="17" dur="2000"/>
                                        <p:tgtEl>
                                          <p:spTgt spid="21"/>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22"/>
                                        </p:tgtEl>
                                        <p:attrNameLst>
                                          <p:attrName>style.visibility</p:attrName>
                                        </p:attrNameLst>
                                      </p:cBhvr>
                                      <p:to>
                                        <p:strVal val="visible"/>
                                      </p:to>
                                    </p:set>
                                    <p:animEffect transition="in" filter="wheel(1)">
                                      <p:cBhvr>
                                        <p:cTn id="22" dur="2000"/>
                                        <p:tgtEl>
                                          <p:spTgt spid="22"/>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grpId="0" nodeType="click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wheel(1)">
                                      <p:cBhvr>
                                        <p:cTn id="27" dur="2000"/>
                                        <p:tgtEl>
                                          <p:spTgt spid="23"/>
                                        </p:tgtEl>
                                      </p:cBhvr>
                                    </p:animEffect>
                                  </p:childTnLst>
                                </p:cTn>
                              </p:par>
                            </p:childTnLst>
                          </p:cTn>
                        </p:par>
                      </p:childTnLst>
                    </p:cTn>
                  </p:par>
                  <p:par>
                    <p:cTn id="28" fill="hold">
                      <p:stCondLst>
                        <p:cond delay="indefinite"/>
                      </p:stCondLst>
                      <p:childTnLst>
                        <p:par>
                          <p:cTn id="29" fill="hold">
                            <p:stCondLst>
                              <p:cond delay="0"/>
                            </p:stCondLst>
                            <p:childTnLst>
                              <p:par>
                                <p:cTn id="30" presetID="21" presetClass="entr" presetSubtype="1" fill="hold" grpId="0" nodeType="clickEffect">
                                  <p:stCondLst>
                                    <p:cond delay="0"/>
                                  </p:stCondLst>
                                  <p:childTnLst>
                                    <p:set>
                                      <p:cBhvr>
                                        <p:cTn id="31" dur="1" fill="hold">
                                          <p:stCondLst>
                                            <p:cond delay="0"/>
                                          </p:stCondLst>
                                        </p:cTn>
                                        <p:tgtEl>
                                          <p:spTgt spid="24"/>
                                        </p:tgtEl>
                                        <p:attrNameLst>
                                          <p:attrName>style.visibility</p:attrName>
                                        </p:attrNameLst>
                                      </p:cBhvr>
                                      <p:to>
                                        <p:strVal val="visible"/>
                                      </p:to>
                                    </p:set>
                                    <p:animEffect transition="in" filter="wheel(1)">
                                      <p:cBhvr>
                                        <p:cTn id="32" dur="2000"/>
                                        <p:tgtEl>
                                          <p:spTgt spid="24"/>
                                        </p:tgtEl>
                                      </p:cBhvr>
                                    </p:animEffect>
                                  </p:childTnLst>
                                </p:cTn>
                              </p:par>
                            </p:childTnLst>
                          </p:cTn>
                        </p:par>
                      </p:childTnLst>
                    </p:cTn>
                  </p:par>
                  <p:par>
                    <p:cTn id="33" fill="hold">
                      <p:stCondLst>
                        <p:cond delay="indefinite"/>
                      </p:stCondLst>
                      <p:childTnLst>
                        <p:par>
                          <p:cTn id="34" fill="hold">
                            <p:stCondLst>
                              <p:cond delay="0"/>
                            </p:stCondLst>
                            <p:childTnLst>
                              <p:par>
                                <p:cTn id="35" presetID="21" presetClass="entr" presetSubtype="1" fill="hold" grpId="0" nodeType="clickEffect">
                                  <p:stCondLst>
                                    <p:cond delay="0"/>
                                  </p:stCondLst>
                                  <p:childTnLst>
                                    <p:set>
                                      <p:cBhvr>
                                        <p:cTn id="36" dur="1" fill="hold">
                                          <p:stCondLst>
                                            <p:cond delay="0"/>
                                          </p:stCondLst>
                                        </p:cTn>
                                        <p:tgtEl>
                                          <p:spTgt spid="25"/>
                                        </p:tgtEl>
                                        <p:attrNameLst>
                                          <p:attrName>style.visibility</p:attrName>
                                        </p:attrNameLst>
                                      </p:cBhvr>
                                      <p:to>
                                        <p:strVal val="visible"/>
                                      </p:to>
                                    </p:set>
                                    <p:animEffect transition="in" filter="wheel(1)">
                                      <p:cBhvr>
                                        <p:cTn id="37" dur="2000"/>
                                        <p:tgtEl>
                                          <p:spTgt spid="25"/>
                                        </p:tgtEl>
                                      </p:cBhvr>
                                    </p:animEffect>
                                  </p:childTnLst>
                                </p:cTn>
                              </p:par>
                            </p:childTnLst>
                          </p:cTn>
                        </p:par>
                      </p:childTnLst>
                    </p:cTn>
                  </p:par>
                  <p:par>
                    <p:cTn id="38" fill="hold">
                      <p:stCondLst>
                        <p:cond delay="indefinite"/>
                      </p:stCondLst>
                      <p:childTnLst>
                        <p:par>
                          <p:cTn id="39" fill="hold">
                            <p:stCondLst>
                              <p:cond delay="0"/>
                            </p:stCondLst>
                            <p:childTnLst>
                              <p:par>
                                <p:cTn id="40" presetID="21" presetClass="entr" presetSubtype="1" fill="hold" grpId="0" nodeType="clickEffect">
                                  <p:stCondLst>
                                    <p:cond delay="0"/>
                                  </p:stCondLst>
                                  <p:childTnLst>
                                    <p:set>
                                      <p:cBhvr>
                                        <p:cTn id="41" dur="1" fill="hold">
                                          <p:stCondLst>
                                            <p:cond delay="0"/>
                                          </p:stCondLst>
                                        </p:cTn>
                                        <p:tgtEl>
                                          <p:spTgt spid="26"/>
                                        </p:tgtEl>
                                        <p:attrNameLst>
                                          <p:attrName>style.visibility</p:attrName>
                                        </p:attrNameLst>
                                      </p:cBhvr>
                                      <p:to>
                                        <p:strVal val="visible"/>
                                      </p:to>
                                    </p:set>
                                    <p:animEffect transition="in" filter="wheel(1)">
                                      <p:cBhvr>
                                        <p:cTn id="42" dur="2000"/>
                                        <p:tgtEl>
                                          <p:spTgt spid="26"/>
                                        </p:tgtEl>
                                      </p:cBhvr>
                                    </p:animEffect>
                                  </p:childTnLst>
                                </p:cTn>
                              </p:par>
                            </p:childTnLst>
                          </p:cTn>
                        </p:par>
                      </p:childTnLst>
                    </p:cTn>
                  </p:par>
                  <p:par>
                    <p:cTn id="43" fill="hold">
                      <p:stCondLst>
                        <p:cond delay="indefinite"/>
                      </p:stCondLst>
                      <p:childTnLst>
                        <p:par>
                          <p:cTn id="44" fill="hold">
                            <p:stCondLst>
                              <p:cond delay="0"/>
                            </p:stCondLst>
                            <p:childTnLst>
                              <p:par>
                                <p:cTn id="45" presetID="21" presetClass="entr" presetSubtype="1" fill="hold" grpId="0" nodeType="clickEffect">
                                  <p:stCondLst>
                                    <p:cond delay="0"/>
                                  </p:stCondLst>
                                  <p:childTnLst>
                                    <p:set>
                                      <p:cBhvr>
                                        <p:cTn id="46" dur="1" fill="hold">
                                          <p:stCondLst>
                                            <p:cond delay="0"/>
                                          </p:stCondLst>
                                        </p:cTn>
                                        <p:tgtEl>
                                          <p:spTgt spid="27"/>
                                        </p:tgtEl>
                                        <p:attrNameLst>
                                          <p:attrName>style.visibility</p:attrName>
                                        </p:attrNameLst>
                                      </p:cBhvr>
                                      <p:to>
                                        <p:strVal val="visible"/>
                                      </p:to>
                                    </p:set>
                                    <p:animEffect transition="in" filter="wheel(1)">
                                      <p:cBhvr>
                                        <p:cTn id="47" dur="2000"/>
                                        <p:tgtEl>
                                          <p:spTgt spid="27"/>
                                        </p:tgtEl>
                                      </p:cBhvr>
                                    </p:animEffect>
                                  </p:childTnLst>
                                </p:cTn>
                              </p:par>
                            </p:childTnLst>
                          </p:cTn>
                        </p:par>
                      </p:childTnLst>
                    </p:cTn>
                  </p:par>
                  <p:par>
                    <p:cTn id="48" fill="hold">
                      <p:stCondLst>
                        <p:cond delay="indefinite"/>
                      </p:stCondLst>
                      <p:childTnLst>
                        <p:par>
                          <p:cTn id="49" fill="hold">
                            <p:stCondLst>
                              <p:cond delay="0"/>
                            </p:stCondLst>
                            <p:childTnLst>
                              <p:par>
                                <p:cTn id="50" presetID="21" presetClass="entr" presetSubtype="1" fill="hold" grpId="0" nodeType="clickEffect">
                                  <p:stCondLst>
                                    <p:cond delay="0"/>
                                  </p:stCondLst>
                                  <p:childTnLst>
                                    <p:set>
                                      <p:cBhvr>
                                        <p:cTn id="51" dur="1" fill="hold">
                                          <p:stCondLst>
                                            <p:cond delay="0"/>
                                          </p:stCondLst>
                                        </p:cTn>
                                        <p:tgtEl>
                                          <p:spTgt spid="28"/>
                                        </p:tgtEl>
                                        <p:attrNameLst>
                                          <p:attrName>style.visibility</p:attrName>
                                        </p:attrNameLst>
                                      </p:cBhvr>
                                      <p:to>
                                        <p:strVal val="visible"/>
                                      </p:to>
                                    </p:set>
                                    <p:animEffect transition="in" filter="wheel(1)">
                                      <p:cBhvr>
                                        <p:cTn id="52" dur="20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2" grpId="0"/>
      <p:bldP spid="23" grpId="0"/>
      <p:bldP spid="24" grpId="0"/>
      <p:bldP spid="25" grpId="0"/>
      <p:bldP spid="26" grpId="0"/>
      <p:bldP spid="27" grpId="0"/>
      <p:bldP spid="28" grpId="0"/>
      <p:bldP spid="3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500064" y="1376363"/>
          <a:ext cx="8358217" cy="3771900"/>
        </p:xfrm>
        <a:graphic>
          <a:graphicData uri="http://schemas.openxmlformats.org/drawingml/2006/table">
            <a:tbl>
              <a:tblPr firstRow="1" firstCol="1" lastRow="1" lastCol="1" bandRow="1" bandCol="1">
                <a:tableStyleId>{5940675A-B579-460E-94D1-54222C63F5DA}</a:tableStyleId>
              </a:tblPr>
              <a:tblGrid>
                <a:gridCol w="729233"/>
                <a:gridCol w="2206491"/>
                <a:gridCol w="5422493"/>
              </a:tblGrid>
              <a:tr h="480060">
                <a:tc>
                  <a:txBody>
                    <a:bodyPr/>
                    <a:lstStyle/>
                    <a:p>
                      <a:pPr marL="0" marR="0" algn="ctr">
                        <a:lnSpc>
                          <a:spcPct val="150000"/>
                        </a:lnSpc>
                        <a:spcBef>
                          <a:spcPts val="0"/>
                        </a:spcBef>
                        <a:spcAft>
                          <a:spcPts val="0"/>
                        </a:spcAft>
                      </a:pPr>
                      <a:r>
                        <a:rPr lang="en-US" sz="2100" b="1" dirty="0" smtClean="0">
                          <a:solidFill>
                            <a:srgbClr val="FF0000"/>
                          </a:solidFill>
                          <a:effectLst/>
                          <a:latin typeface="Times New Roman" pitchFamily="18" charset="0"/>
                          <a:ea typeface="MS Mincho"/>
                          <a:cs typeface="Times New Roman" pitchFamily="18" charset="0"/>
                        </a:rPr>
                        <a:t>TT</a:t>
                      </a:r>
                      <a:endParaRPr lang="en-US" sz="2100" b="1" dirty="0">
                        <a:solidFill>
                          <a:srgbClr val="FF0000"/>
                        </a:solidFill>
                        <a:effectLst/>
                        <a:latin typeface="Times New Roman" pitchFamily="18" charset="0"/>
                        <a:ea typeface="MS Mincho"/>
                        <a:cs typeface="Times New Roman" pitchFamily="18" charset="0"/>
                      </a:endParaRPr>
                    </a:p>
                  </a:txBody>
                  <a:tcPr marL="50949" marR="50949" marT="0" marB="0" anchor="ctr">
                    <a:solidFill>
                      <a:srgbClr val="FFFF00"/>
                    </a:solidFill>
                  </a:tcPr>
                </a:tc>
                <a:tc>
                  <a:txBody>
                    <a:bodyPr/>
                    <a:lstStyle/>
                    <a:p>
                      <a:pPr marL="0" marR="0" algn="ctr">
                        <a:lnSpc>
                          <a:spcPct val="150000"/>
                        </a:lnSpc>
                        <a:spcBef>
                          <a:spcPts val="0"/>
                        </a:spcBef>
                        <a:spcAft>
                          <a:spcPts val="0"/>
                        </a:spcAft>
                      </a:pPr>
                      <a:r>
                        <a:rPr lang="en-US" sz="2100" b="1" dirty="0" err="1" smtClean="0">
                          <a:solidFill>
                            <a:srgbClr val="FF0000"/>
                          </a:solidFill>
                          <a:effectLst/>
                          <a:latin typeface="Times New Roman" pitchFamily="18" charset="0"/>
                          <a:ea typeface="MS Mincho"/>
                          <a:cs typeface="Times New Roman" pitchFamily="18" charset="0"/>
                        </a:rPr>
                        <a:t>Lệnh</a:t>
                      </a:r>
                      <a:r>
                        <a:rPr lang="en-US" sz="2100" b="1" baseline="0" dirty="0" smtClean="0">
                          <a:solidFill>
                            <a:srgbClr val="FF0000"/>
                          </a:solidFill>
                          <a:effectLst/>
                          <a:latin typeface="Times New Roman" pitchFamily="18" charset="0"/>
                          <a:ea typeface="MS Mincho"/>
                          <a:cs typeface="Times New Roman" pitchFamily="18" charset="0"/>
                        </a:rPr>
                        <a:t> </a:t>
                      </a:r>
                      <a:r>
                        <a:rPr lang="en-US" sz="2100" b="1" baseline="0" dirty="0" err="1" smtClean="0">
                          <a:solidFill>
                            <a:srgbClr val="FF0000"/>
                          </a:solidFill>
                          <a:effectLst/>
                          <a:latin typeface="Times New Roman" pitchFamily="18" charset="0"/>
                          <a:ea typeface="MS Mincho"/>
                          <a:cs typeface="Times New Roman" pitchFamily="18" charset="0"/>
                        </a:rPr>
                        <a:t>viết</a:t>
                      </a:r>
                      <a:r>
                        <a:rPr lang="en-US" sz="2100" b="1" baseline="0" dirty="0" smtClean="0">
                          <a:solidFill>
                            <a:srgbClr val="FF0000"/>
                          </a:solidFill>
                          <a:effectLst/>
                          <a:latin typeface="Times New Roman" pitchFamily="18" charset="0"/>
                          <a:ea typeface="MS Mincho"/>
                          <a:cs typeface="Times New Roman" pitchFamily="18" charset="0"/>
                        </a:rPr>
                        <a:t> </a:t>
                      </a:r>
                      <a:r>
                        <a:rPr lang="en-US" sz="2100" b="1" baseline="0" dirty="0" err="1" smtClean="0">
                          <a:solidFill>
                            <a:srgbClr val="FF0000"/>
                          </a:solidFill>
                          <a:effectLst/>
                          <a:latin typeface="Times New Roman" pitchFamily="18" charset="0"/>
                          <a:ea typeface="MS Mincho"/>
                          <a:cs typeface="Times New Roman" pitchFamily="18" charset="0"/>
                        </a:rPr>
                        <a:t>tắt</a:t>
                      </a:r>
                      <a:endParaRPr lang="en-US" sz="2100" b="1" dirty="0">
                        <a:solidFill>
                          <a:srgbClr val="FF0000"/>
                        </a:solidFill>
                        <a:effectLst/>
                        <a:latin typeface="Times New Roman" pitchFamily="18" charset="0"/>
                        <a:ea typeface="MS Mincho"/>
                        <a:cs typeface="Times New Roman" pitchFamily="18" charset="0"/>
                      </a:endParaRPr>
                    </a:p>
                  </a:txBody>
                  <a:tcPr marL="50949" marR="50949" marT="0" marB="0" anchor="ctr">
                    <a:solidFill>
                      <a:srgbClr val="FFFF00"/>
                    </a:solidFill>
                  </a:tcPr>
                </a:tc>
                <a:tc>
                  <a:txBody>
                    <a:bodyPr/>
                    <a:lstStyle/>
                    <a:p>
                      <a:pPr marL="0" marR="0" algn="ctr">
                        <a:lnSpc>
                          <a:spcPct val="150000"/>
                        </a:lnSpc>
                        <a:spcBef>
                          <a:spcPts val="0"/>
                        </a:spcBef>
                        <a:spcAft>
                          <a:spcPts val="0"/>
                        </a:spcAft>
                      </a:pPr>
                      <a:r>
                        <a:rPr lang="en-US" sz="2100" b="1" dirty="0" err="1">
                          <a:solidFill>
                            <a:srgbClr val="FF0000"/>
                          </a:solidFill>
                          <a:effectLst/>
                          <a:latin typeface="Times New Roman" pitchFamily="18" charset="0"/>
                          <a:cs typeface="Times New Roman" pitchFamily="18" charset="0"/>
                        </a:rPr>
                        <a:t>Hành</a:t>
                      </a:r>
                      <a:r>
                        <a:rPr lang="en-US" sz="2100" b="1" dirty="0">
                          <a:solidFill>
                            <a:srgbClr val="FF0000"/>
                          </a:solidFill>
                          <a:effectLst/>
                          <a:latin typeface="Times New Roman" pitchFamily="18" charset="0"/>
                          <a:cs typeface="Times New Roman" pitchFamily="18" charset="0"/>
                        </a:rPr>
                        <a:t> </a:t>
                      </a:r>
                      <a:r>
                        <a:rPr lang="en-US" sz="2100" b="1" dirty="0" err="1">
                          <a:solidFill>
                            <a:srgbClr val="FF0000"/>
                          </a:solidFill>
                          <a:effectLst/>
                          <a:latin typeface="Times New Roman" pitchFamily="18" charset="0"/>
                          <a:cs typeface="Times New Roman" pitchFamily="18" charset="0"/>
                        </a:rPr>
                        <a:t>động</a:t>
                      </a:r>
                      <a:r>
                        <a:rPr lang="en-US" sz="2100" b="1" dirty="0">
                          <a:solidFill>
                            <a:srgbClr val="FF0000"/>
                          </a:solidFill>
                          <a:effectLst/>
                          <a:latin typeface="Times New Roman" pitchFamily="18" charset="0"/>
                          <a:cs typeface="Times New Roman" pitchFamily="18" charset="0"/>
                        </a:rPr>
                        <a:t> </a:t>
                      </a:r>
                      <a:r>
                        <a:rPr lang="en-US" sz="2100" b="1" dirty="0" err="1">
                          <a:solidFill>
                            <a:srgbClr val="FF0000"/>
                          </a:solidFill>
                          <a:effectLst/>
                          <a:latin typeface="Times New Roman" pitchFamily="18" charset="0"/>
                          <a:cs typeface="Times New Roman" pitchFamily="18" charset="0"/>
                        </a:rPr>
                        <a:t>của</a:t>
                      </a:r>
                      <a:r>
                        <a:rPr lang="en-US" sz="2100" b="1" dirty="0">
                          <a:solidFill>
                            <a:srgbClr val="FF0000"/>
                          </a:solidFill>
                          <a:effectLst/>
                          <a:latin typeface="Times New Roman" pitchFamily="18" charset="0"/>
                          <a:cs typeface="Times New Roman" pitchFamily="18" charset="0"/>
                        </a:rPr>
                        <a:t> </a:t>
                      </a:r>
                      <a:r>
                        <a:rPr lang="en-US" sz="2100" b="1" dirty="0" err="1">
                          <a:solidFill>
                            <a:srgbClr val="FF0000"/>
                          </a:solidFill>
                          <a:effectLst/>
                          <a:latin typeface="Times New Roman" pitchFamily="18" charset="0"/>
                          <a:cs typeface="Times New Roman" pitchFamily="18" charset="0"/>
                        </a:rPr>
                        <a:t>Rùa</a:t>
                      </a:r>
                      <a:endParaRPr lang="en-US" sz="2100" b="1" dirty="0">
                        <a:solidFill>
                          <a:srgbClr val="FF0000"/>
                        </a:solidFill>
                        <a:effectLst/>
                        <a:latin typeface="Times New Roman" pitchFamily="18" charset="0"/>
                        <a:ea typeface="MS Mincho"/>
                        <a:cs typeface="Times New Roman" pitchFamily="18" charset="0"/>
                      </a:endParaRPr>
                    </a:p>
                  </a:txBody>
                  <a:tcPr marL="50949" marR="50949" marT="0" marB="0" anchor="ctr">
                    <a:solidFill>
                      <a:srgbClr val="FFFF00"/>
                    </a:solidFill>
                  </a:tcPr>
                </a:tc>
              </a:tr>
              <a:tr h="411480">
                <a:tc>
                  <a:txBody>
                    <a:bodyPr/>
                    <a:lstStyle/>
                    <a:p>
                      <a:pPr marL="0" marR="0" algn="ctr">
                        <a:lnSpc>
                          <a:spcPct val="150000"/>
                        </a:lnSpc>
                        <a:spcBef>
                          <a:spcPts val="0"/>
                        </a:spcBef>
                        <a:spcAft>
                          <a:spcPts val="0"/>
                        </a:spcAft>
                      </a:pPr>
                      <a:r>
                        <a:rPr lang="en-US" sz="1700" dirty="0" smtClean="0">
                          <a:effectLst/>
                          <a:latin typeface="Times New Roman" pitchFamily="18" charset="0"/>
                          <a:ea typeface="MS Mincho"/>
                          <a:cs typeface="Times New Roman" pitchFamily="18" charset="0"/>
                        </a:rPr>
                        <a:t>1</a:t>
                      </a:r>
                      <a:endParaRPr lang="en-US" sz="1700" dirty="0">
                        <a:effectLst/>
                        <a:latin typeface="Times New Roman" pitchFamily="18" charset="0"/>
                        <a:ea typeface="MS Mincho"/>
                        <a:cs typeface="Times New Roman" pitchFamily="18" charset="0"/>
                      </a:endParaRPr>
                    </a:p>
                  </a:txBody>
                  <a:tcPr marL="50949" marR="50949" marT="0" marB="0" anchor="ctr"/>
                </a:tc>
                <a:tc>
                  <a:txBody>
                    <a:bodyPr/>
                    <a:lstStyle/>
                    <a:p>
                      <a:pPr algn="l">
                        <a:lnSpc>
                          <a:spcPct val="150000"/>
                        </a:lnSpc>
                      </a:pPr>
                      <a:endParaRPr lang="en-US" sz="1800" b="1" dirty="0">
                        <a:latin typeface="Times New Roman" pitchFamily="18" charset="0"/>
                        <a:cs typeface="Times New Roman" pitchFamily="18" charset="0"/>
                      </a:endParaRPr>
                    </a:p>
                  </a:txBody>
                  <a:tcPr marL="50949" marR="50949" marT="0" marB="0" anchor="ctr"/>
                </a:tc>
                <a:tc>
                  <a:txBody>
                    <a:bodyPr/>
                    <a:lstStyle/>
                    <a:p>
                      <a:pPr marL="0" marR="0">
                        <a:lnSpc>
                          <a:spcPct val="150000"/>
                        </a:lnSpc>
                        <a:spcBef>
                          <a:spcPts val="0"/>
                        </a:spcBef>
                        <a:spcAft>
                          <a:spcPts val="0"/>
                        </a:spcAft>
                      </a:pPr>
                      <a:endParaRPr lang="en-US" sz="1800" dirty="0">
                        <a:effectLst/>
                        <a:latin typeface="Times New Roman" pitchFamily="18" charset="0"/>
                        <a:ea typeface="MS Mincho"/>
                        <a:cs typeface="Times New Roman" pitchFamily="18" charset="0"/>
                      </a:endParaRPr>
                    </a:p>
                  </a:txBody>
                  <a:tcPr marL="50949" marR="50949" marT="0" marB="0" anchor="ctr"/>
                </a:tc>
              </a:tr>
              <a:tr h="411480">
                <a:tc>
                  <a:txBody>
                    <a:bodyPr/>
                    <a:lstStyle/>
                    <a:p>
                      <a:pPr algn="ctr">
                        <a:lnSpc>
                          <a:spcPct val="150000"/>
                        </a:lnSpc>
                      </a:pPr>
                      <a:r>
                        <a:rPr lang="en-US" sz="1700" dirty="0" smtClean="0">
                          <a:latin typeface="Times New Roman" pitchFamily="18" charset="0"/>
                          <a:cs typeface="Times New Roman" pitchFamily="18" charset="0"/>
                        </a:rPr>
                        <a:t>2</a:t>
                      </a:r>
                      <a:endParaRPr lang="en-US" sz="1700" dirty="0">
                        <a:latin typeface="Times New Roman" pitchFamily="18" charset="0"/>
                        <a:cs typeface="Times New Roman" pitchFamily="18" charset="0"/>
                      </a:endParaRPr>
                    </a:p>
                  </a:txBody>
                  <a:tcPr marL="50949" marR="50949" marT="0" marB="0" anchor="ctr"/>
                </a:tc>
                <a:tc>
                  <a:txBody>
                    <a:bodyPr/>
                    <a:lstStyle/>
                    <a:p>
                      <a:pPr algn="l">
                        <a:lnSpc>
                          <a:spcPct val="150000"/>
                        </a:lnSpc>
                      </a:pPr>
                      <a:endParaRPr lang="en-US" sz="1800" b="1" smtClean="0">
                        <a:latin typeface="Times New Roman" pitchFamily="18" charset="0"/>
                        <a:cs typeface="Times New Roman" pitchFamily="18" charset="0"/>
                      </a:endParaRPr>
                    </a:p>
                  </a:txBody>
                  <a:tcPr marL="50949" marR="50949" marT="0" marB="0" anchor="ctr"/>
                </a:tc>
                <a:tc>
                  <a:txBody>
                    <a:bodyPr/>
                    <a:lstStyle/>
                    <a:p>
                      <a:pPr marL="0" marR="0">
                        <a:lnSpc>
                          <a:spcPct val="150000"/>
                        </a:lnSpc>
                        <a:spcBef>
                          <a:spcPts val="0"/>
                        </a:spcBef>
                        <a:spcAft>
                          <a:spcPts val="0"/>
                        </a:spcAft>
                      </a:pPr>
                      <a:endParaRPr lang="en-US" sz="1800">
                        <a:effectLst/>
                        <a:latin typeface="Times New Roman" pitchFamily="18" charset="0"/>
                        <a:ea typeface="MS Mincho"/>
                        <a:cs typeface="Times New Roman" pitchFamily="18" charset="0"/>
                      </a:endParaRPr>
                    </a:p>
                  </a:txBody>
                  <a:tcPr marL="50949" marR="50949" marT="0" marB="0" anchor="ctr"/>
                </a:tc>
              </a:tr>
              <a:tr h="411480">
                <a:tc>
                  <a:txBody>
                    <a:bodyPr/>
                    <a:lstStyle/>
                    <a:p>
                      <a:pPr algn="ctr">
                        <a:lnSpc>
                          <a:spcPct val="150000"/>
                        </a:lnSpc>
                      </a:pPr>
                      <a:r>
                        <a:rPr lang="en-US" sz="1700" dirty="0" smtClean="0">
                          <a:latin typeface="Times New Roman" pitchFamily="18" charset="0"/>
                          <a:cs typeface="Times New Roman" pitchFamily="18" charset="0"/>
                        </a:rPr>
                        <a:t>3</a:t>
                      </a:r>
                      <a:endParaRPr lang="en-US" sz="1700" dirty="0">
                        <a:latin typeface="Times New Roman" pitchFamily="18" charset="0"/>
                        <a:cs typeface="Times New Roman" pitchFamily="18" charset="0"/>
                      </a:endParaRPr>
                    </a:p>
                  </a:txBody>
                  <a:tcPr marL="50949" marR="50949" marT="0" marB="0" anchor="ctr"/>
                </a:tc>
                <a:tc>
                  <a:txBody>
                    <a:bodyPr/>
                    <a:lstStyle/>
                    <a:p>
                      <a:pPr algn="l">
                        <a:lnSpc>
                          <a:spcPct val="150000"/>
                        </a:lnSpc>
                      </a:pPr>
                      <a:endParaRPr lang="en-US" sz="1800" b="1" dirty="0">
                        <a:latin typeface="Times New Roman" pitchFamily="18" charset="0"/>
                        <a:cs typeface="Times New Roman" pitchFamily="18" charset="0"/>
                      </a:endParaRPr>
                    </a:p>
                  </a:txBody>
                  <a:tcPr marL="50949" marR="50949" marT="0" marB="0" anchor="ctr"/>
                </a:tc>
                <a:tc>
                  <a:txBody>
                    <a:bodyPr/>
                    <a:lstStyle/>
                    <a:p>
                      <a:pPr marL="0" marR="0">
                        <a:lnSpc>
                          <a:spcPct val="150000"/>
                        </a:lnSpc>
                        <a:spcBef>
                          <a:spcPts val="0"/>
                        </a:spcBef>
                        <a:spcAft>
                          <a:spcPts val="0"/>
                        </a:spcAft>
                      </a:pPr>
                      <a:endParaRPr lang="en-US" sz="1800">
                        <a:effectLst/>
                        <a:latin typeface="Times New Roman" pitchFamily="18" charset="0"/>
                        <a:ea typeface="MS Mincho"/>
                        <a:cs typeface="Times New Roman" pitchFamily="18" charset="0"/>
                      </a:endParaRPr>
                    </a:p>
                  </a:txBody>
                  <a:tcPr marL="50949" marR="50949" marT="0" marB="0" anchor="ctr"/>
                </a:tc>
              </a:tr>
              <a:tr h="411480">
                <a:tc>
                  <a:txBody>
                    <a:bodyPr/>
                    <a:lstStyle/>
                    <a:p>
                      <a:pPr algn="ctr">
                        <a:lnSpc>
                          <a:spcPct val="150000"/>
                        </a:lnSpc>
                      </a:pPr>
                      <a:r>
                        <a:rPr lang="en-US" sz="1700" dirty="0" smtClean="0">
                          <a:latin typeface="Times New Roman" pitchFamily="18" charset="0"/>
                          <a:cs typeface="Times New Roman" pitchFamily="18" charset="0"/>
                        </a:rPr>
                        <a:t>4</a:t>
                      </a:r>
                      <a:endParaRPr lang="en-US" sz="1700" dirty="0">
                        <a:latin typeface="Times New Roman" pitchFamily="18" charset="0"/>
                        <a:cs typeface="Times New Roman" pitchFamily="18" charset="0"/>
                      </a:endParaRPr>
                    </a:p>
                  </a:txBody>
                  <a:tcPr marL="50949" marR="50949" marT="0" marB="0" anchor="ctr"/>
                </a:tc>
                <a:tc>
                  <a:txBody>
                    <a:bodyPr/>
                    <a:lstStyle/>
                    <a:p>
                      <a:pPr algn="l">
                        <a:lnSpc>
                          <a:spcPct val="150000"/>
                        </a:lnSpc>
                      </a:pPr>
                      <a:endParaRPr lang="en-US" sz="1800" b="1" dirty="0">
                        <a:latin typeface="Times New Roman" pitchFamily="18" charset="0"/>
                        <a:cs typeface="Times New Roman" pitchFamily="18" charset="0"/>
                      </a:endParaRPr>
                    </a:p>
                  </a:txBody>
                  <a:tcPr marL="50949" marR="50949" marT="0" marB="0" anchor="ctr"/>
                </a:tc>
                <a:tc>
                  <a:txBody>
                    <a:bodyPr/>
                    <a:lstStyle/>
                    <a:p>
                      <a:pPr marL="0" marR="0">
                        <a:lnSpc>
                          <a:spcPct val="150000"/>
                        </a:lnSpc>
                        <a:spcBef>
                          <a:spcPts val="0"/>
                        </a:spcBef>
                        <a:spcAft>
                          <a:spcPts val="0"/>
                        </a:spcAft>
                      </a:pPr>
                      <a:endParaRPr lang="en-US" sz="1800" dirty="0">
                        <a:effectLst/>
                        <a:latin typeface="Times New Roman" pitchFamily="18" charset="0"/>
                        <a:ea typeface="MS Mincho"/>
                        <a:cs typeface="Times New Roman" pitchFamily="18" charset="0"/>
                      </a:endParaRPr>
                    </a:p>
                  </a:txBody>
                  <a:tcPr marL="50949" marR="50949" marT="0" marB="0" anchor="ctr"/>
                </a:tc>
              </a:tr>
              <a:tr h="411480">
                <a:tc>
                  <a:txBody>
                    <a:bodyPr/>
                    <a:lstStyle/>
                    <a:p>
                      <a:pPr algn="ctr">
                        <a:lnSpc>
                          <a:spcPct val="150000"/>
                        </a:lnSpc>
                      </a:pPr>
                      <a:r>
                        <a:rPr lang="en-US" sz="1700" dirty="0" smtClean="0">
                          <a:latin typeface="Times New Roman" pitchFamily="18" charset="0"/>
                          <a:cs typeface="Times New Roman" pitchFamily="18" charset="0"/>
                        </a:rPr>
                        <a:t>5</a:t>
                      </a:r>
                      <a:endParaRPr lang="en-US" sz="1700" dirty="0">
                        <a:latin typeface="Times New Roman" pitchFamily="18" charset="0"/>
                        <a:cs typeface="Times New Roman" pitchFamily="18" charset="0"/>
                      </a:endParaRPr>
                    </a:p>
                  </a:txBody>
                  <a:tcPr marL="50949" marR="50949" marT="0" marB="0" anchor="ctr"/>
                </a:tc>
                <a:tc>
                  <a:txBody>
                    <a:bodyPr/>
                    <a:lstStyle/>
                    <a:p>
                      <a:pPr algn="l">
                        <a:lnSpc>
                          <a:spcPct val="150000"/>
                        </a:lnSpc>
                      </a:pPr>
                      <a:endParaRPr lang="en-US" sz="1800" b="1">
                        <a:latin typeface="Times New Roman" pitchFamily="18" charset="0"/>
                        <a:cs typeface="Times New Roman" pitchFamily="18" charset="0"/>
                      </a:endParaRPr>
                    </a:p>
                  </a:txBody>
                  <a:tcPr marL="50949" marR="50949" marT="0" marB="0" anchor="ctr"/>
                </a:tc>
                <a:tc>
                  <a:txBody>
                    <a:bodyPr/>
                    <a:lstStyle/>
                    <a:p>
                      <a:pPr marL="0" marR="0">
                        <a:lnSpc>
                          <a:spcPct val="150000"/>
                        </a:lnSpc>
                        <a:spcBef>
                          <a:spcPts val="0"/>
                        </a:spcBef>
                        <a:spcAft>
                          <a:spcPts val="0"/>
                        </a:spcAft>
                      </a:pPr>
                      <a:endParaRPr lang="en-US" sz="1800">
                        <a:effectLst/>
                        <a:latin typeface="Times New Roman" pitchFamily="18" charset="0"/>
                        <a:ea typeface="MS Mincho"/>
                        <a:cs typeface="Times New Roman" pitchFamily="18" charset="0"/>
                      </a:endParaRPr>
                    </a:p>
                  </a:txBody>
                  <a:tcPr marL="50949" marR="50949" marT="0" marB="0" anchor="ctr"/>
                </a:tc>
              </a:tr>
              <a:tr h="411480">
                <a:tc>
                  <a:txBody>
                    <a:bodyPr/>
                    <a:lstStyle/>
                    <a:p>
                      <a:pPr algn="ctr">
                        <a:lnSpc>
                          <a:spcPct val="150000"/>
                        </a:lnSpc>
                      </a:pPr>
                      <a:r>
                        <a:rPr lang="en-US" sz="1700" dirty="0" smtClean="0">
                          <a:latin typeface="Times New Roman" pitchFamily="18" charset="0"/>
                          <a:cs typeface="Times New Roman" pitchFamily="18" charset="0"/>
                        </a:rPr>
                        <a:t>6</a:t>
                      </a:r>
                      <a:endParaRPr lang="en-US" sz="1700" dirty="0">
                        <a:latin typeface="Times New Roman" pitchFamily="18" charset="0"/>
                        <a:cs typeface="Times New Roman" pitchFamily="18" charset="0"/>
                      </a:endParaRPr>
                    </a:p>
                  </a:txBody>
                  <a:tcPr marL="50949" marR="50949" marT="0" marB="0" anchor="ctr"/>
                </a:tc>
                <a:tc>
                  <a:txBody>
                    <a:bodyPr/>
                    <a:lstStyle/>
                    <a:p>
                      <a:pPr algn="l">
                        <a:lnSpc>
                          <a:spcPct val="150000"/>
                        </a:lnSpc>
                      </a:pPr>
                      <a:endParaRPr lang="en-US" sz="1800" b="1">
                        <a:latin typeface="Times New Roman" pitchFamily="18" charset="0"/>
                        <a:cs typeface="Times New Roman" pitchFamily="18" charset="0"/>
                      </a:endParaRPr>
                    </a:p>
                  </a:txBody>
                  <a:tcPr marL="50949" marR="50949" marT="0" marB="0" anchor="ctr"/>
                </a:tc>
                <a:tc>
                  <a:txBody>
                    <a:bodyPr/>
                    <a:lstStyle/>
                    <a:p>
                      <a:pPr marL="0" marR="0">
                        <a:lnSpc>
                          <a:spcPct val="150000"/>
                        </a:lnSpc>
                        <a:spcBef>
                          <a:spcPts val="0"/>
                        </a:spcBef>
                        <a:spcAft>
                          <a:spcPts val="0"/>
                        </a:spcAft>
                      </a:pPr>
                      <a:endParaRPr lang="en-US" sz="1800" dirty="0">
                        <a:effectLst/>
                        <a:latin typeface="Times New Roman" pitchFamily="18" charset="0"/>
                        <a:ea typeface="MS Mincho"/>
                        <a:cs typeface="Times New Roman" pitchFamily="18" charset="0"/>
                      </a:endParaRPr>
                    </a:p>
                  </a:txBody>
                  <a:tcPr marL="50949" marR="50949" marT="0" marB="0" anchor="ctr"/>
                </a:tc>
              </a:tr>
              <a:tr h="411480">
                <a:tc>
                  <a:txBody>
                    <a:bodyPr/>
                    <a:lstStyle/>
                    <a:p>
                      <a:pPr algn="ctr">
                        <a:lnSpc>
                          <a:spcPct val="150000"/>
                        </a:lnSpc>
                      </a:pPr>
                      <a:r>
                        <a:rPr lang="en-US" sz="1700" dirty="0" smtClean="0">
                          <a:latin typeface="Times New Roman" pitchFamily="18" charset="0"/>
                          <a:cs typeface="Times New Roman" pitchFamily="18" charset="0"/>
                        </a:rPr>
                        <a:t>7</a:t>
                      </a:r>
                      <a:endParaRPr lang="en-US" sz="1700" dirty="0">
                        <a:latin typeface="Times New Roman" pitchFamily="18" charset="0"/>
                        <a:cs typeface="Times New Roman" pitchFamily="18" charset="0"/>
                      </a:endParaRPr>
                    </a:p>
                  </a:txBody>
                  <a:tcPr marL="50949" marR="50949" marT="0" marB="0" anchor="ctr"/>
                </a:tc>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endParaRPr lang="en-US" sz="1800" b="1" dirty="0" smtClean="0">
                        <a:effectLst/>
                        <a:latin typeface="Times New Roman" pitchFamily="18" charset="0"/>
                        <a:ea typeface="MS Mincho"/>
                        <a:cs typeface="Times New Roman" pitchFamily="18" charset="0"/>
                      </a:endParaRPr>
                    </a:p>
                  </a:txBody>
                  <a:tcPr marL="50949" marR="50949" marT="0" marB="0" anchor="ctr"/>
                </a:tc>
                <a:tc>
                  <a:txBody>
                    <a:bodyPr/>
                    <a:lstStyle/>
                    <a:p>
                      <a:pPr>
                        <a:lnSpc>
                          <a:spcPct val="150000"/>
                        </a:lnSpc>
                      </a:pPr>
                      <a:endParaRPr lang="en-US" sz="1800" b="0">
                        <a:latin typeface="Times New Roman" pitchFamily="18" charset="0"/>
                        <a:cs typeface="Times New Roman" pitchFamily="18" charset="0"/>
                      </a:endParaRPr>
                    </a:p>
                  </a:txBody>
                  <a:tcPr marL="50949" marR="50949" marT="0" marB="0" anchor="ctr"/>
                </a:tc>
              </a:tr>
              <a:tr h="411480">
                <a:tc>
                  <a:txBody>
                    <a:bodyPr/>
                    <a:lstStyle/>
                    <a:p>
                      <a:pPr marL="0" marR="0" algn="ctr">
                        <a:lnSpc>
                          <a:spcPct val="150000"/>
                        </a:lnSpc>
                        <a:spcBef>
                          <a:spcPts val="0"/>
                        </a:spcBef>
                        <a:spcAft>
                          <a:spcPts val="0"/>
                        </a:spcAft>
                      </a:pPr>
                      <a:r>
                        <a:rPr lang="en-US" sz="1700" dirty="0" smtClean="0">
                          <a:effectLst/>
                          <a:latin typeface="Times New Roman" pitchFamily="18" charset="0"/>
                          <a:ea typeface="MS Mincho"/>
                          <a:cs typeface="Times New Roman" pitchFamily="18" charset="0"/>
                        </a:rPr>
                        <a:t>8</a:t>
                      </a:r>
                      <a:endParaRPr lang="en-US" sz="1700" dirty="0">
                        <a:effectLst/>
                        <a:latin typeface="Times New Roman" pitchFamily="18" charset="0"/>
                        <a:ea typeface="MS Mincho"/>
                        <a:cs typeface="Times New Roman" pitchFamily="18" charset="0"/>
                      </a:endParaRPr>
                    </a:p>
                  </a:txBody>
                  <a:tcPr marL="50949" marR="50949" marT="0" marB="0" anchor="ctr"/>
                </a:tc>
                <a:tc>
                  <a:txBody>
                    <a:bodyPr/>
                    <a:lstStyle/>
                    <a:p>
                      <a:pPr algn="l">
                        <a:lnSpc>
                          <a:spcPct val="150000"/>
                        </a:lnSpc>
                      </a:pPr>
                      <a:endParaRPr lang="en-US" sz="1800" b="1" dirty="0">
                        <a:latin typeface="Times New Roman" pitchFamily="18" charset="0"/>
                        <a:cs typeface="Times New Roman" pitchFamily="18" charset="0"/>
                      </a:endParaRPr>
                    </a:p>
                  </a:txBody>
                  <a:tcPr marL="50949" marR="50949" marT="0" marB="0" anchor="ctr"/>
                </a:tc>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endParaRPr lang="en-US" sz="1800" dirty="0" smtClean="0">
                        <a:effectLst/>
                        <a:latin typeface="Times New Roman" pitchFamily="18" charset="0"/>
                        <a:ea typeface="MS Mincho"/>
                        <a:cs typeface="Times New Roman" pitchFamily="18" charset="0"/>
                      </a:endParaRPr>
                    </a:p>
                  </a:txBody>
                  <a:tcPr marL="50949" marR="50949" marT="0" marB="0" anchor="ctr"/>
                </a:tc>
              </a:tr>
            </a:tbl>
          </a:graphicData>
        </a:graphic>
      </p:graphicFrame>
      <p:pic>
        <p:nvPicPr>
          <p:cNvPr id="9260" name="Picture 3" descr="Picture3"/>
          <p:cNvPicPr>
            <a:picLocks noChangeAspect="1" noChangeArrowheads="1"/>
          </p:cNvPicPr>
          <p:nvPr/>
        </p:nvPicPr>
        <p:blipFill>
          <a:blip r:embed="rId4" cstate="print"/>
          <a:srcRect/>
          <a:stretch>
            <a:fillRect/>
          </a:stretch>
        </p:blipFill>
        <p:spPr bwMode="auto">
          <a:xfrm rot="5400000" flipH="1">
            <a:off x="65088" y="-66676"/>
            <a:ext cx="857250" cy="990601"/>
          </a:xfrm>
          <a:prstGeom prst="rect">
            <a:avLst/>
          </a:prstGeom>
          <a:noFill/>
          <a:ln w="9525">
            <a:noFill/>
            <a:miter lim="800000"/>
            <a:headEnd/>
            <a:tailEnd/>
          </a:ln>
        </p:spPr>
      </p:pic>
      <p:pic>
        <p:nvPicPr>
          <p:cNvPr id="9261" name="Picture 4" descr="Picture3"/>
          <p:cNvPicPr>
            <a:picLocks noChangeAspect="1" noChangeArrowheads="1"/>
          </p:cNvPicPr>
          <p:nvPr/>
        </p:nvPicPr>
        <p:blipFill>
          <a:blip r:embed="rId4" cstate="print"/>
          <a:srcRect/>
          <a:stretch>
            <a:fillRect/>
          </a:stretch>
        </p:blipFill>
        <p:spPr bwMode="auto">
          <a:xfrm rot="10745161" flipH="1">
            <a:off x="7999413" y="0"/>
            <a:ext cx="1143000" cy="742950"/>
          </a:xfrm>
          <a:prstGeom prst="rect">
            <a:avLst/>
          </a:prstGeom>
          <a:noFill/>
          <a:ln w="9525">
            <a:noFill/>
            <a:miter lim="800000"/>
            <a:headEnd/>
            <a:tailEnd/>
          </a:ln>
        </p:spPr>
      </p:pic>
      <p:sp>
        <p:nvSpPr>
          <p:cNvPr id="2" name="Rectangle 1"/>
          <p:cNvSpPr>
            <a:spLocks noChangeArrowheads="1"/>
          </p:cNvSpPr>
          <p:nvPr/>
        </p:nvSpPr>
        <p:spPr bwMode="auto">
          <a:xfrm>
            <a:off x="3643314" y="1714500"/>
            <a:ext cx="2879314" cy="646331"/>
          </a:xfrm>
          <a:prstGeom prst="rect">
            <a:avLst/>
          </a:prstGeom>
          <a:noFill/>
          <a:ln w="9525">
            <a:noFill/>
            <a:miter lim="800000"/>
            <a:headEnd/>
            <a:tailEnd/>
          </a:ln>
        </p:spPr>
        <p:txBody>
          <a:bodyPr wrap="none">
            <a:spAutoFit/>
          </a:bodyPr>
          <a:lstStyle/>
          <a:p>
            <a:pPr>
              <a:lnSpc>
                <a:spcPct val="150000"/>
              </a:lnSpc>
            </a:pPr>
            <a:r>
              <a:rPr lang="pt-BR" sz="2400">
                <a:latin typeface="Times New Roman" pitchFamily="18" charset="0"/>
                <a:cs typeface="Times New Roman" pitchFamily="18" charset="0"/>
              </a:rPr>
              <a:t>Rùa lùi lại sau n bước</a:t>
            </a:r>
            <a:endParaRPr lang="en-US" sz="2400">
              <a:latin typeface="Times New Roman" pitchFamily="18" charset="0"/>
              <a:ea typeface="MS Mincho" pitchFamily="49" charset="-128"/>
              <a:cs typeface="Times New Roman" pitchFamily="18" charset="0"/>
            </a:endParaRPr>
          </a:p>
        </p:txBody>
      </p:sp>
      <p:sp>
        <p:nvSpPr>
          <p:cNvPr id="14" name="Rectangle 13"/>
          <p:cNvSpPr>
            <a:spLocks noChangeArrowheads="1"/>
          </p:cNvSpPr>
          <p:nvPr/>
        </p:nvSpPr>
        <p:spPr bwMode="auto">
          <a:xfrm>
            <a:off x="3611563" y="2103835"/>
            <a:ext cx="2456122" cy="646331"/>
          </a:xfrm>
          <a:prstGeom prst="rect">
            <a:avLst/>
          </a:prstGeom>
          <a:noFill/>
          <a:ln w="9525">
            <a:noFill/>
            <a:miter lim="800000"/>
            <a:headEnd/>
            <a:tailEnd/>
          </a:ln>
        </p:spPr>
        <p:txBody>
          <a:bodyPr wrap="none">
            <a:spAutoFit/>
          </a:bodyPr>
          <a:lstStyle/>
          <a:p>
            <a:pPr>
              <a:lnSpc>
                <a:spcPct val="150000"/>
              </a:lnSpc>
            </a:pPr>
            <a:r>
              <a:rPr lang="en-US" sz="2400">
                <a:latin typeface="Times New Roman" pitchFamily="18" charset="0"/>
                <a:cs typeface="Times New Roman" pitchFamily="18" charset="0"/>
              </a:rPr>
              <a:t>Rùa quay trái k độ</a:t>
            </a:r>
            <a:endParaRPr lang="en-US" sz="2400">
              <a:latin typeface="Times New Roman" pitchFamily="18" charset="0"/>
              <a:ea typeface="MS Mincho" pitchFamily="49" charset="-128"/>
              <a:cs typeface="Times New Roman" pitchFamily="18" charset="0"/>
            </a:endParaRPr>
          </a:p>
        </p:txBody>
      </p:sp>
      <p:sp>
        <p:nvSpPr>
          <p:cNvPr id="15" name="Rectangle 14"/>
          <p:cNvSpPr>
            <a:spLocks noChangeArrowheads="1"/>
          </p:cNvSpPr>
          <p:nvPr/>
        </p:nvSpPr>
        <p:spPr bwMode="auto">
          <a:xfrm>
            <a:off x="3592513" y="2513410"/>
            <a:ext cx="3828292" cy="646331"/>
          </a:xfrm>
          <a:prstGeom prst="rect">
            <a:avLst/>
          </a:prstGeom>
          <a:noFill/>
          <a:ln w="9525">
            <a:noFill/>
            <a:miter lim="800000"/>
            <a:headEnd/>
            <a:tailEnd/>
          </a:ln>
        </p:spPr>
        <p:txBody>
          <a:bodyPr wrap="none">
            <a:spAutoFit/>
          </a:bodyPr>
          <a:lstStyle/>
          <a:p>
            <a:pPr>
              <a:lnSpc>
                <a:spcPct val="150000"/>
              </a:lnSpc>
            </a:pPr>
            <a:r>
              <a:rPr lang="en-US" sz="2400" dirty="0" err="1">
                <a:latin typeface="Times New Roman" pitchFamily="18" charset="0"/>
                <a:cs typeface="Times New Roman" pitchFamily="18" charset="0"/>
              </a:rPr>
              <a:t>Nhấc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bút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Rùa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vẽ</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nữa</a:t>
            </a:r>
            <a:r>
              <a:rPr lang="en-US" sz="2400" dirty="0">
                <a:latin typeface="Times New Roman" pitchFamily="18" charset="0"/>
                <a:cs typeface="Times New Roman" pitchFamily="18" charset="0"/>
              </a:rPr>
              <a:t>)</a:t>
            </a:r>
            <a:endParaRPr lang="en-US" sz="2400" dirty="0">
              <a:latin typeface="Times New Roman" pitchFamily="18" charset="0"/>
              <a:ea typeface="MS Mincho" pitchFamily="49" charset="-128"/>
              <a:cs typeface="Times New Roman" pitchFamily="18" charset="0"/>
            </a:endParaRPr>
          </a:p>
        </p:txBody>
      </p:sp>
      <p:sp>
        <p:nvSpPr>
          <p:cNvPr id="16" name="Rectangle 15"/>
          <p:cNvSpPr>
            <a:spLocks noChangeArrowheads="1"/>
          </p:cNvSpPr>
          <p:nvPr/>
        </p:nvSpPr>
        <p:spPr bwMode="auto">
          <a:xfrm>
            <a:off x="3592513" y="2961085"/>
            <a:ext cx="3147015" cy="646331"/>
          </a:xfrm>
          <a:prstGeom prst="rect">
            <a:avLst/>
          </a:prstGeom>
          <a:noFill/>
          <a:ln w="9525">
            <a:noFill/>
            <a:miter lim="800000"/>
            <a:headEnd/>
            <a:tailEnd/>
          </a:ln>
        </p:spPr>
        <p:txBody>
          <a:bodyPr wrap="none">
            <a:spAutoFit/>
          </a:bodyPr>
          <a:lstStyle/>
          <a:p>
            <a:pPr>
              <a:lnSpc>
                <a:spcPct val="150000"/>
              </a:lnSpc>
            </a:pPr>
            <a:r>
              <a:rPr lang="en-US" sz="2400">
                <a:latin typeface="Times New Roman" pitchFamily="18" charset="0"/>
                <a:cs typeface="Times New Roman" pitchFamily="18" charset="0"/>
              </a:rPr>
              <a:t>Hạ bút (Rùa tiếp tục vẽ)</a:t>
            </a:r>
            <a:endParaRPr lang="en-US" sz="2400">
              <a:latin typeface="Times New Roman" pitchFamily="18" charset="0"/>
              <a:ea typeface="MS Mincho" pitchFamily="49" charset="-128"/>
              <a:cs typeface="Times New Roman" pitchFamily="18" charset="0"/>
            </a:endParaRPr>
          </a:p>
        </p:txBody>
      </p:sp>
      <p:sp>
        <p:nvSpPr>
          <p:cNvPr id="17" name="Rectangle 16"/>
          <p:cNvSpPr>
            <a:spLocks noChangeArrowheads="1"/>
          </p:cNvSpPr>
          <p:nvPr/>
        </p:nvSpPr>
        <p:spPr bwMode="auto">
          <a:xfrm>
            <a:off x="3611564" y="3361135"/>
            <a:ext cx="1755609" cy="646331"/>
          </a:xfrm>
          <a:prstGeom prst="rect">
            <a:avLst/>
          </a:prstGeom>
          <a:noFill/>
          <a:ln w="9525">
            <a:noFill/>
            <a:miter lim="800000"/>
            <a:headEnd/>
            <a:tailEnd/>
          </a:ln>
        </p:spPr>
        <p:txBody>
          <a:bodyPr wrap="none">
            <a:spAutoFit/>
          </a:bodyPr>
          <a:lstStyle/>
          <a:p>
            <a:pPr>
              <a:lnSpc>
                <a:spcPct val="150000"/>
              </a:lnSpc>
            </a:pPr>
            <a:r>
              <a:rPr lang="en-US" sz="2400">
                <a:latin typeface="Times New Roman" pitchFamily="18" charset="0"/>
                <a:cs typeface="Times New Roman" pitchFamily="18" charset="0"/>
              </a:rPr>
              <a:t>Rùa ẩn mình</a:t>
            </a:r>
            <a:endParaRPr lang="en-US" sz="2400">
              <a:latin typeface="Times New Roman" pitchFamily="18" charset="0"/>
              <a:ea typeface="MS Mincho" pitchFamily="49" charset="-128"/>
              <a:cs typeface="Times New Roman" pitchFamily="18" charset="0"/>
            </a:endParaRPr>
          </a:p>
        </p:txBody>
      </p:sp>
      <p:sp>
        <p:nvSpPr>
          <p:cNvPr id="18" name="Rectangle 17"/>
          <p:cNvSpPr>
            <a:spLocks noChangeArrowheads="1"/>
          </p:cNvSpPr>
          <p:nvPr/>
        </p:nvSpPr>
        <p:spPr bwMode="auto">
          <a:xfrm>
            <a:off x="3606801" y="3761185"/>
            <a:ext cx="1909497" cy="646331"/>
          </a:xfrm>
          <a:prstGeom prst="rect">
            <a:avLst/>
          </a:prstGeom>
          <a:noFill/>
          <a:ln w="9525">
            <a:noFill/>
            <a:miter lim="800000"/>
            <a:headEnd/>
            <a:tailEnd/>
          </a:ln>
        </p:spPr>
        <p:txBody>
          <a:bodyPr wrap="none">
            <a:spAutoFit/>
          </a:bodyPr>
          <a:lstStyle/>
          <a:p>
            <a:pPr>
              <a:lnSpc>
                <a:spcPct val="150000"/>
              </a:lnSpc>
            </a:pPr>
            <a:r>
              <a:rPr lang="en-US" sz="2400">
                <a:latin typeface="Times New Roman" pitchFamily="18" charset="0"/>
                <a:cs typeface="Times New Roman" pitchFamily="18" charset="0"/>
              </a:rPr>
              <a:t>Rùa hiện hình</a:t>
            </a:r>
            <a:endParaRPr lang="en-US" sz="2400">
              <a:latin typeface="Times New Roman" pitchFamily="18" charset="0"/>
              <a:ea typeface="MS Mincho" pitchFamily="49" charset="-128"/>
              <a:cs typeface="Times New Roman" pitchFamily="18" charset="0"/>
            </a:endParaRPr>
          </a:p>
        </p:txBody>
      </p:sp>
      <p:sp>
        <p:nvSpPr>
          <p:cNvPr id="19" name="Rectangle 18"/>
          <p:cNvSpPr>
            <a:spLocks noChangeArrowheads="1"/>
          </p:cNvSpPr>
          <p:nvPr/>
        </p:nvSpPr>
        <p:spPr bwMode="auto">
          <a:xfrm>
            <a:off x="3641725" y="4161235"/>
            <a:ext cx="4992072" cy="646331"/>
          </a:xfrm>
          <a:prstGeom prst="rect">
            <a:avLst/>
          </a:prstGeom>
          <a:noFill/>
          <a:ln w="9525">
            <a:noFill/>
            <a:miter lim="800000"/>
            <a:headEnd/>
            <a:tailEnd/>
          </a:ln>
        </p:spPr>
        <p:txBody>
          <a:bodyPr wrap="none">
            <a:spAutoFit/>
          </a:bodyPr>
          <a:lstStyle/>
          <a:p>
            <a:pPr>
              <a:lnSpc>
                <a:spcPct val="150000"/>
              </a:lnSpc>
            </a:pPr>
            <a:r>
              <a:rPr lang="en-US" sz="2400">
                <a:latin typeface="Times New Roman" pitchFamily="18" charset="0"/>
                <a:cs typeface="Times New Roman" pitchFamily="18" charset="0"/>
              </a:rPr>
              <a:t>Xóa màn hình, Rùa vẫn ở vị trí hiện tại</a:t>
            </a:r>
          </a:p>
        </p:txBody>
      </p:sp>
      <p:sp>
        <p:nvSpPr>
          <p:cNvPr id="20" name="Rectangle 19"/>
          <p:cNvSpPr>
            <a:spLocks noChangeArrowheads="1"/>
          </p:cNvSpPr>
          <p:nvPr/>
        </p:nvSpPr>
        <p:spPr bwMode="auto">
          <a:xfrm>
            <a:off x="3578226" y="4600575"/>
            <a:ext cx="3913251" cy="646331"/>
          </a:xfrm>
          <a:prstGeom prst="rect">
            <a:avLst/>
          </a:prstGeom>
          <a:noFill/>
          <a:ln w="9525">
            <a:noFill/>
            <a:miter lim="800000"/>
            <a:headEnd/>
            <a:tailEnd/>
          </a:ln>
        </p:spPr>
        <p:txBody>
          <a:bodyPr wrap="none">
            <a:spAutoFit/>
          </a:bodyPr>
          <a:lstStyle/>
          <a:p>
            <a:pPr>
              <a:lnSpc>
                <a:spcPct val="150000"/>
              </a:lnSpc>
            </a:pPr>
            <a:r>
              <a:rPr lang="en-US" sz="2400">
                <a:latin typeface="Times New Roman" pitchFamily="18" charset="0"/>
                <a:cs typeface="Times New Roman" pitchFamily="18" charset="0"/>
              </a:rPr>
              <a:t>Thoát khỏi chương trình Logo</a:t>
            </a:r>
            <a:endParaRPr lang="en-US" sz="2400">
              <a:latin typeface="Times New Roman" pitchFamily="18" charset="0"/>
              <a:ea typeface="MS Mincho" pitchFamily="49" charset="-128"/>
              <a:cs typeface="Times New Roman" pitchFamily="18" charset="0"/>
            </a:endParaRPr>
          </a:p>
        </p:txBody>
      </p:sp>
      <p:sp>
        <p:nvSpPr>
          <p:cNvPr id="21" name="Rectangle 20"/>
          <p:cNvSpPr>
            <a:spLocks noChangeArrowheads="1"/>
          </p:cNvSpPr>
          <p:nvPr/>
        </p:nvSpPr>
        <p:spPr bwMode="auto">
          <a:xfrm>
            <a:off x="1317625" y="1714500"/>
            <a:ext cx="877163" cy="646331"/>
          </a:xfrm>
          <a:prstGeom prst="rect">
            <a:avLst/>
          </a:prstGeom>
          <a:noFill/>
          <a:ln w="9525">
            <a:noFill/>
            <a:miter lim="800000"/>
            <a:headEnd/>
            <a:tailEnd/>
          </a:ln>
        </p:spPr>
        <p:txBody>
          <a:bodyPr wrap="none">
            <a:spAutoFit/>
          </a:bodyPr>
          <a:lstStyle/>
          <a:p>
            <a:pPr>
              <a:lnSpc>
                <a:spcPct val="150000"/>
              </a:lnSpc>
            </a:pPr>
            <a:r>
              <a:rPr lang="pt-BR" sz="2400" b="1">
                <a:latin typeface="Times New Roman" pitchFamily="18" charset="0"/>
                <a:cs typeface="Times New Roman" pitchFamily="18" charset="0"/>
              </a:rPr>
              <a:t>BK n</a:t>
            </a:r>
            <a:endParaRPr lang="en-US" sz="2400" b="1">
              <a:latin typeface="Times New Roman" pitchFamily="18" charset="0"/>
              <a:ea typeface="MS Mincho" pitchFamily="49" charset="-128"/>
              <a:cs typeface="Times New Roman" pitchFamily="18" charset="0"/>
            </a:endParaRPr>
          </a:p>
        </p:txBody>
      </p:sp>
      <p:sp>
        <p:nvSpPr>
          <p:cNvPr id="22" name="Rectangle 21"/>
          <p:cNvSpPr>
            <a:spLocks noChangeArrowheads="1"/>
          </p:cNvSpPr>
          <p:nvPr/>
        </p:nvSpPr>
        <p:spPr bwMode="auto">
          <a:xfrm>
            <a:off x="1330326" y="2091929"/>
            <a:ext cx="809645" cy="646331"/>
          </a:xfrm>
          <a:prstGeom prst="rect">
            <a:avLst/>
          </a:prstGeom>
          <a:noFill/>
          <a:ln w="9525">
            <a:noFill/>
            <a:miter lim="800000"/>
            <a:headEnd/>
            <a:tailEnd/>
          </a:ln>
        </p:spPr>
        <p:txBody>
          <a:bodyPr wrap="none">
            <a:spAutoFit/>
          </a:bodyPr>
          <a:lstStyle/>
          <a:p>
            <a:pPr>
              <a:lnSpc>
                <a:spcPct val="150000"/>
              </a:lnSpc>
            </a:pPr>
            <a:r>
              <a:rPr lang="en-US" sz="2400" b="1" dirty="0">
                <a:latin typeface="Times New Roman" pitchFamily="18" charset="0"/>
                <a:ea typeface="MS Mincho" pitchFamily="49" charset="-128"/>
                <a:cs typeface="Times New Roman" pitchFamily="18" charset="0"/>
              </a:rPr>
              <a:t>LT k</a:t>
            </a:r>
          </a:p>
        </p:txBody>
      </p:sp>
      <p:sp>
        <p:nvSpPr>
          <p:cNvPr id="23" name="Rectangle 22"/>
          <p:cNvSpPr>
            <a:spLocks noChangeArrowheads="1"/>
          </p:cNvSpPr>
          <p:nvPr/>
        </p:nvSpPr>
        <p:spPr bwMode="auto">
          <a:xfrm>
            <a:off x="1301751" y="2565798"/>
            <a:ext cx="595035" cy="646331"/>
          </a:xfrm>
          <a:prstGeom prst="rect">
            <a:avLst/>
          </a:prstGeom>
          <a:noFill/>
          <a:ln w="9525">
            <a:noFill/>
            <a:miter lim="800000"/>
            <a:headEnd/>
            <a:tailEnd/>
          </a:ln>
        </p:spPr>
        <p:txBody>
          <a:bodyPr wrap="none">
            <a:spAutoFit/>
          </a:bodyPr>
          <a:lstStyle/>
          <a:p>
            <a:pPr>
              <a:lnSpc>
                <a:spcPct val="150000"/>
              </a:lnSpc>
            </a:pPr>
            <a:r>
              <a:rPr lang="en-US" sz="2400" b="1">
                <a:latin typeface="Times New Roman" pitchFamily="18" charset="0"/>
                <a:ea typeface="MS Mincho" pitchFamily="49" charset="-128"/>
                <a:cs typeface="Times New Roman" pitchFamily="18" charset="0"/>
              </a:rPr>
              <a:t>PU</a:t>
            </a:r>
          </a:p>
        </p:txBody>
      </p:sp>
      <p:sp>
        <p:nvSpPr>
          <p:cNvPr id="24" name="Rectangle 23"/>
          <p:cNvSpPr>
            <a:spLocks noChangeArrowheads="1"/>
          </p:cNvSpPr>
          <p:nvPr/>
        </p:nvSpPr>
        <p:spPr bwMode="auto">
          <a:xfrm>
            <a:off x="1301751" y="2994423"/>
            <a:ext cx="595035" cy="646331"/>
          </a:xfrm>
          <a:prstGeom prst="rect">
            <a:avLst/>
          </a:prstGeom>
          <a:noFill/>
          <a:ln w="9525">
            <a:noFill/>
            <a:miter lim="800000"/>
            <a:headEnd/>
            <a:tailEnd/>
          </a:ln>
        </p:spPr>
        <p:txBody>
          <a:bodyPr wrap="none">
            <a:spAutoFit/>
          </a:bodyPr>
          <a:lstStyle/>
          <a:p>
            <a:pPr>
              <a:lnSpc>
                <a:spcPct val="150000"/>
              </a:lnSpc>
            </a:pPr>
            <a:r>
              <a:rPr lang="en-US" sz="2400" b="1">
                <a:latin typeface="Times New Roman" pitchFamily="18" charset="0"/>
                <a:ea typeface="MS Mincho" pitchFamily="49" charset="-128"/>
                <a:cs typeface="Times New Roman" pitchFamily="18" charset="0"/>
              </a:rPr>
              <a:t>PD</a:t>
            </a:r>
          </a:p>
        </p:txBody>
      </p:sp>
      <p:sp>
        <p:nvSpPr>
          <p:cNvPr id="25" name="Rectangle 24"/>
          <p:cNvSpPr>
            <a:spLocks noChangeArrowheads="1"/>
          </p:cNvSpPr>
          <p:nvPr/>
        </p:nvSpPr>
        <p:spPr bwMode="auto">
          <a:xfrm>
            <a:off x="1301750" y="3369469"/>
            <a:ext cx="628698" cy="646331"/>
          </a:xfrm>
          <a:prstGeom prst="rect">
            <a:avLst/>
          </a:prstGeom>
          <a:noFill/>
          <a:ln w="9525">
            <a:noFill/>
            <a:miter lim="800000"/>
            <a:headEnd/>
            <a:tailEnd/>
          </a:ln>
        </p:spPr>
        <p:txBody>
          <a:bodyPr wrap="none">
            <a:spAutoFit/>
          </a:bodyPr>
          <a:lstStyle/>
          <a:p>
            <a:pPr>
              <a:lnSpc>
                <a:spcPct val="150000"/>
              </a:lnSpc>
            </a:pPr>
            <a:r>
              <a:rPr lang="en-US" sz="2400" b="1">
                <a:latin typeface="Times New Roman" pitchFamily="18" charset="0"/>
                <a:ea typeface="MS Mincho" pitchFamily="49" charset="-128"/>
                <a:cs typeface="Times New Roman" pitchFamily="18" charset="0"/>
              </a:rPr>
              <a:t>HT</a:t>
            </a:r>
          </a:p>
        </p:txBody>
      </p:sp>
      <p:sp>
        <p:nvSpPr>
          <p:cNvPr id="26" name="Rectangle 25"/>
          <p:cNvSpPr>
            <a:spLocks noChangeArrowheads="1"/>
          </p:cNvSpPr>
          <p:nvPr/>
        </p:nvSpPr>
        <p:spPr bwMode="auto">
          <a:xfrm>
            <a:off x="1301751" y="3796904"/>
            <a:ext cx="561372" cy="646331"/>
          </a:xfrm>
          <a:prstGeom prst="rect">
            <a:avLst/>
          </a:prstGeom>
          <a:noFill/>
          <a:ln w="9525">
            <a:noFill/>
            <a:miter lim="800000"/>
            <a:headEnd/>
            <a:tailEnd/>
          </a:ln>
        </p:spPr>
        <p:txBody>
          <a:bodyPr wrap="none">
            <a:spAutoFit/>
          </a:bodyPr>
          <a:lstStyle/>
          <a:p>
            <a:pPr>
              <a:lnSpc>
                <a:spcPct val="150000"/>
              </a:lnSpc>
            </a:pPr>
            <a:r>
              <a:rPr lang="en-US" sz="2400" b="1">
                <a:latin typeface="Times New Roman" pitchFamily="18" charset="0"/>
                <a:ea typeface="MS Mincho" pitchFamily="49" charset="-128"/>
                <a:cs typeface="Times New Roman" pitchFamily="18" charset="0"/>
              </a:rPr>
              <a:t>ST</a:t>
            </a:r>
          </a:p>
        </p:txBody>
      </p:sp>
      <p:sp>
        <p:nvSpPr>
          <p:cNvPr id="27" name="Rectangle 26"/>
          <p:cNvSpPr>
            <a:spLocks noChangeArrowheads="1"/>
          </p:cNvSpPr>
          <p:nvPr/>
        </p:nvSpPr>
        <p:spPr bwMode="auto">
          <a:xfrm>
            <a:off x="1214439" y="4226719"/>
            <a:ext cx="954107" cy="646331"/>
          </a:xfrm>
          <a:prstGeom prst="rect">
            <a:avLst/>
          </a:prstGeom>
          <a:noFill/>
          <a:ln w="9525">
            <a:noFill/>
            <a:miter lim="800000"/>
            <a:headEnd/>
            <a:tailEnd/>
          </a:ln>
        </p:spPr>
        <p:txBody>
          <a:bodyPr wrap="none">
            <a:spAutoFit/>
          </a:bodyPr>
          <a:lstStyle/>
          <a:p>
            <a:pPr>
              <a:lnSpc>
                <a:spcPct val="150000"/>
              </a:lnSpc>
            </a:pPr>
            <a:r>
              <a:rPr lang="en-US" sz="2400" b="1">
                <a:latin typeface="Times New Roman" pitchFamily="18" charset="0"/>
                <a:ea typeface="MS Mincho" pitchFamily="49" charset="-128"/>
                <a:cs typeface="Times New Roman" pitchFamily="18" charset="0"/>
              </a:rPr>
              <a:t>Clean</a:t>
            </a:r>
          </a:p>
        </p:txBody>
      </p:sp>
      <p:sp>
        <p:nvSpPr>
          <p:cNvPr id="28" name="Rectangle 27"/>
          <p:cNvSpPr>
            <a:spLocks noChangeArrowheads="1"/>
          </p:cNvSpPr>
          <p:nvPr/>
        </p:nvSpPr>
        <p:spPr bwMode="auto">
          <a:xfrm>
            <a:off x="1285875" y="4607719"/>
            <a:ext cx="679450" cy="646331"/>
          </a:xfrm>
          <a:prstGeom prst="rect">
            <a:avLst/>
          </a:prstGeom>
          <a:noFill/>
          <a:ln w="9525">
            <a:noFill/>
            <a:miter lim="800000"/>
            <a:headEnd/>
            <a:tailEnd/>
          </a:ln>
        </p:spPr>
        <p:txBody>
          <a:bodyPr>
            <a:spAutoFit/>
          </a:bodyPr>
          <a:lstStyle/>
          <a:p>
            <a:pPr>
              <a:lnSpc>
                <a:spcPct val="150000"/>
              </a:lnSpc>
            </a:pPr>
            <a:r>
              <a:rPr lang="en-US" sz="2400" b="1">
                <a:latin typeface="Times New Roman" pitchFamily="18" charset="0"/>
                <a:ea typeface="MS Mincho" pitchFamily="49" charset="-128"/>
                <a:cs typeface="Times New Roman" pitchFamily="18" charset="0"/>
              </a:rPr>
              <a:t>Bye</a:t>
            </a:r>
          </a:p>
        </p:txBody>
      </p:sp>
      <p:sp>
        <p:nvSpPr>
          <p:cNvPr id="30" name="Rectangle 29"/>
          <p:cNvSpPr/>
          <p:nvPr/>
        </p:nvSpPr>
        <p:spPr>
          <a:xfrm>
            <a:off x="2767032" y="752019"/>
            <a:ext cx="6381234" cy="523220"/>
          </a:xfrm>
          <a:prstGeom prst="rect">
            <a:avLst/>
          </a:prstGeom>
          <a:noFill/>
        </p:spPr>
        <p:txBody>
          <a:bodyPr wrap="non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fontAlgn="auto">
              <a:spcBef>
                <a:spcPts val="0"/>
              </a:spcBef>
              <a:spcAft>
                <a:spcPts val="0"/>
              </a:spcAft>
              <a:defRPr/>
            </a:pPr>
            <a:r>
              <a:rPr lang="en-US" sz="2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BÀI 2. CÁC LỆNH CỦA LOGO (</a:t>
            </a:r>
            <a:r>
              <a:rPr lang="en-US" sz="2800" b="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Tiết</a:t>
            </a:r>
            <a:r>
              <a:rPr lang="en-US" sz="2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 1)</a:t>
            </a:r>
          </a:p>
        </p:txBody>
      </p:sp>
      <p:sp>
        <p:nvSpPr>
          <p:cNvPr id="31" name="Rectangle 30"/>
          <p:cNvSpPr>
            <a:spLocks noChangeArrowheads="1"/>
          </p:cNvSpPr>
          <p:nvPr/>
        </p:nvSpPr>
        <p:spPr bwMode="auto">
          <a:xfrm>
            <a:off x="179611" y="964407"/>
            <a:ext cx="2218876" cy="523220"/>
          </a:xfrm>
          <a:prstGeom prst="rect">
            <a:avLst/>
          </a:prstGeom>
          <a:noFill/>
          <a:ln w="9525">
            <a:noFill/>
            <a:miter lim="800000"/>
            <a:headEnd/>
            <a:tailEnd/>
          </a:ln>
        </p:spPr>
        <p:txBody>
          <a:bodyPr wrap="none">
            <a:spAutoFit/>
          </a:bodyPr>
          <a:lstStyle/>
          <a:p>
            <a:pPr algn="ctr" fontAlgn="auto">
              <a:spcBef>
                <a:spcPts val="0"/>
              </a:spcBef>
              <a:spcAft>
                <a:spcPts val="0"/>
              </a:spcAft>
              <a:defRPr/>
            </a:pPr>
            <a:r>
              <a:rPr lang="en-US" sz="2800" b="1" dirty="0" err="1" smtClean="0">
                <a:solidFill>
                  <a:srgbClr val="220EB2"/>
                </a:solidFill>
                <a:effectLst>
                  <a:outerShdw blurRad="38100" dist="38100" dir="2700000" algn="tl">
                    <a:srgbClr val="000000">
                      <a:alpha val="43137"/>
                    </a:srgbClr>
                  </a:outerShdw>
                </a:effectLst>
                <a:latin typeface="Times New Roman" pitchFamily="18" charset="0"/>
                <a:cs typeface="Times New Roman" pitchFamily="18" charset="0"/>
              </a:rPr>
              <a:t>Các</a:t>
            </a:r>
            <a:r>
              <a:rPr lang="en-US" sz="2800" b="1" dirty="0" smtClean="0">
                <a:solidFill>
                  <a:srgbClr val="220EB2"/>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800" b="1" dirty="0" err="1">
                <a:solidFill>
                  <a:srgbClr val="220EB2"/>
                </a:solidFill>
                <a:effectLst>
                  <a:outerShdw blurRad="38100" dist="38100" dir="2700000" algn="tl">
                    <a:srgbClr val="000000">
                      <a:alpha val="43137"/>
                    </a:srgbClr>
                  </a:outerShdw>
                </a:effectLst>
                <a:latin typeface="Times New Roman" pitchFamily="18" charset="0"/>
                <a:cs typeface="Times New Roman" pitchFamily="18" charset="0"/>
              </a:rPr>
              <a:t>lệnh</a:t>
            </a:r>
            <a:r>
              <a:rPr lang="en-US" sz="2800" b="1" dirty="0">
                <a:solidFill>
                  <a:srgbClr val="220EB2"/>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800" b="1" dirty="0" err="1">
                <a:solidFill>
                  <a:srgbClr val="220EB2"/>
                </a:solidFill>
                <a:effectLst>
                  <a:outerShdw blurRad="38100" dist="38100" dir="2700000" algn="tl">
                    <a:srgbClr val="000000">
                      <a:alpha val="43137"/>
                    </a:srgbClr>
                  </a:outerShdw>
                </a:effectLst>
                <a:latin typeface="Times New Roman" pitchFamily="18" charset="0"/>
                <a:cs typeface="Times New Roman" pitchFamily="18" charset="0"/>
              </a:rPr>
              <a:t>mới</a:t>
            </a:r>
            <a:endParaRPr lang="en-US" sz="2800" b="1" dirty="0">
              <a:solidFill>
                <a:srgbClr val="220EB2"/>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9" name="Subtitle 2"/>
          <p:cNvSpPr txBox="1">
            <a:spLocks/>
          </p:cNvSpPr>
          <p:nvPr/>
        </p:nvSpPr>
        <p:spPr bwMode="auto">
          <a:xfrm>
            <a:off x="-24661" y="-164554"/>
            <a:ext cx="9144000" cy="750094"/>
          </a:xfrm>
          <a:prstGeom prst="rect">
            <a:avLst/>
          </a:prstGeom>
          <a:noFill/>
          <a:ln w="9525">
            <a:noFill/>
            <a:miter lim="800000"/>
            <a:headEnd/>
            <a:tailEnd/>
          </a:ln>
        </p:spPr>
        <p:txBody>
          <a:bodyPr/>
          <a:lstStyle/>
          <a:p>
            <a:pPr marL="342900" indent="-342900" algn="ctr">
              <a:spcBef>
                <a:spcPct val="20000"/>
              </a:spcBef>
            </a:pPr>
            <a:r>
              <a:rPr lang="en-US" sz="2800" dirty="0" err="1">
                <a:solidFill>
                  <a:srgbClr val="0070C0"/>
                </a:solidFill>
                <a:latin typeface="Times New Roman" pitchFamily="18" charset="0"/>
                <a:cs typeface="Times New Roman" pitchFamily="18" charset="0"/>
              </a:rPr>
              <a:t>Thứ</a:t>
            </a:r>
            <a:r>
              <a:rPr lang="en-US" sz="2800" dirty="0">
                <a:solidFill>
                  <a:srgbClr val="0070C0"/>
                </a:solidFill>
                <a:latin typeface="Times New Roman" pitchFamily="18" charset="0"/>
                <a:cs typeface="Times New Roman" pitchFamily="18" charset="0"/>
              </a:rPr>
              <a:t> </a:t>
            </a:r>
            <a:r>
              <a:rPr lang="en-US" sz="2800" dirty="0" err="1" smtClean="0">
                <a:solidFill>
                  <a:srgbClr val="0070C0"/>
                </a:solidFill>
                <a:latin typeface="Times New Roman" pitchFamily="18" charset="0"/>
                <a:cs typeface="Times New Roman" pitchFamily="18" charset="0"/>
              </a:rPr>
              <a:t>năm</a:t>
            </a:r>
            <a:r>
              <a:rPr lang="en-US" sz="2800" dirty="0" smtClean="0">
                <a:solidFill>
                  <a:srgbClr val="0070C0"/>
                </a:solidFill>
                <a:latin typeface="Times New Roman" pitchFamily="18" charset="0"/>
                <a:cs typeface="Times New Roman" pitchFamily="18" charset="0"/>
              </a:rPr>
              <a:t> </a:t>
            </a:r>
            <a:r>
              <a:rPr lang="en-US" sz="2800" dirty="0" err="1">
                <a:solidFill>
                  <a:srgbClr val="0070C0"/>
                </a:solidFill>
                <a:latin typeface="Times New Roman" pitchFamily="18" charset="0"/>
                <a:cs typeface="Times New Roman" pitchFamily="18" charset="0"/>
              </a:rPr>
              <a:t>ngày</a:t>
            </a:r>
            <a:r>
              <a:rPr lang="en-US" sz="2800" dirty="0">
                <a:solidFill>
                  <a:srgbClr val="0070C0"/>
                </a:solidFill>
                <a:latin typeface="Times New Roman" pitchFamily="18" charset="0"/>
                <a:cs typeface="Times New Roman" pitchFamily="18" charset="0"/>
              </a:rPr>
              <a:t> </a:t>
            </a:r>
            <a:r>
              <a:rPr lang="en-US" sz="2800" dirty="0" smtClean="0">
                <a:solidFill>
                  <a:srgbClr val="0070C0"/>
                </a:solidFill>
                <a:latin typeface="Times New Roman" pitchFamily="18" charset="0"/>
                <a:cs typeface="Times New Roman" pitchFamily="18" charset="0"/>
              </a:rPr>
              <a:t> </a:t>
            </a:r>
            <a:r>
              <a:rPr lang="en-US" sz="2800" dirty="0" err="1">
                <a:solidFill>
                  <a:srgbClr val="0070C0"/>
                </a:solidFill>
                <a:latin typeface="Times New Roman" pitchFamily="18" charset="0"/>
                <a:cs typeface="Times New Roman" pitchFamily="18" charset="0"/>
              </a:rPr>
              <a:t>tháng</a:t>
            </a:r>
            <a:r>
              <a:rPr lang="en-US" sz="2800" dirty="0">
                <a:solidFill>
                  <a:srgbClr val="0070C0"/>
                </a:solidFill>
                <a:latin typeface="Times New Roman" pitchFamily="18" charset="0"/>
                <a:cs typeface="Times New Roman" pitchFamily="18" charset="0"/>
              </a:rPr>
              <a:t> </a:t>
            </a:r>
            <a:r>
              <a:rPr lang="en-US" sz="2800" dirty="0" smtClean="0">
                <a:solidFill>
                  <a:srgbClr val="0070C0"/>
                </a:solidFill>
                <a:latin typeface="Times New Roman" pitchFamily="18" charset="0"/>
                <a:cs typeface="Times New Roman" pitchFamily="18" charset="0"/>
              </a:rPr>
              <a:t> </a:t>
            </a:r>
            <a:r>
              <a:rPr lang="en-US" sz="2800" dirty="0" err="1">
                <a:solidFill>
                  <a:srgbClr val="0070C0"/>
                </a:solidFill>
                <a:latin typeface="Times New Roman" pitchFamily="18" charset="0"/>
                <a:cs typeface="Times New Roman" pitchFamily="18" charset="0"/>
              </a:rPr>
              <a:t>năm</a:t>
            </a:r>
            <a:r>
              <a:rPr lang="en-US" sz="2800" dirty="0">
                <a:solidFill>
                  <a:srgbClr val="0070C0"/>
                </a:solidFill>
                <a:latin typeface="Times New Roman" pitchFamily="18" charset="0"/>
                <a:cs typeface="Times New Roman" pitchFamily="18" charset="0"/>
              </a:rPr>
              <a:t> </a:t>
            </a:r>
            <a:r>
              <a:rPr lang="en-US" sz="2800" dirty="0" smtClean="0">
                <a:solidFill>
                  <a:srgbClr val="0070C0"/>
                </a:solidFill>
                <a:latin typeface="Times New Roman" pitchFamily="18" charset="0"/>
                <a:cs typeface="Times New Roman" pitchFamily="18" charset="0"/>
              </a:rPr>
              <a:t>2022</a:t>
            </a:r>
            <a:endParaRPr lang="en-US" sz="2800" dirty="0">
              <a:solidFill>
                <a:srgbClr val="0070C0"/>
              </a:solidFill>
              <a:latin typeface="Times New Roman" pitchFamily="18" charset="0"/>
              <a:cs typeface="Times New Roman" pitchFamily="18" charset="0"/>
            </a:endParaRPr>
          </a:p>
          <a:p>
            <a:pPr marL="342900" indent="-342900" algn="ctr">
              <a:spcBef>
                <a:spcPct val="20000"/>
              </a:spcBef>
            </a:pPr>
            <a:r>
              <a:rPr lang="en-US" sz="2800" dirty="0">
                <a:solidFill>
                  <a:srgbClr val="0070C0"/>
                </a:solidFill>
                <a:latin typeface="Times New Roman" pitchFamily="18" charset="0"/>
                <a:cs typeface="Times New Roman" pitchFamily="18" charset="0"/>
              </a:rPr>
              <a:t>Tin </a:t>
            </a:r>
            <a:r>
              <a:rPr lang="en-US" sz="2800" dirty="0" err="1">
                <a:solidFill>
                  <a:srgbClr val="0070C0"/>
                </a:solidFill>
                <a:latin typeface="Times New Roman" pitchFamily="18" charset="0"/>
                <a:cs typeface="Times New Roman" pitchFamily="18" charset="0"/>
              </a:rPr>
              <a:t>học</a:t>
            </a:r>
            <a:endParaRPr lang="vi-VN" sz="2800" b="1" dirty="0">
              <a:solidFill>
                <a:srgbClr val="FF0000"/>
              </a:solidFill>
              <a:latin typeface="Times New Roman" pitchFamily="18" charset="0"/>
              <a:cs typeface="Times New Roman" pitchFamily="18" charset="0"/>
            </a:endParaRPr>
          </a:p>
        </p:txBody>
      </p:sp>
    </p:spTree>
    <p:custDataLst>
      <p:tags r:id="rId1"/>
    </p:custData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additive="base">
                                        <p:cTn id="7" dur="500" fill="hold"/>
                                        <p:tgtEl>
                                          <p:spTgt spid="21"/>
                                        </p:tgtEl>
                                        <p:attrNameLst>
                                          <p:attrName>ppt_x</p:attrName>
                                        </p:attrNameLst>
                                      </p:cBhvr>
                                      <p:tavLst>
                                        <p:tav tm="0">
                                          <p:val>
                                            <p:strVal val="#ppt_x"/>
                                          </p:val>
                                        </p:tav>
                                        <p:tav tm="100000">
                                          <p:val>
                                            <p:strVal val="#ppt_x"/>
                                          </p:val>
                                        </p:tav>
                                      </p:tavLst>
                                    </p:anim>
                                    <p:anim calcmode="lin" valueType="num">
                                      <p:cBhvr additive="base">
                                        <p:cTn id="8" dur="500" fill="hold"/>
                                        <p:tgtEl>
                                          <p:spTgt spid="21"/>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additive="base">
                                        <p:cTn id="11" dur="500" fill="hold"/>
                                        <p:tgtEl>
                                          <p:spTgt spid="22"/>
                                        </p:tgtEl>
                                        <p:attrNameLst>
                                          <p:attrName>ppt_x</p:attrName>
                                        </p:attrNameLst>
                                      </p:cBhvr>
                                      <p:tavLst>
                                        <p:tav tm="0">
                                          <p:val>
                                            <p:strVal val="#ppt_x"/>
                                          </p:val>
                                        </p:tav>
                                        <p:tav tm="100000">
                                          <p:val>
                                            <p:strVal val="#ppt_x"/>
                                          </p:val>
                                        </p:tav>
                                      </p:tavLst>
                                    </p:anim>
                                    <p:anim calcmode="lin" valueType="num">
                                      <p:cBhvr additive="base">
                                        <p:cTn id="12" dur="500" fill="hold"/>
                                        <p:tgtEl>
                                          <p:spTgt spid="22"/>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3"/>
                                        </p:tgtEl>
                                        <p:attrNameLst>
                                          <p:attrName>style.visibility</p:attrName>
                                        </p:attrNameLst>
                                      </p:cBhvr>
                                      <p:to>
                                        <p:strVal val="visible"/>
                                      </p:to>
                                    </p:set>
                                    <p:anim calcmode="lin" valueType="num">
                                      <p:cBhvr additive="base">
                                        <p:cTn id="15" dur="500" fill="hold"/>
                                        <p:tgtEl>
                                          <p:spTgt spid="23"/>
                                        </p:tgtEl>
                                        <p:attrNameLst>
                                          <p:attrName>ppt_x</p:attrName>
                                        </p:attrNameLst>
                                      </p:cBhvr>
                                      <p:tavLst>
                                        <p:tav tm="0">
                                          <p:val>
                                            <p:strVal val="#ppt_x"/>
                                          </p:val>
                                        </p:tav>
                                        <p:tav tm="100000">
                                          <p:val>
                                            <p:strVal val="#ppt_x"/>
                                          </p:val>
                                        </p:tav>
                                      </p:tavLst>
                                    </p:anim>
                                    <p:anim calcmode="lin" valueType="num">
                                      <p:cBhvr additive="base">
                                        <p:cTn id="16" dur="500" fill="hold"/>
                                        <p:tgtEl>
                                          <p:spTgt spid="23"/>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4"/>
                                        </p:tgtEl>
                                        <p:attrNameLst>
                                          <p:attrName>style.visibility</p:attrName>
                                        </p:attrNameLst>
                                      </p:cBhvr>
                                      <p:to>
                                        <p:strVal val="visible"/>
                                      </p:to>
                                    </p:set>
                                    <p:anim calcmode="lin" valueType="num">
                                      <p:cBhvr additive="base">
                                        <p:cTn id="19" dur="500" fill="hold"/>
                                        <p:tgtEl>
                                          <p:spTgt spid="24"/>
                                        </p:tgtEl>
                                        <p:attrNameLst>
                                          <p:attrName>ppt_x</p:attrName>
                                        </p:attrNameLst>
                                      </p:cBhvr>
                                      <p:tavLst>
                                        <p:tav tm="0">
                                          <p:val>
                                            <p:strVal val="#ppt_x"/>
                                          </p:val>
                                        </p:tav>
                                        <p:tav tm="100000">
                                          <p:val>
                                            <p:strVal val="#ppt_x"/>
                                          </p:val>
                                        </p:tav>
                                      </p:tavLst>
                                    </p:anim>
                                    <p:anim calcmode="lin" valueType="num">
                                      <p:cBhvr additive="base">
                                        <p:cTn id="20" dur="500" fill="hold"/>
                                        <p:tgtEl>
                                          <p:spTgt spid="24"/>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26"/>
                                        </p:tgtEl>
                                        <p:attrNameLst>
                                          <p:attrName>style.visibility</p:attrName>
                                        </p:attrNameLst>
                                      </p:cBhvr>
                                      <p:to>
                                        <p:strVal val="visible"/>
                                      </p:to>
                                    </p:set>
                                    <p:anim calcmode="lin" valueType="num">
                                      <p:cBhvr additive="base">
                                        <p:cTn id="23" dur="500" fill="hold"/>
                                        <p:tgtEl>
                                          <p:spTgt spid="26"/>
                                        </p:tgtEl>
                                        <p:attrNameLst>
                                          <p:attrName>ppt_x</p:attrName>
                                        </p:attrNameLst>
                                      </p:cBhvr>
                                      <p:tavLst>
                                        <p:tav tm="0">
                                          <p:val>
                                            <p:strVal val="#ppt_x"/>
                                          </p:val>
                                        </p:tav>
                                        <p:tav tm="100000">
                                          <p:val>
                                            <p:strVal val="#ppt_x"/>
                                          </p:val>
                                        </p:tav>
                                      </p:tavLst>
                                    </p:anim>
                                    <p:anim calcmode="lin" valueType="num">
                                      <p:cBhvr additive="base">
                                        <p:cTn id="24" dur="500" fill="hold"/>
                                        <p:tgtEl>
                                          <p:spTgt spid="26"/>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25"/>
                                        </p:tgtEl>
                                        <p:attrNameLst>
                                          <p:attrName>style.visibility</p:attrName>
                                        </p:attrNameLst>
                                      </p:cBhvr>
                                      <p:to>
                                        <p:strVal val="visible"/>
                                      </p:to>
                                    </p:set>
                                    <p:anim calcmode="lin" valueType="num">
                                      <p:cBhvr additive="base">
                                        <p:cTn id="27" dur="500" fill="hold"/>
                                        <p:tgtEl>
                                          <p:spTgt spid="25"/>
                                        </p:tgtEl>
                                        <p:attrNameLst>
                                          <p:attrName>ppt_x</p:attrName>
                                        </p:attrNameLst>
                                      </p:cBhvr>
                                      <p:tavLst>
                                        <p:tav tm="0">
                                          <p:val>
                                            <p:strVal val="#ppt_x"/>
                                          </p:val>
                                        </p:tav>
                                        <p:tav tm="100000">
                                          <p:val>
                                            <p:strVal val="#ppt_x"/>
                                          </p:val>
                                        </p:tav>
                                      </p:tavLst>
                                    </p:anim>
                                    <p:anim calcmode="lin" valueType="num">
                                      <p:cBhvr additive="base">
                                        <p:cTn id="28" dur="500" fill="hold"/>
                                        <p:tgtEl>
                                          <p:spTgt spid="25"/>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27"/>
                                        </p:tgtEl>
                                        <p:attrNameLst>
                                          <p:attrName>style.visibility</p:attrName>
                                        </p:attrNameLst>
                                      </p:cBhvr>
                                      <p:to>
                                        <p:strVal val="visible"/>
                                      </p:to>
                                    </p:set>
                                    <p:anim calcmode="lin" valueType="num">
                                      <p:cBhvr additive="base">
                                        <p:cTn id="31" dur="500" fill="hold"/>
                                        <p:tgtEl>
                                          <p:spTgt spid="27"/>
                                        </p:tgtEl>
                                        <p:attrNameLst>
                                          <p:attrName>ppt_x</p:attrName>
                                        </p:attrNameLst>
                                      </p:cBhvr>
                                      <p:tavLst>
                                        <p:tav tm="0">
                                          <p:val>
                                            <p:strVal val="#ppt_x"/>
                                          </p:val>
                                        </p:tav>
                                        <p:tav tm="100000">
                                          <p:val>
                                            <p:strVal val="#ppt_x"/>
                                          </p:val>
                                        </p:tav>
                                      </p:tavLst>
                                    </p:anim>
                                    <p:anim calcmode="lin" valueType="num">
                                      <p:cBhvr additive="base">
                                        <p:cTn id="32" dur="500" fill="hold"/>
                                        <p:tgtEl>
                                          <p:spTgt spid="27"/>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28"/>
                                        </p:tgtEl>
                                        <p:attrNameLst>
                                          <p:attrName>style.visibility</p:attrName>
                                        </p:attrNameLst>
                                      </p:cBhvr>
                                      <p:to>
                                        <p:strVal val="visible"/>
                                      </p:to>
                                    </p:set>
                                    <p:anim calcmode="lin" valueType="num">
                                      <p:cBhvr additive="base">
                                        <p:cTn id="35" dur="500" fill="hold"/>
                                        <p:tgtEl>
                                          <p:spTgt spid="28"/>
                                        </p:tgtEl>
                                        <p:attrNameLst>
                                          <p:attrName>ppt_x</p:attrName>
                                        </p:attrNameLst>
                                      </p:cBhvr>
                                      <p:tavLst>
                                        <p:tav tm="0">
                                          <p:val>
                                            <p:strVal val="#ppt_x"/>
                                          </p:val>
                                        </p:tav>
                                        <p:tav tm="100000">
                                          <p:val>
                                            <p:strVal val="#ppt_x"/>
                                          </p:val>
                                        </p:tav>
                                      </p:tavLst>
                                    </p:anim>
                                    <p:anim calcmode="lin" valueType="num">
                                      <p:cBhvr additive="base">
                                        <p:cTn id="36"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14"/>
                                        </p:tgtEl>
                                        <p:attrNameLst>
                                          <p:attrName>style.visibility</p:attrName>
                                        </p:attrNameLst>
                                      </p:cBhvr>
                                      <p:to>
                                        <p:strVal val="visible"/>
                                      </p:to>
                                    </p:set>
                                    <p:anim calcmode="lin" valueType="num">
                                      <p:cBhvr additive="base">
                                        <p:cTn id="41" dur="500" fill="hold"/>
                                        <p:tgtEl>
                                          <p:spTgt spid="14"/>
                                        </p:tgtEl>
                                        <p:attrNameLst>
                                          <p:attrName>ppt_x</p:attrName>
                                        </p:attrNameLst>
                                      </p:cBhvr>
                                      <p:tavLst>
                                        <p:tav tm="0">
                                          <p:val>
                                            <p:strVal val="#ppt_x"/>
                                          </p:val>
                                        </p:tav>
                                        <p:tav tm="100000">
                                          <p:val>
                                            <p:strVal val="#ppt_x"/>
                                          </p:val>
                                        </p:tav>
                                      </p:tavLst>
                                    </p:anim>
                                    <p:anim calcmode="lin" valueType="num">
                                      <p:cBhvr additive="base">
                                        <p:cTn id="42" dur="500" fill="hold"/>
                                        <p:tgtEl>
                                          <p:spTgt spid="14"/>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2"/>
                                        </p:tgtEl>
                                        <p:attrNameLst>
                                          <p:attrName>style.visibility</p:attrName>
                                        </p:attrNameLst>
                                      </p:cBhvr>
                                      <p:to>
                                        <p:strVal val="visible"/>
                                      </p:to>
                                    </p:set>
                                    <p:anim calcmode="lin" valueType="num">
                                      <p:cBhvr additive="base">
                                        <p:cTn id="45" dur="500" fill="hold"/>
                                        <p:tgtEl>
                                          <p:spTgt spid="2"/>
                                        </p:tgtEl>
                                        <p:attrNameLst>
                                          <p:attrName>ppt_x</p:attrName>
                                        </p:attrNameLst>
                                      </p:cBhvr>
                                      <p:tavLst>
                                        <p:tav tm="0">
                                          <p:val>
                                            <p:strVal val="#ppt_x"/>
                                          </p:val>
                                        </p:tav>
                                        <p:tav tm="100000">
                                          <p:val>
                                            <p:strVal val="#ppt_x"/>
                                          </p:val>
                                        </p:tav>
                                      </p:tavLst>
                                    </p:anim>
                                    <p:anim calcmode="lin" valueType="num">
                                      <p:cBhvr additive="base">
                                        <p:cTn id="46" dur="500" fill="hold"/>
                                        <p:tgtEl>
                                          <p:spTgt spid="2"/>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15"/>
                                        </p:tgtEl>
                                        <p:attrNameLst>
                                          <p:attrName>style.visibility</p:attrName>
                                        </p:attrNameLst>
                                      </p:cBhvr>
                                      <p:to>
                                        <p:strVal val="visible"/>
                                      </p:to>
                                    </p:set>
                                    <p:anim calcmode="lin" valueType="num">
                                      <p:cBhvr additive="base">
                                        <p:cTn id="49" dur="500" fill="hold"/>
                                        <p:tgtEl>
                                          <p:spTgt spid="15"/>
                                        </p:tgtEl>
                                        <p:attrNameLst>
                                          <p:attrName>ppt_x</p:attrName>
                                        </p:attrNameLst>
                                      </p:cBhvr>
                                      <p:tavLst>
                                        <p:tav tm="0">
                                          <p:val>
                                            <p:strVal val="#ppt_x"/>
                                          </p:val>
                                        </p:tav>
                                        <p:tav tm="100000">
                                          <p:val>
                                            <p:strVal val="#ppt_x"/>
                                          </p:val>
                                        </p:tav>
                                      </p:tavLst>
                                    </p:anim>
                                    <p:anim calcmode="lin" valueType="num">
                                      <p:cBhvr additive="base">
                                        <p:cTn id="50" dur="500" fill="hold"/>
                                        <p:tgtEl>
                                          <p:spTgt spid="15"/>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16"/>
                                        </p:tgtEl>
                                        <p:attrNameLst>
                                          <p:attrName>style.visibility</p:attrName>
                                        </p:attrNameLst>
                                      </p:cBhvr>
                                      <p:to>
                                        <p:strVal val="visible"/>
                                      </p:to>
                                    </p:set>
                                    <p:anim calcmode="lin" valueType="num">
                                      <p:cBhvr additive="base">
                                        <p:cTn id="53" dur="500" fill="hold"/>
                                        <p:tgtEl>
                                          <p:spTgt spid="16"/>
                                        </p:tgtEl>
                                        <p:attrNameLst>
                                          <p:attrName>ppt_x</p:attrName>
                                        </p:attrNameLst>
                                      </p:cBhvr>
                                      <p:tavLst>
                                        <p:tav tm="0">
                                          <p:val>
                                            <p:strVal val="#ppt_x"/>
                                          </p:val>
                                        </p:tav>
                                        <p:tav tm="100000">
                                          <p:val>
                                            <p:strVal val="#ppt_x"/>
                                          </p:val>
                                        </p:tav>
                                      </p:tavLst>
                                    </p:anim>
                                    <p:anim calcmode="lin" valueType="num">
                                      <p:cBhvr additive="base">
                                        <p:cTn id="54" dur="500" fill="hold"/>
                                        <p:tgtEl>
                                          <p:spTgt spid="16"/>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17"/>
                                        </p:tgtEl>
                                        <p:attrNameLst>
                                          <p:attrName>style.visibility</p:attrName>
                                        </p:attrNameLst>
                                      </p:cBhvr>
                                      <p:to>
                                        <p:strVal val="visible"/>
                                      </p:to>
                                    </p:set>
                                    <p:anim calcmode="lin" valueType="num">
                                      <p:cBhvr additive="base">
                                        <p:cTn id="57" dur="500" fill="hold"/>
                                        <p:tgtEl>
                                          <p:spTgt spid="17"/>
                                        </p:tgtEl>
                                        <p:attrNameLst>
                                          <p:attrName>ppt_x</p:attrName>
                                        </p:attrNameLst>
                                      </p:cBhvr>
                                      <p:tavLst>
                                        <p:tav tm="0">
                                          <p:val>
                                            <p:strVal val="#ppt_x"/>
                                          </p:val>
                                        </p:tav>
                                        <p:tav tm="100000">
                                          <p:val>
                                            <p:strVal val="#ppt_x"/>
                                          </p:val>
                                        </p:tav>
                                      </p:tavLst>
                                    </p:anim>
                                    <p:anim calcmode="lin" valueType="num">
                                      <p:cBhvr additive="base">
                                        <p:cTn id="58" dur="500" fill="hold"/>
                                        <p:tgtEl>
                                          <p:spTgt spid="17"/>
                                        </p:tgtEl>
                                        <p:attrNameLst>
                                          <p:attrName>ppt_y</p:attrName>
                                        </p:attrNameLst>
                                      </p:cBhvr>
                                      <p:tavLst>
                                        <p:tav tm="0">
                                          <p:val>
                                            <p:strVal val="1+#ppt_h/2"/>
                                          </p:val>
                                        </p:tav>
                                        <p:tav tm="100000">
                                          <p:val>
                                            <p:strVal val="#ppt_y"/>
                                          </p:val>
                                        </p:tav>
                                      </p:tavLst>
                                    </p:anim>
                                  </p:childTnLst>
                                </p:cTn>
                              </p:par>
                              <p:par>
                                <p:cTn id="59" presetID="2" presetClass="entr" presetSubtype="4" fill="hold" grpId="0" nodeType="withEffect">
                                  <p:stCondLst>
                                    <p:cond delay="0"/>
                                  </p:stCondLst>
                                  <p:childTnLst>
                                    <p:set>
                                      <p:cBhvr>
                                        <p:cTn id="60" dur="1" fill="hold">
                                          <p:stCondLst>
                                            <p:cond delay="0"/>
                                          </p:stCondLst>
                                        </p:cTn>
                                        <p:tgtEl>
                                          <p:spTgt spid="18"/>
                                        </p:tgtEl>
                                        <p:attrNameLst>
                                          <p:attrName>style.visibility</p:attrName>
                                        </p:attrNameLst>
                                      </p:cBhvr>
                                      <p:to>
                                        <p:strVal val="visible"/>
                                      </p:to>
                                    </p:set>
                                    <p:anim calcmode="lin" valueType="num">
                                      <p:cBhvr additive="base">
                                        <p:cTn id="61" dur="500" fill="hold"/>
                                        <p:tgtEl>
                                          <p:spTgt spid="18"/>
                                        </p:tgtEl>
                                        <p:attrNameLst>
                                          <p:attrName>ppt_x</p:attrName>
                                        </p:attrNameLst>
                                      </p:cBhvr>
                                      <p:tavLst>
                                        <p:tav tm="0">
                                          <p:val>
                                            <p:strVal val="#ppt_x"/>
                                          </p:val>
                                        </p:tav>
                                        <p:tav tm="100000">
                                          <p:val>
                                            <p:strVal val="#ppt_x"/>
                                          </p:val>
                                        </p:tav>
                                      </p:tavLst>
                                    </p:anim>
                                    <p:anim calcmode="lin" valueType="num">
                                      <p:cBhvr additive="base">
                                        <p:cTn id="62" dur="500" fill="hold"/>
                                        <p:tgtEl>
                                          <p:spTgt spid="18"/>
                                        </p:tgtEl>
                                        <p:attrNameLst>
                                          <p:attrName>ppt_y</p:attrName>
                                        </p:attrNameLst>
                                      </p:cBhvr>
                                      <p:tavLst>
                                        <p:tav tm="0">
                                          <p:val>
                                            <p:strVal val="1+#ppt_h/2"/>
                                          </p:val>
                                        </p:tav>
                                        <p:tav tm="100000">
                                          <p:val>
                                            <p:strVal val="#ppt_y"/>
                                          </p:val>
                                        </p:tav>
                                      </p:tavLst>
                                    </p:anim>
                                  </p:childTnLst>
                                </p:cTn>
                              </p:par>
                              <p:par>
                                <p:cTn id="63" presetID="2" presetClass="entr" presetSubtype="4" fill="hold" grpId="0" nodeType="withEffect">
                                  <p:stCondLst>
                                    <p:cond delay="0"/>
                                  </p:stCondLst>
                                  <p:childTnLst>
                                    <p:set>
                                      <p:cBhvr>
                                        <p:cTn id="64" dur="1" fill="hold">
                                          <p:stCondLst>
                                            <p:cond delay="0"/>
                                          </p:stCondLst>
                                        </p:cTn>
                                        <p:tgtEl>
                                          <p:spTgt spid="19"/>
                                        </p:tgtEl>
                                        <p:attrNameLst>
                                          <p:attrName>style.visibility</p:attrName>
                                        </p:attrNameLst>
                                      </p:cBhvr>
                                      <p:to>
                                        <p:strVal val="visible"/>
                                      </p:to>
                                    </p:set>
                                    <p:anim calcmode="lin" valueType="num">
                                      <p:cBhvr additive="base">
                                        <p:cTn id="65" dur="500" fill="hold"/>
                                        <p:tgtEl>
                                          <p:spTgt spid="19"/>
                                        </p:tgtEl>
                                        <p:attrNameLst>
                                          <p:attrName>ppt_x</p:attrName>
                                        </p:attrNameLst>
                                      </p:cBhvr>
                                      <p:tavLst>
                                        <p:tav tm="0">
                                          <p:val>
                                            <p:strVal val="#ppt_x"/>
                                          </p:val>
                                        </p:tav>
                                        <p:tav tm="100000">
                                          <p:val>
                                            <p:strVal val="#ppt_x"/>
                                          </p:val>
                                        </p:tav>
                                      </p:tavLst>
                                    </p:anim>
                                    <p:anim calcmode="lin" valueType="num">
                                      <p:cBhvr additive="base">
                                        <p:cTn id="66" dur="500" fill="hold"/>
                                        <p:tgtEl>
                                          <p:spTgt spid="19"/>
                                        </p:tgtEl>
                                        <p:attrNameLst>
                                          <p:attrName>ppt_y</p:attrName>
                                        </p:attrNameLst>
                                      </p:cBhvr>
                                      <p:tavLst>
                                        <p:tav tm="0">
                                          <p:val>
                                            <p:strVal val="1+#ppt_h/2"/>
                                          </p:val>
                                        </p:tav>
                                        <p:tav tm="100000">
                                          <p:val>
                                            <p:strVal val="#ppt_y"/>
                                          </p:val>
                                        </p:tav>
                                      </p:tavLst>
                                    </p:anim>
                                  </p:childTnLst>
                                </p:cTn>
                              </p:par>
                              <p:par>
                                <p:cTn id="67" presetID="2" presetClass="entr" presetSubtype="4" fill="hold" grpId="0" nodeType="withEffect">
                                  <p:stCondLst>
                                    <p:cond delay="0"/>
                                  </p:stCondLst>
                                  <p:childTnLst>
                                    <p:set>
                                      <p:cBhvr>
                                        <p:cTn id="68" dur="1" fill="hold">
                                          <p:stCondLst>
                                            <p:cond delay="0"/>
                                          </p:stCondLst>
                                        </p:cTn>
                                        <p:tgtEl>
                                          <p:spTgt spid="20"/>
                                        </p:tgtEl>
                                        <p:attrNameLst>
                                          <p:attrName>style.visibility</p:attrName>
                                        </p:attrNameLst>
                                      </p:cBhvr>
                                      <p:to>
                                        <p:strVal val="visible"/>
                                      </p:to>
                                    </p:set>
                                    <p:anim calcmode="lin" valueType="num">
                                      <p:cBhvr additive="base">
                                        <p:cTn id="69" dur="500" fill="hold"/>
                                        <p:tgtEl>
                                          <p:spTgt spid="20"/>
                                        </p:tgtEl>
                                        <p:attrNameLst>
                                          <p:attrName>ppt_x</p:attrName>
                                        </p:attrNameLst>
                                      </p:cBhvr>
                                      <p:tavLst>
                                        <p:tav tm="0">
                                          <p:val>
                                            <p:strVal val="#ppt_x"/>
                                          </p:val>
                                        </p:tav>
                                        <p:tav tm="100000">
                                          <p:val>
                                            <p:strVal val="#ppt_x"/>
                                          </p:val>
                                        </p:tav>
                                      </p:tavLst>
                                    </p:anim>
                                    <p:anim calcmode="lin" valueType="num">
                                      <p:cBhvr additive="base">
                                        <p:cTn id="70"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4" grpId="0"/>
      <p:bldP spid="15" grpId="0"/>
      <p:bldP spid="16" grpId="0"/>
      <p:bldP spid="17" grpId="0"/>
      <p:bldP spid="18" grpId="0"/>
      <p:bldP spid="19" grpId="0"/>
      <p:bldP spid="20" grpId="0"/>
      <p:bldP spid="21" grpId="0"/>
      <p:bldP spid="22" grpId="0"/>
      <p:bldP spid="23" grpId="0"/>
      <p:bldP spid="24" grpId="0"/>
      <p:bldP spid="25" grpId="0"/>
      <p:bldP spid="26" grpId="0"/>
      <p:bldP spid="27" grpId="0"/>
      <p:bldP spid="2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a:spLocks noChangeArrowheads="1"/>
          </p:cNvSpPr>
          <p:nvPr/>
        </p:nvSpPr>
        <p:spPr bwMode="auto">
          <a:xfrm>
            <a:off x="214313" y="2143125"/>
            <a:ext cx="8501062" cy="1384995"/>
          </a:xfrm>
          <a:prstGeom prst="rect">
            <a:avLst/>
          </a:prstGeom>
          <a:solidFill>
            <a:schemeClr val="bg1"/>
          </a:solidFill>
          <a:ln w="9525">
            <a:noFill/>
            <a:miter lim="800000"/>
            <a:headEnd/>
            <a:tailEnd/>
          </a:ln>
        </p:spPr>
        <p:txBody>
          <a:bodyPr>
            <a:spAutoFit/>
          </a:bodyPr>
          <a:lstStyle/>
          <a:p>
            <a:pPr algn="just"/>
            <a:r>
              <a:rPr lang="en-US" sz="2800">
                <a:latin typeface="Times New Roman" pitchFamily="18" charset="0"/>
                <a:cs typeface="Times New Roman" pitchFamily="18" charset="0"/>
              </a:rPr>
              <a:t>Viết lệnh để điều khiển Rùa vẽ được hình như hình sau. Biết rằng, chiều dài mỗi đoạn của nét đứt là 20 bước và chiều dài khoảng cách giữa các đoạn là 20 bước. </a:t>
            </a:r>
          </a:p>
        </p:txBody>
      </p:sp>
      <p:pic>
        <p:nvPicPr>
          <p:cNvPr id="10243" name="Picture 3" descr="Picture3"/>
          <p:cNvPicPr>
            <a:picLocks noChangeAspect="1" noChangeArrowheads="1"/>
          </p:cNvPicPr>
          <p:nvPr/>
        </p:nvPicPr>
        <p:blipFill>
          <a:blip r:embed="rId4" cstate="print"/>
          <a:srcRect/>
          <a:stretch>
            <a:fillRect/>
          </a:stretch>
        </p:blipFill>
        <p:spPr bwMode="auto">
          <a:xfrm rot="5400000" flipH="1">
            <a:off x="65088" y="-66676"/>
            <a:ext cx="857250" cy="990601"/>
          </a:xfrm>
          <a:prstGeom prst="rect">
            <a:avLst/>
          </a:prstGeom>
          <a:noFill/>
          <a:ln w="9525">
            <a:noFill/>
            <a:miter lim="800000"/>
            <a:headEnd/>
            <a:tailEnd/>
          </a:ln>
        </p:spPr>
      </p:pic>
      <p:pic>
        <p:nvPicPr>
          <p:cNvPr id="10244" name="Picture 4" descr="Picture3"/>
          <p:cNvPicPr>
            <a:picLocks noChangeAspect="1" noChangeArrowheads="1"/>
          </p:cNvPicPr>
          <p:nvPr/>
        </p:nvPicPr>
        <p:blipFill>
          <a:blip r:embed="rId4" cstate="print"/>
          <a:srcRect/>
          <a:stretch>
            <a:fillRect/>
          </a:stretch>
        </p:blipFill>
        <p:spPr bwMode="auto">
          <a:xfrm rot="10745161" flipH="1">
            <a:off x="7999413" y="0"/>
            <a:ext cx="1143000" cy="742950"/>
          </a:xfrm>
          <a:prstGeom prst="rect">
            <a:avLst/>
          </a:prstGeom>
          <a:noFill/>
          <a:ln w="9525">
            <a:noFill/>
            <a:miter lim="800000"/>
            <a:headEnd/>
            <a:tailEnd/>
          </a:ln>
        </p:spPr>
      </p:pic>
      <p:pic>
        <p:nvPicPr>
          <p:cNvPr id="10245" name="Picture 5" descr="Picture3"/>
          <p:cNvPicPr>
            <a:picLocks noChangeAspect="1" noChangeArrowheads="1"/>
          </p:cNvPicPr>
          <p:nvPr/>
        </p:nvPicPr>
        <p:blipFill>
          <a:blip r:embed="rId4" cstate="print"/>
          <a:srcRect/>
          <a:stretch>
            <a:fillRect/>
          </a:stretch>
        </p:blipFill>
        <p:spPr bwMode="auto">
          <a:xfrm flipH="1">
            <a:off x="-1588" y="4400550"/>
            <a:ext cx="1143001" cy="742950"/>
          </a:xfrm>
          <a:prstGeom prst="rect">
            <a:avLst/>
          </a:prstGeom>
          <a:noFill/>
          <a:ln w="9525">
            <a:noFill/>
            <a:miter lim="800000"/>
            <a:headEnd/>
            <a:tailEnd/>
          </a:ln>
        </p:spPr>
      </p:pic>
      <p:pic>
        <p:nvPicPr>
          <p:cNvPr id="10246" name="Picture 6" descr="Picture3"/>
          <p:cNvPicPr>
            <a:picLocks noChangeAspect="1" noChangeArrowheads="1"/>
          </p:cNvPicPr>
          <p:nvPr/>
        </p:nvPicPr>
        <p:blipFill>
          <a:blip r:embed="rId4" cstate="print"/>
          <a:srcRect/>
          <a:stretch>
            <a:fillRect/>
          </a:stretch>
        </p:blipFill>
        <p:spPr bwMode="auto">
          <a:xfrm rot="16263479" flipH="1">
            <a:off x="8218488" y="4219575"/>
            <a:ext cx="857250" cy="990600"/>
          </a:xfrm>
          <a:prstGeom prst="rect">
            <a:avLst/>
          </a:prstGeom>
          <a:noFill/>
          <a:ln w="9525">
            <a:noFill/>
            <a:miter lim="800000"/>
            <a:headEnd/>
            <a:tailEnd/>
          </a:ln>
        </p:spPr>
      </p:pic>
      <p:pic>
        <p:nvPicPr>
          <p:cNvPr id="10247" name="Picture 12">
            <a:hlinkClick r:id="rId5" action="ppaction://hlinkfile"/>
          </p:cNvPr>
          <p:cNvPicPr>
            <a:picLocks noChangeAspect="1" noChangeArrowheads="1"/>
          </p:cNvPicPr>
          <p:nvPr/>
        </p:nvPicPr>
        <p:blipFill>
          <a:blip r:embed="rId6" cstate="print"/>
          <a:srcRect/>
          <a:stretch>
            <a:fillRect/>
          </a:stretch>
        </p:blipFill>
        <p:spPr bwMode="auto">
          <a:xfrm>
            <a:off x="7429500" y="4768453"/>
            <a:ext cx="571500" cy="375047"/>
          </a:xfrm>
          <a:prstGeom prst="rect">
            <a:avLst/>
          </a:prstGeom>
          <a:noFill/>
          <a:ln w="9525">
            <a:noFill/>
            <a:miter lim="800000"/>
            <a:headEnd/>
            <a:tailEnd/>
          </a:ln>
        </p:spPr>
      </p:pic>
      <p:sp>
        <p:nvSpPr>
          <p:cNvPr id="15" name="Rectangle 14"/>
          <p:cNvSpPr/>
          <p:nvPr/>
        </p:nvSpPr>
        <p:spPr>
          <a:xfrm>
            <a:off x="500034" y="809377"/>
            <a:ext cx="8268482" cy="646331"/>
          </a:xfrm>
          <a:prstGeom prst="rect">
            <a:avLst/>
          </a:prstGeom>
          <a:noFill/>
        </p:spPr>
        <p:txBody>
          <a:bodyPr wrap="non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fontAlgn="auto">
              <a:spcBef>
                <a:spcPts val="0"/>
              </a:spcBef>
              <a:spcAft>
                <a:spcPts val="0"/>
              </a:spcAft>
              <a:defRPr/>
            </a:pPr>
            <a:r>
              <a:rPr lang="en-US" sz="3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BÀI  2. CÁC LỆNH CỦA LOGO (</a:t>
            </a:r>
            <a:r>
              <a:rPr lang="en-US" sz="3600" b="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Tiết</a:t>
            </a:r>
            <a:r>
              <a:rPr lang="en-US" sz="3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 1)</a:t>
            </a:r>
          </a:p>
        </p:txBody>
      </p:sp>
      <p:sp>
        <p:nvSpPr>
          <p:cNvPr id="13" name="Title 10"/>
          <p:cNvSpPr txBox="1">
            <a:spLocks/>
          </p:cNvSpPr>
          <p:nvPr/>
        </p:nvSpPr>
        <p:spPr>
          <a:xfrm>
            <a:off x="0" y="1500187"/>
            <a:ext cx="5715000" cy="482204"/>
          </a:xfrm>
          <a:prstGeom prst="rect">
            <a:avLst/>
          </a:prstGeom>
        </p:spPr>
        <p:txBody>
          <a:bodyPr/>
          <a:lstStyle/>
          <a:p>
            <a:pPr algn="just">
              <a:defRPr/>
            </a:pPr>
            <a:r>
              <a:rPr lang="en-US" sz="2800" b="1" dirty="0">
                <a:solidFill>
                  <a:srgbClr val="0000FF"/>
                </a:solidFill>
                <a:latin typeface="Times New Roman" pitchFamily="18" charset="0"/>
                <a:ea typeface="+mj-ea"/>
                <a:cs typeface="Times New Roman" pitchFamily="18" charset="0"/>
              </a:rPr>
              <a:t>B. HOẠT ĐỘNG THỰC HÀNH</a:t>
            </a:r>
          </a:p>
        </p:txBody>
      </p:sp>
      <p:pic>
        <p:nvPicPr>
          <p:cNvPr id="10254" name="Picture 14"/>
          <p:cNvPicPr>
            <a:picLocks noChangeAspect="1" noChangeArrowheads="1"/>
          </p:cNvPicPr>
          <p:nvPr/>
        </p:nvPicPr>
        <p:blipFill>
          <a:blip r:embed="rId7" cstate="print"/>
          <a:srcRect/>
          <a:stretch>
            <a:fillRect/>
          </a:stretch>
        </p:blipFill>
        <p:spPr bwMode="auto">
          <a:xfrm>
            <a:off x="3000375" y="3429001"/>
            <a:ext cx="2643188" cy="507206"/>
          </a:xfrm>
          <a:prstGeom prst="rect">
            <a:avLst/>
          </a:prstGeom>
          <a:noFill/>
          <a:ln w="9525">
            <a:noFill/>
            <a:miter lim="800000"/>
            <a:headEnd/>
            <a:tailEnd/>
          </a:ln>
        </p:spPr>
      </p:pic>
      <p:sp>
        <p:nvSpPr>
          <p:cNvPr id="12" name="Subtitle 2"/>
          <p:cNvSpPr txBox="1">
            <a:spLocks/>
          </p:cNvSpPr>
          <p:nvPr/>
        </p:nvSpPr>
        <p:spPr bwMode="auto">
          <a:xfrm>
            <a:off x="0" y="0"/>
            <a:ext cx="9144000" cy="750094"/>
          </a:xfrm>
          <a:prstGeom prst="rect">
            <a:avLst/>
          </a:prstGeom>
          <a:noFill/>
          <a:ln w="9525">
            <a:noFill/>
            <a:miter lim="800000"/>
            <a:headEnd/>
            <a:tailEnd/>
          </a:ln>
        </p:spPr>
        <p:txBody>
          <a:bodyPr/>
          <a:lstStyle/>
          <a:p>
            <a:pPr marL="342900" indent="-342900" algn="ctr">
              <a:spcBef>
                <a:spcPct val="20000"/>
              </a:spcBef>
            </a:pPr>
            <a:r>
              <a:rPr lang="en-US" sz="2800" dirty="0" err="1">
                <a:solidFill>
                  <a:srgbClr val="0070C0"/>
                </a:solidFill>
                <a:latin typeface="Times New Roman" pitchFamily="18" charset="0"/>
                <a:cs typeface="Times New Roman" pitchFamily="18" charset="0"/>
              </a:rPr>
              <a:t>Thứ</a:t>
            </a:r>
            <a:r>
              <a:rPr lang="en-US" sz="2800" dirty="0">
                <a:solidFill>
                  <a:srgbClr val="0070C0"/>
                </a:solidFill>
                <a:latin typeface="Times New Roman" pitchFamily="18" charset="0"/>
                <a:cs typeface="Times New Roman" pitchFamily="18" charset="0"/>
              </a:rPr>
              <a:t> </a:t>
            </a:r>
            <a:r>
              <a:rPr lang="en-US" sz="2800" dirty="0" err="1" smtClean="0">
                <a:solidFill>
                  <a:srgbClr val="0070C0"/>
                </a:solidFill>
                <a:latin typeface="Times New Roman" pitchFamily="18" charset="0"/>
                <a:cs typeface="Times New Roman" pitchFamily="18" charset="0"/>
              </a:rPr>
              <a:t>tư</a:t>
            </a:r>
            <a:r>
              <a:rPr lang="en-US" sz="2800" dirty="0" smtClean="0">
                <a:solidFill>
                  <a:srgbClr val="0070C0"/>
                </a:solidFill>
                <a:latin typeface="Times New Roman" pitchFamily="18" charset="0"/>
                <a:cs typeface="Times New Roman" pitchFamily="18" charset="0"/>
              </a:rPr>
              <a:t> </a:t>
            </a:r>
            <a:r>
              <a:rPr lang="en-US" sz="2800" dirty="0" err="1">
                <a:solidFill>
                  <a:srgbClr val="0070C0"/>
                </a:solidFill>
                <a:latin typeface="Times New Roman" pitchFamily="18" charset="0"/>
                <a:cs typeface="Times New Roman" pitchFamily="18" charset="0"/>
              </a:rPr>
              <a:t>ngày</a:t>
            </a:r>
            <a:r>
              <a:rPr lang="en-US" sz="2800" dirty="0">
                <a:solidFill>
                  <a:srgbClr val="0070C0"/>
                </a:solidFill>
                <a:latin typeface="Times New Roman" pitchFamily="18" charset="0"/>
                <a:cs typeface="Times New Roman" pitchFamily="18" charset="0"/>
              </a:rPr>
              <a:t> </a:t>
            </a:r>
            <a:r>
              <a:rPr lang="en-US" sz="2800" dirty="0" smtClean="0">
                <a:solidFill>
                  <a:srgbClr val="0070C0"/>
                </a:solidFill>
                <a:latin typeface="Times New Roman" pitchFamily="18" charset="0"/>
                <a:cs typeface="Times New Roman" pitchFamily="18" charset="0"/>
              </a:rPr>
              <a:t>14 </a:t>
            </a:r>
            <a:r>
              <a:rPr lang="en-US" sz="2800" dirty="0" err="1">
                <a:solidFill>
                  <a:srgbClr val="0070C0"/>
                </a:solidFill>
                <a:latin typeface="Times New Roman" pitchFamily="18" charset="0"/>
                <a:cs typeface="Times New Roman" pitchFamily="18" charset="0"/>
              </a:rPr>
              <a:t>tháng</a:t>
            </a:r>
            <a:r>
              <a:rPr lang="en-US" sz="2800" dirty="0">
                <a:solidFill>
                  <a:srgbClr val="0070C0"/>
                </a:solidFill>
                <a:latin typeface="Times New Roman" pitchFamily="18" charset="0"/>
                <a:cs typeface="Times New Roman" pitchFamily="18" charset="0"/>
              </a:rPr>
              <a:t> 03 </a:t>
            </a:r>
            <a:r>
              <a:rPr lang="en-US" sz="2800" dirty="0" err="1">
                <a:solidFill>
                  <a:srgbClr val="0070C0"/>
                </a:solidFill>
                <a:latin typeface="Times New Roman" pitchFamily="18" charset="0"/>
                <a:cs typeface="Times New Roman" pitchFamily="18" charset="0"/>
              </a:rPr>
              <a:t>năm</a:t>
            </a:r>
            <a:r>
              <a:rPr lang="en-US" sz="2800" dirty="0">
                <a:solidFill>
                  <a:srgbClr val="0070C0"/>
                </a:solidFill>
                <a:latin typeface="Times New Roman" pitchFamily="18" charset="0"/>
                <a:cs typeface="Times New Roman" pitchFamily="18" charset="0"/>
              </a:rPr>
              <a:t> </a:t>
            </a:r>
            <a:r>
              <a:rPr lang="en-US" sz="2800" dirty="0" smtClean="0">
                <a:solidFill>
                  <a:srgbClr val="0070C0"/>
                </a:solidFill>
                <a:latin typeface="Times New Roman" pitchFamily="18" charset="0"/>
                <a:cs typeface="Times New Roman" pitchFamily="18" charset="0"/>
              </a:rPr>
              <a:t>2021</a:t>
            </a:r>
            <a:endParaRPr lang="en-US" sz="2800" dirty="0">
              <a:solidFill>
                <a:srgbClr val="0070C0"/>
              </a:solidFill>
              <a:latin typeface="Times New Roman" pitchFamily="18" charset="0"/>
              <a:cs typeface="Times New Roman" pitchFamily="18" charset="0"/>
            </a:endParaRPr>
          </a:p>
          <a:p>
            <a:pPr marL="342900" indent="-342900" algn="ctr">
              <a:spcBef>
                <a:spcPct val="20000"/>
              </a:spcBef>
            </a:pPr>
            <a:r>
              <a:rPr lang="en-US" sz="2800" dirty="0">
                <a:solidFill>
                  <a:srgbClr val="0070C0"/>
                </a:solidFill>
                <a:latin typeface="Times New Roman" pitchFamily="18" charset="0"/>
                <a:cs typeface="Times New Roman" pitchFamily="18" charset="0"/>
              </a:rPr>
              <a:t>Tin </a:t>
            </a:r>
            <a:r>
              <a:rPr lang="en-US" sz="2800" dirty="0" err="1">
                <a:solidFill>
                  <a:srgbClr val="0070C0"/>
                </a:solidFill>
                <a:latin typeface="Times New Roman" pitchFamily="18" charset="0"/>
                <a:cs typeface="Times New Roman" pitchFamily="18" charset="0"/>
              </a:rPr>
              <a:t>học</a:t>
            </a:r>
            <a:endParaRPr lang="vi-VN" sz="2800" b="1" dirty="0">
              <a:solidFill>
                <a:srgbClr val="FF0000"/>
              </a:solidFill>
              <a:latin typeface="Times New Roman" pitchFamily="18" charset="0"/>
              <a:cs typeface="Times New Roman" pitchFamily="18" charset="0"/>
            </a:endParaRPr>
          </a:p>
        </p:txBody>
      </p:sp>
    </p:spTree>
    <p:custDataLst>
      <p:tags r:id="rId1"/>
    </p:custData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254"/>
                                        </p:tgtEl>
                                        <p:attrNameLst>
                                          <p:attrName>style.visibility</p:attrName>
                                        </p:attrNameLst>
                                      </p:cBhvr>
                                      <p:to>
                                        <p:strVal val="visible"/>
                                      </p:to>
                                    </p:set>
                                    <p:anim calcmode="lin" valueType="num">
                                      <p:cBhvr additive="base">
                                        <p:cTn id="7" dur="500" fill="hold"/>
                                        <p:tgtEl>
                                          <p:spTgt spid="10254"/>
                                        </p:tgtEl>
                                        <p:attrNameLst>
                                          <p:attrName>ppt_x</p:attrName>
                                        </p:attrNameLst>
                                      </p:cBhvr>
                                      <p:tavLst>
                                        <p:tav tm="0">
                                          <p:val>
                                            <p:strVal val="#ppt_x"/>
                                          </p:val>
                                        </p:tav>
                                        <p:tav tm="100000">
                                          <p:val>
                                            <p:strVal val="#ppt_x"/>
                                          </p:val>
                                        </p:tav>
                                      </p:tavLst>
                                    </p:anim>
                                    <p:anim calcmode="lin" valueType="num">
                                      <p:cBhvr additive="base">
                                        <p:cTn id="8" dur="500" fill="hold"/>
                                        <p:tgtEl>
                                          <p:spTgt spid="10254"/>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quot;/&gt;&lt;property id=&quot;20307&quot; value=&quot;324&quot;/&gt;&lt;/object&gt;&lt;object type=&quot;3&quot; unique_id=&quot;10005&quot;&gt;&lt;property id=&quot;20148&quot; value=&quot;5&quot;/&gt;&lt;property id=&quot;20300&quot; value=&quot;Slide 2 - &amp;quot;Viết lệnh để điều khiển Rùa vẽ được  hình vuông có chiều dài cạnh là 100 bước.&amp;#x0D;&amp;#x0A;&amp;quot;&quot;/&gt;&lt;property id=&quot;20307&quot; value=&quot;270&quot;/&gt;&lt;/object&gt;&lt;object type=&quot;3&quot; unique_id=&quot;10006&quot;&gt;&lt;property id=&quot;20148&quot; value=&quot;5&quot;/&gt;&lt;property id=&quot;20300&quot; value=&quot;Slide 3&quot;/&gt;&lt;property id=&quot;20307&quot; value=&quot;312&quot;/&gt;&lt;/object&gt;&lt;object type=&quot;3&quot; unique_id=&quot;10007&quot;&gt;&lt;property id=&quot;20148&quot; value=&quot;5&quot;/&gt;&lt;property id=&quot;20300&quot; value=&quot;Slide 4&quot;/&gt;&lt;property id=&quot;20307&quot; value=&quot;332&quot;/&gt;&lt;/object&gt;&lt;object type=&quot;3&quot; unique_id=&quot;10008&quot;&gt;&lt;property id=&quot;20148&quot; value=&quot;5&quot;/&gt;&lt;property id=&quot;20300&quot; value=&quot;Slide 5&quot;/&gt;&lt;property id=&quot;20307&quot; value=&quot;313&quot;/&gt;&lt;/object&gt;&lt;object type=&quot;3&quot; unique_id=&quot;10009&quot;&gt;&lt;property id=&quot;20148&quot; value=&quot;5&quot;/&gt;&lt;property id=&quot;20300&quot; value=&quot;Slide 6&quot;/&gt;&lt;property id=&quot;20307&quot; value=&quot;328&quot;/&gt;&lt;/object&gt;&lt;object type=&quot;3&quot; unique_id=&quot;10010&quot;&gt;&lt;property id=&quot;20148&quot; value=&quot;5&quot;/&gt;&lt;property id=&quot;20300&quot; value=&quot;Slide 7&quot;/&gt;&lt;property id=&quot;20307&quot; value=&quot;331&quot;/&gt;&lt;/object&gt;&lt;object type=&quot;3&quot; unique_id=&quot;10011&quot;&gt;&lt;property id=&quot;20148&quot; value=&quot;5&quot;/&gt;&lt;property id=&quot;20300&quot; value=&quot;Slide 8&quot;/&gt;&lt;property id=&quot;20307&quot; value=&quot;316&quot;/&gt;&lt;/object&gt;&lt;object type=&quot;3&quot; unique_id=&quot;10012&quot;&gt;&lt;property id=&quot;20148&quot; value=&quot;5&quot;/&gt;&lt;property id=&quot;20300&quot; value=&quot;Slide 9&quot;/&gt;&lt;property id=&quot;20307&quot; value=&quot;317&quot;/&gt;&lt;/object&gt;&lt;object type=&quot;3&quot; unique_id=&quot;10013&quot;&gt;&lt;property id=&quot;20148&quot; value=&quot;5&quot;/&gt;&lt;property id=&quot;20300&quot; value=&quot;Slide 10&quot;/&gt;&lt;property id=&quot;20307&quot; value=&quot;330&quot;/&gt;&lt;/object&gt;&lt;object type=&quot;3&quot; unique_id=&quot;10014&quot;&gt;&lt;property id=&quot;20148&quot; value=&quot;5&quot;/&gt;&lt;property id=&quot;20300&quot; value=&quot;Slide 11&quot;/&gt;&lt;property id=&quot;20307&quot; value=&quot;335&quot;/&gt;&lt;/object&gt;&lt;object type=&quot;3&quot; unique_id=&quot;10015&quot;&gt;&lt;property id=&quot;20148&quot; value=&quot;5&quot;/&gt;&lt;property id=&quot;20300&quot; value=&quot;Slide 12&quot;/&gt;&lt;property id=&quot;20307&quot; value=&quot;334&quot;/&gt;&lt;/object&gt;&lt;object type=&quot;3&quot; unique_id=&quot;10016&quot;&gt;&lt;property id=&quot;20148&quot; value=&quot;5&quot;/&gt;&lt;property id=&quot;20300&quot; value=&quot;Slide 13&quot;/&gt;&lt;property id=&quot;20307&quot; value=&quot;326&quot;/&gt;&lt;/object&gt;&lt;/object&gt;&lt;/object&gt;&lt;/database&gt;"/>
  <p:tag name="SECTOMILLISECCONVERTED" val="1"/>
</p:tagLst>
</file>

<file path=ppt/tags/tag10.xml><?xml version="1.0" encoding="utf-8"?>
<p:tagLst xmlns:a="http://schemas.openxmlformats.org/drawingml/2006/main" xmlns:r="http://schemas.openxmlformats.org/officeDocument/2006/relationships" xmlns:p="http://schemas.openxmlformats.org/presentationml/2006/main">
  <p:tag name="ISPRING_SLIDE_ID_2" val="{972A45C6-06EA-456B-A5D6-DFA839FFDF00}"/>
  <p:tag name="GENSWF_ADVANCE_TIME" val="5.001"/>
  <p:tag name="TIMING" val="|0.001|2|0.5|2"/>
  <p:tag name="ISPRING_CUSTOM_TIMING_USED" val="1"/>
</p:tagLst>
</file>

<file path=ppt/tags/tag2.xml><?xml version="1.0" encoding="utf-8"?>
<p:tagLst xmlns:a="http://schemas.openxmlformats.org/drawingml/2006/main" xmlns:r="http://schemas.openxmlformats.org/officeDocument/2006/relationships" xmlns:p="http://schemas.openxmlformats.org/presentationml/2006/main">
  <p:tag name="ISPRING_SLIDE_ID_2" val="{8F52B157-C23A-40FC-B96C-87C3E6818232}"/>
  <p:tag name="GENSWF_ADVANCE_TIME" val="5.501"/>
  <p:tag name="TIMING" val="|0.001|1|2|0.5|1|0.5"/>
  <p:tag name="ISPRING_CUSTOM_TIMING_USED" val="1"/>
</p:tagLst>
</file>

<file path=ppt/tags/tag3.xml><?xml version="1.0" encoding="utf-8"?>
<p:tagLst xmlns:a="http://schemas.openxmlformats.org/drawingml/2006/main" xmlns:r="http://schemas.openxmlformats.org/officeDocument/2006/relationships" xmlns:p="http://schemas.openxmlformats.org/presentationml/2006/main">
  <p:tag name="ISPRING_SLIDE_ID_2" val="{7A195C0E-D417-448C-A966-387E4F020B1C}"/>
  <p:tag name="GENSWF_ADVANCE_TIME" val="45.101"/>
  <p:tag name="TIMING" val="|0.001|23.4|2|2|5.85|5.85|2|0.5|2|0.5"/>
  <p:tag name="ISPRING_CUSTOM_TIMING_USED" val="1"/>
</p:tagLst>
</file>

<file path=ppt/tags/tag4.xml><?xml version="1.0" encoding="utf-8"?>
<p:tagLst xmlns:a="http://schemas.openxmlformats.org/drawingml/2006/main" xmlns:r="http://schemas.openxmlformats.org/officeDocument/2006/relationships" xmlns:p="http://schemas.openxmlformats.org/presentationml/2006/main">
  <p:tag name="ISPRING_SLIDE_ID_2" val="{7A195C0E-D417-448C-A966-387E4F020B1C}"/>
  <p:tag name="GENSWF_ADVANCE_TIME" val="45.101"/>
  <p:tag name="TIMING" val="|0.001|23.4|2|2|5.85|5.85|2|0.5|2|0.5"/>
  <p:tag name="ISPRING_CUSTOM_TIMING_USED" val="1"/>
</p:tagLst>
</file>

<file path=ppt/tags/tag5.xml><?xml version="1.0" encoding="utf-8"?>
<p:tagLst xmlns:a="http://schemas.openxmlformats.org/drawingml/2006/main" xmlns:r="http://schemas.openxmlformats.org/officeDocument/2006/relationships" xmlns:p="http://schemas.openxmlformats.org/presentationml/2006/main">
  <p:tag name="ISPRING_SLIDE_ID_2" val="{F40D3CFB-0F60-401A-A836-F4C1D99571D4}"/>
  <p:tag name="GENSWF_ADVANCE_TIME" val="5"/>
  <p:tag name="TIMING" val="|0.001|0.5|2"/>
  <p:tag name="ISPRING_CUSTOM_TIMING_USED" val="1"/>
</p:tagLst>
</file>

<file path=ppt/tags/tag6.xml><?xml version="1.0" encoding="utf-8"?>
<p:tagLst xmlns:a="http://schemas.openxmlformats.org/drawingml/2006/main" xmlns:r="http://schemas.openxmlformats.org/officeDocument/2006/relationships" xmlns:p="http://schemas.openxmlformats.org/presentationml/2006/main">
  <p:tag name="ISPRING_SLIDE_ID_2" val="{729F6BDB-B425-464A-8A7E-7C17E06580FF}"/>
  <p:tag name="GENSWF_ADVANCE_TIME" val="26.002"/>
  <p:tag name="TIMING" val="|0.001|2|0.5|2|2|2|2|2|0.5|2|0.5|2|0.001|1|2|1|2|0.5"/>
  <p:tag name="ISPRING_CUSTOM_TIMING_USED" val="1"/>
</p:tagLst>
</file>

<file path=ppt/tags/tag7.xml><?xml version="1.0" encoding="utf-8"?>
<p:tagLst xmlns:a="http://schemas.openxmlformats.org/drawingml/2006/main" xmlns:r="http://schemas.openxmlformats.org/officeDocument/2006/relationships" xmlns:p="http://schemas.openxmlformats.org/presentationml/2006/main">
  <p:tag name="ISPRING_SLIDE_ID_2" val="{729F6BDB-B425-464A-8A7E-7C17E06580FF}"/>
  <p:tag name="GENSWF_ADVANCE_TIME" val="26.002"/>
  <p:tag name="TIMING" val="|0.001|2|0.5|2|2|2|2|2|0.5|2|0.5|2|0.001|1|2|1|2|0.5"/>
  <p:tag name="ISPRING_CUSTOM_TIMING_USED" val="1"/>
</p:tagLst>
</file>

<file path=ppt/tags/tag8.xml><?xml version="1.0" encoding="utf-8"?>
<p:tagLst xmlns:a="http://schemas.openxmlformats.org/drawingml/2006/main" xmlns:r="http://schemas.openxmlformats.org/officeDocument/2006/relationships" xmlns:p="http://schemas.openxmlformats.org/presentationml/2006/main">
  <p:tag name="ISPRING_SLIDE_ID_2" val="{972A45C6-06EA-456B-A5D6-DFA839FFDF00}"/>
  <p:tag name="GENSWF_ADVANCE_TIME" val="5.001"/>
  <p:tag name="TIMING" val="|0.001|2|0.5|2"/>
  <p:tag name="ISPRING_CUSTOM_TIMING_USED" val="1"/>
</p:tagLst>
</file>

<file path=ppt/tags/tag9.xml><?xml version="1.0" encoding="utf-8"?>
<p:tagLst xmlns:a="http://schemas.openxmlformats.org/drawingml/2006/main" xmlns:r="http://schemas.openxmlformats.org/officeDocument/2006/relationships" xmlns:p="http://schemas.openxmlformats.org/presentationml/2006/main">
  <p:tag name="ISPRING_SLIDE_ID_2" val="{972A45C6-06EA-456B-A5D6-DFA839FFDF00}"/>
  <p:tag name="GENSWF_ADVANCE_TIME" val="5.001"/>
  <p:tag name="TIMING" val="|0.001|2|0.5|2"/>
  <p:tag name="ISPRING_CUSTOM_TIMING_US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3891</TotalTime>
  <Words>791</Words>
  <Application>Microsoft Office PowerPoint</Application>
  <PresentationFormat>On-screen Show (16:9)</PresentationFormat>
  <Paragraphs>137</Paragraphs>
  <Slides>13</Slides>
  <Notes>10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PowerPoint Presentation</vt:lpstr>
      <vt:lpstr>Viết lệnh để điều khiển Rùa vẽ được  hình vuông có chiều dài cạnh là 100 bước.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*Mục tiêu:  - Biết cách soạn kiểu chữ, thay đổi kiểu chữ trong trang soạn thảo; - Biết cách căn lề văn bản; - Trình bày được văn bản đơn giản trên phần mềm Word.</dc:title>
  <dc:creator>Admin</dc:creator>
  <cp:lastModifiedBy>Admin</cp:lastModifiedBy>
  <cp:revision>630</cp:revision>
  <dcterms:created xsi:type="dcterms:W3CDTF">2018-01-19T00:04:55Z</dcterms:created>
  <dcterms:modified xsi:type="dcterms:W3CDTF">2022-03-17T02:24:49Z</dcterms:modified>
</cp:coreProperties>
</file>