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  <p:sldMasterId id="2147483719" r:id="rId3"/>
    <p:sldMasterId id="2147483731" r:id="rId4"/>
    <p:sldMasterId id="2147483745" r:id="rId5"/>
    <p:sldMasterId id="2147483757" r:id="rId6"/>
    <p:sldMasterId id="2147483772" r:id="rId7"/>
  </p:sldMasterIdLst>
  <p:notesMasterIdLst>
    <p:notesMasterId r:id="rId23"/>
  </p:notesMasterIdLst>
  <p:sldIdLst>
    <p:sldId id="259" r:id="rId8"/>
    <p:sldId id="324" r:id="rId9"/>
    <p:sldId id="328" r:id="rId10"/>
    <p:sldId id="327" r:id="rId11"/>
    <p:sldId id="368" r:id="rId12"/>
    <p:sldId id="367" r:id="rId13"/>
    <p:sldId id="318" r:id="rId14"/>
    <p:sldId id="329" r:id="rId15"/>
    <p:sldId id="319" r:id="rId16"/>
    <p:sldId id="320" r:id="rId17"/>
    <p:sldId id="321" r:id="rId18"/>
    <p:sldId id="330" r:id="rId19"/>
    <p:sldId id="331" r:id="rId20"/>
    <p:sldId id="333" r:id="rId21"/>
    <p:sldId id="334" r:id="rId22"/>
  </p:sldIdLst>
  <p:sldSz cx="12192000" cy="6858000"/>
  <p:notesSz cx="6858000" cy="9144000"/>
  <p:defaultTextStyle>
    <a:defPPr>
      <a:defRPr lang="vi-VN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3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1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08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9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76EB7"/>
    <a:srgbClr val="8CC63F"/>
    <a:srgbClr val="ED008C"/>
    <a:srgbClr val="D34CD6"/>
    <a:srgbClr val="FFF0D1"/>
    <a:srgbClr val="E4EAD1"/>
    <a:srgbClr val="BFF88C"/>
    <a:srgbClr val="FFFAC2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59" d="100"/>
          <a:sy n="59" d="100"/>
        </p:scale>
        <p:origin x="66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07/03/2023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561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934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119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308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496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4" y="1503380"/>
            <a:ext cx="4728208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646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7572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7063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2231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596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16127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06591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38397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63888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300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008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43111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811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9231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872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39584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51454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355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708851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731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42242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70996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376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8001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8" y="1596483"/>
            <a:ext cx="4752084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3" y="1647227"/>
            <a:ext cx="4484884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5"/>
            <a:ext cx="4514832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91536"/>
      </p:ext>
    </p:extLst>
  </p:cSld>
  <p:clrMapOvr>
    <a:masterClrMapping/>
  </p:clrMapOvr>
  <p:transition spd="slow" advClick="0" advTm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0DF39F-2C32-7BFF-45C5-96C0A4D7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540-6C84-45D7-A6EF-BF88461276D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59BC1-7C4B-97B6-B3A3-4D12458A6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25956-172B-F314-37A6-71D82FD31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9FD-5F16-4D04-96D8-042AD0170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0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8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62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6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1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5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42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64" indent="0">
              <a:buNone/>
              <a:defRPr sz="2400" b="1"/>
            </a:lvl3pPr>
            <a:lvl4pPr marL="1828747" indent="0">
              <a:buNone/>
              <a:defRPr sz="2100" b="1"/>
            </a:lvl4pPr>
            <a:lvl5pPr marL="2438329" indent="0">
              <a:buNone/>
              <a:defRPr sz="2100" b="1"/>
            </a:lvl5pPr>
            <a:lvl6pPr marL="3047911" indent="0">
              <a:buNone/>
              <a:defRPr sz="2100" b="1"/>
            </a:lvl6pPr>
            <a:lvl7pPr marL="3657496" indent="0">
              <a:buNone/>
              <a:defRPr sz="2100" b="1"/>
            </a:lvl7pPr>
            <a:lvl8pPr marL="4267077" indent="0">
              <a:buNone/>
              <a:defRPr sz="2100" b="1"/>
            </a:lvl8pPr>
            <a:lvl9pPr marL="487665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6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5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64" indent="0">
              <a:buNone/>
              <a:defRPr sz="2400" b="1"/>
            </a:lvl3pPr>
            <a:lvl4pPr marL="1828747" indent="0">
              <a:buNone/>
              <a:defRPr sz="2100" b="1"/>
            </a:lvl4pPr>
            <a:lvl5pPr marL="2438329" indent="0">
              <a:buNone/>
              <a:defRPr sz="2100" b="1"/>
            </a:lvl5pPr>
            <a:lvl6pPr marL="3047911" indent="0">
              <a:buNone/>
              <a:defRPr sz="2100" b="1"/>
            </a:lvl6pPr>
            <a:lvl7pPr marL="3657496" indent="0">
              <a:buNone/>
              <a:defRPr sz="2100" b="1"/>
            </a:lvl7pPr>
            <a:lvl8pPr marL="4267077" indent="0">
              <a:buNone/>
              <a:defRPr sz="2100" b="1"/>
            </a:lvl8pPr>
            <a:lvl9pPr marL="487665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5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593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15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372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8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64" indent="0">
              <a:buNone/>
              <a:defRPr sz="1300"/>
            </a:lvl3pPr>
            <a:lvl4pPr marL="1828747" indent="0">
              <a:buNone/>
              <a:defRPr sz="1300"/>
            </a:lvl4pPr>
            <a:lvl5pPr marL="2438329" indent="0">
              <a:buNone/>
              <a:defRPr sz="1300"/>
            </a:lvl5pPr>
            <a:lvl6pPr marL="3047911" indent="0">
              <a:buNone/>
              <a:defRPr sz="1300"/>
            </a:lvl6pPr>
            <a:lvl7pPr marL="3657496" indent="0">
              <a:buNone/>
              <a:defRPr sz="1300"/>
            </a:lvl7pPr>
            <a:lvl8pPr marL="4267077" indent="0">
              <a:buNone/>
              <a:defRPr sz="1300"/>
            </a:lvl8pPr>
            <a:lvl9pPr marL="487665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210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64" indent="0">
              <a:buNone/>
              <a:defRPr sz="3200"/>
            </a:lvl3pPr>
            <a:lvl4pPr marL="1828747" indent="0">
              <a:buNone/>
              <a:defRPr sz="2700"/>
            </a:lvl4pPr>
            <a:lvl5pPr marL="2438329" indent="0">
              <a:buNone/>
              <a:defRPr sz="2700"/>
            </a:lvl5pPr>
            <a:lvl6pPr marL="3047911" indent="0">
              <a:buNone/>
              <a:defRPr sz="2700"/>
            </a:lvl6pPr>
            <a:lvl7pPr marL="3657496" indent="0">
              <a:buNone/>
              <a:defRPr sz="2700"/>
            </a:lvl7pPr>
            <a:lvl8pPr marL="4267077" indent="0">
              <a:buNone/>
              <a:defRPr sz="2700"/>
            </a:lvl8pPr>
            <a:lvl9pPr marL="4876659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64" indent="0">
              <a:buNone/>
              <a:defRPr sz="1300"/>
            </a:lvl3pPr>
            <a:lvl4pPr marL="1828747" indent="0">
              <a:buNone/>
              <a:defRPr sz="1300"/>
            </a:lvl4pPr>
            <a:lvl5pPr marL="2438329" indent="0">
              <a:buNone/>
              <a:defRPr sz="1300"/>
            </a:lvl5pPr>
            <a:lvl6pPr marL="3047911" indent="0">
              <a:buNone/>
              <a:defRPr sz="1300"/>
            </a:lvl6pPr>
            <a:lvl7pPr marL="3657496" indent="0">
              <a:buNone/>
              <a:defRPr sz="1300"/>
            </a:lvl7pPr>
            <a:lvl8pPr marL="4267077" indent="0">
              <a:buNone/>
              <a:defRPr sz="1300"/>
            </a:lvl8pPr>
            <a:lvl9pPr marL="487665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253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55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4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83"/>
            <a:ext cx="4752084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100"/>
            </a:lvl2pPr>
            <a:lvl3pPr marL="914394" indent="0" algn="ctr">
              <a:buNone/>
              <a:defRPr sz="1700"/>
            </a:lvl3pPr>
            <a:lvl4pPr marL="1371594" indent="0" algn="ctr">
              <a:buNone/>
              <a:defRPr sz="1600"/>
            </a:lvl4pPr>
            <a:lvl5pPr marL="1828793" indent="0" algn="ctr">
              <a:buNone/>
              <a:defRPr sz="1600"/>
            </a:lvl5pPr>
            <a:lvl6pPr marL="2285991" indent="0" algn="ctr">
              <a:buNone/>
              <a:defRPr sz="1600"/>
            </a:lvl6pPr>
            <a:lvl7pPr marL="2743188" indent="0" algn="ctr">
              <a:buNone/>
              <a:defRPr sz="1600"/>
            </a:lvl7pPr>
            <a:lvl8pPr marL="3200387" indent="0" algn="ctr">
              <a:buNone/>
              <a:defRPr sz="1600"/>
            </a:lvl8pPr>
            <a:lvl9pPr marL="365758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552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908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9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393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26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5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4" indent="0">
              <a:buNone/>
              <a:defRPr sz="1700" b="1"/>
            </a:lvl3pPr>
            <a:lvl4pPr marL="1371594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8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4" indent="0">
              <a:buNone/>
              <a:defRPr sz="1700" b="1"/>
            </a:lvl3pPr>
            <a:lvl4pPr marL="1371594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8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010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333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323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4" y="987430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3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4" indent="0">
              <a:buNone/>
              <a:defRPr sz="1300"/>
            </a:lvl3pPr>
            <a:lvl4pPr marL="1371594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8" indent="0">
              <a:buNone/>
              <a:defRPr sz="1000"/>
            </a:lvl7pPr>
            <a:lvl8pPr marL="3200387" indent="0">
              <a:buNone/>
              <a:defRPr sz="1000"/>
            </a:lvl8pPr>
            <a:lvl9pPr marL="365758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487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4" y="987430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900"/>
            </a:lvl2pPr>
            <a:lvl3pPr marL="914394" indent="0">
              <a:buNone/>
              <a:defRPr sz="2400"/>
            </a:lvl3pPr>
            <a:lvl4pPr marL="1371594" indent="0">
              <a:buNone/>
              <a:defRPr sz="2100"/>
            </a:lvl4pPr>
            <a:lvl5pPr marL="1828793" indent="0">
              <a:buNone/>
              <a:defRPr sz="2100"/>
            </a:lvl5pPr>
            <a:lvl6pPr marL="2285991" indent="0">
              <a:buNone/>
              <a:defRPr sz="2100"/>
            </a:lvl6pPr>
            <a:lvl7pPr marL="2743188" indent="0">
              <a:buNone/>
              <a:defRPr sz="2100"/>
            </a:lvl7pPr>
            <a:lvl8pPr marL="3200387" indent="0">
              <a:buNone/>
              <a:defRPr sz="2100"/>
            </a:lvl8pPr>
            <a:lvl9pPr marL="3657584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3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4" indent="0">
              <a:buNone/>
              <a:defRPr sz="1300"/>
            </a:lvl3pPr>
            <a:lvl4pPr marL="1371594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8" indent="0">
              <a:buNone/>
              <a:defRPr sz="1000"/>
            </a:lvl7pPr>
            <a:lvl8pPr marL="3200387" indent="0">
              <a:buNone/>
              <a:defRPr sz="1000"/>
            </a:lvl8pPr>
            <a:lvl9pPr marL="365758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713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2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81" y="3886321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3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3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448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DB076-E0EE-4169-9FFB-00C7BBE04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70DF0-428E-43BA-A396-5893DE6AF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100"/>
            </a:lvl2pPr>
            <a:lvl3pPr marL="914394" indent="0" algn="ctr">
              <a:buNone/>
              <a:defRPr sz="1700"/>
            </a:lvl3pPr>
            <a:lvl4pPr marL="1371594" indent="0" algn="ctr">
              <a:buNone/>
              <a:defRPr sz="1600"/>
            </a:lvl4pPr>
            <a:lvl5pPr marL="1828793" indent="0" algn="ctr">
              <a:buNone/>
              <a:defRPr sz="1600"/>
            </a:lvl5pPr>
            <a:lvl6pPr marL="2285991" indent="0" algn="ctr">
              <a:buNone/>
              <a:defRPr sz="1600"/>
            </a:lvl6pPr>
            <a:lvl7pPr marL="2743188" indent="0" algn="ctr">
              <a:buNone/>
              <a:defRPr sz="1600"/>
            </a:lvl7pPr>
            <a:lvl8pPr marL="3200387" indent="0" algn="ctr">
              <a:buNone/>
              <a:defRPr sz="1600"/>
            </a:lvl8pPr>
            <a:lvl9pPr marL="365758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A4F32-802E-4DB3-AB0E-C419A42A7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66746-20F6-4C30-BDEB-805C7B1A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0DE3F-7B0C-4EEF-917D-F3AC2626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84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3A681-73D5-4CCC-BD85-E43ECC55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" y="471004"/>
            <a:ext cx="10515600" cy="757997"/>
          </a:xfrm>
        </p:spPr>
        <p:txBody>
          <a:bodyPr>
            <a:normAutofit/>
          </a:bodyPr>
          <a:lstStyle>
            <a:lvl1pPr algn="ctr">
              <a:defRPr sz="3700" b="1" u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4B645-BBF8-4240-A201-6F405BF53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DF7A3-1218-4C63-BBFD-1BD445C2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AF2C5-4E14-4E60-BC07-BF4CCF4A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65991-FDA5-4006-9715-677F6964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466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F917-2700-4385-ACA3-C0E61667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3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2DCA8-C020-4FE4-BC27-68A34C555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9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3E07A-DFD6-460D-972E-4C7BFF9D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87260-1494-45BB-8559-F5DAF2D2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79E47-DA3F-4269-802F-CF6F0870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913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38E7-D007-4C5F-8A3E-6B5341F4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F8A13-80DC-458D-9ACE-4AC30E203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137F55-8B7D-454D-8503-DDC3D8A80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C5EBE-5651-47EE-A163-C47D73E9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30F05-B2B6-421A-9D94-48FA235C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C4B24-9FAA-4E42-847D-F453F26D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030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C741-BB72-4BBA-A36B-9D629EE8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8E824-A28A-4F97-9195-9C1F02D4A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5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4" indent="0">
              <a:buNone/>
              <a:defRPr sz="1700" b="1"/>
            </a:lvl3pPr>
            <a:lvl4pPr marL="1371594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8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4BB6E-B4A5-489B-AFA2-33ABBD649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087-64B3-4654-B20D-F692042A4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4" indent="0">
              <a:buNone/>
              <a:defRPr sz="1700" b="1"/>
            </a:lvl3pPr>
            <a:lvl4pPr marL="1371594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8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156078-18AD-44DC-A4B7-647CCE90E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F09865-683F-4935-A494-58AA0936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A2697F-00FE-4383-A014-1701422F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CAC5D-F710-4E65-90B9-60994079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69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A6CB-DEC7-4048-934B-E52B32D8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052DD-CDBE-4DAA-A342-3F8E201A9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76404-186D-4CDB-B413-010F9D11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059D7-B07D-456D-8679-B1C34EA2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025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10C289-EDFF-4FEC-B55C-B3648B4A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CCC54-9195-4840-A59E-61290C4F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E01C9-2041-4F93-9CBF-926E45C7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443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54F7-3537-467E-85D0-52C5489B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2DCC5-5B49-44B2-AC37-2635089D6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4" y="987430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5AA3D-0264-4AB1-9E8E-3F1937DE9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3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4" indent="0">
              <a:buNone/>
              <a:defRPr sz="1300"/>
            </a:lvl3pPr>
            <a:lvl4pPr marL="1371594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8" indent="0">
              <a:buNone/>
              <a:defRPr sz="1000"/>
            </a:lvl7pPr>
            <a:lvl8pPr marL="3200387" indent="0">
              <a:buNone/>
              <a:defRPr sz="1000"/>
            </a:lvl8pPr>
            <a:lvl9pPr marL="365758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79CFB-DE51-4A06-9398-14F45E57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BF5A0-4C00-4417-8519-8B555AC4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A2CA2-8206-49CC-922D-E00081B0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027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BF4B8-1051-4401-9BB8-28E4B33A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033FDA-0E96-4EA7-80E4-DB620D2CA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4" y="987430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900"/>
            </a:lvl2pPr>
            <a:lvl3pPr marL="914394" indent="0">
              <a:buNone/>
              <a:defRPr sz="2400"/>
            </a:lvl3pPr>
            <a:lvl4pPr marL="1371594" indent="0">
              <a:buNone/>
              <a:defRPr sz="2100"/>
            </a:lvl4pPr>
            <a:lvl5pPr marL="1828793" indent="0">
              <a:buNone/>
              <a:defRPr sz="2100"/>
            </a:lvl5pPr>
            <a:lvl6pPr marL="2285991" indent="0">
              <a:buNone/>
              <a:defRPr sz="2100"/>
            </a:lvl6pPr>
            <a:lvl7pPr marL="2743188" indent="0">
              <a:buNone/>
              <a:defRPr sz="2100"/>
            </a:lvl7pPr>
            <a:lvl8pPr marL="3200387" indent="0">
              <a:buNone/>
              <a:defRPr sz="2100"/>
            </a:lvl8pPr>
            <a:lvl9pPr marL="3657584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0C316-7A06-4EDD-8C71-E37499CC2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3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4" indent="0">
              <a:buNone/>
              <a:defRPr sz="1300"/>
            </a:lvl3pPr>
            <a:lvl4pPr marL="1371594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8" indent="0">
              <a:buNone/>
              <a:defRPr sz="1000"/>
            </a:lvl7pPr>
            <a:lvl8pPr marL="3200387" indent="0">
              <a:buNone/>
              <a:defRPr sz="1000"/>
            </a:lvl8pPr>
            <a:lvl9pPr marL="365758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E8382-6D7C-4769-94D6-9AA31D2E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2CFD6-516B-436E-9490-C694CA35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3EE37-26BA-48D3-A735-75DFE160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4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7B115-6525-4584-AEBD-E0EACD68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A0960-5B3C-44C7-933B-DC62C9DF1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3028D-3F72-4F59-A7E6-338C0684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55F5A-6F35-463F-9A3D-713988F8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6B82D-7F2C-4DFE-8D44-A69B14A8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374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5F278-3987-44CB-857B-54D627821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3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FB3222-59CA-4A98-A7C2-8B284BE04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3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8B558-81A6-4177-BF5C-0E519528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EFFC6-80AC-4BF1-B175-EB7F1A07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5E686-4FA0-4C00-9EEA-9B1F7EF9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491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C4F96-0BF9-4AAF-A7B3-65A22CAEACD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392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94"/>
              <a:endParaRPr sz="17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94"/>
                <a:endParaRPr sz="17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94"/>
                <a:endParaRPr sz="17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94"/>
              <a:endParaRPr sz="17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94"/>
                <a:endParaRPr sz="17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94"/>
                <a:endParaRPr sz="1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94"/>
                <a:endParaRPr sz="17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94"/>
                <a:endParaRPr sz="1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94"/>
                <a:endParaRPr sz="17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94"/>
                <a:endParaRPr sz="1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94"/>
                <a:endParaRPr sz="17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94"/>
                <a:endParaRPr sz="1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94"/>
                <a:endParaRPr sz="17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94"/>
                <a:endParaRPr sz="17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94"/>
              <a:endParaRPr sz="17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94"/>
              <a:endParaRPr sz="17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4" y="9475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3" y="15614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8" y="22171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4" y="21752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5" y="34449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5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4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3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2" y="52865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1" y="59004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288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456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317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71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42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14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85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56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28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99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7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650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803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714" indent="0">
              <a:buNone/>
              <a:defRPr sz="3200" b="1"/>
            </a:lvl2pPr>
            <a:lvl3pPr marL="1451427" indent="0">
              <a:buNone/>
              <a:defRPr sz="2900" b="1"/>
            </a:lvl3pPr>
            <a:lvl4pPr marL="2177141" indent="0">
              <a:buNone/>
              <a:defRPr sz="2500" b="1"/>
            </a:lvl4pPr>
            <a:lvl5pPr marL="2902854" indent="0">
              <a:buNone/>
              <a:defRPr sz="2500" b="1"/>
            </a:lvl5pPr>
            <a:lvl6pPr marL="3628568" indent="0">
              <a:buNone/>
              <a:defRPr sz="2500" b="1"/>
            </a:lvl6pPr>
            <a:lvl7pPr marL="4354281" indent="0">
              <a:buNone/>
              <a:defRPr sz="2500" b="1"/>
            </a:lvl7pPr>
            <a:lvl8pPr marL="5079995" indent="0">
              <a:buNone/>
              <a:defRPr sz="2500" b="1"/>
            </a:lvl8pPr>
            <a:lvl9pPr marL="580570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714" indent="0">
              <a:buNone/>
              <a:defRPr sz="3200" b="1"/>
            </a:lvl2pPr>
            <a:lvl3pPr marL="1451427" indent="0">
              <a:buNone/>
              <a:defRPr sz="2900" b="1"/>
            </a:lvl3pPr>
            <a:lvl4pPr marL="2177141" indent="0">
              <a:buNone/>
              <a:defRPr sz="2500" b="1"/>
            </a:lvl4pPr>
            <a:lvl5pPr marL="2902854" indent="0">
              <a:buNone/>
              <a:defRPr sz="2500" b="1"/>
            </a:lvl5pPr>
            <a:lvl6pPr marL="3628568" indent="0">
              <a:buNone/>
              <a:defRPr sz="2500" b="1"/>
            </a:lvl6pPr>
            <a:lvl7pPr marL="4354281" indent="0">
              <a:buNone/>
              <a:defRPr sz="2500" b="1"/>
            </a:lvl7pPr>
            <a:lvl8pPr marL="5079995" indent="0">
              <a:buNone/>
              <a:defRPr sz="2500" b="1"/>
            </a:lvl8pPr>
            <a:lvl9pPr marL="580570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324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6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3424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8" cy="5853113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2200"/>
            </a:lvl1pPr>
            <a:lvl2pPr marL="725714" indent="0">
              <a:buNone/>
              <a:defRPr sz="1900"/>
            </a:lvl2pPr>
            <a:lvl3pPr marL="1451427" indent="0">
              <a:buNone/>
              <a:defRPr sz="1600"/>
            </a:lvl3pPr>
            <a:lvl4pPr marL="2177141" indent="0">
              <a:buNone/>
              <a:defRPr sz="1400"/>
            </a:lvl4pPr>
            <a:lvl5pPr marL="2902854" indent="0">
              <a:buNone/>
              <a:defRPr sz="1400"/>
            </a:lvl5pPr>
            <a:lvl6pPr marL="3628568" indent="0">
              <a:buNone/>
              <a:defRPr sz="1400"/>
            </a:lvl6pPr>
            <a:lvl7pPr marL="4354281" indent="0">
              <a:buNone/>
              <a:defRPr sz="1400"/>
            </a:lvl7pPr>
            <a:lvl8pPr marL="5079995" indent="0">
              <a:buNone/>
              <a:defRPr sz="1400"/>
            </a:lvl8pPr>
            <a:lvl9pPr marL="580570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629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100"/>
            </a:lvl1pPr>
            <a:lvl2pPr marL="725714" indent="0">
              <a:buNone/>
              <a:defRPr sz="4400"/>
            </a:lvl2pPr>
            <a:lvl3pPr marL="1451427" indent="0">
              <a:buNone/>
              <a:defRPr sz="3800"/>
            </a:lvl3pPr>
            <a:lvl4pPr marL="2177141" indent="0">
              <a:buNone/>
              <a:defRPr sz="3200"/>
            </a:lvl4pPr>
            <a:lvl5pPr marL="2902854" indent="0">
              <a:buNone/>
              <a:defRPr sz="3200"/>
            </a:lvl5pPr>
            <a:lvl6pPr marL="3628568" indent="0">
              <a:buNone/>
              <a:defRPr sz="3200"/>
            </a:lvl6pPr>
            <a:lvl7pPr marL="4354281" indent="0">
              <a:buNone/>
              <a:defRPr sz="3200"/>
            </a:lvl7pPr>
            <a:lvl8pPr marL="5079995" indent="0">
              <a:buNone/>
              <a:defRPr sz="3200"/>
            </a:lvl8pPr>
            <a:lvl9pPr marL="580570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2200"/>
            </a:lvl1pPr>
            <a:lvl2pPr marL="725714" indent="0">
              <a:buNone/>
              <a:defRPr sz="1900"/>
            </a:lvl2pPr>
            <a:lvl3pPr marL="1451427" indent="0">
              <a:buNone/>
              <a:defRPr sz="1600"/>
            </a:lvl3pPr>
            <a:lvl4pPr marL="2177141" indent="0">
              <a:buNone/>
              <a:defRPr sz="1400"/>
            </a:lvl4pPr>
            <a:lvl5pPr marL="2902854" indent="0">
              <a:buNone/>
              <a:defRPr sz="1400"/>
            </a:lvl5pPr>
            <a:lvl6pPr marL="3628568" indent="0">
              <a:buNone/>
              <a:defRPr sz="1400"/>
            </a:lvl6pPr>
            <a:lvl7pPr marL="4354281" indent="0">
              <a:buNone/>
              <a:defRPr sz="1400"/>
            </a:lvl7pPr>
            <a:lvl8pPr marL="5079995" indent="0">
              <a:buNone/>
              <a:defRPr sz="1400"/>
            </a:lvl8pPr>
            <a:lvl9pPr marL="580570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135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955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144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DB076-E0EE-4169-9FFB-00C7BBE04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70DF0-428E-43BA-A396-5893DE6AF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A4F32-802E-4DB3-AB0E-C419A42A7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66746-20F6-4C30-BDEB-805C7B1A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0DE3F-7B0C-4EEF-917D-F3AC2626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513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3A681-73D5-4CCC-BD85-E43ECC55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003"/>
            <a:ext cx="10515600" cy="757997"/>
          </a:xfrm>
        </p:spPr>
        <p:txBody>
          <a:bodyPr>
            <a:normAutofit/>
          </a:bodyPr>
          <a:lstStyle>
            <a:lvl1pPr algn="ctr">
              <a:defRPr sz="3600" b="1" u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4B645-BBF8-4240-A201-6F405BF53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DF7A3-1218-4C63-BBFD-1BD445C2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AF2C5-4E14-4E60-BC07-BF4CCF4A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65991-FDA5-4006-9715-677F6964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540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F917-2700-4385-ACA3-C0E61667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2DCA8-C020-4FE4-BC27-68A34C555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3E07A-DFD6-460D-972E-4C7BFF9D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87260-1494-45BB-8559-F5DAF2D2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79E47-DA3F-4269-802F-CF6F0870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277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38E7-D007-4C5F-8A3E-6B5341F4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F8A13-80DC-458D-9ACE-4AC30E203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137F55-8B7D-454D-8503-DDC3D8A80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C5EBE-5651-47EE-A163-C47D73E9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30F05-B2B6-421A-9D94-48FA235C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C4B24-9FAA-4E42-847D-F453F26D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733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C741-BB72-4BBA-A36B-9D629EE8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8E824-A28A-4F97-9195-9C1F02D4A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4BB6E-B4A5-489B-AFA2-33ABBD649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087-64B3-4654-B20D-F692042A4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156078-18AD-44DC-A4B7-647CCE90E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F09865-683F-4935-A494-58AA0936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A2697F-00FE-4383-A014-1701422F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CAC5D-F710-4E65-90B9-60994079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4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A6CB-DEC7-4048-934B-E52B32D8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052DD-CDBE-4DAA-A342-3F8E201A9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76404-186D-4CDB-B413-010F9D11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059D7-B07D-456D-8679-B1C34EA2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89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10C289-EDFF-4FEC-B55C-B3648B4A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CCC54-9195-4840-A59E-61290C4F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E01C9-2041-4F93-9CBF-926E45C7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299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54F7-3537-467E-85D0-52C5489B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2DCC5-5B49-44B2-AC37-2635089D6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5AA3D-0264-4AB1-9E8E-3F1937DE9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79CFB-DE51-4A06-9398-14F45E57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BF5A0-4C00-4417-8519-8B555AC4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A2CA2-8206-49CC-922D-E00081B0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606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BF4B8-1051-4401-9BB8-28E4B33A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033FDA-0E96-4EA7-80E4-DB620D2CA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0C316-7A06-4EDD-8C71-E37499CC2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E8382-6D7C-4769-94D6-9AA31D2E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2CFD6-516B-436E-9490-C694CA35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3EE37-26BA-48D3-A735-75DFE160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663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7B115-6525-4584-AEBD-E0EACD68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A0960-5B3C-44C7-933B-DC62C9DF1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3028D-3F72-4F59-A7E6-338C0684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55F5A-6F35-463F-9A3D-713988F8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6B82D-7F2C-4DFE-8D44-A69B14A8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582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5F278-3987-44CB-857B-54D627821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FB3222-59CA-4A98-A7C2-8B284BE04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8B558-81A6-4177-BF5C-0E519528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EFFC6-80AC-4BF1-B175-EB7F1A07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5E686-4FA0-4C00-9EEA-9B1F7EF9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315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C4F96-0BF9-4AAF-A7B3-65A22CAEACD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524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813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42D7C-399D-E9B2-D532-AED888A7A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90065-FBD0-8415-CCCD-2DA7F7481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1A26A-99E7-9B57-44F8-91AFBF9B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C17D-6A2B-4537-89E8-A5D3ECC7AEA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6671A-877A-49FD-86C2-8A7EA77D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92376-65B1-88BD-78EB-ABDD8B6F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768C-3ACD-4D11-859E-30F390FA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48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C7A9D-05BE-AAA7-4EE0-0BFB2452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C79C5-F1B1-C27B-653F-0C51A1E17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2CFDB-91CD-C384-178D-ECE8CEAE9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C17D-6A2B-4537-89E8-A5D3ECC7AEA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F6AAC-A768-A542-0DDA-8891B5511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FE639-D40E-79D7-49F9-510DC7A42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768C-3ACD-4D11-859E-30F390FA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1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DCE3D-1EB7-D609-928E-98FE97210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E127C-441A-5771-2E3E-7E4BA2252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88AC0-BEF8-76E6-6340-6557B671C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C17D-6A2B-4537-89E8-A5D3ECC7AEA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A9231-F1DD-8137-67C7-95F16FB3D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15901-D63F-40BF-840E-8C3CC213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768C-3ACD-4D11-859E-30F390FA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613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1D5E5-C856-4EEA-341C-7A65A7687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68E59-9B72-B632-793A-879003AD2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F1EE4-6D1A-5616-723F-041249DF3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B89AF-24A8-06B5-8BD7-D95A4C94A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C17D-6A2B-4537-89E8-A5D3ECC7AEA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80EC3-266B-E6C5-6568-3C1CEF15B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FE54C-A263-B250-CD53-D4FF3F6D6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768C-3ACD-4D11-859E-30F390FA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375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6A109-6289-CB2C-20C3-9C490A36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0C84D-A223-6FE9-E004-99A1BD284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7B8B5F-E47A-06CF-E8EB-4F65EC21A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F93AC1-EE0C-8043-E9BE-ADF540BDA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D606B-59B6-7A03-C975-26F1563B07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F81EF-103E-159D-3E47-7E8D1D3B7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C17D-6A2B-4537-89E8-A5D3ECC7AEA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51B3D8-81D9-F63E-8D44-9BB83C6FB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18D689-E0F7-FB5A-F098-4271C3B4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768C-3ACD-4D11-859E-30F390FA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428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A6142-6A39-BFB5-CCFE-32FFD247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2C35AA-2704-FEB5-FA4A-530EDED06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C17D-6A2B-4537-89E8-A5D3ECC7AEA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DBB9AA-A12B-B4FD-569D-984634940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8DD45-8E37-6A31-3A85-DAC00716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768C-3ACD-4D11-859E-30F390FA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174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0DF39F-2C32-7BFF-45C5-96C0A4D7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540-6C84-45D7-A6EF-BF88461276D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59BC1-7C4B-97B6-B3A3-4D12458A6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25956-172B-F314-37A6-71D82FD31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9FD-5F16-4D04-96D8-042AD0170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444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8DEF2-A39A-953C-5829-AEA29BDB9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2D34C-34DE-C44F-657D-AEC6C205F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CDE59-BAAB-B211-AEF3-38E9BDDAA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93B7B-4AE9-270B-44BB-CA6CE56D1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C17D-6A2B-4537-89E8-A5D3ECC7AEA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E4B21-48C9-2B55-C820-C266D2FF3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30502-8471-8425-F281-97CAF1B4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768C-3ACD-4D11-859E-30F390FA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251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F2FB4-DF10-0921-F18A-CD02F724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BBF856-D351-3A50-7B4A-8FE1996A9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96820-3527-5232-DC61-64C9C2887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130EC-4E39-92C0-74E8-0524D63D2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C17D-6A2B-4537-89E8-A5D3ECC7AEA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0D0F5-D294-5A76-C6C5-787AE46F7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75F0F-271E-0B9D-6A50-473C2D26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768C-3ACD-4D11-859E-30F390FA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503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17231-AD14-0C8A-623B-DF8F40283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0174CD-162B-F86F-5C66-406ECE4C0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89EBC-82C5-1ACA-4ED8-9F39DA675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C17D-6A2B-4537-89E8-A5D3ECC7AEA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E3B5A-FA0D-9721-899F-22FD20A84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CDBEA-C6F0-6356-38BF-94F27519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768C-3ACD-4D11-859E-30F390FA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622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F23774-EB64-7682-C74E-07F53B49A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4342F6-9642-B079-918B-3BDA4E4DD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05F23-4F39-064E-B7C5-4CBDCC802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C17D-6A2B-4537-89E8-A5D3ECC7AEA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56F5C-5FE3-D72F-D3D6-361FED102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BB71F-10B4-79E8-CC92-C9809EFB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768C-3ACD-4D11-859E-30F390FA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140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926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26" Type="http://schemas.openxmlformats.org/officeDocument/2006/relationships/slideLayout" Target="../slideLayouts/slideLayout113.xml"/><Relationship Id="rId21" Type="http://schemas.openxmlformats.org/officeDocument/2006/relationships/slideLayout" Target="../slideLayouts/slideLayout108.xml"/><Relationship Id="rId34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12.xml"/><Relationship Id="rId33" Type="http://schemas.openxmlformats.org/officeDocument/2006/relationships/slideLayout" Target="../slideLayouts/slideLayout120.xml"/><Relationship Id="rId38" Type="http://schemas.openxmlformats.org/officeDocument/2006/relationships/image" Target="../media/image2.jpeg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29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11.xml"/><Relationship Id="rId32" Type="http://schemas.openxmlformats.org/officeDocument/2006/relationships/slideLayout" Target="../slideLayouts/slideLayout119.xml"/><Relationship Id="rId37" Type="http://schemas.openxmlformats.org/officeDocument/2006/relationships/theme" Target="../theme/theme7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28" Type="http://schemas.openxmlformats.org/officeDocument/2006/relationships/slideLayout" Target="../slideLayouts/slideLayout115.xml"/><Relationship Id="rId36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31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4.xml"/><Relationship Id="rId30" Type="http://schemas.openxmlformats.org/officeDocument/2006/relationships/slideLayout" Target="../slideLayouts/slideLayout117.xml"/><Relationship Id="rId35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32" y="6492875"/>
            <a:ext cx="1612938" cy="215442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  <p:sldLayoutId id="2147483771" r:id="rId2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2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6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2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3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7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9" rIns="121917" bIns="6095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9" rIns="121917" bIns="6095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17" tIns="60959" rIns="121917" bIns="6095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64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64"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17" tIns="60959" rIns="121917" bIns="6095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17" tIns="60959" rIns="121917" bIns="6095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64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5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121916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7" indent="-457187" algn="l" defTabSz="1219164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4" indent="-380990" algn="l" defTabSz="1219164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56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38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19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03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87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67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50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64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47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29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11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96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77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59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9"/>
          </a:xfrm>
          <a:prstGeom prst="rect">
            <a:avLst/>
          </a:prstGeom>
        </p:spPr>
        <p:txBody>
          <a:bodyPr vert="horz" lIns="91440" tIns="45721" rIns="91440" bIns="4572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4"/>
            <a:fld id="{84DD461D-A9AE-4EC2-861F-590C9694E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4"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5" y="6356352"/>
            <a:ext cx="41148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4"/>
            <a:fld id="{9797F908-F780-422B-AFEF-23C0ED1920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5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39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3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8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4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4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2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8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8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7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3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4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4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3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1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8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7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4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4654F6-5826-49BA-AF9E-F4A92553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4CC4F-92F8-48AB-B8BA-4A4390818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9"/>
          </a:xfrm>
          <a:prstGeom prst="rect">
            <a:avLst/>
          </a:prstGeom>
        </p:spPr>
        <p:txBody>
          <a:bodyPr vert="horz" lIns="91440" tIns="45721" rIns="91440" bIns="4572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48494-C341-4C8F-9A06-8E962CF39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4"/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4"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8410C-4387-44F9-9949-C84A476A8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5" y="6356352"/>
            <a:ext cx="41148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7A8E2-0C13-4D44-A903-7F1F788B7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4"/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l" defTabSz="91439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3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8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4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4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2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8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8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7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3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4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4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3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1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8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7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4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45143" tIns="72571" rIns="145143" bIns="725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5143" tIns="72571" rIns="145143" bIns="725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427"/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1427"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4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427"/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14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6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145142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85" indent="-544285" algn="l" defTabSz="145142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85" indent="-453571" algn="l" defTabSz="145142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84" indent="-362857" algn="l" defTabSz="145142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97" indent="-362857" algn="l" defTabSz="145142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711" indent="-362857" algn="l" defTabSz="145142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425" indent="-362857" algn="l" defTabSz="14514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7138" indent="-362857" algn="l" defTabSz="14514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852" indent="-362857" algn="l" defTabSz="14514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565" indent="-362857" algn="l" defTabSz="14514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14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427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141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854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568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281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995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708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4654F6-5826-49BA-AF9E-F4A92553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4CC4F-92F8-48AB-B8BA-4A4390818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48494-C341-4C8F-9A06-8E962CF39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8410C-4387-44F9-9949-C84A476A8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7A8E2-0C13-4D44-A903-7F1F788B7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8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5E7C8-1018-3AC8-51CB-6D65F02C0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18D6F-C8E4-E0CF-A93F-B8C07D918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C987A-5B68-9422-1A11-0F97125CC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C62A57-F4D7-4F31-8668-BDF13621E3C1}" type="datetimeFigureOut">
              <a:rPr lang="en-US" smtClean="0"/>
              <a:pPr>
                <a:defRPr/>
              </a:pPr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43E87-2EEF-713E-81B7-31E81DDF8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918C8-F0A6-5316-AE0A-5936084A1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FA4F66-3469-4E7B-A224-4B62A590945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DB4483-FBEF-A8AD-3585-D2B52CD8681E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088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microsoft.com/office/2007/relationships/hdphoto" Target="../media/hdphoto6.wdp"/><Relationship Id="rId15" Type="http://schemas.microsoft.com/office/2007/relationships/hdphoto" Target="../media/hdphoto9.wdp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jpe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9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882792" y="1253915"/>
            <a:ext cx="10346212" cy="7572586"/>
          </a:xfrm>
          <a:prstGeom prst="rect">
            <a:avLst/>
          </a:prstGeom>
          <a:noFill/>
        </p:spPr>
        <p:txBody>
          <a:bodyPr spcFirstLastPara="1" lIns="124708" tIns="62354" rIns="124708" bIns="62354" numCol="1">
            <a:prstTxWarp prst="textArchUp">
              <a:avLst>
                <a:gd name="adj" fmla="val 11329067"/>
              </a:avLst>
            </a:prstTxWarp>
            <a:spAutoFit/>
          </a:bodyPr>
          <a:lstStyle/>
          <a:p>
            <a:pPr algn="ctr">
              <a:defRPr/>
            </a:pPr>
            <a:r>
              <a:rPr lang="vi-VN" sz="6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Chào mừng quý thầy, cô về dự giờ thăm lớp 2B</a:t>
            </a:r>
            <a:endParaRPr lang="en-US" sz="6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9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2920478" y="3128241"/>
            <a:ext cx="6604000" cy="60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8508478" y="3348374"/>
            <a:ext cx="6604000" cy="60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69637">
            <a:off x="-80062" y="5578359"/>
            <a:ext cx="1493367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619011">
            <a:off x="10741048" y="5367047"/>
            <a:ext cx="1094553" cy="180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64617">
            <a:off x="145393" y="-574447"/>
            <a:ext cx="1093023" cy="180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Hộp_Văn_Bản 2"/>
          <p:cNvSpPr txBox="1">
            <a:spLocks noChangeArrowheads="1"/>
          </p:cNvSpPr>
          <p:nvPr/>
        </p:nvSpPr>
        <p:spPr bwMode="auto">
          <a:xfrm>
            <a:off x="-127000" y="2951847"/>
            <a:ext cx="12238240" cy="261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708" tIns="62354" rIns="124708" bIns="62354">
            <a:spAutoFit/>
          </a:bodyPr>
          <a:lstStyle/>
          <a:p>
            <a:pPr algn="ctr"/>
            <a:r>
              <a:rPr lang="vi-VN" sz="733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vi-VN" sz="7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Khối trụ, khối cầu (tiết 1)</a:t>
            </a:r>
            <a:endParaRPr lang="en-US" sz="7333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5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_Văn_Bản 2"/>
          <p:cNvSpPr txBox="1">
            <a:spLocks noChangeArrowheads="1"/>
          </p:cNvSpPr>
          <p:nvPr/>
        </p:nvSpPr>
        <p:spPr bwMode="auto">
          <a:xfrm>
            <a:off x="2135813" y="5874104"/>
            <a:ext cx="7072573" cy="85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708" tIns="62354" rIns="124708" bIns="62354">
            <a:spAutoFit/>
          </a:bodyPr>
          <a:lstStyle/>
          <a:p>
            <a:pPr algn="ctr"/>
            <a:r>
              <a:rPr lang="en-US" sz="475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vi-VN" sz="475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Trâm</a:t>
            </a:r>
            <a:endParaRPr lang="en-US" sz="475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22">
            <a:extLst>
              <a:ext uri="{FF2B5EF4-FFF2-40B4-BE49-F238E27FC236}">
                <a16:creationId xmlns:a16="http://schemas.microsoft.com/office/drawing/2014/main" id="{694CC4F2-E2AF-2817-0324-2D38CFA29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584" y="-17980"/>
            <a:ext cx="6653474" cy="92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6584" tIns="93292" rIns="186584" bIns="9329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049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049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049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049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GD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ĐT HUYỆN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LỘC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NGHIÊN</a:t>
            </a:r>
          </a:p>
        </p:txBody>
      </p:sp>
      <p:pic>
        <p:nvPicPr>
          <p:cNvPr id="3" name="Picture 6" descr="F:\HINH ANH\HinhDong\Hoa\h14.gif">
            <a:extLst>
              <a:ext uri="{FF2B5EF4-FFF2-40B4-BE49-F238E27FC236}">
                <a16:creationId xmlns:a16="http://schemas.microsoft.com/office/drawing/2014/main" id="{4FEE0BA3-2A59-9D39-4BA2-36D948231B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94652" flipH="1">
            <a:off x="11075059" y="-685892"/>
            <a:ext cx="902499" cy="198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2383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8" y="36013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588218-53B9-423A-BE51-BAF582924992}"/>
              </a:ext>
            </a:extLst>
          </p:cNvPr>
          <p:cNvSpPr/>
          <p:nvPr/>
        </p:nvSpPr>
        <p:spPr>
          <a:xfrm>
            <a:off x="2967936" y="618545"/>
            <a:ext cx="437323" cy="43732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83207-6816-44AD-97C4-20879920186F}"/>
              </a:ext>
            </a:extLst>
          </p:cNvPr>
          <p:cNvSpPr txBox="1"/>
          <p:nvPr/>
        </p:nvSpPr>
        <p:spPr>
          <a:xfrm>
            <a:off x="3405259" y="618550"/>
            <a:ext cx="6091728" cy="461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vi-VN" sz="2400" dirty="0"/>
              <a:t>Hình nào là khối trụ? Hình nào là khối cầu?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F2233F-7D28-443D-A41D-CAF975A60AA7}"/>
              </a:ext>
            </a:extLst>
          </p:cNvPr>
          <p:cNvGrpSpPr/>
          <p:nvPr/>
        </p:nvGrpSpPr>
        <p:grpSpPr>
          <a:xfrm>
            <a:off x="1775868" y="1080211"/>
            <a:ext cx="2029337" cy="1575581"/>
            <a:chOff x="3153844" y="1080207"/>
            <a:chExt cx="2029337" cy="15755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37907E6-7686-414A-9F22-7C1AC8192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FEAB6C-2D0F-443D-8D0D-A4BDE18D332A}"/>
                </a:ext>
              </a:extLst>
            </p:cNvPr>
            <p:cNvSpPr txBox="1"/>
            <p:nvPr/>
          </p:nvSpPr>
          <p:spPr>
            <a:xfrm>
              <a:off x="3153844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A.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DB5D2A-AC4D-4BC6-BCD0-92CCFA0FB62B}"/>
              </a:ext>
            </a:extLst>
          </p:cNvPr>
          <p:cNvGrpSpPr/>
          <p:nvPr/>
        </p:nvGrpSpPr>
        <p:grpSpPr>
          <a:xfrm>
            <a:off x="4237535" y="1080211"/>
            <a:ext cx="1718139" cy="1575581"/>
            <a:chOff x="5164037" y="1080207"/>
            <a:chExt cx="1718139" cy="15755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9E7ECC-637F-4C89-B5B7-9DCE1ED7A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285163" y="1080207"/>
              <a:ext cx="1597013" cy="15755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AD9D6E-17AE-43EE-8F3C-F4128D363106}"/>
                </a:ext>
              </a:extLst>
            </p:cNvPr>
            <p:cNvSpPr txBox="1"/>
            <p:nvPr/>
          </p:nvSpPr>
          <p:spPr>
            <a:xfrm>
              <a:off x="5164037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B.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4F4D92-AABF-4EF6-A118-90F1416B625F}"/>
              </a:ext>
            </a:extLst>
          </p:cNvPr>
          <p:cNvGrpSpPr/>
          <p:nvPr/>
        </p:nvGrpSpPr>
        <p:grpSpPr>
          <a:xfrm>
            <a:off x="6509118" y="1055870"/>
            <a:ext cx="1848427" cy="1575583"/>
            <a:chOff x="6897915" y="1055865"/>
            <a:chExt cx="1848427" cy="15755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4A5599-74B4-4116-ACCF-3E29A11AE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677470-4E4B-4F78-9E80-9E15C6DD0851}"/>
                </a:ext>
              </a:extLst>
            </p:cNvPr>
            <p:cNvSpPr txBox="1"/>
            <p:nvPr/>
          </p:nvSpPr>
          <p:spPr>
            <a:xfrm>
              <a:off x="6897915" y="2046671"/>
              <a:ext cx="595035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C.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E8B92F-9450-490E-9B2E-9595183FB362}"/>
              </a:ext>
            </a:extLst>
          </p:cNvPr>
          <p:cNvGrpSpPr/>
          <p:nvPr/>
        </p:nvGrpSpPr>
        <p:grpSpPr>
          <a:xfrm>
            <a:off x="8914925" y="1080213"/>
            <a:ext cx="1501214" cy="1575583"/>
            <a:chOff x="8746342" y="1080208"/>
            <a:chExt cx="1501214" cy="15755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29B610-1ACE-4EC7-B78C-22575835C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94A74B-EDC9-44E6-935E-8D5E33C1D3F5}"/>
                </a:ext>
              </a:extLst>
            </p:cNvPr>
            <p:cNvSpPr txBox="1"/>
            <p:nvPr/>
          </p:nvSpPr>
          <p:spPr>
            <a:xfrm>
              <a:off x="8746342" y="2046670"/>
              <a:ext cx="595035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D.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43C322F-5BDD-450A-B164-F4C3CA7AD1CF}"/>
              </a:ext>
            </a:extLst>
          </p:cNvPr>
          <p:cNvSpPr/>
          <p:nvPr/>
        </p:nvSpPr>
        <p:spPr>
          <a:xfrm>
            <a:off x="4154566" y="2046675"/>
            <a:ext cx="627420" cy="6091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ABE5F3-B7A4-44CE-A4FD-10948A2ECA3F}"/>
              </a:ext>
            </a:extLst>
          </p:cNvPr>
          <p:cNvSpPr/>
          <p:nvPr/>
        </p:nvSpPr>
        <p:spPr>
          <a:xfrm rot="20874249">
            <a:off x="3907434" y="1236791"/>
            <a:ext cx="1558267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52D525-5E70-44F6-B13B-5D02D7FDA4E1}"/>
              </a:ext>
            </a:extLst>
          </p:cNvPr>
          <p:cNvSpPr/>
          <p:nvPr/>
        </p:nvSpPr>
        <p:spPr>
          <a:xfrm>
            <a:off x="8833902" y="2022335"/>
            <a:ext cx="627420" cy="60911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D2FC23-CFB1-4065-B56F-044F6AA1815C}"/>
              </a:ext>
            </a:extLst>
          </p:cNvPr>
          <p:cNvSpPr/>
          <p:nvPr/>
        </p:nvSpPr>
        <p:spPr>
          <a:xfrm rot="20874249">
            <a:off x="8586772" y="1212451"/>
            <a:ext cx="1558267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968FEBE-6C3D-4C16-83FD-3F7AB6E1C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995" y="3351527"/>
            <a:ext cx="9103348" cy="30622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EB34E75-4EB8-461B-8F1F-8A76F8A6ACB4}"/>
              </a:ext>
            </a:extLst>
          </p:cNvPr>
          <p:cNvSpPr/>
          <p:nvPr/>
        </p:nvSpPr>
        <p:spPr>
          <a:xfrm>
            <a:off x="875465" y="2926885"/>
            <a:ext cx="437323" cy="43732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E436C-3A9D-41B3-8209-97DDFC60AAC0}"/>
              </a:ext>
            </a:extLst>
          </p:cNvPr>
          <p:cNvSpPr txBox="1"/>
          <p:nvPr/>
        </p:nvSpPr>
        <p:spPr>
          <a:xfrm>
            <a:off x="1312789" y="2926890"/>
            <a:ext cx="4463077" cy="461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vi-VN" sz="2400" dirty="0"/>
              <a:t>a) Mỗi vật sau có dạng khối gì?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A78537-4FC1-4D78-AE04-3E991D506607}"/>
              </a:ext>
            </a:extLst>
          </p:cNvPr>
          <p:cNvCxnSpPr/>
          <p:nvPr/>
        </p:nvCxnSpPr>
        <p:spPr>
          <a:xfrm>
            <a:off x="3861617" y="4065563"/>
            <a:ext cx="10761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F7BDF1-5B57-48F4-A564-49A0AF0A6237}"/>
              </a:ext>
            </a:extLst>
          </p:cNvPr>
          <p:cNvCxnSpPr>
            <a:cxnSpLocks/>
          </p:cNvCxnSpPr>
          <p:nvPr/>
        </p:nvCxnSpPr>
        <p:spPr>
          <a:xfrm flipV="1">
            <a:off x="5246015" y="5176912"/>
            <a:ext cx="529854" cy="293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8B140D-99EA-4877-BC80-5D71200D4C88}"/>
              </a:ext>
            </a:extLst>
          </p:cNvPr>
          <p:cNvCxnSpPr>
            <a:cxnSpLocks/>
          </p:cNvCxnSpPr>
          <p:nvPr/>
        </p:nvCxnSpPr>
        <p:spPr>
          <a:xfrm flipV="1">
            <a:off x="7413677" y="4360987"/>
            <a:ext cx="943868" cy="521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AF5A49-697C-40A9-A34A-2CAD99F651E6}"/>
              </a:ext>
            </a:extLst>
          </p:cNvPr>
          <p:cNvCxnSpPr>
            <a:cxnSpLocks/>
          </p:cNvCxnSpPr>
          <p:nvPr/>
        </p:nvCxnSpPr>
        <p:spPr>
          <a:xfrm>
            <a:off x="7315200" y="4065569"/>
            <a:ext cx="1897237" cy="12578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EAEE8B9-550E-42BC-AEF4-0546D0339AD8}"/>
              </a:ext>
            </a:extLst>
          </p:cNvPr>
          <p:cNvSpPr txBox="1"/>
          <p:nvPr/>
        </p:nvSpPr>
        <p:spPr>
          <a:xfrm>
            <a:off x="1312788" y="3398759"/>
            <a:ext cx="10091220" cy="461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vi-VN" sz="2400" dirty="0"/>
              <a:t>b) Hãy nêu tên một số đồ vật có dạng khối trụ hoặc khối cầu mà em biết.</a:t>
            </a:r>
          </a:p>
        </p:txBody>
      </p:sp>
      <p:pic>
        <p:nvPicPr>
          <p:cNvPr id="1026" name="Picture 2" descr="Nước Ngọt Coca Cola Lon 330ml – Siêu thị Kingfood">
            <a:extLst>
              <a:ext uri="{FF2B5EF4-FFF2-40B4-BE49-F238E27FC236}">
                <a16:creationId xmlns:a16="http://schemas.microsoft.com/office/drawing/2014/main" id="{DBD8A289-8EBE-4547-B8D4-73D48584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73" y="4324883"/>
            <a:ext cx="1975374" cy="197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83B1EEA-8DD0-4417-86EB-3AD08777DC30}"/>
              </a:ext>
            </a:extLst>
          </p:cNvPr>
          <p:cNvSpPr/>
          <p:nvPr/>
        </p:nvSpPr>
        <p:spPr>
          <a:xfrm rot="20874249">
            <a:off x="990991" y="3983873"/>
            <a:ext cx="1558267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ộp Bút Chì Màu 18 Màu, Giá tháng 5/2021">
            <a:extLst>
              <a:ext uri="{FF2B5EF4-FFF2-40B4-BE49-F238E27FC236}">
                <a16:creationId xmlns:a16="http://schemas.microsoft.com/office/drawing/2014/main" id="{E4D95E40-991E-47E2-BA4D-566A3C5B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85" y="4734623"/>
            <a:ext cx="1574000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ép cà rốt cam">
            <a:extLst>
              <a:ext uri="{FF2B5EF4-FFF2-40B4-BE49-F238E27FC236}">
                <a16:creationId xmlns:a16="http://schemas.microsoft.com/office/drawing/2014/main" id="{D4DF645E-EBC4-4E52-8D67-9987A1CA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54" y="3796828"/>
            <a:ext cx="1915541" cy="1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9F8AFD8-0521-41C9-9D1B-971DE9C40B8E}"/>
              </a:ext>
            </a:extLst>
          </p:cNvPr>
          <p:cNvSpPr/>
          <p:nvPr/>
        </p:nvSpPr>
        <p:spPr>
          <a:xfrm rot="20874249">
            <a:off x="5500075" y="3984426"/>
            <a:ext cx="1558267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Trái Đất, Địa Cầu, Hành Tinh Vũ Trụ, Tách Nền PNG 8 - Free.Vector6.com">
            <a:extLst>
              <a:ext uri="{FF2B5EF4-FFF2-40B4-BE49-F238E27FC236}">
                <a16:creationId xmlns:a16="http://schemas.microsoft.com/office/drawing/2014/main" id="{DDF52564-A75C-444D-9CA8-D4D1C5FB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00" y="4111364"/>
            <a:ext cx="3171828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ãn Hình ảnh | Định dạng hình ảnh PNG 400759324| vn.lovepik.com">
            <a:extLst>
              <a:ext uri="{FF2B5EF4-FFF2-40B4-BE49-F238E27FC236}">
                <a16:creationId xmlns:a16="http://schemas.microsoft.com/office/drawing/2014/main" id="{1CEA6B93-646D-4A70-8FCF-6FE6D4BB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7907" r="94651">
                        <a14:foregroundMark x1="7907" y1="40814" x2="8140" y2="51744"/>
                        <a14:foregroundMark x1="90349" y1="51047" x2="90930" y2="56977"/>
                        <a14:foregroundMark x1="94651" y1="55349" x2="94651" y2="5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96" y="3717876"/>
            <a:ext cx="1930896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ơ thấy chơi bóng bàn đánh con gì? Mơ trái bóng bàn? - KUBET | KU CASINO |  KUBET88 | KUBET77 | Link vào nhà cái KUBET chính thức 2021 tại kutop1.com">
            <a:extLst>
              <a:ext uri="{FF2B5EF4-FFF2-40B4-BE49-F238E27FC236}">
                <a16:creationId xmlns:a16="http://schemas.microsoft.com/office/drawing/2014/main" id="{EB539CD5-C39C-4657-983C-62495161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17" y="4625622"/>
            <a:ext cx="1913580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2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/>
      <p:bldP spid="34" grpId="0"/>
      <p:bldP spid="36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24A0EC-8AD8-4B9E-BA40-A1C84570FB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70" y="1474044"/>
            <a:ext cx="10490270" cy="49394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479722-9618-473A-A29C-CCD97CF1D72B}"/>
              </a:ext>
            </a:extLst>
          </p:cNvPr>
          <p:cNvSpPr/>
          <p:nvPr/>
        </p:nvSpPr>
        <p:spPr>
          <a:xfrm>
            <a:off x="2967936" y="618545"/>
            <a:ext cx="437323" cy="43732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1C9EB-89F8-420B-B765-2A2971FD8597}"/>
              </a:ext>
            </a:extLst>
          </p:cNvPr>
          <p:cNvSpPr txBox="1"/>
          <p:nvPr/>
        </p:nvSpPr>
        <p:spPr>
          <a:xfrm>
            <a:off x="3405265" y="618549"/>
            <a:ext cx="7708219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FE9AE70A-E6CD-43EC-AC5E-24E88CEB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8" y="36013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60C4553-7257-473C-86C4-41375E4ECED4}"/>
              </a:ext>
            </a:extLst>
          </p:cNvPr>
          <p:cNvSpPr/>
          <p:nvPr/>
        </p:nvSpPr>
        <p:spPr>
          <a:xfrm>
            <a:off x="3405259" y="2412435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069ADD-8583-41FA-9842-86D559CA187B}"/>
              </a:ext>
            </a:extLst>
          </p:cNvPr>
          <p:cNvSpPr/>
          <p:nvPr/>
        </p:nvSpPr>
        <p:spPr>
          <a:xfrm>
            <a:off x="4270859" y="3438923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D8D394-65E5-4BAF-AB94-11B332B3FAEC}"/>
              </a:ext>
            </a:extLst>
          </p:cNvPr>
          <p:cNvSpPr/>
          <p:nvPr/>
        </p:nvSpPr>
        <p:spPr>
          <a:xfrm>
            <a:off x="3032903" y="3484942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920DD5-5C46-46B9-A8BD-AC5D7AE20777}"/>
              </a:ext>
            </a:extLst>
          </p:cNvPr>
          <p:cNvSpPr/>
          <p:nvPr/>
        </p:nvSpPr>
        <p:spPr>
          <a:xfrm>
            <a:off x="3032903" y="3226892"/>
            <a:ext cx="2284686" cy="192188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5CD9A9-6A13-40FA-8617-5899376E45DF}"/>
              </a:ext>
            </a:extLst>
          </p:cNvPr>
          <p:cNvSpPr/>
          <p:nvPr/>
        </p:nvSpPr>
        <p:spPr>
          <a:xfrm>
            <a:off x="8042034" y="2213143"/>
            <a:ext cx="1481796" cy="150073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116E30-3320-4C75-B0AE-B7FC526D76BA}"/>
              </a:ext>
            </a:extLst>
          </p:cNvPr>
          <p:cNvSpPr/>
          <p:nvPr/>
        </p:nvSpPr>
        <p:spPr>
          <a:xfrm>
            <a:off x="3405265" y="2827698"/>
            <a:ext cx="1237957" cy="11774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52C9A6-3A84-46A6-B845-44EB3F8EB173}"/>
              </a:ext>
            </a:extLst>
          </p:cNvPr>
          <p:cNvSpPr/>
          <p:nvPr/>
        </p:nvSpPr>
        <p:spPr>
          <a:xfrm rot="20664734">
            <a:off x="2232625" y="4182741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118A00-37F8-468C-8BEE-E55C25811A05}"/>
              </a:ext>
            </a:extLst>
          </p:cNvPr>
          <p:cNvSpPr/>
          <p:nvPr/>
        </p:nvSpPr>
        <p:spPr>
          <a:xfrm rot="20664734">
            <a:off x="3386378" y="4217810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B1CEF7-AE47-494A-8525-9090370A6A0E}"/>
              </a:ext>
            </a:extLst>
          </p:cNvPr>
          <p:cNvSpPr/>
          <p:nvPr/>
        </p:nvSpPr>
        <p:spPr>
          <a:xfrm rot="1407970">
            <a:off x="4591834" y="5182765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EA3527-DFCF-4065-861D-1BBE9E40FFB7}"/>
              </a:ext>
            </a:extLst>
          </p:cNvPr>
          <p:cNvSpPr/>
          <p:nvPr/>
        </p:nvSpPr>
        <p:spPr>
          <a:xfrm rot="1407970">
            <a:off x="5197834" y="4846121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80420E-0029-4374-87FF-F4C585D85142}"/>
              </a:ext>
            </a:extLst>
          </p:cNvPr>
          <p:cNvSpPr/>
          <p:nvPr/>
        </p:nvSpPr>
        <p:spPr>
          <a:xfrm rot="3494565">
            <a:off x="2110961" y="5118042"/>
            <a:ext cx="1237957" cy="9486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67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298157" y="2066572"/>
            <a:ext cx="9140631" cy="1184621"/>
          </a:xfrm>
          <a:prstGeom prst="rect">
            <a:avLst/>
          </a:prstGeom>
          <a:noFill/>
          <a:ln w="57150">
            <a:noFill/>
          </a:ln>
        </p:spPr>
        <p:txBody>
          <a:bodyPr wrap="square" lIns="91124" tIns="45562" rIns="91124" bIns="45562" rtlCol="0">
            <a:spAutoFit/>
          </a:bodyPr>
          <a:lstStyle/>
          <a:p>
            <a:pPr algn="ctr" defTabSz="1218877">
              <a:spcBef>
                <a:spcPts val="598"/>
              </a:spcBef>
            </a:pPr>
            <a:r>
              <a:rPr lang="en-US" sz="7100" dirty="0" err="1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Vận</a:t>
            </a:r>
            <a:r>
              <a:rPr lang="en-US" sz="7100" dirty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lang="en-US" sz="7100" dirty="0" err="1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dụng</a:t>
            </a:r>
            <a:endParaRPr lang="en-US" sz="7100" dirty="0">
              <a:solidFill>
                <a:srgbClr val="FF0066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pic>
        <p:nvPicPr>
          <p:cNvPr id="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50" y="127847"/>
            <a:ext cx="2203451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766" y="330201"/>
            <a:ext cx="178204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lower1_div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7" y="5248898"/>
            <a:ext cx="12029705" cy="125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21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yeah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06.57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8267" y="251998"/>
            <a:ext cx="1083733" cy="81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641" y="1610326"/>
            <a:ext cx="9120850" cy="2938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505" y="150471"/>
            <a:ext cx="10860762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1.Kể </a:t>
            </a:r>
            <a:r>
              <a:rPr lang="en-US" sz="3600" dirty="0" err="1"/>
              <a:t>tên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dạng</a:t>
            </a:r>
            <a:r>
              <a:rPr lang="en-US" sz="3600" dirty="0"/>
              <a:t>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trụ</a:t>
            </a:r>
            <a:r>
              <a:rPr lang="en-US" sz="3600" dirty="0"/>
              <a:t>,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cầu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7505" y="4932745"/>
            <a:ext cx="1140262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-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dạng</a:t>
            </a:r>
            <a:r>
              <a:rPr lang="en-US" sz="3600" dirty="0"/>
              <a:t>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trụ</a:t>
            </a:r>
            <a:r>
              <a:rPr lang="en-US" sz="3600" dirty="0"/>
              <a:t>: Lon </a:t>
            </a:r>
            <a:r>
              <a:rPr lang="en-US" sz="3600" dirty="0" err="1"/>
              <a:t>sữa</a:t>
            </a:r>
            <a:r>
              <a:rPr lang="en-US" sz="3600" dirty="0"/>
              <a:t>, </a:t>
            </a:r>
            <a:r>
              <a:rPr lang="en-US" sz="3600" dirty="0" err="1"/>
              <a:t>lon</a:t>
            </a:r>
            <a:r>
              <a:rPr lang="en-US" sz="3600" dirty="0"/>
              <a:t> </a:t>
            </a:r>
            <a:r>
              <a:rPr lang="en-US" sz="3600" dirty="0" err="1"/>
              <a:t>nước</a:t>
            </a:r>
            <a:r>
              <a:rPr lang="en-US" sz="3600" dirty="0"/>
              <a:t>, </a:t>
            </a:r>
            <a:r>
              <a:rPr lang="en-US" sz="3600" dirty="0" err="1"/>
              <a:t>bình</a:t>
            </a:r>
            <a:r>
              <a:rPr lang="en-US" sz="3600" dirty="0"/>
              <a:t> </a:t>
            </a:r>
            <a:r>
              <a:rPr lang="en-US" sz="3600" dirty="0" err="1"/>
              <a:t>cá</a:t>
            </a:r>
            <a:r>
              <a:rPr lang="en-US" sz="3600" dirty="0"/>
              <a:t> </a:t>
            </a:r>
            <a:r>
              <a:rPr lang="en-US" sz="3600" dirty="0" err="1"/>
              <a:t>cảnh</a:t>
            </a:r>
            <a:r>
              <a:rPr lang="en-US" sz="3600" dirty="0"/>
              <a:t>.</a:t>
            </a:r>
          </a:p>
          <a:p>
            <a:r>
              <a:rPr lang="en-US" sz="3600" dirty="0"/>
              <a:t>-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dạng</a:t>
            </a:r>
            <a:r>
              <a:rPr lang="en-US" sz="3600" dirty="0"/>
              <a:t>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cầu</a:t>
            </a:r>
            <a:r>
              <a:rPr lang="en-US" sz="3600" dirty="0"/>
              <a:t>: </a:t>
            </a:r>
            <a:r>
              <a:rPr lang="en-US" sz="3600" dirty="0" err="1"/>
              <a:t>Quả</a:t>
            </a:r>
            <a:r>
              <a:rPr lang="en-US" sz="3600" dirty="0"/>
              <a:t> </a:t>
            </a:r>
            <a:r>
              <a:rPr lang="en-US" sz="3600" dirty="0" err="1"/>
              <a:t>bóng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60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8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8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8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8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7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yeah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06.57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8267" y="251998"/>
            <a:ext cx="1083733" cy="81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505" y="150471"/>
            <a:ext cx="10860762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2. </a:t>
            </a:r>
            <a:r>
              <a:rPr lang="en-US" sz="3600" dirty="0" err="1">
                <a:solidFill>
                  <a:prstClr val="black"/>
                </a:solidFill>
              </a:rPr>
              <a:t>Mỗi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hình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sau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có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bao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nhiêu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khối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trụ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khối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cầu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khối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lập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phương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khối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hộp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chữ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nhật</a:t>
            </a:r>
            <a:r>
              <a:rPr lang="en-US" sz="36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-81023" y="4791917"/>
            <a:ext cx="12273023" cy="2185214"/>
          </a:xfrm>
          <a:prstGeom prst="rect">
            <a:avLst/>
          </a:prstGeom>
          <a:solidFill>
            <a:srgbClr val="F7941E"/>
          </a:solidFill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prstClr val="black"/>
                </a:solidFill>
              </a:rPr>
              <a:t>Hình</a:t>
            </a:r>
            <a:r>
              <a:rPr lang="en-US" sz="3400" dirty="0">
                <a:solidFill>
                  <a:prstClr val="black"/>
                </a:solidFill>
              </a:rPr>
              <a:t> 1: 2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trụ</a:t>
            </a:r>
            <a:r>
              <a:rPr lang="en-US" sz="3400" dirty="0">
                <a:solidFill>
                  <a:prstClr val="black"/>
                </a:solidFill>
              </a:rPr>
              <a:t>, 1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cầu</a:t>
            </a:r>
            <a:r>
              <a:rPr lang="en-US" sz="3400" dirty="0">
                <a:solidFill>
                  <a:prstClr val="black"/>
                </a:solidFill>
              </a:rPr>
              <a:t>, 1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lập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phương</a:t>
            </a:r>
            <a:r>
              <a:rPr lang="en-US" sz="3400" dirty="0">
                <a:solidFill>
                  <a:prstClr val="black"/>
                </a:solidFill>
              </a:rPr>
              <a:t>, 1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hộp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chữ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nhật</a:t>
            </a:r>
            <a:r>
              <a:rPr lang="en-US" sz="3400" dirty="0">
                <a:solidFill>
                  <a:prstClr val="black"/>
                </a:solidFill>
              </a:rPr>
              <a:t>.</a:t>
            </a:r>
          </a:p>
          <a:p>
            <a:r>
              <a:rPr lang="en-US" sz="3400" dirty="0" err="1">
                <a:solidFill>
                  <a:prstClr val="black"/>
                </a:solidFill>
              </a:rPr>
              <a:t>Hình</a:t>
            </a:r>
            <a:r>
              <a:rPr lang="en-US" sz="3400" dirty="0">
                <a:solidFill>
                  <a:prstClr val="black"/>
                </a:solidFill>
              </a:rPr>
              <a:t> 2: 7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trụ</a:t>
            </a:r>
            <a:r>
              <a:rPr lang="en-US" sz="3400" dirty="0">
                <a:solidFill>
                  <a:prstClr val="black"/>
                </a:solidFill>
              </a:rPr>
              <a:t>, 4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cầu</a:t>
            </a:r>
            <a:r>
              <a:rPr lang="en-US" sz="3400" dirty="0">
                <a:solidFill>
                  <a:prstClr val="black"/>
                </a:solidFill>
              </a:rPr>
              <a:t>, 1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lập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phương</a:t>
            </a:r>
            <a:r>
              <a:rPr lang="en-US" sz="3400" dirty="0">
                <a:solidFill>
                  <a:prstClr val="black"/>
                </a:solidFill>
              </a:rPr>
              <a:t>, 1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hộp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chữ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nhật</a:t>
            </a:r>
            <a:endParaRPr lang="en-US" sz="34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8" y="1527858"/>
            <a:ext cx="10321189" cy="3171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2825" y="3858977"/>
            <a:ext cx="1574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Hình</a:t>
            </a:r>
            <a:r>
              <a:rPr lang="en-US" sz="36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66076" y="3943703"/>
            <a:ext cx="155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Hình</a:t>
            </a:r>
            <a:r>
              <a:rPr lang="en-US" sz="3600" dirty="0">
                <a:solidFill>
                  <a:srgbClr val="FF0000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71994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8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8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8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8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7" grpId="0" animBg="1"/>
      <p:bldP spid="42" grpId="0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vector-tre-em-vui-choi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8994"/>
            <a:ext cx="10972799" cy="6783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1" y="1475113"/>
            <a:ext cx="10799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4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516" y="4"/>
            <a:ext cx="12504516" cy="704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7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70s wood panel wa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772" y="0"/>
            <a:ext cx="1665668" cy="1686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425"/>
            <a:ext cx="8899652" cy="5526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1637" y="3359226"/>
            <a:ext cx="2222340" cy="661722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en-US" sz="3700" dirty="0" err="1"/>
              <a:t>Hình</a:t>
            </a:r>
            <a:r>
              <a:rPr lang="en-US" sz="3700" dirty="0"/>
              <a:t> </a:t>
            </a:r>
            <a:r>
              <a:rPr lang="en-US" sz="3700" dirty="0" err="1"/>
              <a:t>tròn</a:t>
            </a:r>
            <a:endParaRPr lang="en-US" sz="3700" dirty="0"/>
          </a:p>
        </p:txBody>
      </p:sp>
      <p:sp>
        <p:nvSpPr>
          <p:cNvPr id="10" name="TextBox 9"/>
          <p:cNvSpPr txBox="1"/>
          <p:nvPr/>
        </p:nvSpPr>
        <p:spPr>
          <a:xfrm>
            <a:off x="4661070" y="3359226"/>
            <a:ext cx="3082725" cy="661722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en-US" sz="3700" dirty="0" err="1"/>
              <a:t>Hình</a:t>
            </a:r>
            <a:r>
              <a:rPr lang="en-US" sz="3700" dirty="0"/>
              <a:t> </a:t>
            </a:r>
            <a:r>
              <a:rPr lang="en-US" sz="3700" dirty="0" err="1"/>
              <a:t>vuông</a:t>
            </a:r>
            <a:endParaRPr lang="en-US" sz="3700" dirty="0"/>
          </a:p>
        </p:txBody>
      </p:sp>
      <p:sp>
        <p:nvSpPr>
          <p:cNvPr id="11" name="TextBox 10"/>
          <p:cNvSpPr txBox="1"/>
          <p:nvPr/>
        </p:nvSpPr>
        <p:spPr>
          <a:xfrm>
            <a:off x="954908" y="5198718"/>
            <a:ext cx="2835794" cy="661722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en-US" sz="3700" dirty="0" err="1"/>
              <a:t>Hình</a:t>
            </a:r>
            <a:r>
              <a:rPr lang="en-US" sz="3700" dirty="0"/>
              <a:t> tam </a:t>
            </a:r>
            <a:r>
              <a:rPr lang="en-US" sz="3700" dirty="0" err="1"/>
              <a:t>giác</a:t>
            </a:r>
            <a:endParaRPr lang="en-US" sz="3700" dirty="0"/>
          </a:p>
        </p:txBody>
      </p:sp>
      <p:sp>
        <p:nvSpPr>
          <p:cNvPr id="12" name="TextBox 11"/>
          <p:cNvSpPr txBox="1"/>
          <p:nvPr/>
        </p:nvSpPr>
        <p:spPr>
          <a:xfrm>
            <a:off x="4449826" y="5203982"/>
            <a:ext cx="3505204" cy="661722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en-US" sz="3700" dirty="0" err="1"/>
              <a:t>Hình</a:t>
            </a:r>
            <a:r>
              <a:rPr lang="en-US" sz="3700" dirty="0"/>
              <a:t> </a:t>
            </a:r>
            <a:r>
              <a:rPr lang="en-US" sz="3700" dirty="0" err="1"/>
              <a:t>chữ</a:t>
            </a:r>
            <a:r>
              <a:rPr lang="en-US" sz="3700" dirty="0"/>
              <a:t> </a:t>
            </a:r>
            <a:r>
              <a:rPr lang="en-US" sz="3700" dirty="0" err="1"/>
              <a:t>nhật</a:t>
            </a:r>
            <a:endParaRPr lang="en-US" sz="3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108" y="1574159"/>
            <a:ext cx="4410997" cy="25240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99654" y="4098162"/>
            <a:ext cx="2986270" cy="661722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en-US" sz="3700" dirty="0" err="1">
                <a:solidFill>
                  <a:srgbClr val="FF0000"/>
                </a:solidFill>
              </a:rPr>
              <a:t>Hình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tứ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giác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7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D63CE0-7E74-4652-9CFF-1C0BFD90F525}"/>
              </a:ext>
            </a:extLst>
          </p:cNvPr>
          <p:cNvSpPr txBox="1"/>
          <p:nvPr/>
        </p:nvSpPr>
        <p:spPr>
          <a:xfrm>
            <a:off x="2" y="9"/>
            <a:ext cx="12192000" cy="461659"/>
          </a:xfrm>
          <a:prstGeom prst="rect">
            <a:avLst/>
          </a:prstGeom>
          <a:solidFill>
            <a:srgbClr val="C9EDF7"/>
          </a:solidFill>
          <a:ln>
            <a:solidFill>
              <a:srgbClr val="C9EDF7"/>
            </a:solidFill>
          </a:ln>
        </p:spPr>
        <p:txBody>
          <a:bodyPr wrap="square" lIns="91436" tIns="45717" rIns="91436" bIns="45717" rtlCol="0">
            <a:spAutoFit/>
          </a:bodyPr>
          <a:lstStyle/>
          <a:p>
            <a:pPr defTabSz="1219134"/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7B7C1B-31D1-4EF9-9F10-F6AB83849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25412" y="1565740"/>
            <a:ext cx="9770743" cy="39061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FB9D31-8890-43CA-80EB-B94D0EBF8DED}"/>
              </a:ext>
            </a:extLst>
          </p:cNvPr>
          <p:cNvSpPr txBox="1"/>
          <p:nvPr/>
        </p:nvSpPr>
        <p:spPr>
          <a:xfrm>
            <a:off x="2113284" y="3610387"/>
            <a:ext cx="78734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219134">
              <a:lnSpc>
                <a:spcPts val="2800"/>
              </a:lnSpc>
            </a:pPr>
            <a:endParaRPr lang="en-US" sz="2200" dirty="0">
              <a:solidFill>
                <a:srgbClr val="000000"/>
              </a:solidFill>
              <a:latin typeface="Rugrats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53501E-D09C-4F0B-871C-620D910BE2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64428">
            <a:off x="8990732" y="1045381"/>
            <a:ext cx="2254553" cy="14313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427B40-447F-4884-AE75-6F4FCEDE84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122036" y="4675554"/>
            <a:ext cx="3928116" cy="1027705"/>
          </a:xfrm>
          <a:prstGeom prst="rect">
            <a:avLst/>
          </a:prstGeom>
        </p:spPr>
      </p:pic>
      <p:pic>
        <p:nvPicPr>
          <p:cNvPr id="10" name="图片 10" descr="图片包含 轮子&#10;&#10;已生成高可信度的说明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482601"/>
            <a:ext cx="5689600" cy="1387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942" y="787405"/>
            <a:ext cx="8316503" cy="44930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60838" y="4047681"/>
            <a:ext cx="3253385" cy="1077220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9114" y="3986128"/>
            <a:ext cx="3679909" cy="123110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6143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1CC7B0-E2F7-776E-E4F0-696645C87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93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2">
            <a:extLst>
              <a:ext uri="{FF2B5EF4-FFF2-40B4-BE49-F238E27FC236}">
                <a16:creationId xmlns:a16="http://schemas.microsoft.com/office/drawing/2014/main" id="{A9A78CBC-C93D-0951-0270-4CF493B8F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928" y="88900"/>
            <a:ext cx="7800101" cy="61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708" tIns="62354" rIns="124708" bIns="62354">
            <a:spAutoFit/>
          </a:bodyPr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 tháng 2 năm 2023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3F02C2-24C3-0ED2-6500-CF40ABAF43A3}"/>
              </a:ext>
            </a:extLst>
          </p:cNvPr>
          <p:cNvSpPr txBox="1"/>
          <p:nvPr/>
        </p:nvSpPr>
        <p:spPr>
          <a:xfrm>
            <a:off x="849083" y="642259"/>
            <a:ext cx="1251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189F5C-34CB-6C40-C811-2370760EC099}"/>
              </a:ext>
            </a:extLst>
          </p:cNvPr>
          <p:cNvSpPr txBox="1"/>
          <p:nvPr/>
        </p:nvSpPr>
        <p:spPr>
          <a:xfrm>
            <a:off x="3516086" y="652838"/>
            <a:ext cx="5965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trụ, khối cầu (tiết 1)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AF61FB-AFE5-9347-645E-63DED6F05B3D}"/>
              </a:ext>
            </a:extLst>
          </p:cNvPr>
          <p:cNvSpPr txBox="1"/>
          <p:nvPr/>
        </p:nvSpPr>
        <p:spPr>
          <a:xfrm>
            <a:off x="1927412" y="1443318"/>
            <a:ext cx="8767482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</a:p>
          <a:p>
            <a:pPr marL="285750" indent="-285750">
              <a:buFontTx/>
              <a:buChar char="-"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bảng nhân 2, bảng chia 2.</a:t>
            </a:r>
          </a:p>
          <a:p>
            <a:pPr marL="285750" indent="-285750">
              <a:buFontTx/>
              <a:buChar char="-"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 thực hiện tính trường hợp có hai hoặc ba dấu phép tính.</a:t>
            </a:r>
          </a:p>
          <a:p>
            <a:pPr marL="285750" indent="-285750">
              <a:buFontTx/>
              <a:buChar char="-"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vào tính nhẩm và giải các bài toán có lời văn.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26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07F3EF-3105-40BD-AF82-8D1DA8BC4606}"/>
              </a:ext>
            </a:extLst>
          </p:cNvPr>
          <p:cNvSpPr/>
          <p:nvPr/>
        </p:nvSpPr>
        <p:spPr>
          <a:xfrm>
            <a:off x="6096006" y="1462200"/>
            <a:ext cx="4725868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8A7E8A-1D2E-4FFC-92B8-360E7E71AAB4}"/>
              </a:ext>
            </a:extLst>
          </p:cNvPr>
          <p:cNvSpPr/>
          <p:nvPr/>
        </p:nvSpPr>
        <p:spPr>
          <a:xfrm>
            <a:off x="1041887" y="1484208"/>
            <a:ext cx="4725868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9" y="35169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09C5BA-52A5-405A-B46E-A09E5C41BFE7}"/>
              </a:ext>
            </a:extLst>
          </p:cNvPr>
          <p:cNvGrpSpPr/>
          <p:nvPr/>
        </p:nvGrpSpPr>
        <p:grpSpPr>
          <a:xfrm>
            <a:off x="1773408" y="886223"/>
            <a:ext cx="3153077" cy="1461183"/>
            <a:chOff x="1855021" y="1425767"/>
            <a:chExt cx="3153077" cy="14611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0E3A03-718F-41B0-897C-9F02F461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5021" y="1425767"/>
              <a:ext cx="3153077" cy="14611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2D41E0-0F16-4B2E-ACA8-94C644FACAA9}"/>
                </a:ext>
              </a:extLst>
            </p:cNvPr>
            <p:cNvSpPr txBox="1"/>
            <p:nvPr/>
          </p:nvSpPr>
          <p:spPr>
            <a:xfrm rot="21121239">
              <a:off x="2356586" y="1784101"/>
              <a:ext cx="2149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trụ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13F426-5275-4F1B-90BA-BE44F3544A86}"/>
              </a:ext>
            </a:extLst>
          </p:cNvPr>
          <p:cNvGrpSpPr/>
          <p:nvPr/>
        </p:nvGrpSpPr>
        <p:grpSpPr>
          <a:xfrm>
            <a:off x="6811807" y="213557"/>
            <a:ext cx="3518252" cy="1770403"/>
            <a:chOff x="6930725" y="515230"/>
            <a:chExt cx="3518252" cy="17704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F49FF5-284D-4103-94FC-C1E90806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30725" y="515230"/>
              <a:ext cx="3518252" cy="17704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6081C5-42DE-4286-AABB-415AD557E935}"/>
                </a:ext>
              </a:extLst>
            </p:cNvPr>
            <p:cNvSpPr txBox="1"/>
            <p:nvPr/>
          </p:nvSpPr>
          <p:spPr>
            <a:xfrm rot="21121239">
              <a:off x="7487902" y="1373289"/>
              <a:ext cx="2348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cầu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F1D7FDD-D3E5-402D-A744-AFD3610012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16" r="51448"/>
          <a:stretch/>
        </p:blipFill>
        <p:spPr>
          <a:xfrm>
            <a:off x="1007837" y="2095899"/>
            <a:ext cx="2456827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1EB391-A7F2-46EB-A276-6C7F5D1CEA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551"/>
          <a:stretch/>
        </p:blipFill>
        <p:spPr>
          <a:xfrm>
            <a:off x="3464658" y="1996275"/>
            <a:ext cx="2597287" cy="339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2C29B6-2B13-43BC-98D7-495DD9F0633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229"/>
          <a:stretch/>
        </p:blipFill>
        <p:spPr>
          <a:xfrm>
            <a:off x="5933319" y="1802668"/>
            <a:ext cx="2795801" cy="3778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68DC69-334B-49E0-9AEA-8CC059958C0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006" r="8971"/>
          <a:stretch/>
        </p:blipFill>
        <p:spPr>
          <a:xfrm>
            <a:off x="8458935" y="1774797"/>
            <a:ext cx="2424249" cy="37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9996" y="506536"/>
            <a:ext cx="6626921" cy="661722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1" rIns="91440" bIns="45721" rtlCol="0">
            <a:spAutoFit/>
          </a:bodyPr>
          <a:lstStyle/>
          <a:p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539503"/>
              </p:ext>
            </p:extLst>
          </p:nvPr>
        </p:nvGraphicFramePr>
        <p:xfrm>
          <a:off x="358816" y="1564623"/>
          <a:ext cx="10773458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6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6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8640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phẳng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3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phẳng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endParaRPr lang="en-US" sz="3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phẳng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97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015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2427</TotalTime>
  <Words>420</Words>
  <Application>Microsoft Office PowerPoint</Application>
  <PresentationFormat>Widescreen</PresentationFormat>
  <Paragraphs>61</Paragraphs>
  <Slides>15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Calibri</vt:lpstr>
      <vt:lpstr>Calibri Light</vt:lpstr>
      <vt:lpstr>Kids</vt:lpstr>
      <vt:lpstr>Rugrats Sans</vt:lpstr>
      <vt:lpstr>Times New Roman</vt:lpstr>
      <vt:lpstr>UTM Cookies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Tram Nguyen</cp:lastModifiedBy>
  <cp:revision>226</cp:revision>
  <dcterms:created xsi:type="dcterms:W3CDTF">2021-06-02T01:34:28Z</dcterms:created>
  <dcterms:modified xsi:type="dcterms:W3CDTF">2023-03-07T11:18:18Z</dcterms:modified>
</cp:coreProperties>
</file>