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6" r:id="rId2"/>
    <p:sldId id="295" r:id="rId3"/>
    <p:sldId id="293" r:id="rId4"/>
    <p:sldId id="281" r:id="rId5"/>
    <p:sldId id="289" r:id="rId6"/>
    <p:sldId id="282" r:id="rId7"/>
    <p:sldId id="283" r:id="rId8"/>
    <p:sldId id="284" r:id="rId9"/>
    <p:sldId id="290" r:id="rId10"/>
  </p:sldIdLst>
  <p:sldSz cx="9144000" cy="5143500" type="screen16x9"/>
  <p:notesSz cx="6858000" cy="9144000"/>
  <p:custDataLst>
    <p:tags r:id="rId1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61" autoAdjust="0"/>
    <p:restoredTop sz="86891" autoAdjust="0"/>
  </p:normalViewPr>
  <p:slideViewPr>
    <p:cSldViewPr snapToGrid="0">
      <p:cViewPr varScale="1">
        <p:scale>
          <a:sx n="79" d="100"/>
          <a:sy n="79" d="100"/>
        </p:scale>
        <p:origin x="-798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01/04/2023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4695" y="297841"/>
            <a:ext cx="8528576" cy="4249107"/>
            <a:chOff x="20" y="73"/>
            <a:chExt cx="5720" cy="4202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4513" y="3976"/>
              <a:ext cx="515" cy="226"/>
            </a:xfrm>
            <a:custGeom>
              <a:avLst/>
              <a:gdLst>
                <a:gd name="T0" fmla="*/ 505 w 515"/>
                <a:gd name="T1" fmla="*/ 197 h 226"/>
                <a:gd name="T2" fmla="*/ 515 w 515"/>
                <a:gd name="T3" fmla="*/ 214 h 226"/>
                <a:gd name="T4" fmla="*/ 495 w 515"/>
                <a:gd name="T5" fmla="*/ 220 h 226"/>
                <a:gd name="T6" fmla="*/ 485 w 515"/>
                <a:gd name="T7" fmla="*/ 226 h 226"/>
                <a:gd name="T8" fmla="*/ 455 w 515"/>
                <a:gd name="T9" fmla="*/ 226 h 226"/>
                <a:gd name="T10" fmla="*/ 426 w 515"/>
                <a:gd name="T11" fmla="*/ 220 h 226"/>
                <a:gd name="T12" fmla="*/ 386 w 515"/>
                <a:gd name="T13" fmla="*/ 214 h 226"/>
                <a:gd name="T14" fmla="*/ 336 w 515"/>
                <a:gd name="T15" fmla="*/ 197 h 226"/>
                <a:gd name="T16" fmla="*/ 297 w 515"/>
                <a:gd name="T17" fmla="*/ 186 h 226"/>
                <a:gd name="T18" fmla="*/ 247 w 515"/>
                <a:gd name="T19" fmla="*/ 164 h 226"/>
                <a:gd name="T20" fmla="*/ 208 w 515"/>
                <a:gd name="T21" fmla="*/ 147 h 226"/>
                <a:gd name="T22" fmla="*/ 158 w 515"/>
                <a:gd name="T23" fmla="*/ 124 h 226"/>
                <a:gd name="T24" fmla="*/ 119 w 515"/>
                <a:gd name="T25" fmla="*/ 96 h 226"/>
                <a:gd name="T26" fmla="*/ 79 w 515"/>
                <a:gd name="T27" fmla="*/ 73 h 226"/>
                <a:gd name="T28" fmla="*/ 40 w 515"/>
                <a:gd name="T29" fmla="*/ 45 h 226"/>
                <a:gd name="T30" fmla="*/ 20 w 515"/>
                <a:gd name="T31" fmla="*/ 23 h 226"/>
                <a:gd name="T32" fmla="*/ 0 w 515"/>
                <a:gd name="T33" fmla="*/ 0 h 226"/>
                <a:gd name="T34" fmla="*/ 20 w 515"/>
                <a:gd name="T35" fmla="*/ 17 h 226"/>
                <a:gd name="T36" fmla="*/ 40 w 515"/>
                <a:gd name="T37" fmla="*/ 39 h 226"/>
                <a:gd name="T38" fmla="*/ 69 w 515"/>
                <a:gd name="T39" fmla="*/ 62 h 226"/>
                <a:gd name="T40" fmla="*/ 99 w 515"/>
                <a:gd name="T41" fmla="*/ 85 h 226"/>
                <a:gd name="T42" fmla="*/ 139 w 515"/>
                <a:gd name="T43" fmla="*/ 107 h 226"/>
                <a:gd name="T44" fmla="*/ 178 w 515"/>
                <a:gd name="T45" fmla="*/ 130 h 226"/>
                <a:gd name="T46" fmla="*/ 218 w 515"/>
                <a:gd name="T47" fmla="*/ 152 h 226"/>
                <a:gd name="T48" fmla="*/ 267 w 515"/>
                <a:gd name="T49" fmla="*/ 169 h 226"/>
                <a:gd name="T50" fmla="*/ 317 w 515"/>
                <a:gd name="T51" fmla="*/ 186 h 226"/>
                <a:gd name="T52" fmla="*/ 356 w 515"/>
                <a:gd name="T53" fmla="*/ 203 h 226"/>
                <a:gd name="T54" fmla="*/ 396 w 515"/>
                <a:gd name="T55" fmla="*/ 214 h 226"/>
                <a:gd name="T56" fmla="*/ 435 w 515"/>
                <a:gd name="T57" fmla="*/ 220 h 226"/>
                <a:gd name="T58" fmla="*/ 465 w 515"/>
                <a:gd name="T59" fmla="*/ 220 h 226"/>
                <a:gd name="T60" fmla="*/ 485 w 515"/>
                <a:gd name="T61" fmla="*/ 220 h 226"/>
                <a:gd name="T62" fmla="*/ 495 w 515"/>
                <a:gd name="T63" fmla="*/ 214 h 226"/>
                <a:gd name="T64" fmla="*/ 505 w 515"/>
                <a:gd name="T65" fmla="*/ 203 h 226"/>
                <a:gd name="T66" fmla="*/ 495 w 515"/>
                <a:gd name="T67" fmla="*/ 192 h 226"/>
                <a:gd name="T68" fmla="*/ 495 w 515"/>
                <a:gd name="T69" fmla="*/ 192 h 226"/>
                <a:gd name="T70" fmla="*/ 505 w 515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226"/>
                <a:gd name="T110" fmla="*/ 515 w 5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2177" y="120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2177" y="160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2336" y="160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1979" y="120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0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1682" y="80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3781" y="80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2801" y="80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5"/>
            <p:cNvSpPr>
              <a:spLocks/>
            </p:cNvSpPr>
            <p:nvPr/>
          </p:nvSpPr>
          <p:spPr bwMode="auto">
            <a:xfrm>
              <a:off x="2880" y="120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9"/>
            <p:cNvSpPr>
              <a:spLocks/>
            </p:cNvSpPr>
            <p:nvPr/>
          </p:nvSpPr>
          <p:spPr bwMode="auto">
            <a:xfrm>
              <a:off x="2880" y="160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95"/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altLang="vi-VN" sz="103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24"/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25"/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26"/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27"/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8"/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29"/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30"/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131"/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132"/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133"/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134"/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35"/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36"/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137"/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138"/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39"/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140"/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141"/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142"/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143"/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144"/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45"/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146"/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47"/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148"/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9"/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0"/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51"/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152"/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153"/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154"/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55"/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156"/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57"/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158"/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9"/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160"/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61"/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62"/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163"/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64"/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65"/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66"/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67"/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8"/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9"/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70"/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1"/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72"/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73"/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74"/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75"/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76"/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77"/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78"/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79"/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80"/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81"/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82"/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83"/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84"/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85"/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86"/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87"/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88"/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89"/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90"/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91"/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92"/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93"/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94"/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95"/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96"/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97"/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98"/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99"/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200"/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201"/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202"/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203"/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204"/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205"/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" name="WordArt 14"/>
          <p:cNvSpPr>
            <a:spLocks noChangeArrowheads="1" noChangeShapeType="1" noTextEdit="1"/>
          </p:cNvSpPr>
          <p:nvPr/>
        </p:nvSpPr>
        <p:spPr bwMode="auto">
          <a:xfrm>
            <a:off x="1949116" y="381000"/>
            <a:ext cx="5341963" cy="96043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vi-VN" sz="51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–ĐÀO TẠO 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 LỘC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ĐOÀN NGHIÊN</a:t>
            </a:r>
            <a:endParaRPr lang="en-US" sz="20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7" name="Rectangle 21"/>
          <p:cNvSpPr>
            <a:spLocks noChangeArrowheads="1"/>
          </p:cNvSpPr>
          <p:nvPr/>
        </p:nvSpPr>
        <p:spPr bwMode="auto">
          <a:xfrm>
            <a:off x="1433334" y="2569469"/>
            <a:ext cx="5564830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30615" tIns="65308" rIns="130615" bIns="65308" anchor="ctr"/>
          <a:lstStyle/>
          <a:p>
            <a:pPr algn="ctr" eaLnBrk="0" hangingPunct="0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8" name="TextBox 1"/>
          <p:cNvSpPr txBox="1">
            <a:spLocks noChangeArrowheads="1"/>
          </p:cNvSpPr>
          <p:nvPr/>
        </p:nvSpPr>
        <p:spPr bwMode="auto">
          <a:xfrm>
            <a:off x="2815375" y="3651476"/>
            <a:ext cx="3812612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2020 -2021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Text Box 22"/>
          <p:cNvSpPr txBox="1">
            <a:spLocks noChangeArrowheads="1"/>
          </p:cNvSpPr>
          <p:nvPr/>
        </p:nvSpPr>
        <p:spPr bwMode="auto">
          <a:xfrm>
            <a:off x="3119182" y="2382241"/>
            <a:ext cx="3137293" cy="62433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lIns="130615" tIns="65308" rIns="130615" bIns="65308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WordArt 8"/>
          <p:cNvSpPr>
            <a:spLocks noChangeArrowheads="1" noChangeShapeType="1" noTextEdit="1"/>
          </p:cNvSpPr>
          <p:nvPr/>
        </p:nvSpPr>
        <p:spPr bwMode="auto">
          <a:xfrm>
            <a:off x="1255187" y="1380528"/>
            <a:ext cx="6589421" cy="5445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900" b="1" i="1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19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sp>
        <p:nvSpPr>
          <p:cNvPr id="201" name="WordArt 3"/>
          <p:cNvSpPr>
            <a:spLocks noChangeArrowheads="1" noChangeShapeType="1" noTextEdit="1"/>
          </p:cNvSpPr>
          <p:nvPr/>
        </p:nvSpPr>
        <p:spPr bwMode="auto">
          <a:xfrm>
            <a:off x="2900912" y="2005232"/>
            <a:ext cx="3615068" cy="42514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1900" b="1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 TẬP ĐỌC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179</Words>
  <Application>Microsoft Office PowerPoint</Application>
  <PresentationFormat>On-screen Show (16:9)</PresentationFormat>
  <Paragraphs>109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ACER</cp:lastModifiedBy>
  <cp:revision>66</cp:revision>
  <dcterms:created xsi:type="dcterms:W3CDTF">2017-01-10T13:46:13Z</dcterms:created>
  <dcterms:modified xsi:type="dcterms:W3CDTF">2023-04-01T15:55:11Z</dcterms:modified>
</cp:coreProperties>
</file>