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C268-650C-4962-9C8A-9D7B1A18B87F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75AB-3246-4792-AEA7-6B4BF791B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46400" y="1398014"/>
            <a:ext cx="10388600" cy="2030985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685783"/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0411" y="4047559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tËp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äc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57" b="41037"/>
          <a:stretch/>
        </p:blipFill>
        <p:spPr bwMode="auto">
          <a:xfrm>
            <a:off x="228600" y="1600201"/>
            <a:ext cx="14020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571937" y="609600"/>
            <a:ext cx="823906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2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 KIẾN VÀ CHIM BỒ CÂU ( </a:t>
            </a:r>
            <a:r>
              <a:rPr lang="en-US" sz="32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2622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47675C-D3CC-4D67-AAB0-528286EEB0F8}"/>
              </a:ext>
            </a:extLst>
          </p:cNvPr>
          <p:cNvSpPr txBox="1"/>
          <p:nvPr/>
        </p:nvSpPr>
        <p:spPr>
          <a:xfrm>
            <a:off x="914400" y="138530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1D53D29-8DC8-4D66-BE0A-D6AD07FDCA16}"/>
              </a:ext>
            </a:extLst>
          </p:cNvPr>
          <p:cNvSpPr txBox="1"/>
          <p:nvPr/>
        </p:nvSpPr>
        <p:spPr>
          <a:xfrm>
            <a:off x="8271163" y="135871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B02E90-3714-474B-9A25-058710F1370B}"/>
              </a:ext>
            </a:extLst>
          </p:cNvPr>
          <p:cNvSpPr txBox="1"/>
          <p:nvPr/>
        </p:nvSpPr>
        <p:spPr>
          <a:xfrm>
            <a:off x="914400" y="188193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CC0896-9610-4965-9396-0905A988A9D2}"/>
              </a:ext>
            </a:extLst>
          </p:cNvPr>
          <p:cNvSpPr txBox="1"/>
          <p:nvPr/>
        </p:nvSpPr>
        <p:spPr>
          <a:xfrm>
            <a:off x="879763" y="233913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2F3B7A-D101-4E49-8551-12388233E2DB}"/>
              </a:ext>
            </a:extLst>
          </p:cNvPr>
          <p:cNvSpPr txBox="1"/>
          <p:nvPr/>
        </p:nvSpPr>
        <p:spPr>
          <a:xfrm>
            <a:off x="1464425" y="282958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2C40E0-B045-4CBC-87B7-680BB80B6AE7}"/>
              </a:ext>
            </a:extLst>
          </p:cNvPr>
          <p:cNvSpPr txBox="1"/>
          <p:nvPr/>
        </p:nvSpPr>
        <p:spPr>
          <a:xfrm>
            <a:off x="762000" y="343918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F9A6EF-1062-4BBF-B492-59134AAF9414}"/>
              </a:ext>
            </a:extLst>
          </p:cNvPr>
          <p:cNvSpPr txBox="1"/>
          <p:nvPr/>
        </p:nvSpPr>
        <p:spPr>
          <a:xfrm>
            <a:off x="9947563" y="343918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40FF79-390F-4AD8-88A3-666F6A57AD52}"/>
              </a:ext>
            </a:extLst>
          </p:cNvPr>
          <p:cNvSpPr txBox="1"/>
          <p:nvPr/>
        </p:nvSpPr>
        <p:spPr>
          <a:xfrm>
            <a:off x="4343400" y="3891202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9477D48-2D40-4508-8B17-7C51492CAC47}"/>
              </a:ext>
            </a:extLst>
          </p:cNvPr>
          <p:cNvSpPr txBox="1"/>
          <p:nvPr/>
        </p:nvSpPr>
        <p:spPr>
          <a:xfrm>
            <a:off x="8499763" y="3896380"/>
            <a:ext cx="41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B88164-7F34-4A45-ACBC-80CA89F5593F}"/>
              </a:ext>
            </a:extLst>
          </p:cNvPr>
          <p:cNvSpPr txBox="1"/>
          <p:nvPr/>
        </p:nvSpPr>
        <p:spPr>
          <a:xfrm>
            <a:off x="609600" y="4800600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22F8EF-6D54-4EE7-8225-82E1E7BD9837}"/>
              </a:ext>
            </a:extLst>
          </p:cNvPr>
          <p:cNvSpPr txBox="1"/>
          <p:nvPr/>
        </p:nvSpPr>
        <p:spPr>
          <a:xfrm>
            <a:off x="609600" y="5344180"/>
            <a:ext cx="62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10B3F3-F6F3-441D-B665-2A73D5C9AD15}"/>
              </a:ext>
            </a:extLst>
          </p:cNvPr>
          <p:cNvSpPr txBox="1"/>
          <p:nvPr/>
        </p:nvSpPr>
        <p:spPr>
          <a:xfrm>
            <a:off x="609600" y="5791200"/>
            <a:ext cx="61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E01DDC8-438F-46BD-AD4E-4B1F180CF024}"/>
              </a:ext>
            </a:extLst>
          </p:cNvPr>
          <p:cNvSpPr txBox="1"/>
          <p:nvPr/>
        </p:nvSpPr>
        <p:spPr>
          <a:xfrm>
            <a:off x="619799" y="6334780"/>
            <a:ext cx="67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2B4246B-6FB9-4CB2-87C7-3B2BEAD8ABBE}"/>
              </a:ext>
            </a:extLst>
          </p:cNvPr>
          <p:cNvSpPr txBox="1"/>
          <p:nvPr/>
        </p:nvSpPr>
        <p:spPr>
          <a:xfrm>
            <a:off x="609600" y="6791980"/>
            <a:ext cx="767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175" y="1295400"/>
            <a:ext cx="1333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092" y="3342382"/>
            <a:ext cx="13239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GB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00600"/>
            <a:ext cx="7719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(Theo Ê-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dốp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5867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"/>
          <p:cNvSpPr txBox="1"/>
          <p:nvPr/>
        </p:nvSpPr>
        <p:spPr>
          <a:xfrm>
            <a:off x="3415054" y="381000"/>
            <a:ext cx="77056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1:KIẾN VÀ CHIM BỒ CÂU ( </a:t>
            </a:r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6917" y="-7620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9517" y="38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96373B1-3096-4FFC-AD89-C48192E48DDA}"/>
              </a:ext>
            </a:extLst>
          </p:cNvPr>
          <p:cNvGrpSpPr/>
          <p:nvPr/>
        </p:nvGrpSpPr>
        <p:grpSpPr>
          <a:xfrm>
            <a:off x="124691" y="533400"/>
            <a:ext cx="855023" cy="855023"/>
            <a:chOff x="2244436" y="427512"/>
            <a:chExt cx="855023" cy="855023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E7415B1D-7181-4656-A03C-3FC4FE9FA231}"/>
                </a:ext>
              </a:extLst>
            </p:cNvPr>
            <p:cNvSpPr/>
            <p:nvPr/>
          </p:nvSpPr>
          <p:spPr>
            <a:xfrm>
              <a:off x="2244436" y="427512"/>
              <a:ext cx="855023" cy="85502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17CF9B6-864A-464C-8076-14BA87CF3233}"/>
                </a:ext>
              </a:extLst>
            </p:cNvPr>
            <p:cNvSpPr txBox="1"/>
            <p:nvPr/>
          </p:nvSpPr>
          <p:spPr>
            <a:xfrm>
              <a:off x="2259814" y="557822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B0F0"/>
                  </a:solidFill>
                </a:rPr>
                <a:t>Đọc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809937" y="457200"/>
            <a:ext cx="77056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 KIẾN VÀ CHIM BỒ CÂU ( </a:t>
            </a:r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987" y="1603024"/>
            <a:ext cx="356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LUYỆN ĐỌC: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612" y="2237215"/>
            <a:ext cx="116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TỪ: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545" y="2208315"/>
            <a:ext cx="1021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ùng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412" y="3439180"/>
            <a:ext cx="124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CÂU: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455" y="3637694"/>
            <a:ext cx="11345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876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51A3C93-4003-41FB-8CDA-E775002BFBF6}"/>
              </a:ext>
            </a:extLst>
          </p:cNvPr>
          <p:cNvCxnSpPr/>
          <p:nvPr/>
        </p:nvCxnSpPr>
        <p:spPr>
          <a:xfrm flipH="1">
            <a:off x="7226300" y="3733800"/>
            <a:ext cx="165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B29CB51-66B2-4305-9634-3524C19EFAA9}"/>
              </a:ext>
            </a:extLst>
          </p:cNvPr>
          <p:cNvCxnSpPr/>
          <p:nvPr/>
        </p:nvCxnSpPr>
        <p:spPr>
          <a:xfrm flipH="1">
            <a:off x="10121900" y="3657600"/>
            <a:ext cx="165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86E8676-9093-4920-B4BC-801203DD9AD9}"/>
              </a:ext>
            </a:extLst>
          </p:cNvPr>
          <p:cNvGrpSpPr/>
          <p:nvPr/>
        </p:nvGrpSpPr>
        <p:grpSpPr>
          <a:xfrm>
            <a:off x="4737436" y="4191000"/>
            <a:ext cx="215564" cy="381000"/>
            <a:chOff x="8530803" y="4437783"/>
            <a:chExt cx="215564" cy="381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2F56D3E-EB84-4B02-BEAF-8FB0E0DBF888}"/>
                </a:ext>
              </a:extLst>
            </p:cNvPr>
            <p:cNvCxnSpPr/>
            <p:nvPr/>
          </p:nvCxnSpPr>
          <p:spPr>
            <a:xfrm flipH="1">
              <a:off x="8530803" y="4437783"/>
              <a:ext cx="1651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DDB6C35-87D0-4954-9BA7-3B3E72305C36}"/>
                </a:ext>
              </a:extLst>
            </p:cNvPr>
            <p:cNvCxnSpPr/>
            <p:nvPr/>
          </p:nvCxnSpPr>
          <p:spPr>
            <a:xfrm flipH="1">
              <a:off x="8581267" y="4437783"/>
              <a:ext cx="1651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2579F92B-C1E7-4B5C-B9D7-E5A9703ADF24}"/>
              </a:ext>
            </a:extLst>
          </p:cNvPr>
          <p:cNvCxnSpPr/>
          <p:nvPr/>
        </p:nvCxnSpPr>
        <p:spPr>
          <a:xfrm flipH="1">
            <a:off x="4559300" y="4953000"/>
            <a:ext cx="165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B9DC80B-D3FD-47CD-9348-8A599319A6DA}"/>
              </a:ext>
            </a:extLst>
          </p:cNvPr>
          <p:cNvCxnSpPr/>
          <p:nvPr/>
        </p:nvCxnSpPr>
        <p:spPr>
          <a:xfrm flipH="1">
            <a:off x="6540500" y="4953000"/>
            <a:ext cx="165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FA05F18-E122-414D-BC71-FE6D48EDB106}"/>
              </a:ext>
            </a:extLst>
          </p:cNvPr>
          <p:cNvGrpSpPr/>
          <p:nvPr/>
        </p:nvGrpSpPr>
        <p:grpSpPr>
          <a:xfrm>
            <a:off x="10147636" y="4953000"/>
            <a:ext cx="215564" cy="381000"/>
            <a:chOff x="8530803" y="4437783"/>
            <a:chExt cx="215564" cy="381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1E3DD6B4-CB14-4265-9626-50D6CAFA2146}"/>
                </a:ext>
              </a:extLst>
            </p:cNvPr>
            <p:cNvCxnSpPr/>
            <p:nvPr/>
          </p:nvCxnSpPr>
          <p:spPr>
            <a:xfrm flipH="1">
              <a:off x="8530803" y="4437783"/>
              <a:ext cx="1651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9D5E8B9B-4D24-4360-9A1B-DA2992F98069}"/>
                </a:ext>
              </a:extLst>
            </p:cNvPr>
            <p:cNvCxnSpPr/>
            <p:nvPr/>
          </p:nvCxnSpPr>
          <p:spPr>
            <a:xfrm flipH="1">
              <a:off x="8581267" y="4437783"/>
              <a:ext cx="165100" cy="381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B29CB51-66B2-4305-9634-3524C19EFAA9}"/>
              </a:ext>
            </a:extLst>
          </p:cNvPr>
          <p:cNvCxnSpPr/>
          <p:nvPr/>
        </p:nvCxnSpPr>
        <p:spPr>
          <a:xfrm flipH="1">
            <a:off x="13093700" y="3733800"/>
            <a:ext cx="1651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3491254" y="457200"/>
            <a:ext cx="77056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 KIẾN VÀ CHIM BỒ CÂU ( </a:t>
            </a:r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3117" y="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717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904" y="838200"/>
            <a:ext cx="13163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627293"/>
            <a:ext cx="129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86400"/>
            <a:ext cx="8843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(Theo Ê-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dốp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22" y="3657600"/>
            <a:ext cx="12794178" cy="163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85800" y="838200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" y="2627488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" y="5446888"/>
            <a:ext cx="581389" cy="4967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0" y="5880318"/>
            <a:ext cx="37338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GIẢI NGHĨA TỪ:</a:t>
            </a:r>
          </a:p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3491254" y="457200"/>
            <a:ext cx="77056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 KIẾN VÀ CHIM BỒ CÂU ( </a:t>
            </a:r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3117" y="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717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043" y="2158425"/>
            <a:ext cx="67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447800"/>
            <a:ext cx="416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TRẢ LỜI CÂU HỎI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2043" y="4063425"/>
            <a:ext cx="67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b.Kiến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663625"/>
            <a:ext cx="834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5063" y="2656582"/>
            <a:ext cx="880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5063" y="4596825"/>
            <a:ext cx="776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7453" y="6273225"/>
            <a:ext cx="787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3491254" y="457200"/>
            <a:ext cx="77056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1: KIẾN VÀ CHIM BỒ CÂU ( </a:t>
            </a:r>
            <a:r>
              <a:rPr lang="en-US" sz="2800" b="1" dirty="0" err="1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800" b="1" dirty="0" smtClean="0">
                <a:ln w="12700">
                  <a:solidFill>
                    <a:srgbClr val="F56636"/>
                  </a:solidFill>
                  <a:prstDash val="solid"/>
                </a:ln>
                <a:solidFill>
                  <a:srgbClr val="F1442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3117" y="0"/>
            <a:ext cx="770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2023.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717" y="45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626</Words>
  <Application>Microsoft Office PowerPoint</Application>
  <PresentationFormat>Custom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13</cp:revision>
  <dcterms:created xsi:type="dcterms:W3CDTF">2022-03-07T14:29:24Z</dcterms:created>
  <dcterms:modified xsi:type="dcterms:W3CDTF">2023-04-01T16:00:57Z</dcterms:modified>
</cp:coreProperties>
</file>