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9" r:id="rId3"/>
    <p:sldId id="323" r:id="rId4"/>
    <p:sldId id="305" r:id="rId5"/>
    <p:sldId id="306" r:id="rId6"/>
    <p:sldId id="307" r:id="rId7"/>
    <p:sldId id="430" r:id="rId8"/>
    <p:sldId id="302" r:id="rId9"/>
    <p:sldId id="365" r:id="rId10"/>
    <p:sldId id="342" r:id="rId11"/>
    <p:sldId id="356" r:id="rId12"/>
    <p:sldId id="366" r:id="rId13"/>
    <p:sldId id="367" r:id="rId14"/>
    <p:sldId id="368" r:id="rId15"/>
    <p:sldId id="4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EB76-A3ED-4BBA-B7E1-F58573DC4C47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8A13-11C1-42C0-B711-72B825AEC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48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890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21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4F124-376C-47E4-91D5-2BDE8D606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753233-2685-4013-924F-18FF13A8A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BE08F-3192-46E7-BDED-ED30C09A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CD41E8-2599-418E-AD5A-08EE5F78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768E04-283B-409D-97CE-22EAA4F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75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329B0-4760-4077-AC22-A094AAB1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553DA3-E063-4319-8F86-652CBB7D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A2A9B2-5201-4975-9041-99C301A9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C82C5-D0E4-4B83-973C-09921462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960027-E4EE-44A6-9AF4-928D603A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25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3286B8-847E-459D-ADB0-15420B431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526920-20B4-4768-9029-A8F4D44A6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7836A-9F9F-4B3A-96DF-54023D00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2E2A21-840E-4DA9-B76B-04681A2F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6BC2CA-3368-4424-8450-5CB3512B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74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01838-74D4-4FD1-B2C9-BA692FF7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F7C776-E4E0-40C8-B761-B1CB8424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3BB8E3-3EEE-4C1B-A66C-C3E06AE6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D16BC-95A1-4010-ADCF-27E73F33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1D334-FE14-418B-8B7E-97D07F0C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01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716BC-27E5-4970-80AF-2162FC0D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C42C01-342E-40A1-B73E-66DCFCF76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6DEF1-B3E6-403E-BE80-D65B5C21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857C7-4A0E-4FFA-B5B6-A2CE86E5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D86E9-E161-4639-B723-08F19602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C9A56-D394-467F-9B14-66B09D91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E2951F-30BE-4C6A-BBDF-A7B972D0B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75B6A5-244E-40C1-86DE-55C41BC1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C0E2E3-8D7F-49B6-92EE-79FC8B65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557C87-909F-4DF7-BFBA-B3E84533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0B996A-64DE-4613-B2D7-2CCD501B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8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80031-DFA1-4FFA-803F-41EF8E3D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3E9E2D-C19D-43CC-AC6C-AA46E123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F545F1-79A8-4E7C-92EA-BCB32832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06FA7A-B7B1-4646-A92B-0C15E81DE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60654F-14EA-4A5C-BE1C-EC22AE1D6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04FE7E-4A18-4F15-B8B2-EC0D1BFF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9D0B951-86BD-4052-AF0C-C60D7ADF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4A5AB3-FF9A-407B-A7B7-41575CD0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41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5D2A8-1D19-4602-A3C6-4D82F840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727795-B5B3-4C71-96F1-B6F5CD50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3F7364-BBCD-4975-BF6A-44E2C533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268AF0-0F64-4ADA-8D83-32FBE4AC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A67DA1-641F-48D0-841D-9EA83413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4B36378-AA96-4145-A080-A4B8CAFF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B0275B-0A94-4769-BE13-CB1AD6F7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947D6-D165-4A86-806C-221A66B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DFE18-4922-4E2B-8EE0-B3B711C4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E65044-DBB5-4388-89DA-A4F2677A3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B17139-8424-49FA-99FD-FC668A91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602985-CAFA-4977-AF31-97B41283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1CAEF3-5146-48DC-954C-1C05142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06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34587-3E24-4678-A8C6-25D694B7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F23954-235F-44B7-BE9B-A596BDD30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6AF6EE-3C34-4077-92D2-08A9C589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55E548-48BD-4529-98AB-2D99DD61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5AD96E-4F9B-4836-A668-A44FDA7B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50F7A-7288-4292-AF84-E751717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8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AECA11-3472-4475-8C95-4C260692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1F2C0-FC2B-44A9-9D07-F9200D123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80298-0929-4472-AA4A-14D427E81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E2E4-4288-4AE9-B9EC-DB58F780D355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42D6F-942A-4DE4-AF34-A39353277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7F308-6B4B-492A-A85F-26E2C3828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740A-754B-4590-BE12-3AAC43448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2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media" Target="../media/media1.m4a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5.gif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8.gif"/><Relationship Id="rId10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0.gif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02BD99-CC72-4A56-960F-C564AE2A4123}"/>
              </a:ext>
            </a:extLst>
          </p:cNvPr>
          <p:cNvSpPr/>
          <p:nvPr/>
        </p:nvSpPr>
        <p:spPr>
          <a:xfrm>
            <a:off x="1303448" y="0"/>
            <a:ext cx="1020392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ĐOÀN NGHIÊN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666575-4590-4917-98AD-1DB22AB4FCFF}"/>
              </a:ext>
            </a:extLst>
          </p:cNvPr>
          <p:cNvSpPr txBox="1"/>
          <p:nvPr/>
        </p:nvSpPr>
        <p:spPr>
          <a:xfrm>
            <a:off x="942532" y="1097280"/>
            <a:ext cx="10691446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KÍNH CHÀO QUÝ THẦY CÔ VỀ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   DỰ GIỜ THĂM LỚP                         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74BD49-7FDC-4561-B5F5-DDEBDE54D515}"/>
              </a:ext>
            </a:extLst>
          </p:cNvPr>
          <p:cNvSpPr txBox="1"/>
          <p:nvPr/>
        </p:nvSpPr>
        <p:spPr>
          <a:xfrm>
            <a:off x="3075310" y="2767806"/>
            <a:ext cx="65414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31: PHÉP TRỪ SỐ CÓ HAI CHỮ SỐ CHO SỐ CÓ MỘT CHỮ SỐ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" descr="787909qz1oa7pluv">
            <a:extLst>
              <a:ext uri="{FF2B5EF4-FFF2-40B4-BE49-F238E27FC236}">
                <a16:creationId xmlns:a16="http://schemas.microsoft.com/office/drawing/2014/main" xmlns="" id="{B65C49C4-0C23-482F-A2EE-F555DE4C30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817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787909qz1oa7pluv">
            <a:extLst>
              <a:ext uri="{FF2B5EF4-FFF2-40B4-BE49-F238E27FC236}">
                <a16:creationId xmlns:a16="http://schemas.microsoft.com/office/drawing/2014/main" xmlns="" id="{4CE20757-6829-4701-A325-8992B1B32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7637" y="3429000"/>
            <a:ext cx="523875" cy="305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1785687ic4msukw74">
            <a:extLst>
              <a:ext uri="{FF2B5EF4-FFF2-40B4-BE49-F238E27FC236}">
                <a16:creationId xmlns:a16="http://schemas.microsoft.com/office/drawing/2014/main" xmlns="" id="{A4C3F655-890D-4212-B13F-055C2D7C6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268" y="5499869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1097598lgcsepnnyx">
            <a:extLst>
              <a:ext uri="{FF2B5EF4-FFF2-40B4-BE49-F238E27FC236}">
                <a16:creationId xmlns:a16="http://schemas.microsoft.com/office/drawing/2014/main" xmlns="" id="{6B4E7B1D-9B4C-4C29-8968-D7733A7F51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953" y="587615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38">
            <a:extLst>
              <a:ext uri="{FF2B5EF4-FFF2-40B4-BE49-F238E27FC236}">
                <a16:creationId xmlns:a16="http://schemas.microsoft.com/office/drawing/2014/main" xmlns="" id="{FC8EF4C0-12A0-4CD6-83BD-7AB30B614F6D}"/>
              </a:ext>
            </a:extLst>
          </p:cNvPr>
          <p:cNvSpPr>
            <a:spLocks/>
          </p:cNvSpPr>
          <p:nvPr/>
        </p:nvSpPr>
        <p:spPr bwMode="auto">
          <a:xfrm>
            <a:off x="10313101" y="403896"/>
            <a:ext cx="1598617" cy="815976"/>
          </a:xfrm>
          <a:custGeom>
            <a:avLst/>
            <a:gdLst>
              <a:gd name="T0" fmla="*/ 1 w 2012"/>
              <a:gd name="T1" fmla="*/ 0 h 1540"/>
              <a:gd name="T2" fmla="*/ 1 w 2012"/>
              <a:gd name="T3" fmla="*/ 0 h 1540"/>
              <a:gd name="T4" fmla="*/ 1 w 2012"/>
              <a:gd name="T5" fmla="*/ 0 h 1540"/>
              <a:gd name="T6" fmla="*/ 1 w 2012"/>
              <a:gd name="T7" fmla="*/ 0 h 1540"/>
              <a:gd name="T8" fmla="*/ 1 w 2012"/>
              <a:gd name="T9" fmla="*/ 0 h 1540"/>
              <a:gd name="T10" fmla="*/ 1 w 2012"/>
              <a:gd name="T11" fmla="*/ 0 h 1540"/>
              <a:gd name="T12" fmla="*/ 1 w 2012"/>
              <a:gd name="T13" fmla="*/ 0 h 1540"/>
              <a:gd name="T14" fmla="*/ 1 w 2012"/>
              <a:gd name="T15" fmla="*/ 0 h 1540"/>
              <a:gd name="T16" fmla="*/ 1 w 2012"/>
              <a:gd name="T17" fmla="*/ 0 h 1540"/>
              <a:gd name="T18" fmla="*/ 1 w 2012"/>
              <a:gd name="T19" fmla="*/ 0 h 1540"/>
              <a:gd name="T20" fmla="*/ 1 w 2012"/>
              <a:gd name="T21" fmla="*/ 0 h 1540"/>
              <a:gd name="T22" fmla="*/ 1 w 2012"/>
              <a:gd name="T23" fmla="*/ 0 h 1540"/>
              <a:gd name="T24" fmla="*/ 0 w 2012"/>
              <a:gd name="T25" fmla="*/ 0 h 1540"/>
              <a:gd name="T26" fmla="*/ 0 w 2012"/>
              <a:gd name="T27" fmla="*/ 0 h 15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12"/>
              <a:gd name="T43" fmla="*/ 0 h 1540"/>
              <a:gd name="T44" fmla="*/ 2012 w 2012"/>
              <a:gd name="T45" fmla="*/ 1540 h 154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12" h="1540">
                <a:moveTo>
                  <a:pt x="2012" y="0"/>
                </a:moveTo>
                <a:lnTo>
                  <a:pt x="1663" y="28"/>
                </a:lnTo>
                <a:lnTo>
                  <a:pt x="1396" y="77"/>
                </a:lnTo>
                <a:lnTo>
                  <a:pt x="1161" y="154"/>
                </a:lnTo>
                <a:lnTo>
                  <a:pt x="894" y="265"/>
                </a:lnTo>
                <a:lnTo>
                  <a:pt x="641" y="418"/>
                </a:lnTo>
                <a:lnTo>
                  <a:pt x="425" y="593"/>
                </a:lnTo>
                <a:lnTo>
                  <a:pt x="286" y="752"/>
                </a:lnTo>
                <a:lnTo>
                  <a:pt x="165" y="934"/>
                </a:lnTo>
                <a:lnTo>
                  <a:pt x="101" y="1060"/>
                </a:lnTo>
                <a:lnTo>
                  <a:pt x="50" y="1199"/>
                </a:lnTo>
                <a:lnTo>
                  <a:pt x="12" y="1387"/>
                </a:lnTo>
                <a:lnTo>
                  <a:pt x="0" y="1534"/>
                </a:lnTo>
                <a:lnTo>
                  <a:pt x="0" y="1540"/>
                </a:lnTo>
              </a:path>
            </a:pathLst>
          </a:custGeom>
          <a:noFill/>
          <a:ln w="793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42">
            <a:extLst>
              <a:ext uri="{FF2B5EF4-FFF2-40B4-BE49-F238E27FC236}">
                <a16:creationId xmlns:a16="http://schemas.microsoft.com/office/drawing/2014/main" xmlns="" id="{18D10ECE-77E9-4F03-845D-85F8270FE056}"/>
              </a:ext>
            </a:extLst>
          </p:cNvPr>
          <p:cNvSpPr>
            <a:spLocks/>
          </p:cNvSpPr>
          <p:nvPr/>
        </p:nvSpPr>
        <p:spPr bwMode="auto">
          <a:xfrm>
            <a:off x="9538136" y="589876"/>
            <a:ext cx="857252" cy="617538"/>
          </a:xfrm>
          <a:custGeom>
            <a:avLst/>
            <a:gdLst>
              <a:gd name="T0" fmla="*/ 0 w 1081"/>
              <a:gd name="T1" fmla="*/ 0 h 1167"/>
              <a:gd name="T2" fmla="*/ 0 w 1081"/>
              <a:gd name="T3" fmla="*/ 0 h 1167"/>
              <a:gd name="T4" fmla="*/ 0 w 1081"/>
              <a:gd name="T5" fmla="*/ 0 h 1167"/>
              <a:gd name="T6" fmla="*/ 0 w 1081"/>
              <a:gd name="T7" fmla="*/ 0 h 1167"/>
              <a:gd name="T8" fmla="*/ 0 w 1081"/>
              <a:gd name="T9" fmla="*/ 0 h 1167"/>
              <a:gd name="T10" fmla="*/ 0 w 1081"/>
              <a:gd name="T11" fmla="*/ 0 h 1167"/>
              <a:gd name="T12" fmla="*/ 0 w 1081"/>
              <a:gd name="T13" fmla="*/ 0 h 1167"/>
              <a:gd name="T14" fmla="*/ 0 w 1081"/>
              <a:gd name="T15" fmla="*/ 0 h 1167"/>
              <a:gd name="T16" fmla="*/ 0 w 1081"/>
              <a:gd name="T17" fmla="*/ 0 h 1167"/>
              <a:gd name="T18" fmla="*/ 0 w 1081"/>
              <a:gd name="T19" fmla="*/ 0 h 1167"/>
              <a:gd name="T20" fmla="*/ 0 w 1081"/>
              <a:gd name="T21" fmla="*/ 0 h 1167"/>
              <a:gd name="T22" fmla="*/ 0 w 1081"/>
              <a:gd name="T23" fmla="*/ 0 h 1167"/>
              <a:gd name="T24" fmla="*/ 0 w 1081"/>
              <a:gd name="T25" fmla="*/ 0 h 1167"/>
              <a:gd name="T26" fmla="*/ 0 w 1081"/>
              <a:gd name="T27" fmla="*/ 0 h 1167"/>
              <a:gd name="T28" fmla="*/ 0 w 1081"/>
              <a:gd name="T29" fmla="*/ 0 h 1167"/>
              <a:gd name="T30" fmla="*/ 0 w 1081"/>
              <a:gd name="T31" fmla="*/ 0 h 1167"/>
              <a:gd name="T32" fmla="*/ 0 w 1081"/>
              <a:gd name="T33" fmla="*/ 0 h 1167"/>
              <a:gd name="T34" fmla="*/ 0 w 1081"/>
              <a:gd name="T35" fmla="*/ 0 h 1167"/>
              <a:gd name="T36" fmla="*/ 0 w 1081"/>
              <a:gd name="T37" fmla="*/ 0 h 1167"/>
              <a:gd name="T38" fmla="*/ 0 w 1081"/>
              <a:gd name="T39" fmla="*/ 0 h 1167"/>
              <a:gd name="T40" fmla="*/ 0 w 1081"/>
              <a:gd name="T41" fmla="*/ 0 h 1167"/>
              <a:gd name="T42" fmla="*/ 0 w 1081"/>
              <a:gd name="T43" fmla="*/ 0 h 1167"/>
              <a:gd name="T44" fmla="*/ 0 w 1081"/>
              <a:gd name="T45" fmla="*/ 0 h 1167"/>
              <a:gd name="T46" fmla="*/ 0 w 1081"/>
              <a:gd name="T47" fmla="*/ 0 h 1167"/>
              <a:gd name="T48" fmla="*/ 0 w 1081"/>
              <a:gd name="T49" fmla="*/ 0 h 1167"/>
              <a:gd name="T50" fmla="*/ 0 w 1081"/>
              <a:gd name="T51" fmla="*/ 0 h 1167"/>
              <a:gd name="T52" fmla="*/ 0 w 1081"/>
              <a:gd name="T53" fmla="*/ 0 h 1167"/>
              <a:gd name="T54" fmla="*/ 0 w 1081"/>
              <a:gd name="T55" fmla="*/ 0 h 1167"/>
              <a:gd name="T56" fmla="*/ 0 w 1081"/>
              <a:gd name="T57" fmla="*/ 0 h 1167"/>
              <a:gd name="T58" fmla="*/ 0 w 1081"/>
              <a:gd name="T59" fmla="*/ 0 h 1167"/>
              <a:gd name="T60" fmla="*/ 0 w 1081"/>
              <a:gd name="T61" fmla="*/ 0 h 1167"/>
              <a:gd name="T62" fmla="*/ 0 w 1081"/>
              <a:gd name="T63" fmla="*/ 0 h 1167"/>
              <a:gd name="T64" fmla="*/ 0 w 1081"/>
              <a:gd name="T65" fmla="*/ 0 h 1167"/>
              <a:gd name="T66" fmla="*/ 0 w 1081"/>
              <a:gd name="T67" fmla="*/ 0 h 1167"/>
              <a:gd name="T68" fmla="*/ 0 w 1081"/>
              <a:gd name="T69" fmla="*/ 0 h 1167"/>
              <a:gd name="T70" fmla="*/ 0 w 1081"/>
              <a:gd name="T71" fmla="*/ 0 h 1167"/>
              <a:gd name="T72" fmla="*/ 0 w 1081"/>
              <a:gd name="T73" fmla="*/ 0 h 11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1"/>
              <a:gd name="T112" fmla="*/ 0 h 1167"/>
              <a:gd name="T113" fmla="*/ 1081 w 1081"/>
              <a:gd name="T114" fmla="*/ 1167 h 11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1" h="1167">
                <a:moveTo>
                  <a:pt x="632" y="266"/>
                </a:moveTo>
                <a:lnTo>
                  <a:pt x="685" y="64"/>
                </a:lnTo>
                <a:lnTo>
                  <a:pt x="652" y="361"/>
                </a:lnTo>
                <a:lnTo>
                  <a:pt x="728" y="70"/>
                </a:lnTo>
                <a:lnTo>
                  <a:pt x="701" y="312"/>
                </a:lnTo>
                <a:lnTo>
                  <a:pt x="814" y="101"/>
                </a:lnTo>
                <a:lnTo>
                  <a:pt x="724" y="374"/>
                </a:lnTo>
                <a:lnTo>
                  <a:pt x="862" y="126"/>
                </a:lnTo>
                <a:lnTo>
                  <a:pt x="750" y="410"/>
                </a:lnTo>
                <a:lnTo>
                  <a:pt x="917" y="140"/>
                </a:lnTo>
                <a:lnTo>
                  <a:pt x="760" y="427"/>
                </a:lnTo>
                <a:lnTo>
                  <a:pt x="1009" y="182"/>
                </a:lnTo>
                <a:lnTo>
                  <a:pt x="773" y="444"/>
                </a:lnTo>
                <a:lnTo>
                  <a:pt x="1032" y="298"/>
                </a:lnTo>
                <a:lnTo>
                  <a:pt x="799" y="472"/>
                </a:lnTo>
                <a:lnTo>
                  <a:pt x="1074" y="361"/>
                </a:lnTo>
                <a:lnTo>
                  <a:pt x="830" y="504"/>
                </a:lnTo>
                <a:lnTo>
                  <a:pt x="1081" y="468"/>
                </a:lnTo>
                <a:lnTo>
                  <a:pt x="786" y="541"/>
                </a:lnTo>
                <a:lnTo>
                  <a:pt x="766" y="573"/>
                </a:lnTo>
                <a:lnTo>
                  <a:pt x="1074" y="643"/>
                </a:lnTo>
                <a:lnTo>
                  <a:pt x="816" y="614"/>
                </a:lnTo>
                <a:lnTo>
                  <a:pt x="1045" y="682"/>
                </a:lnTo>
                <a:lnTo>
                  <a:pt x="789" y="643"/>
                </a:lnTo>
                <a:lnTo>
                  <a:pt x="1032" y="783"/>
                </a:lnTo>
                <a:lnTo>
                  <a:pt x="760" y="667"/>
                </a:lnTo>
                <a:lnTo>
                  <a:pt x="989" y="835"/>
                </a:lnTo>
                <a:lnTo>
                  <a:pt x="721" y="699"/>
                </a:lnTo>
                <a:lnTo>
                  <a:pt x="1012" y="944"/>
                </a:lnTo>
                <a:lnTo>
                  <a:pt x="744" y="740"/>
                </a:lnTo>
                <a:lnTo>
                  <a:pt x="947" y="1028"/>
                </a:lnTo>
                <a:lnTo>
                  <a:pt x="724" y="727"/>
                </a:lnTo>
                <a:lnTo>
                  <a:pt x="836" y="985"/>
                </a:lnTo>
                <a:lnTo>
                  <a:pt x="679" y="744"/>
                </a:lnTo>
                <a:lnTo>
                  <a:pt x="717" y="1056"/>
                </a:lnTo>
                <a:lnTo>
                  <a:pt x="646" y="800"/>
                </a:lnTo>
                <a:lnTo>
                  <a:pt x="610" y="936"/>
                </a:lnTo>
                <a:lnTo>
                  <a:pt x="587" y="1167"/>
                </a:lnTo>
                <a:lnTo>
                  <a:pt x="587" y="831"/>
                </a:lnTo>
                <a:lnTo>
                  <a:pt x="535" y="1097"/>
                </a:lnTo>
                <a:lnTo>
                  <a:pt x="562" y="807"/>
                </a:lnTo>
                <a:lnTo>
                  <a:pt x="493" y="1090"/>
                </a:lnTo>
                <a:lnTo>
                  <a:pt x="526" y="810"/>
                </a:lnTo>
                <a:lnTo>
                  <a:pt x="398" y="1073"/>
                </a:lnTo>
                <a:lnTo>
                  <a:pt x="480" y="810"/>
                </a:lnTo>
                <a:lnTo>
                  <a:pt x="353" y="1041"/>
                </a:lnTo>
                <a:lnTo>
                  <a:pt x="447" y="785"/>
                </a:lnTo>
                <a:lnTo>
                  <a:pt x="263" y="1065"/>
                </a:lnTo>
                <a:lnTo>
                  <a:pt x="408" y="789"/>
                </a:lnTo>
                <a:lnTo>
                  <a:pt x="176" y="1000"/>
                </a:lnTo>
                <a:lnTo>
                  <a:pt x="434" y="730"/>
                </a:lnTo>
                <a:lnTo>
                  <a:pt x="209" y="849"/>
                </a:lnTo>
                <a:lnTo>
                  <a:pt x="447" y="671"/>
                </a:lnTo>
                <a:lnTo>
                  <a:pt x="179" y="783"/>
                </a:lnTo>
                <a:lnTo>
                  <a:pt x="418" y="636"/>
                </a:lnTo>
                <a:lnTo>
                  <a:pt x="146" y="682"/>
                </a:lnTo>
                <a:lnTo>
                  <a:pt x="444" y="605"/>
                </a:lnTo>
                <a:lnTo>
                  <a:pt x="0" y="545"/>
                </a:lnTo>
                <a:lnTo>
                  <a:pt x="392" y="560"/>
                </a:lnTo>
                <a:lnTo>
                  <a:pt x="108" y="487"/>
                </a:lnTo>
                <a:lnTo>
                  <a:pt x="480" y="541"/>
                </a:lnTo>
                <a:lnTo>
                  <a:pt x="173" y="367"/>
                </a:lnTo>
                <a:lnTo>
                  <a:pt x="502" y="513"/>
                </a:lnTo>
                <a:lnTo>
                  <a:pt x="146" y="167"/>
                </a:lnTo>
                <a:lnTo>
                  <a:pt x="473" y="458"/>
                </a:lnTo>
                <a:lnTo>
                  <a:pt x="251" y="109"/>
                </a:lnTo>
                <a:lnTo>
                  <a:pt x="463" y="416"/>
                </a:lnTo>
                <a:lnTo>
                  <a:pt x="363" y="137"/>
                </a:lnTo>
                <a:lnTo>
                  <a:pt x="502" y="410"/>
                </a:lnTo>
                <a:lnTo>
                  <a:pt x="385" y="45"/>
                </a:lnTo>
                <a:lnTo>
                  <a:pt x="542" y="391"/>
                </a:lnTo>
                <a:lnTo>
                  <a:pt x="490" y="18"/>
                </a:lnTo>
                <a:lnTo>
                  <a:pt x="574" y="389"/>
                </a:lnTo>
                <a:lnTo>
                  <a:pt x="574" y="0"/>
                </a:lnTo>
                <a:lnTo>
                  <a:pt x="632" y="266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Freeform 35">
            <a:extLst>
              <a:ext uri="{FF2B5EF4-FFF2-40B4-BE49-F238E27FC236}">
                <a16:creationId xmlns:a16="http://schemas.microsoft.com/office/drawing/2014/main" xmlns="" id="{EEC9B7FB-4C09-4D75-B451-89CB2C61A7DA}"/>
              </a:ext>
            </a:extLst>
          </p:cNvPr>
          <p:cNvSpPr>
            <a:spLocks/>
          </p:cNvSpPr>
          <p:nvPr/>
        </p:nvSpPr>
        <p:spPr bwMode="auto">
          <a:xfrm>
            <a:off x="562270" y="653257"/>
            <a:ext cx="631827" cy="415925"/>
          </a:xfrm>
          <a:custGeom>
            <a:avLst/>
            <a:gdLst>
              <a:gd name="T0" fmla="*/ 0 w 798"/>
              <a:gd name="T1" fmla="*/ 0 h 786"/>
              <a:gd name="T2" fmla="*/ 0 w 798"/>
              <a:gd name="T3" fmla="*/ 0 h 786"/>
              <a:gd name="T4" fmla="*/ 0 w 798"/>
              <a:gd name="T5" fmla="*/ 0 h 786"/>
              <a:gd name="T6" fmla="*/ 0 w 798"/>
              <a:gd name="T7" fmla="*/ 0 h 786"/>
              <a:gd name="T8" fmla="*/ 0 w 798"/>
              <a:gd name="T9" fmla="*/ 0 h 786"/>
              <a:gd name="T10" fmla="*/ 0 w 798"/>
              <a:gd name="T11" fmla="*/ 0 h 786"/>
              <a:gd name="T12" fmla="*/ 0 w 798"/>
              <a:gd name="T13" fmla="*/ 0 h 786"/>
              <a:gd name="T14" fmla="*/ 0 w 798"/>
              <a:gd name="T15" fmla="*/ 0 h 786"/>
              <a:gd name="T16" fmla="*/ 0 w 798"/>
              <a:gd name="T17" fmla="*/ 0 h 786"/>
              <a:gd name="T18" fmla="*/ 0 w 798"/>
              <a:gd name="T19" fmla="*/ 0 h 786"/>
              <a:gd name="T20" fmla="*/ 0 w 798"/>
              <a:gd name="T21" fmla="*/ 0 h 786"/>
              <a:gd name="T22" fmla="*/ 0 w 798"/>
              <a:gd name="T23" fmla="*/ 0 h 786"/>
              <a:gd name="T24" fmla="*/ 0 w 798"/>
              <a:gd name="T25" fmla="*/ 0 h 786"/>
              <a:gd name="T26" fmla="*/ 0 w 798"/>
              <a:gd name="T27" fmla="*/ 0 h 786"/>
              <a:gd name="T28" fmla="*/ 0 w 798"/>
              <a:gd name="T29" fmla="*/ 0 h 786"/>
              <a:gd name="T30" fmla="*/ 0 w 798"/>
              <a:gd name="T31" fmla="*/ 0 h 786"/>
              <a:gd name="T32" fmla="*/ 0 w 798"/>
              <a:gd name="T33" fmla="*/ 0 h 786"/>
              <a:gd name="T34" fmla="*/ 0 w 798"/>
              <a:gd name="T35" fmla="*/ 0 h 786"/>
              <a:gd name="T36" fmla="*/ 0 w 798"/>
              <a:gd name="T37" fmla="*/ 0 h 786"/>
              <a:gd name="T38" fmla="*/ 0 w 798"/>
              <a:gd name="T39" fmla="*/ 0 h 786"/>
              <a:gd name="T40" fmla="*/ 0 w 798"/>
              <a:gd name="T41" fmla="*/ 0 h 786"/>
              <a:gd name="T42" fmla="*/ 0 w 798"/>
              <a:gd name="T43" fmla="*/ 0 h 786"/>
              <a:gd name="T44" fmla="*/ 0 w 798"/>
              <a:gd name="T45" fmla="*/ 0 h 786"/>
              <a:gd name="T46" fmla="*/ 0 w 798"/>
              <a:gd name="T47" fmla="*/ 0 h 786"/>
              <a:gd name="T48" fmla="*/ 0 w 798"/>
              <a:gd name="T49" fmla="*/ 0 h 786"/>
              <a:gd name="T50" fmla="*/ 0 w 798"/>
              <a:gd name="T51" fmla="*/ 0 h 786"/>
              <a:gd name="T52" fmla="*/ 0 w 798"/>
              <a:gd name="T53" fmla="*/ 0 h 786"/>
              <a:gd name="T54" fmla="*/ 0 w 798"/>
              <a:gd name="T55" fmla="*/ 0 h 786"/>
              <a:gd name="T56" fmla="*/ 0 w 798"/>
              <a:gd name="T57" fmla="*/ 0 h 786"/>
              <a:gd name="T58" fmla="*/ 0 w 798"/>
              <a:gd name="T59" fmla="*/ 0 h 786"/>
              <a:gd name="T60" fmla="*/ 0 w 798"/>
              <a:gd name="T61" fmla="*/ 0 h 786"/>
              <a:gd name="T62" fmla="*/ 0 w 798"/>
              <a:gd name="T63" fmla="*/ 0 h 786"/>
              <a:gd name="T64" fmla="*/ 0 w 798"/>
              <a:gd name="T65" fmla="*/ 0 h 7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8"/>
              <a:gd name="T100" fmla="*/ 0 h 786"/>
              <a:gd name="T101" fmla="*/ 798 w 798"/>
              <a:gd name="T102" fmla="*/ 786 h 7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8" h="786">
                <a:moveTo>
                  <a:pt x="234" y="26"/>
                </a:moveTo>
                <a:lnTo>
                  <a:pt x="387" y="348"/>
                </a:lnTo>
                <a:lnTo>
                  <a:pt x="332" y="0"/>
                </a:lnTo>
                <a:lnTo>
                  <a:pt x="404" y="335"/>
                </a:lnTo>
                <a:lnTo>
                  <a:pt x="469" y="9"/>
                </a:lnTo>
                <a:lnTo>
                  <a:pt x="432" y="345"/>
                </a:lnTo>
                <a:lnTo>
                  <a:pt x="576" y="26"/>
                </a:lnTo>
                <a:lnTo>
                  <a:pt x="456" y="349"/>
                </a:lnTo>
                <a:lnTo>
                  <a:pt x="746" y="183"/>
                </a:lnTo>
                <a:lnTo>
                  <a:pt x="463" y="366"/>
                </a:lnTo>
                <a:lnTo>
                  <a:pt x="783" y="300"/>
                </a:lnTo>
                <a:lnTo>
                  <a:pt x="461" y="384"/>
                </a:lnTo>
                <a:lnTo>
                  <a:pt x="798" y="459"/>
                </a:lnTo>
                <a:lnTo>
                  <a:pt x="459" y="405"/>
                </a:lnTo>
                <a:lnTo>
                  <a:pt x="741" y="568"/>
                </a:lnTo>
                <a:lnTo>
                  <a:pt x="452" y="423"/>
                </a:lnTo>
                <a:lnTo>
                  <a:pt x="589" y="761"/>
                </a:lnTo>
                <a:lnTo>
                  <a:pt x="426" y="428"/>
                </a:lnTo>
                <a:lnTo>
                  <a:pt x="482" y="782"/>
                </a:lnTo>
                <a:lnTo>
                  <a:pt x="411" y="423"/>
                </a:lnTo>
                <a:lnTo>
                  <a:pt x="339" y="761"/>
                </a:lnTo>
                <a:lnTo>
                  <a:pt x="396" y="412"/>
                </a:lnTo>
                <a:lnTo>
                  <a:pt x="228" y="786"/>
                </a:lnTo>
                <a:lnTo>
                  <a:pt x="381" y="410"/>
                </a:lnTo>
                <a:lnTo>
                  <a:pt x="40" y="615"/>
                </a:lnTo>
                <a:lnTo>
                  <a:pt x="372" y="398"/>
                </a:lnTo>
                <a:lnTo>
                  <a:pt x="7" y="471"/>
                </a:lnTo>
                <a:lnTo>
                  <a:pt x="357" y="384"/>
                </a:lnTo>
                <a:lnTo>
                  <a:pt x="0" y="312"/>
                </a:lnTo>
                <a:lnTo>
                  <a:pt x="364" y="371"/>
                </a:lnTo>
                <a:lnTo>
                  <a:pt x="25" y="183"/>
                </a:lnTo>
                <a:lnTo>
                  <a:pt x="359" y="351"/>
                </a:lnTo>
                <a:lnTo>
                  <a:pt x="234" y="26"/>
                </a:lnTo>
                <a:close/>
              </a:path>
            </a:pathLst>
          </a:custGeom>
          <a:solidFill>
            <a:srgbClr val="80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xmlns="" id="{CD8A6D65-0F2E-425C-9132-E7407948ACE7}"/>
              </a:ext>
            </a:extLst>
          </p:cNvPr>
          <p:cNvSpPr>
            <a:spLocks/>
          </p:cNvSpPr>
          <p:nvPr/>
        </p:nvSpPr>
        <p:spPr bwMode="auto">
          <a:xfrm>
            <a:off x="6658287" y="767557"/>
            <a:ext cx="263526" cy="193675"/>
          </a:xfrm>
          <a:custGeom>
            <a:avLst/>
            <a:gdLst>
              <a:gd name="T0" fmla="*/ 1 w 332"/>
              <a:gd name="T1" fmla="*/ 0 h 366"/>
              <a:gd name="T2" fmla="*/ 1 w 332"/>
              <a:gd name="T3" fmla="*/ 0 h 366"/>
              <a:gd name="T4" fmla="*/ 1 w 332"/>
              <a:gd name="T5" fmla="*/ 0 h 366"/>
              <a:gd name="T6" fmla="*/ 1 w 332"/>
              <a:gd name="T7" fmla="*/ 0 h 366"/>
              <a:gd name="T8" fmla="*/ 1 w 332"/>
              <a:gd name="T9" fmla="*/ 0 h 366"/>
              <a:gd name="T10" fmla="*/ 1 w 332"/>
              <a:gd name="T11" fmla="*/ 0 h 366"/>
              <a:gd name="T12" fmla="*/ 1 w 332"/>
              <a:gd name="T13" fmla="*/ 0 h 366"/>
              <a:gd name="T14" fmla="*/ 1 w 332"/>
              <a:gd name="T15" fmla="*/ 0 h 366"/>
              <a:gd name="T16" fmla="*/ 1 w 332"/>
              <a:gd name="T17" fmla="*/ 0 h 366"/>
              <a:gd name="T18" fmla="*/ 1 w 332"/>
              <a:gd name="T19" fmla="*/ 0 h 366"/>
              <a:gd name="T20" fmla="*/ 1 w 332"/>
              <a:gd name="T21" fmla="*/ 0 h 366"/>
              <a:gd name="T22" fmla="*/ 1 w 332"/>
              <a:gd name="T23" fmla="*/ 0 h 366"/>
              <a:gd name="T24" fmla="*/ 1 w 332"/>
              <a:gd name="T25" fmla="*/ 0 h 366"/>
              <a:gd name="T26" fmla="*/ 1 w 332"/>
              <a:gd name="T27" fmla="*/ 0 h 366"/>
              <a:gd name="T28" fmla="*/ 1 w 332"/>
              <a:gd name="T29" fmla="*/ 0 h 366"/>
              <a:gd name="T30" fmla="*/ 1 w 332"/>
              <a:gd name="T31" fmla="*/ 0 h 366"/>
              <a:gd name="T32" fmla="*/ 1 w 332"/>
              <a:gd name="T33" fmla="*/ 0 h 366"/>
              <a:gd name="T34" fmla="*/ 1 w 332"/>
              <a:gd name="T35" fmla="*/ 0 h 366"/>
              <a:gd name="T36" fmla="*/ 1 w 332"/>
              <a:gd name="T37" fmla="*/ 0 h 366"/>
              <a:gd name="T38" fmla="*/ 1 w 332"/>
              <a:gd name="T39" fmla="*/ 0 h 366"/>
              <a:gd name="T40" fmla="*/ 1 w 332"/>
              <a:gd name="T41" fmla="*/ 0 h 366"/>
              <a:gd name="T42" fmla="*/ 1 w 332"/>
              <a:gd name="T43" fmla="*/ 0 h 366"/>
              <a:gd name="T44" fmla="*/ 1 w 332"/>
              <a:gd name="T45" fmla="*/ 0 h 366"/>
              <a:gd name="T46" fmla="*/ 1 w 332"/>
              <a:gd name="T47" fmla="*/ 0 h 366"/>
              <a:gd name="T48" fmla="*/ 0 w 332"/>
              <a:gd name="T49" fmla="*/ 0 h 366"/>
              <a:gd name="T50" fmla="*/ 1 w 332"/>
              <a:gd name="T51" fmla="*/ 0 h 366"/>
              <a:gd name="T52" fmla="*/ 1 w 332"/>
              <a:gd name="T53" fmla="*/ 0 h 366"/>
              <a:gd name="T54" fmla="*/ 1 w 332"/>
              <a:gd name="T55" fmla="*/ 0 h 366"/>
              <a:gd name="T56" fmla="*/ 1 w 332"/>
              <a:gd name="T57" fmla="*/ 0 h 366"/>
              <a:gd name="T58" fmla="*/ 1 w 332"/>
              <a:gd name="T59" fmla="*/ 0 h 366"/>
              <a:gd name="T60" fmla="*/ 1 w 332"/>
              <a:gd name="T61" fmla="*/ 0 h 366"/>
              <a:gd name="T62" fmla="*/ 1 w 332"/>
              <a:gd name="T63" fmla="*/ 0 h 366"/>
              <a:gd name="T64" fmla="*/ 1 w 332"/>
              <a:gd name="T65" fmla="*/ 0 h 3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2"/>
              <a:gd name="T100" fmla="*/ 0 h 366"/>
              <a:gd name="T101" fmla="*/ 332 w 332"/>
              <a:gd name="T102" fmla="*/ 366 h 3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2" h="366">
                <a:moveTo>
                  <a:pt x="172" y="0"/>
                </a:moveTo>
                <a:lnTo>
                  <a:pt x="179" y="148"/>
                </a:lnTo>
                <a:lnTo>
                  <a:pt x="222" y="20"/>
                </a:lnTo>
                <a:lnTo>
                  <a:pt x="192" y="150"/>
                </a:lnTo>
                <a:lnTo>
                  <a:pt x="287" y="40"/>
                </a:lnTo>
                <a:lnTo>
                  <a:pt x="200" y="150"/>
                </a:lnTo>
                <a:lnTo>
                  <a:pt x="316" y="112"/>
                </a:lnTo>
                <a:lnTo>
                  <a:pt x="205" y="158"/>
                </a:lnTo>
                <a:lnTo>
                  <a:pt x="332" y="166"/>
                </a:lnTo>
                <a:lnTo>
                  <a:pt x="194" y="171"/>
                </a:lnTo>
                <a:lnTo>
                  <a:pt x="318" y="212"/>
                </a:lnTo>
                <a:lnTo>
                  <a:pt x="201" y="179"/>
                </a:lnTo>
                <a:lnTo>
                  <a:pt x="289" y="300"/>
                </a:lnTo>
                <a:lnTo>
                  <a:pt x="192" y="188"/>
                </a:lnTo>
                <a:lnTo>
                  <a:pt x="223" y="313"/>
                </a:lnTo>
                <a:lnTo>
                  <a:pt x="180" y="189"/>
                </a:lnTo>
                <a:lnTo>
                  <a:pt x="172" y="366"/>
                </a:lnTo>
                <a:lnTo>
                  <a:pt x="170" y="182"/>
                </a:lnTo>
                <a:lnTo>
                  <a:pt x="119" y="323"/>
                </a:lnTo>
                <a:lnTo>
                  <a:pt x="164" y="182"/>
                </a:lnTo>
                <a:lnTo>
                  <a:pt x="56" y="304"/>
                </a:lnTo>
                <a:lnTo>
                  <a:pt x="149" y="179"/>
                </a:lnTo>
                <a:lnTo>
                  <a:pt x="25" y="218"/>
                </a:lnTo>
                <a:lnTo>
                  <a:pt x="152" y="167"/>
                </a:lnTo>
                <a:lnTo>
                  <a:pt x="0" y="166"/>
                </a:lnTo>
                <a:lnTo>
                  <a:pt x="152" y="160"/>
                </a:lnTo>
                <a:lnTo>
                  <a:pt x="32" y="117"/>
                </a:lnTo>
                <a:lnTo>
                  <a:pt x="150" y="154"/>
                </a:lnTo>
                <a:lnTo>
                  <a:pt x="70" y="52"/>
                </a:lnTo>
                <a:lnTo>
                  <a:pt x="160" y="154"/>
                </a:lnTo>
                <a:lnTo>
                  <a:pt x="120" y="10"/>
                </a:lnTo>
                <a:lnTo>
                  <a:pt x="167" y="145"/>
                </a:lnTo>
                <a:lnTo>
                  <a:pt x="172" y="0"/>
                </a:lnTo>
                <a:close/>
              </a:path>
            </a:pathLst>
          </a:custGeom>
          <a:solidFill>
            <a:srgbClr val="C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5">
            <a:extLst>
              <a:ext uri="{FF2B5EF4-FFF2-40B4-BE49-F238E27FC236}">
                <a16:creationId xmlns:a16="http://schemas.microsoft.com/office/drawing/2014/main" xmlns="" id="{C47747C1-17F3-46A9-AA37-B0573B86D16E}"/>
              </a:ext>
            </a:extLst>
          </p:cNvPr>
          <p:cNvSpPr>
            <a:spLocks/>
          </p:cNvSpPr>
          <p:nvPr/>
        </p:nvSpPr>
        <p:spPr bwMode="auto">
          <a:xfrm>
            <a:off x="11458748" y="205235"/>
            <a:ext cx="639764" cy="468313"/>
          </a:xfrm>
          <a:custGeom>
            <a:avLst/>
            <a:gdLst>
              <a:gd name="T0" fmla="*/ 0 w 807"/>
              <a:gd name="T1" fmla="*/ 0 h 884"/>
              <a:gd name="T2" fmla="*/ 0 w 807"/>
              <a:gd name="T3" fmla="*/ 0 h 884"/>
              <a:gd name="T4" fmla="*/ 0 w 807"/>
              <a:gd name="T5" fmla="*/ 0 h 884"/>
              <a:gd name="T6" fmla="*/ 0 w 807"/>
              <a:gd name="T7" fmla="*/ 0 h 884"/>
              <a:gd name="T8" fmla="*/ 0 w 807"/>
              <a:gd name="T9" fmla="*/ 0 h 884"/>
              <a:gd name="T10" fmla="*/ 0 w 807"/>
              <a:gd name="T11" fmla="*/ 0 h 884"/>
              <a:gd name="T12" fmla="*/ 0 w 807"/>
              <a:gd name="T13" fmla="*/ 0 h 884"/>
              <a:gd name="T14" fmla="*/ 0 w 807"/>
              <a:gd name="T15" fmla="*/ 0 h 884"/>
              <a:gd name="T16" fmla="*/ 0 w 807"/>
              <a:gd name="T17" fmla="*/ 0 h 884"/>
              <a:gd name="T18" fmla="*/ 0 w 807"/>
              <a:gd name="T19" fmla="*/ 0 h 884"/>
              <a:gd name="T20" fmla="*/ 0 w 807"/>
              <a:gd name="T21" fmla="*/ 0 h 884"/>
              <a:gd name="T22" fmla="*/ 0 w 807"/>
              <a:gd name="T23" fmla="*/ 0 h 884"/>
              <a:gd name="T24" fmla="*/ 0 w 807"/>
              <a:gd name="T25" fmla="*/ 0 h 884"/>
              <a:gd name="T26" fmla="*/ 0 w 807"/>
              <a:gd name="T27" fmla="*/ 0 h 884"/>
              <a:gd name="T28" fmla="*/ 0 w 807"/>
              <a:gd name="T29" fmla="*/ 0 h 884"/>
              <a:gd name="T30" fmla="*/ 0 w 807"/>
              <a:gd name="T31" fmla="*/ 0 h 884"/>
              <a:gd name="T32" fmla="*/ 0 w 807"/>
              <a:gd name="T33" fmla="*/ 0 h 884"/>
              <a:gd name="T34" fmla="*/ 0 w 807"/>
              <a:gd name="T35" fmla="*/ 0 h 884"/>
              <a:gd name="T36" fmla="*/ 0 w 807"/>
              <a:gd name="T37" fmla="*/ 0 h 884"/>
              <a:gd name="T38" fmla="*/ 0 w 807"/>
              <a:gd name="T39" fmla="*/ 0 h 884"/>
              <a:gd name="T40" fmla="*/ 0 w 807"/>
              <a:gd name="T41" fmla="*/ 0 h 884"/>
              <a:gd name="T42" fmla="*/ 0 w 807"/>
              <a:gd name="T43" fmla="*/ 0 h 884"/>
              <a:gd name="T44" fmla="*/ 0 w 807"/>
              <a:gd name="T45" fmla="*/ 0 h 884"/>
              <a:gd name="T46" fmla="*/ 0 w 807"/>
              <a:gd name="T47" fmla="*/ 0 h 884"/>
              <a:gd name="T48" fmla="*/ 0 w 807"/>
              <a:gd name="T49" fmla="*/ 0 h 884"/>
              <a:gd name="T50" fmla="*/ 0 w 807"/>
              <a:gd name="T51" fmla="*/ 0 h 884"/>
              <a:gd name="T52" fmla="*/ 0 w 807"/>
              <a:gd name="T53" fmla="*/ 0 h 884"/>
              <a:gd name="T54" fmla="*/ 0 w 807"/>
              <a:gd name="T55" fmla="*/ 0 h 884"/>
              <a:gd name="T56" fmla="*/ 0 w 807"/>
              <a:gd name="T57" fmla="*/ 0 h 884"/>
              <a:gd name="T58" fmla="*/ 0 w 807"/>
              <a:gd name="T59" fmla="*/ 0 h 884"/>
              <a:gd name="T60" fmla="*/ 0 w 807"/>
              <a:gd name="T61" fmla="*/ 0 h 884"/>
              <a:gd name="T62" fmla="*/ 0 w 807"/>
              <a:gd name="T63" fmla="*/ 0 h 884"/>
              <a:gd name="T64" fmla="*/ 0 w 807"/>
              <a:gd name="T65" fmla="*/ 0 h 8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7"/>
              <a:gd name="T100" fmla="*/ 0 h 884"/>
              <a:gd name="T101" fmla="*/ 807 w 807"/>
              <a:gd name="T102" fmla="*/ 884 h 8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7" h="884">
                <a:moveTo>
                  <a:pt x="389" y="0"/>
                </a:moveTo>
                <a:lnTo>
                  <a:pt x="373" y="357"/>
                </a:lnTo>
                <a:lnTo>
                  <a:pt x="269" y="49"/>
                </a:lnTo>
                <a:lnTo>
                  <a:pt x="341" y="363"/>
                </a:lnTo>
                <a:lnTo>
                  <a:pt x="107" y="101"/>
                </a:lnTo>
                <a:lnTo>
                  <a:pt x="321" y="363"/>
                </a:lnTo>
                <a:lnTo>
                  <a:pt x="40" y="273"/>
                </a:lnTo>
                <a:lnTo>
                  <a:pt x="310" y="385"/>
                </a:lnTo>
                <a:lnTo>
                  <a:pt x="0" y="402"/>
                </a:lnTo>
                <a:lnTo>
                  <a:pt x="337" y="412"/>
                </a:lnTo>
                <a:lnTo>
                  <a:pt x="36" y="513"/>
                </a:lnTo>
                <a:lnTo>
                  <a:pt x="317" y="434"/>
                </a:lnTo>
                <a:lnTo>
                  <a:pt x="105" y="724"/>
                </a:lnTo>
                <a:lnTo>
                  <a:pt x="341" y="455"/>
                </a:lnTo>
                <a:lnTo>
                  <a:pt x="265" y="758"/>
                </a:lnTo>
                <a:lnTo>
                  <a:pt x="370" y="458"/>
                </a:lnTo>
                <a:lnTo>
                  <a:pt x="389" y="884"/>
                </a:lnTo>
                <a:lnTo>
                  <a:pt x="393" y="440"/>
                </a:lnTo>
                <a:lnTo>
                  <a:pt x="519" y="780"/>
                </a:lnTo>
                <a:lnTo>
                  <a:pt x="409" y="440"/>
                </a:lnTo>
                <a:lnTo>
                  <a:pt x="670" y="731"/>
                </a:lnTo>
                <a:lnTo>
                  <a:pt x="447" y="434"/>
                </a:lnTo>
                <a:lnTo>
                  <a:pt x="748" y="528"/>
                </a:lnTo>
                <a:lnTo>
                  <a:pt x="438" y="406"/>
                </a:lnTo>
                <a:lnTo>
                  <a:pt x="807" y="402"/>
                </a:lnTo>
                <a:lnTo>
                  <a:pt x="435" y="388"/>
                </a:lnTo>
                <a:lnTo>
                  <a:pt x="732" y="284"/>
                </a:lnTo>
                <a:lnTo>
                  <a:pt x="444" y="371"/>
                </a:lnTo>
                <a:lnTo>
                  <a:pt x="638" y="129"/>
                </a:lnTo>
                <a:lnTo>
                  <a:pt x="418" y="371"/>
                </a:lnTo>
                <a:lnTo>
                  <a:pt x="516" y="28"/>
                </a:lnTo>
                <a:lnTo>
                  <a:pt x="402" y="350"/>
                </a:lnTo>
                <a:lnTo>
                  <a:pt x="3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66">
            <a:extLst>
              <a:ext uri="{FF2B5EF4-FFF2-40B4-BE49-F238E27FC236}">
                <a16:creationId xmlns:a16="http://schemas.microsoft.com/office/drawing/2014/main" xmlns="" id="{ACABF7B4-BFEC-43B4-A356-A7E6315481E4}"/>
              </a:ext>
            </a:extLst>
          </p:cNvPr>
          <p:cNvSpPr>
            <a:spLocks/>
          </p:cNvSpPr>
          <p:nvPr/>
        </p:nvSpPr>
        <p:spPr bwMode="auto">
          <a:xfrm>
            <a:off x="243182" y="51593"/>
            <a:ext cx="950915" cy="625476"/>
          </a:xfrm>
          <a:custGeom>
            <a:avLst/>
            <a:gdLst>
              <a:gd name="T0" fmla="*/ 1 w 1197"/>
              <a:gd name="T1" fmla="*/ 0 h 1181"/>
              <a:gd name="T2" fmla="*/ 1 w 1197"/>
              <a:gd name="T3" fmla="*/ 0 h 1181"/>
              <a:gd name="T4" fmla="*/ 1 w 1197"/>
              <a:gd name="T5" fmla="*/ 0 h 1181"/>
              <a:gd name="T6" fmla="*/ 1 w 1197"/>
              <a:gd name="T7" fmla="*/ 0 h 1181"/>
              <a:gd name="T8" fmla="*/ 1 w 1197"/>
              <a:gd name="T9" fmla="*/ 0 h 1181"/>
              <a:gd name="T10" fmla="*/ 1 w 1197"/>
              <a:gd name="T11" fmla="*/ 0 h 1181"/>
              <a:gd name="T12" fmla="*/ 1 w 1197"/>
              <a:gd name="T13" fmla="*/ 0 h 1181"/>
              <a:gd name="T14" fmla="*/ 1 w 1197"/>
              <a:gd name="T15" fmla="*/ 0 h 1181"/>
              <a:gd name="T16" fmla="*/ 1 w 1197"/>
              <a:gd name="T17" fmla="*/ 0 h 1181"/>
              <a:gd name="T18" fmla="*/ 1 w 1197"/>
              <a:gd name="T19" fmla="*/ 0 h 1181"/>
              <a:gd name="T20" fmla="*/ 1 w 1197"/>
              <a:gd name="T21" fmla="*/ 0 h 1181"/>
              <a:gd name="T22" fmla="*/ 1 w 1197"/>
              <a:gd name="T23" fmla="*/ 0 h 1181"/>
              <a:gd name="T24" fmla="*/ 0 w 1197"/>
              <a:gd name="T25" fmla="*/ 0 h 1181"/>
              <a:gd name="T26" fmla="*/ 1 w 1197"/>
              <a:gd name="T27" fmla="*/ 0 h 1181"/>
              <a:gd name="T28" fmla="*/ 1 w 1197"/>
              <a:gd name="T29" fmla="*/ 0 h 1181"/>
              <a:gd name="T30" fmla="*/ 1 w 1197"/>
              <a:gd name="T31" fmla="*/ 0 h 1181"/>
              <a:gd name="T32" fmla="*/ 1 w 1197"/>
              <a:gd name="T33" fmla="*/ 0 h 1181"/>
              <a:gd name="T34" fmla="*/ 1 w 1197"/>
              <a:gd name="T35" fmla="*/ 0 h 1181"/>
              <a:gd name="T36" fmla="*/ 1 w 1197"/>
              <a:gd name="T37" fmla="*/ 0 h 1181"/>
              <a:gd name="T38" fmla="*/ 1 w 1197"/>
              <a:gd name="T39" fmla="*/ 0 h 1181"/>
              <a:gd name="T40" fmla="*/ 1 w 1197"/>
              <a:gd name="T41" fmla="*/ 0 h 1181"/>
              <a:gd name="T42" fmla="*/ 1 w 1197"/>
              <a:gd name="T43" fmla="*/ 0 h 1181"/>
              <a:gd name="T44" fmla="*/ 1 w 1197"/>
              <a:gd name="T45" fmla="*/ 0 h 1181"/>
              <a:gd name="T46" fmla="*/ 1 w 1197"/>
              <a:gd name="T47" fmla="*/ 0 h 1181"/>
              <a:gd name="T48" fmla="*/ 1 w 1197"/>
              <a:gd name="T49" fmla="*/ 0 h 1181"/>
              <a:gd name="T50" fmla="*/ 1 w 1197"/>
              <a:gd name="T51" fmla="*/ 0 h 1181"/>
              <a:gd name="T52" fmla="*/ 1 w 1197"/>
              <a:gd name="T53" fmla="*/ 0 h 1181"/>
              <a:gd name="T54" fmla="*/ 1 w 1197"/>
              <a:gd name="T55" fmla="*/ 0 h 1181"/>
              <a:gd name="T56" fmla="*/ 1 w 1197"/>
              <a:gd name="T57" fmla="*/ 0 h 1181"/>
              <a:gd name="T58" fmla="*/ 1 w 1197"/>
              <a:gd name="T59" fmla="*/ 0 h 1181"/>
              <a:gd name="T60" fmla="*/ 1 w 1197"/>
              <a:gd name="T61" fmla="*/ 0 h 1181"/>
              <a:gd name="T62" fmla="*/ 1 w 1197"/>
              <a:gd name="T63" fmla="*/ 0 h 1181"/>
              <a:gd name="T64" fmla="*/ 1 w 1197"/>
              <a:gd name="T65" fmla="*/ 0 h 11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97"/>
              <a:gd name="T100" fmla="*/ 0 h 1181"/>
              <a:gd name="T101" fmla="*/ 1197 w 1197"/>
              <a:gd name="T102" fmla="*/ 1181 h 11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97" h="1181">
                <a:moveTo>
                  <a:pt x="848" y="39"/>
                </a:moveTo>
                <a:lnTo>
                  <a:pt x="616" y="520"/>
                </a:lnTo>
                <a:lnTo>
                  <a:pt x="698" y="0"/>
                </a:lnTo>
                <a:lnTo>
                  <a:pt x="591" y="503"/>
                </a:lnTo>
                <a:lnTo>
                  <a:pt x="492" y="14"/>
                </a:lnTo>
                <a:lnTo>
                  <a:pt x="548" y="516"/>
                </a:lnTo>
                <a:lnTo>
                  <a:pt x="333" y="39"/>
                </a:lnTo>
                <a:lnTo>
                  <a:pt x="512" y="524"/>
                </a:lnTo>
                <a:lnTo>
                  <a:pt x="78" y="275"/>
                </a:lnTo>
                <a:lnTo>
                  <a:pt x="503" y="548"/>
                </a:lnTo>
                <a:lnTo>
                  <a:pt x="22" y="451"/>
                </a:lnTo>
                <a:lnTo>
                  <a:pt x="506" y="576"/>
                </a:lnTo>
                <a:lnTo>
                  <a:pt x="0" y="688"/>
                </a:lnTo>
                <a:lnTo>
                  <a:pt x="508" y="608"/>
                </a:lnTo>
                <a:lnTo>
                  <a:pt x="85" y="852"/>
                </a:lnTo>
                <a:lnTo>
                  <a:pt x="519" y="636"/>
                </a:lnTo>
                <a:lnTo>
                  <a:pt x="313" y="1142"/>
                </a:lnTo>
                <a:lnTo>
                  <a:pt x="557" y="642"/>
                </a:lnTo>
                <a:lnTo>
                  <a:pt x="474" y="1173"/>
                </a:lnTo>
                <a:lnTo>
                  <a:pt x="580" y="636"/>
                </a:lnTo>
                <a:lnTo>
                  <a:pt x="688" y="1142"/>
                </a:lnTo>
                <a:lnTo>
                  <a:pt x="604" y="617"/>
                </a:lnTo>
                <a:lnTo>
                  <a:pt x="858" y="1181"/>
                </a:lnTo>
                <a:lnTo>
                  <a:pt x="626" y="615"/>
                </a:lnTo>
                <a:lnTo>
                  <a:pt x="1139" y="922"/>
                </a:lnTo>
                <a:lnTo>
                  <a:pt x="640" y="597"/>
                </a:lnTo>
                <a:lnTo>
                  <a:pt x="1188" y="705"/>
                </a:lnTo>
                <a:lnTo>
                  <a:pt x="662" y="576"/>
                </a:lnTo>
                <a:lnTo>
                  <a:pt x="1197" y="468"/>
                </a:lnTo>
                <a:lnTo>
                  <a:pt x="652" y="555"/>
                </a:lnTo>
                <a:lnTo>
                  <a:pt x="1161" y="275"/>
                </a:lnTo>
                <a:lnTo>
                  <a:pt x="658" y="527"/>
                </a:lnTo>
                <a:lnTo>
                  <a:pt x="848" y="39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2DBA25-563D-4DD8-A2A4-B68985575B8B}"/>
              </a:ext>
            </a:extLst>
          </p:cNvPr>
          <p:cNvSpPr/>
          <p:nvPr/>
        </p:nvSpPr>
        <p:spPr>
          <a:xfrm flipH="1">
            <a:off x="99461561" y="6743700"/>
            <a:ext cx="18216641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494F12-FDBA-4303-932A-97F36EA3584B}"/>
              </a:ext>
            </a:extLst>
          </p:cNvPr>
          <p:cNvSpPr/>
          <p:nvPr/>
        </p:nvSpPr>
        <p:spPr>
          <a:xfrm>
            <a:off x="-74838" y="52388"/>
            <a:ext cx="243522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9A7AD03-4F2F-4123-8216-B845E13219F6}"/>
              </a:ext>
            </a:extLst>
          </p:cNvPr>
          <p:cNvSpPr/>
          <p:nvPr/>
        </p:nvSpPr>
        <p:spPr>
          <a:xfrm>
            <a:off x="11854992" y="1"/>
            <a:ext cx="243520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0BC0F4-95BD-4EF9-A971-B1E072E470B1}"/>
              </a:ext>
            </a:extLst>
          </p:cNvPr>
          <p:cNvSpPr/>
          <p:nvPr/>
        </p:nvSpPr>
        <p:spPr>
          <a:xfrm flipH="1">
            <a:off x="99452036" y="3175"/>
            <a:ext cx="18216641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1829054-BBB5-4D02-9314-8C636F1589C2}"/>
              </a:ext>
            </a:extLst>
          </p:cNvPr>
          <p:cNvSpPr/>
          <p:nvPr/>
        </p:nvSpPr>
        <p:spPr>
          <a:xfrm>
            <a:off x="168684" y="9073"/>
            <a:ext cx="11686308" cy="108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BB6EA3B-3BA6-432C-AEDB-C782D496CFFF}"/>
              </a:ext>
            </a:extLst>
          </p:cNvPr>
          <p:cNvSpPr/>
          <p:nvPr/>
        </p:nvSpPr>
        <p:spPr>
          <a:xfrm>
            <a:off x="168684" y="6670651"/>
            <a:ext cx="11686308" cy="108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8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>
                <a:cs typeface="Times New Roman" panose="02020603050405020304" pitchFamily="18" charset="0"/>
              </a:rPr>
              <a:t>          </a:t>
            </a:r>
            <a:r>
              <a:rPr lang="en-US" sz="6000">
                <a:cs typeface="Times New Roman" panose="02020603050405020304" pitchFamily="18" charset="0"/>
              </a:rPr>
              <a:t>Hoạt động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79993" y="4039763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14811" y="4036832"/>
            <a:ext cx="50136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26101" y="4081177"/>
            <a:ext cx="47892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2061" y="4058368"/>
            <a:ext cx="47892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93B5FE2D-80B2-4C7D-B5DB-83F2C203E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803" y="4066812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006A1219-48BC-4374-976A-8092D081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121" y="4039332"/>
            <a:ext cx="501364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5EF04CCF-818F-4D05-A9AB-34221344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391" y="4083677"/>
            <a:ext cx="47892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xmlns="" id="{823B5363-C1BE-47A1-978A-F99CA62E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341" y="4060868"/>
            <a:ext cx="47892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601E046-6BA6-4652-A98C-FF7FF6A86969}"/>
              </a:ext>
            </a:extLst>
          </p:cNvPr>
          <p:cNvCxnSpPr>
            <a:cxnSpLocks/>
          </p:cNvCxnSpPr>
          <p:nvPr/>
        </p:nvCxnSpPr>
        <p:spPr>
          <a:xfrm>
            <a:off x="1672989" y="1865699"/>
            <a:ext cx="1516061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CC46FF0-7D60-4299-90BF-AEA95975AB4A}"/>
              </a:ext>
            </a:extLst>
          </p:cNvPr>
          <p:cNvCxnSpPr>
            <a:cxnSpLocks/>
          </p:cNvCxnSpPr>
          <p:nvPr/>
        </p:nvCxnSpPr>
        <p:spPr>
          <a:xfrm>
            <a:off x="3897776" y="1873748"/>
            <a:ext cx="742804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cs typeface="Times New Roman" panose="02020603050405020304" pitchFamily="18" charset="0"/>
              </a:rPr>
              <a:t>          </a:t>
            </a:r>
            <a:r>
              <a:rPr lang="en-US" sz="6000" dirty="0" err="1">
                <a:cs typeface="Times New Roman" panose="02020603050405020304" pitchFamily="18" charset="0"/>
              </a:rPr>
              <a:t>Thực</a:t>
            </a:r>
            <a:r>
              <a:rPr lang="en-US" sz="6000" dirty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11346929" y="685801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2341" y="685801"/>
            <a:ext cx="859141" cy="644356"/>
          </a:xfrm>
          <a:prstGeom prst="star5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28" name="5-Point Star 27">
            <a:hlinkClick r:id="" action="ppaction://noaction"/>
          </p:cNvPr>
          <p:cNvSpPr/>
          <p:nvPr/>
        </p:nvSpPr>
        <p:spPr>
          <a:xfrm>
            <a:off x="2133601" y="685801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29" name="5-Point Star 28">
            <a:hlinkClick r:id="" action="ppaction://noaction"/>
          </p:cNvPr>
          <p:cNvSpPr/>
          <p:nvPr/>
        </p:nvSpPr>
        <p:spPr>
          <a:xfrm>
            <a:off x="5130803" y="5244390"/>
            <a:ext cx="859141" cy="64435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30" name="5-Point Star 29">
            <a:hlinkClick r:id="" action="ppaction://noaction"/>
          </p:cNvPr>
          <p:cNvSpPr/>
          <p:nvPr/>
        </p:nvSpPr>
        <p:spPr>
          <a:xfrm>
            <a:off x="7809295" y="685801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31" name="5-Point Star 30">
            <a:hlinkClick r:id="" action="ppaction://noaction"/>
          </p:cNvPr>
          <p:cNvSpPr/>
          <p:nvPr/>
        </p:nvSpPr>
        <p:spPr>
          <a:xfrm>
            <a:off x="9956803" y="685801"/>
            <a:ext cx="859141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32" name="Rectangle 31"/>
          <p:cNvSpPr/>
          <p:nvPr/>
        </p:nvSpPr>
        <p:spPr>
          <a:xfrm>
            <a:off x="-89886" y="2133602"/>
            <a:ext cx="12159659" cy="206697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Tiết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học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đến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đây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là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hết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.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Chúc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các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con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vui</a:t>
            </a:r>
            <a:r>
              <a:rPr lang="en-US" sz="6416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 </a:t>
            </a:r>
            <a:r>
              <a:rPr lang="en-US" sz="6416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itchFamily="18" charset="0"/>
              </a:rPr>
              <a:t>vẻ</a:t>
            </a:r>
            <a:endParaRPr lang="en-US" sz="6416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UTM Avo" pitchFamily="18" charset="0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461912" y="5562601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11" name="5-Point Star 10">
            <a:hlinkClick r:id="" action="ppaction://noaction"/>
          </p:cNvPr>
          <p:cNvSpPr/>
          <p:nvPr/>
        </p:nvSpPr>
        <p:spPr>
          <a:xfrm>
            <a:off x="2796357" y="5005510"/>
            <a:ext cx="859141" cy="644356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12" name="5-Point Star 11">
            <a:hlinkClick r:id="" action="ppaction://noaction"/>
          </p:cNvPr>
          <p:cNvSpPr/>
          <p:nvPr/>
        </p:nvSpPr>
        <p:spPr>
          <a:xfrm>
            <a:off x="9956803" y="4751254"/>
            <a:ext cx="859141" cy="64435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7809295" y="4765845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5560373" y="685801"/>
            <a:ext cx="859141" cy="644356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xmlns="" val="1628148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-7.40741E-7 L 0.00027 -0.02338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80" y="-19280"/>
            <a:ext cx="11856640" cy="7029399"/>
          </a:xfrm>
          <a:prstGeom prst="rect">
            <a:avLst/>
          </a:prstGeom>
        </p:spPr>
      </p:pic>
      <p:sp>
        <p:nvSpPr>
          <p:cNvPr id="15" name="矩形 24"/>
          <p:cNvSpPr/>
          <p:nvPr/>
        </p:nvSpPr>
        <p:spPr>
          <a:xfrm>
            <a:off x="2143690" y="2282394"/>
            <a:ext cx="8508687" cy="144655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 algn="ctr"/>
            <a:r>
              <a:rPr lang="en-US" altLang="zh-CN" sz="8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+mn-lt"/>
              </a:rPr>
              <a:t>Ô CỬA BÍ MẬT</a:t>
            </a:r>
          </a:p>
        </p:txBody>
      </p:sp>
      <p:sp>
        <p:nvSpPr>
          <p:cNvPr id="16" name="矩形 24">
            <a:extLst>
              <a:ext uri="{FF2B5EF4-FFF2-40B4-BE49-F238E27FC236}">
                <a16:creationId xmlns:a16="http://schemas.microsoft.com/office/drawing/2014/main" xmlns="" id="{95D19A60-DF52-4D39-BB80-AD719D4FD170}"/>
              </a:ext>
            </a:extLst>
          </p:cNvPr>
          <p:cNvSpPr/>
          <p:nvPr/>
        </p:nvSpPr>
        <p:spPr>
          <a:xfrm flipH="1">
            <a:off x="2435335" y="1314662"/>
            <a:ext cx="7321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+mn-lt"/>
              </a:rPr>
              <a:t>TRÒ CHƠI</a:t>
            </a:r>
          </a:p>
        </p:txBody>
      </p:sp>
      <p:pic>
        <p:nvPicPr>
          <p:cNvPr id="17" name="Hình ảnh 11" descr="Ảnh có chứa đồ chơi, búp bê, đồng hồ&#10;&#10;Mô tả được tạo tự động">
            <a:extLst>
              <a:ext uri="{FF2B5EF4-FFF2-40B4-BE49-F238E27FC236}">
                <a16:creationId xmlns:a16="http://schemas.microsoft.com/office/drawing/2014/main" xmlns="" id="{41A648F3-A780-47D9-9726-78AAD65DD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359" y="50644"/>
            <a:ext cx="1090554" cy="1090554"/>
          </a:xfrm>
          <a:prstGeom prst="rect">
            <a:avLst/>
          </a:prstGeom>
        </p:spPr>
      </p:pic>
      <p:pic>
        <p:nvPicPr>
          <p:cNvPr id="19" name="Hình ảnh 13" descr="Ảnh có chứa đồ chơi, búp bê, đồng hồ, vẽ&#10;&#10;Mô tả được tạo tự động">
            <a:extLst>
              <a:ext uri="{FF2B5EF4-FFF2-40B4-BE49-F238E27FC236}">
                <a16:creationId xmlns:a16="http://schemas.microsoft.com/office/drawing/2014/main" xmlns="" id="{073C3AC8-D175-4A0E-AE21-5F0495239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8594" y="-1884"/>
            <a:ext cx="1233790" cy="1233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253" y="-415863"/>
            <a:ext cx="2147947" cy="2121291"/>
          </a:xfrm>
          <a:prstGeom prst="rect">
            <a:avLst/>
          </a:prstGeom>
        </p:spPr>
      </p:pic>
      <p:sp>
        <p:nvSpPr>
          <p:cNvPr id="9" name="矩形 24">
            <a:extLst>
              <a:ext uri="{FF2B5EF4-FFF2-40B4-BE49-F238E27FC236}">
                <a16:creationId xmlns:a16="http://schemas.microsoft.com/office/drawing/2014/main" xmlns="" id="{95D19A60-DF52-4D39-BB80-AD719D4FD170}"/>
              </a:ext>
            </a:extLst>
          </p:cNvPr>
          <p:cNvSpPr/>
          <p:nvPr/>
        </p:nvSpPr>
        <p:spPr>
          <a:xfrm flipH="1">
            <a:off x="-1968756" y="-50947"/>
            <a:ext cx="7321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+mn-lt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+mn-lt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  <a:sym typeface="+mn-lt"/>
            </a:endParaRPr>
          </a:p>
        </p:txBody>
      </p:sp>
      <p:pic>
        <p:nvPicPr>
          <p:cNvPr id="11" name="Mở hình">
            <a:hlinkClick r:id="" action="ppaction://media"/>
            <a:extLst>
              <a:ext uri="{FF2B5EF4-FFF2-40B4-BE49-F238E27FC236}">
                <a16:creationId xmlns:a16="http://schemas.microsoft.com/office/drawing/2014/main" xmlns="" id="{21AA0A13-A8FB-408C-82AD-9274A12DE7B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547388" y="2232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35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/>
      <p:bldP spid="1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68" y="1335678"/>
            <a:ext cx="9073008" cy="5530743"/>
          </a:xfrm>
          <a:prstGeom prst="rect">
            <a:avLst/>
          </a:prstGeom>
        </p:spPr>
      </p:pic>
      <p:pic>
        <p:nvPicPr>
          <p:cNvPr id="63" name="Hình ảnh 13">
            <a:extLst>
              <a:ext uri="{FF2B5EF4-FFF2-40B4-BE49-F238E27FC236}">
                <a16:creationId xmlns:a16="http://schemas.microsoft.com/office/drawing/2014/main" xmlns="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584" y="118960"/>
            <a:ext cx="1239743" cy="1084569"/>
          </a:xfrm>
          <a:prstGeom prst="rect">
            <a:avLst/>
          </a:prstGeom>
        </p:spPr>
      </p:pic>
      <p:pic>
        <p:nvPicPr>
          <p:cNvPr id="64" name="Hình ảnh 6">
            <a:extLst>
              <a:ext uri="{FF2B5EF4-FFF2-40B4-BE49-F238E27FC236}">
                <a16:creationId xmlns:a16="http://schemas.microsoft.com/office/drawing/2014/main" xmlns="" id="{42999E5B-17F8-4688-A9B5-3A12F4AC7C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812" y="124085"/>
            <a:ext cx="1084569" cy="1084569"/>
          </a:xfrm>
          <a:prstGeom prst="rect">
            <a:avLst/>
          </a:prstGeom>
        </p:spPr>
      </p:pic>
      <p:sp>
        <p:nvSpPr>
          <p:cNvPr id="65" name="Hình chữ nhật 14">
            <a:extLst>
              <a:ext uri="{FF2B5EF4-FFF2-40B4-BE49-F238E27FC236}">
                <a16:creationId xmlns:a16="http://schemas.microsoft.com/office/drawing/2014/main" xmlns="" id="{B0975DA9-0708-4C54-8DD8-88A0B3E64E7F}"/>
              </a:ext>
            </a:extLst>
          </p:cNvPr>
          <p:cNvSpPr/>
          <p:nvPr/>
        </p:nvSpPr>
        <p:spPr>
          <a:xfrm>
            <a:off x="3627716" y="232853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:</a:t>
            </a:r>
            <a:endParaRPr lang="vi-V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6" name="Hình chữ nhật 16">
            <a:extLst>
              <a:ext uri="{FF2B5EF4-FFF2-40B4-BE49-F238E27FC236}">
                <a16:creationId xmlns:a16="http://schemas.microsoft.com/office/drawing/2014/main" xmlns="" id="{152849E3-2164-46A3-B0C3-8F5CDD012F27}"/>
              </a:ext>
            </a:extLst>
          </p:cNvPr>
          <p:cNvSpPr/>
          <p:nvPr/>
        </p:nvSpPr>
        <p:spPr>
          <a:xfrm>
            <a:off x="10074645" y="22164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 </a:t>
            </a:r>
            <a:endParaRPr lang="vi-VN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5" name="Mở hình">
            <a:hlinkClick r:id="" action="ppaction://media"/>
            <a:extLst>
              <a:ext uri="{FF2B5EF4-FFF2-40B4-BE49-F238E27FC236}">
                <a16:creationId xmlns:a16="http://schemas.microsoft.com/office/drawing/2014/main" xmlns="" id="{21AA0A13-A8FB-408C-82AD-9274A12DE7B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547388" y="2232825"/>
            <a:ext cx="406400" cy="406400"/>
          </a:xfrm>
          <a:prstGeom prst="rect">
            <a:avLst/>
          </a:prstGeom>
        </p:spPr>
      </p:pic>
      <p:sp>
        <p:nvSpPr>
          <p:cNvPr id="45" name="Hình Bầu dục 17">
            <a:extLst>
              <a:ext uri="{FF2B5EF4-FFF2-40B4-BE49-F238E27FC236}">
                <a16:creationId xmlns:a16="http://schemas.microsoft.com/office/drawing/2014/main" xmlns="" id="{1028E86F-7A95-454B-B71D-5099118507F3}"/>
              </a:ext>
            </a:extLst>
          </p:cNvPr>
          <p:cNvSpPr/>
          <p:nvPr/>
        </p:nvSpPr>
        <p:spPr>
          <a:xfrm>
            <a:off x="4079776" y="260649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0</a:t>
            </a:r>
          </a:p>
        </p:txBody>
      </p:sp>
      <p:sp>
        <p:nvSpPr>
          <p:cNvPr id="46" name="Hình Bầu dục 19">
            <a:extLst>
              <a:ext uri="{FF2B5EF4-FFF2-40B4-BE49-F238E27FC236}">
                <a16:creationId xmlns:a16="http://schemas.microsoft.com/office/drawing/2014/main" xmlns="" id="{01325CA4-E5CF-4ACB-9E74-97DF1689EECA}"/>
              </a:ext>
            </a:extLst>
          </p:cNvPr>
          <p:cNvSpPr/>
          <p:nvPr/>
        </p:nvSpPr>
        <p:spPr>
          <a:xfrm>
            <a:off x="4069507" y="284964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47" name="Hình Bầu dục 20">
            <a:extLst>
              <a:ext uri="{FF2B5EF4-FFF2-40B4-BE49-F238E27FC236}">
                <a16:creationId xmlns:a16="http://schemas.microsoft.com/office/drawing/2014/main" xmlns="" id="{05DAED6C-2FFB-41F7-9A49-201DF80368DC}"/>
              </a:ext>
            </a:extLst>
          </p:cNvPr>
          <p:cNvSpPr/>
          <p:nvPr/>
        </p:nvSpPr>
        <p:spPr>
          <a:xfrm>
            <a:off x="4079776" y="232854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48" name="Hình Bầu dục 21">
            <a:extLst>
              <a:ext uri="{FF2B5EF4-FFF2-40B4-BE49-F238E27FC236}">
                <a16:creationId xmlns:a16="http://schemas.microsoft.com/office/drawing/2014/main" xmlns="" id="{9C41F35D-8F6E-4765-A46E-40021056FB4E}"/>
              </a:ext>
            </a:extLst>
          </p:cNvPr>
          <p:cNvSpPr/>
          <p:nvPr/>
        </p:nvSpPr>
        <p:spPr>
          <a:xfrm>
            <a:off x="4074642" y="266318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</a:p>
        </p:txBody>
      </p:sp>
      <p:sp>
        <p:nvSpPr>
          <p:cNvPr id="49" name="Hình Bầu dục 26">
            <a:extLst>
              <a:ext uri="{FF2B5EF4-FFF2-40B4-BE49-F238E27FC236}">
                <a16:creationId xmlns:a16="http://schemas.microsoft.com/office/drawing/2014/main" xmlns="" id="{18EC93F7-EDDD-4AD4-B5FE-3E503EBEEAAD}"/>
              </a:ext>
            </a:extLst>
          </p:cNvPr>
          <p:cNvSpPr/>
          <p:nvPr/>
        </p:nvSpPr>
        <p:spPr>
          <a:xfrm>
            <a:off x="4099256" y="232854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50" name="Hình Bầu dục 25">
            <a:extLst>
              <a:ext uri="{FF2B5EF4-FFF2-40B4-BE49-F238E27FC236}">
                <a16:creationId xmlns:a16="http://schemas.microsoft.com/office/drawing/2014/main" xmlns="" id="{E5107EEC-511F-4238-ABCE-3B5AADF64A15}"/>
              </a:ext>
            </a:extLst>
          </p:cNvPr>
          <p:cNvSpPr/>
          <p:nvPr/>
        </p:nvSpPr>
        <p:spPr>
          <a:xfrm>
            <a:off x="4112438" y="299489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51" name="Hình Bầu dục 24">
            <a:extLst>
              <a:ext uri="{FF2B5EF4-FFF2-40B4-BE49-F238E27FC236}">
                <a16:creationId xmlns:a16="http://schemas.microsoft.com/office/drawing/2014/main" xmlns="" id="{6AC7C3A8-E84A-452D-9714-4C0E029C4698}"/>
              </a:ext>
            </a:extLst>
          </p:cNvPr>
          <p:cNvSpPr/>
          <p:nvPr/>
        </p:nvSpPr>
        <p:spPr>
          <a:xfrm>
            <a:off x="4140562" y="288444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</a:p>
        </p:txBody>
      </p:sp>
      <p:sp>
        <p:nvSpPr>
          <p:cNvPr id="52" name="Hình Bầu dục 23">
            <a:extLst>
              <a:ext uri="{FF2B5EF4-FFF2-40B4-BE49-F238E27FC236}">
                <a16:creationId xmlns:a16="http://schemas.microsoft.com/office/drawing/2014/main" xmlns="" id="{8E4C475D-A91C-4B80-A098-DCCD8B29BCB8}"/>
              </a:ext>
            </a:extLst>
          </p:cNvPr>
          <p:cNvSpPr/>
          <p:nvPr/>
        </p:nvSpPr>
        <p:spPr>
          <a:xfrm>
            <a:off x="4131918" y="269798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7</a:t>
            </a:r>
          </a:p>
        </p:txBody>
      </p:sp>
      <p:sp>
        <p:nvSpPr>
          <p:cNvPr id="53" name="Hình Bầu dục 27">
            <a:extLst>
              <a:ext uri="{FF2B5EF4-FFF2-40B4-BE49-F238E27FC236}">
                <a16:creationId xmlns:a16="http://schemas.microsoft.com/office/drawing/2014/main" xmlns="" id="{77C7E1AA-0D23-4E41-83DF-8AE1D1EDFDF6}"/>
              </a:ext>
            </a:extLst>
          </p:cNvPr>
          <p:cNvSpPr/>
          <p:nvPr/>
        </p:nvSpPr>
        <p:spPr>
          <a:xfrm>
            <a:off x="4105045" y="242003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8</a:t>
            </a:r>
          </a:p>
        </p:txBody>
      </p:sp>
      <p:sp>
        <p:nvSpPr>
          <p:cNvPr id="54" name="Hình Bầu dục 28">
            <a:extLst>
              <a:ext uri="{FF2B5EF4-FFF2-40B4-BE49-F238E27FC236}">
                <a16:creationId xmlns:a16="http://schemas.microsoft.com/office/drawing/2014/main" xmlns="" id="{93F19D65-06ED-4699-8E51-03725921DF6D}"/>
              </a:ext>
            </a:extLst>
          </p:cNvPr>
          <p:cNvSpPr/>
          <p:nvPr/>
        </p:nvSpPr>
        <p:spPr>
          <a:xfrm>
            <a:off x="4142565" y="272946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9</a:t>
            </a:r>
          </a:p>
        </p:txBody>
      </p:sp>
      <p:sp>
        <p:nvSpPr>
          <p:cNvPr id="55" name="Hình Bầu dục 39">
            <a:extLst>
              <a:ext uri="{FF2B5EF4-FFF2-40B4-BE49-F238E27FC236}">
                <a16:creationId xmlns:a16="http://schemas.microsoft.com/office/drawing/2014/main" xmlns="" id="{A2D6AFF1-E4DB-452F-8DB1-C3576A50B33C}"/>
              </a:ext>
            </a:extLst>
          </p:cNvPr>
          <p:cNvSpPr/>
          <p:nvPr/>
        </p:nvSpPr>
        <p:spPr>
          <a:xfrm>
            <a:off x="4109367" y="238855"/>
            <a:ext cx="1368152" cy="97553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10</a:t>
            </a:r>
          </a:p>
        </p:txBody>
      </p:sp>
      <p:sp>
        <p:nvSpPr>
          <p:cNvPr id="94" name="Hình Bầu dục 18">
            <a:extLst>
              <a:ext uri="{FF2B5EF4-FFF2-40B4-BE49-F238E27FC236}">
                <a16:creationId xmlns:a16="http://schemas.microsoft.com/office/drawing/2014/main" xmlns="" id="{2CB91712-33A4-4BB3-B2D1-6DCE5F06B3B3}"/>
              </a:ext>
            </a:extLst>
          </p:cNvPr>
          <p:cNvSpPr/>
          <p:nvPr/>
        </p:nvSpPr>
        <p:spPr>
          <a:xfrm>
            <a:off x="10304932" y="249205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0</a:t>
            </a:r>
          </a:p>
        </p:txBody>
      </p:sp>
      <p:sp>
        <p:nvSpPr>
          <p:cNvPr id="96" name="Hình Bầu dục 29">
            <a:extLst>
              <a:ext uri="{FF2B5EF4-FFF2-40B4-BE49-F238E27FC236}">
                <a16:creationId xmlns:a16="http://schemas.microsoft.com/office/drawing/2014/main" xmlns="" id="{71226488-2738-4C5D-8734-96CE20C3FDBE}"/>
              </a:ext>
            </a:extLst>
          </p:cNvPr>
          <p:cNvSpPr/>
          <p:nvPr/>
        </p:nvSpPr>
        <p:spPr>
          <a:xfrm>
            <a:off x="10344472" y="220354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97" name="Hình Bầu dục 30">
            <a:extLst>
              <a:ext uri="{FF2B5EF4-FFF2-40B4-BE49-F238E27FC236}">
                <a16:creationId xmlns:a16="http://schemas.microsoft.com/office/drawing/2014/main" xmlns="" id="{835AE773-692D-4BC7-B2D9-79DA5902682D}"/>
              </a:ext>
            </a:extLst>
          </p:cNvPr>
          <p:cNvSpPr/>
          <p:nvPr/>
        </p:nvSpPr>
        <p:spPr>
          <a:xfrm>
            <a:off x="10333003" y="228168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</a:p>
        </p:txBody>
      </p:sp>
      <p:sp>
        <p:nvSpPr>
          <p:cNvPr id="98" name="Hình Bầu dục 31">
            <a:extLst>
              <a:ext uri="{FF2B5EF4-FFF2-40B4-BE49-F238E27FC236}">
                <a16:creationId xmlns:a16="http://schemas.microsoft.com/office/drawing/2014/main" xmlns="" id="{D38249A4-D4B4-4B24-8FFA-B962959DAD75}"/>
              </a:ext>
            </a:extLst>
          </p:cNvPr>
          <p:cNvSpPr/>
          <p:nvPr/>
        </p:nvSpPr>
        <p:spPr>
          <a:xfrm>
            <a:off x="10332716" y="211885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</a:t>
            </a:r>
          </a:p>
        </p:txBody>
      </p:sp>
      <p:sp>
        <p:nvSpPr>
          <p:cNvPr id="99" name="Hình Bầu dục 32">
            <a:extLst>
              <a:ext uri="{FF2B5EF4-FFF2-40B4-BE49-F238E27FC236}">
                <a16:creationId xmlns:a16="http://schemas.microsoft.com/office/drawing/2014/main" xmlns="" id="{F7DB809C-B684-4F49-96F6-EE005AB1786B}"/>
              </a:ext>
            </a:extLst>
          </p:cNvPr>
          <p:cNvSpPr/>
          <p:nvPr/>
        </p:nvSpPr>
        <p:spPr>
          <a:xfrm>
            <a:off x="10342456" y="174565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4</a:t>
            </a:r>
          </a:p>
        </p:txBody>
      </p:sp>
      <p:sp>
        <p:nvSpPr>
          <p:cNvPr id="100" name="Hình Bầu dục 33">
            <a:extLst>
              <a:ext uri="{FF2B5EF4-FFF2-40B4-BE49-F238E27FC236}">
                <a16:creationId xmlns:a16="http://schemas.microsoft.com/office/drawing/2014/main" xmlns="" id="{D69F8B00-20FA-4B9B-98B8-7721084E5C35}"/>
              </a:ext>
            </a:extLst>
          </p:cNvPr>
          <p:cNvSpPr/>
          <p:nvPr/>
        </p:nvSpPr>
        <p:spPr>
          <a:xfrm>
            <a:off x="10330700" y="227998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5</a:t>
            </a:r>
          </a:p>
        </p:txBody>
      </p:sp>
      <p:sp>
        <p:nvSpPr>
          <p:cNvPr id="101" name="Hình Bầu dục 34">
            <a:extLst>
              <a:ext uri="{FF2B5EF4-FFF2-40B4-BE49-F238E27FC236}">
                <a16:creationId xmlns:a16="http://schemas.microsoft.com/office/drawing/2014/main" xmlns="" id="{734BBD83-6D7F-4C32-AEBC-A585612D4D56}"/>
              </a:ext>
            </a:extLst>
          </p:cNvPr>
          <p:cNvSpPr/>
          <p:nvPr/>
        </p:nvSpPr>
        <p:spPr>
          <a:xfrm>
            <a:off x="10318114" y="214269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6</a:t>
            </a:r>
          </a:p>
        </p:txBody>
      </p:sp>
      <p:sp>
        <p:nvSpPr>
          <p:cNvPr id="102" name="Hình Bầu dục 35">
            <a:extLst>
              <a:ext uri="{FF2B5EF4-FFF2-40B4-BE49-F238E27FC236}">
                <a16:creationId xmlns:a16="http://schemas.microsoft.com/office/drawing/2014/main" xmlns="" id="{965E2B9D-6A42-431B-AFEB-44CD3B64E9C9}"/>
              </a:ext>
            </a:extLst>
          </p:cNvPr>
          <p:cNvSpPr/>
          <p:nvPr/>
        </p:nvSpPr>
        <p:spPr>
          <a:xfrm>
            <a:off x="10338451" y="225572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7</a:t>
            </a:r>
          </a:p>
        </p:txBody>
      </p:sp>
      <p:sp>
        <p:nvSpPr>
          <p:cNvPr id="103" name="Hình Bầu dục 36">
            <a:extLst>
              <a:ext uri="{FF2B5EF4-FFF2-40B4-BE49-F238E27FC236}">
                <a16:creationId xmlns:a16="http://schemas.microsoft.com/office/drawing/2014/main" xmlns="" id="{CF46EA64-F88D-4FB6-847E-6073A09D12D0}"/>
              </a:ext>
            </a:extLst>
          </p:cNvPr>
          <p:cNvSpPr/>
          <p:nvPr/>
        </p:nvSpPr>
        <p:spPr>
          <a:xfrm>
            <a:off x="10336148" y="223188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8</a:t>
            </a:r>
          </a:p>
        </p:txBody>
      </p:sp>
      <p:sp>
        <p:nvSpPr>
          <p:cNvPr id="104" name="Hình Bầu dục 37">
            <a:extLst>
              <a:ext uri="{FF2B5EF4-FFF2-40B4-BE49-F238E27FC236}">
                <a16:creationId xmlns:a16="http://schemas.microsoft.com/office/drawing/2014/main" xmlns="" id="{64D36041-5796-4991-8004-09AFBF7C5A03}"/>
              </a:ext>
            </a:extLst>
          </p:cNvPr>
          <p:cNvSpPr/>
          <p:nvPr/>
        </p:nvSpPr>
        <p:spPr>
          <a:xfrm>
            <a:off x="10322598" y="155413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9</a:t>
            </a:r>
          </a:p>
        </p:txBody>
      </p:sp>
      <p:sp>
        <p:nvSpPr>
          <p:cNvPr id="117" name="Hình Bầu dục 38">
            <a:extLst>
              <a:ext uri="{FF2B5EF4-FFF2-40B4-BE49-F238E27FC236}">
                <a16:creationId xmlns:a16="http://schemas.microsoft.com/office/drawing/2014/main" xmlns="" id="{BEB61213-8A5C-443F-ADBB-FA6D9EC0E472}"/>
              </a:ext>
            </a:extLst>
          </p:cNvPr>
          <p:cNvSpPr/>
          <p:nvPr/>
        </p:nvSpPr>
        <p:spPr>
          <a:xfrm>
            <a:off x="10327652" y="188641"/>
            <a:ext cx="1368152" cy="975531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7608" y="2346611"/>
            <a:ext cx="5860965" cy="3566665"/>
          </a:xfrm>
          <a:prstGeom prst="rect">
            <a:avLst/>
          </a:prstGeom>
          <a:noFill/>
          <a:ln>
            <a:solidFill>
              <a:srgbClr val="00A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7" name="Hình chữ nhật 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C9C89D4-1001-4BD1-B12B-72A8F088D62F}"/>
              </a:ext>
            </a:extLst>
          </p:cNvPr>
          <p:cNvSpPr/>
          <p:nvPr/>
        </p:nvSpPr>
        <p:spPr>
          <a:xfrm>
            <a:off x="2551039" y="2323461"/>
            <a:ext cx="3678833" cy="1779030"/>
          </a:xfrm>
          <a:prstGeom prst="rect">
            <a:avLst/>
          </a:prstGeom>
          <a:solidFill>
            <a:srgbClr val="48D8C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8" name="Hình ảnh 41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7B874B7D-B9B1-49A7-8EDF-691B42E524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208" y="2449512"/>
            <a:ext cx="731712" cy="731712"/>
          </a:xfrm>
          <a:prstGeom prst="rect">
            <a:avLst/>
          </a:prstGeom>
        </p:spPr>
      </p:pic>
      <p:sp>
        <p:nvSpPr>
          <p:cNvPr id="89" name="Hình chữ nhật 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2A7B3C9-C9DA-4C03-8250-827B8A685D76}"/>
              </a:ext>
            </a:extLst>
          </p:cNvPr>
          <p:cNvSpPr/>
          <p:nvPr/>
        </p:nvSpPr>
        <p:spPr>
          <a:xfrm>
            <a:off x="6229872" y="2370050"/>
            <a:ext cx="2165948" cy="3600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0" name="Hình ảnh 44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752CBB00-7AE1-42DB-B934-970B84DC7C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6985" y="2396898"/>
            <a:ext cx="731712" cy="731712"/>
          </a:xfrm>
          <a:prstGeom prst="rect">
            <a:avLst/>
          </a:prstGeom>
        </p:spPr>
      </p:pic>
      <p:sp>
        <p:nvSpPr>
          <p:cNvPr id="91" name="Hình chữ nhật 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C4047E1-586F-4464-A79B-B64E201A2532}"/>
              </a:ext>
            </a:extLst>
          </p:cNvPr>
          <p:cNvSpPr/>
          <p:nvPr/>
        </p:nvSpPr>
        <p:spPr>
          <a:xfrm>
            <a:off x="2512397" y="4170250"/>
            <a:ext cx="3708594" cy="1779030"/>
          </a:xfrm>
          <a:prstGeom prst="rect">
            <a:avLst/>
          </a:prstGeom>
          <a:solidFill>
            <a:srgbClr val="EAB2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2" name="Hình ảnh 45" descr="Ảnh có chứa đồng hồ&#10;&#10;Mô tả được tạo tự động">
            <a:extLst>
              <a:ext uri="{FF2B5EF4-FFF2-40B4-BE49-F238E27FC236}">
                <a16:creationId xmlns:a16="http://schemas.microsoft.com/office/drawing/2014/main" xmlns="" id="{97D7AF88-CCF7-4D4E-93DB-41304B1959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208" y="4365104"/>
            <a:ext cx="731712" cy="731712"/>
          </a:xfrm>
          <a:prstGeom prst="rect">
            <a:avLst/>
          </a:prstGeom>
        </p:spPr>
      </p:pic>
      <p:pic>
        <p:nvPicPr>
          <p:cNvPr id="67" name="Hình ảnh 13">
            <a:extLst>
              <a:ext uri="{FF2B5EF4-FFF2-40B4-BE49-F238E27FC236}">
                <a16:creationId xmlns:a16="http://schemas.microsoft.com/office/drawing/2014/main" xmlns="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752" y="66975"/>
            <a:ext cx="1800200" cy="1326490"/>
          </a:xfrm>
          <a:prstGeom prst="rect">
            <a:avLst/>
          </a:prstGeom>
        </p:spPr>
      </p:pic>
      <p:pic>
        <p:nvPicPr>
          <p:cNvPr id="69" name="Hình ảnh 13">
            <a:extLst>
              <a:ext uri="{FF2B5EF4-FFF2-40B4-BE49-F238E27FC236}">
                <a16:creationId xmlns:a16="http://schemas.microsoft.com/office/drawing/2014/main" xmlns="" id="{76428FF5-3168-4A59-ABA0-B45691C95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6592" y="82151"/>
            <a:ext cx="1954065" cy="13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60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7" grpId="0" animBg="1"/>
      <p:bldP spid="87" grpId="0" animBg="1"/>
      <p:bldP spid="89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41FDB2-F5A2-4043-A598-85F2FD51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Hình ảnh 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xmlns="" id="{1E63D4C6-1CA4-4588-B381-1CB2B48E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86292" y="-2827828"/>
            <a:ext cx="6858000" cy="12153417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A5CD3FB9-2A86-48AF-97C9-B6E73769EABC}"/>
              </a:ext>
            </a:extLst>
          </p:cNvPr>
          <p:cNvSpPr/>
          <p:nvPr/>
        </p:nvSpPr>
        <p:spPr>
          <a:xfrm>
            <a:off x="2963714" y="31986"/>
            <a:ext cx="9189706" cy="17542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EABB2663-820E-409F-8677-98594F489E16}"/>
              </a:ext>
            </a:extLst>
          </p:cNvPr>
          <p:cNvSpPr/>
          <p:nvPr/>
        </p:nvSpPr>
        <p:spPr>
          <a:xfrm>
            <a:off x="6773550" y="5079687"/>
            <a:ext cx="2306878" cy="1017355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B. 67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xmlns="" id="{207A75AF-4850-4333-9883-921797B99551}"/>
              </a:ext>
            </a:extLst>
          </p:cNvPr>
          <p:cNvSpPr/>
          <p:nvPr/>
        </p:nvSpPr>
        <p:spPr>
          <a:xfrm>
            <a:off x="2567609" y="31807"/>
            <a:ext cx="9850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 kết quả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0B8E6692-EF1C-417A-BA0D-F7D5E18117BA}"/>
              </a:ext>
            </a:extLst>
          </p:cNvPr>
          <p:cNvSpPr/>
          <p:nvPr/>
        </p:nvSpPr>
        <p:spPr>
          <a:xfrm>
            <a:off x="3156357" y="5201869"/>
            <a:ext cx="2306878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A. 69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8" name="Hình ảnh 17" descr="Ảnh có chứa cái ô&#10;&#10;Mô tả được tạo tự động">
            <a:extLst>
              <a:ext uri="{FF2B5EF4-FFF2-40B4-BE49-F238E27FC236}">
                <a16:creationId xmlns:a16="http://schemas.microsoft.com/office/drawing/2014/main" xmlns="" id="{60E7EF37-E3DC-43FD-AB33-B171D053E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597" y="4655221"/>
            <a:ext cx="1801169" cy="202266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B774964A-AA70-4A64-A447-71809BA47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925" y="4846952"/>
            <a:ext cx="1601239" cy="1639198"/>
          </a:xfrm>
          <a:prstGeom prst="rect">
            <a:avLst/>
          </a:prstGeom>
        </p:spPr>
      </p:pic>
      <p:pic>
        <p:nvPicPr>
          <p:cNvPr id="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AE4FF083-359D-4621-9177-159E3CC2E68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2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11420606-9F42-4C74-B72A-130B5FC389E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3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5F170E5A-233D-4814-A15B-0F8C62DE5C3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369005" y="3315096"/>
            <a:ext cx="406400" cy="4064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2813853" y="-102170"/>
            <a:ext cx="2651924" cy="1006754"/>
            <a:chOff x="12659026" y="-102170"/>
            <a:chExt cx="3226708" cy="1006754"/>
          </a:xfrm>
        </p:grpSpPr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xmlns="" id="{B6B47437-2EDD-441D-BFE0-092B1212EA72}"/>
                </a:ext>
              </a:extLst>
            </p:cNvPr>
            <p:cNvSpPr txBox="1"/>
            <p:nvPr/>
          </p:nvSpPr>
          <p:spPr>
            <a:xfrm>
              <a:off x="14373086" y="22551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59026" y="-102170"/>
              <a:ext cx="1488757" cy="996549"/>
            </a:xfrm>
            <a:prstGeom prst="rect">
              <a:avLst/>
            </a:prstGeom>
          </p:spPr>
        </p:pic>
        <p:sp>
          <p:nvSpPr>
            <p:cNvPr id="29" name="Double Wave 28"/>
            <p:cNvSpPr/>
            <p:nvPr/>
          </p:nvSpPr>
          <p:spPr>
            <a:xfrm>
              <a:off x="14160896" y="225514"/>
              <a:ext cx="1656184" cy="67907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0" name="Oval 29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804863" y="565049"/>
              <a:ext cx="54199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3791750" y="435104"/>
              <a:ext cx="203200" cy="135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>
            <a:hlinkClick r:id="rId10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1" name="Rectangle 30"/>
          <p:cNvSpPr/>
          <p:nvPr/>
        </p:nvSpPr>
        <p:spPr>
          <a:xfrm>
            <a:off x="3332469" y="233304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0563" y="233213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26685" y="3170187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41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34371" y="3202437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41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0632" y="268719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63816" y="2715830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530020" y="375719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93972" y="3777898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20B352C-DA0C-419C-B147-7805383E1E61}"/>
              </a:ext>
            </a:extLst>
          </p:cNvPr>
          <p:cNvSpPr/>
          <p:nvPr/>
        </p:nvSpPr>
        <p:spPr>
          <a:xfrm>
            <a:off x="3295361" y="4019593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69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D29C49F-5FAC-4A8E-8D7E-1225422792D0}"/>
              </a:ext>
            </a:extLst>
          </p:cNvPr>
          <p:cNvSpPr/>
          <p:nvPr/>
        </p:nvSpPr>
        <p:spPr>
          <a:xfrm>
            <a:off x="7148484" y="395032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67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9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1.04934 0.00047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7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1" grpId="0"/>
      <p:bldP spid="33" grpId="0"/>
      <p:bldP spid="34" grpId="0"/>
      <p:bldP spid="35" grpId="0"/>
      <p:bldP spid="36" grpId="0"/>
      <p:bldP spid="37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xmlns="" id="{9DDBC53D-B866-4AF1-B7E8-5C60B34F9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25697" y="-2669721"/>
            <a:ext cx="6858000" cy="12197442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22CFB08B-026E-4033-99D8-2EFACA528B25}"/>
              </a:ext>
            </a:extLst>
          </p:cNvPr>
          <p:cNvSpPr/>
          <p:nvPr/>
        </p:nvSpPr>
        <p:spPr>
          <a:xfrm>
            <a:off x="3457876" y="1"/>
            <a:ext cx="8412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Chọn kết quả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4A76E133-5B8E-4EF8-8AED-CC4A5D942D89}"/>
              </a:ext>
            </a:extLst>
          </p:cNvPr>
          <p:cNvSpPr/>
          <p:nvPr/>
        </p:nvSpPr>
        <p:spPr>
          <a:xfrm>
            <a:off x="3385586" y="1"/>
            <a:ext cx="8794590" cy="16093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BE889B8D-E132-4D3D-979F-4C43E401616E}"/>
              </a:ext>
            </a:extLst>
          </p:cNvPr>
          <p:cNvSpPr/>
          <p:nvPr/>
        </p:nvSpPr>
        <p:spPr>
          <a:xfrm>
            <a:off x="6618111" y="5287330"/>
            <a:ext cx="22003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B.75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CC0AC59F-8913-489B-B234-9DE2E9D66E6C}"/>
              </a:ext>
            </a:extLst>
          </p:cNvPr>
          <p:cNvSpPr/>
          <p:nvPr/>
        </p:nvSpPr>
        <p:spPr>
          <a:xfrm>
            <a:off x="2822223" y="5310190"/>
            <a:ext cx="2302694" cy="906507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A. 57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20" name="Hình ảnh 19" descr="Ảnh có chứa cái ô&#10;&#10;Mô tả được tạo tự động">
            <a:extLst>
              <a:ext uri="{FF2B5EF4-FFF2-40B4-BE49-F238E27FC236}">
                <a16:creationId xmlns:a16="http://schemas.microsoft.com/office/drawing/2014/main" xmlns="" id="{6F51193F-A12D-4A3A-A05A-C8302DF0D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331" y="4973121"/>
            <a:ext cx="2081846" cy="1610104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8E88F27A-CB69-4D51-8C03-B09BF3140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5" y="4987415"/>
            <a:ext cx="1844541" cy="1461363"/>
          </a:xfrm>
          <a:prstGeom prst="rect">
            <a:avLst/>
          </a:prstGeom>
        </p:spPr>
      </p:pic>
      <p:pic>
        <p:nvPicPr>
          <p:cNvPr id="2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1B917B9A-04F1-4876-9D25-07DFBD0E27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5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802F26F9-3199-4993-B06D-7114A0300A9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6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FEC27C6D-50EE-4F0B-B175-E1CD2EFB4BF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886429" y="2536468"/>
            <a:ext cx="406400" cy="4064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765265" y="-129358"/>
            <a:ext cx="3123823" cy="1033943"/>
            <a:chOff x="12765265" y="-129359"/>
            <a:chExt cx="3123823" cy="1033943"/>
          </a:xfrm>
        </p:grpSpPr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xmlns="" id="{B6B47437-2EDD-441D-BFE0-092B1212EA72}"/>
                </a:ext>
              </a:extLst>
            </p:cNvPr>
            <p:cNvSpPr txBox="1"/>
            <p:nvPr/>
          </p:nvSpPr>
          <p:spPr>
            <a:xfrm>
              <a:off x="14376440" y="21109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r>
                <a:rPr lang="en-US" altLang="zh-CN" sz="3600" b="1" dirty="0" err="1">
                  <a:solidFill>
                    <a:prstClr val="black"/>
                  </a:solidFill>
                  <a:cs typeface="+mn-ea"/>
                  <a:sym typeface="+mn-lt"/>
                </a:rPr>
                <a:t>Câu</a:t>
              </a:r>
              <a:r>
                <a:rPr lang="en-US" altLang="zh-CN" sz="3600" b="1" dirty="0">
                  <a:solidFill>
                    <a:prstClr val="black"/>
                  </a:solidFill>
                  <a:cs typeface="+mn-ea"/>
                  <a:sym typeface="+mn-lt"/>
                </a:rPr>
                <a:t> 2</a:t>
              </a:r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65265" y="-129359"/>
              <a:ext cx="1495711" cy="1001204"/>
            </a:xfrm>
            <a:prstGeom prst="rect">
              <a:avLst/>
            </a:prstGeom>
          </p:spPr>
        </p:pic>
        <p:sp>
          <p:nvSpPr>
            <p:cNvPr id="31" name="Double Wave 30"/>
            <p:cNvSpPr/>
            <p:nvPr/>
          </p:nvSpPr>
          <p:spPr>
            <a:xfrm>
              <a:off x="14160896" y="179974"/>
              <a:ext cx="1656184" cy="72461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2" name="Oval 31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3911002" y="542279"/>
              <a:ext cx="41455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895062" y="396930"/>
              <a:ext cx="210154" cy="1382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Arrow 34">
            <a:hlinkClick r:id="rId10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6" name="Rectangle 35"/>
          <p:cNvSpPr/>
          <p:nvPr/>
        </p:nvSpPr>
        <p:spPr>
          <a:xfrm>
            <a:off x="3332469" y="233304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0632" y="251786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38" name="Rectangle 37"/>
          <p:cNvSpPr/>
          <p:nvPr/>
        </p:nvSpPr>
        <p:spPr>
          <a:xfrm>
            <a:off x="3334415" y="3170187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52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501798" y="3757192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80563" y="233213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77927" y="253238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sp>
        <p:nvSpPr>
          <p:cNvPr id="42" name="Rectangle 41"/>
          <p:cNvSpPr/>
          <p:nvPr/>
        </p:nvSpPr>
        <p:spPr>
          <a:xfrm>
            <a:off x="7125735" y="3170187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52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293972" y="3777898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641820" y="4100184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57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77984" y="4110219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 75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3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1.0472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7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31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6" grpId="0"/>
      <p:bldP spid="37" grpId="0"/>
      <p:bldP spid="38" grpId="0"/>
      <p:bldP spid="40" grpId="0"/>
      <p:bldP spid="41" grpId="0"/>
      <p:bldP spid="42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trò chơi, con voi&#10;&#10;Mô tả được tạo tự động">
            <a:extLst>
              <a:ext uri="{FF2B5EF4-FFF2-40B4-BE49-F238E27FC236}">
                <a16:creationId xmlns:a16="http://schemas.microsoft.com/office/drawing/2014/main" xmlns="" id="{40093B66-9207-4696-84D4-7A31AAFAF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47144" y="-2799209"/>
            <a:ext cx="6858000" cy="12197442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506DF19-46A4-4FA0-BF06-7C948111F56C}"/>
              </a:ext>
            </a:extLst>
          </p:cNvPr>
          <p:cNvSpPr/>
          <p:nvPr/>
        </p:nvSpPr>
        <p:spPr>
          <a:xfrm>
            <a:off x="3143673" y="112564"/>
            <a:ext cx="9102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Tính nhẩm : 20 + 40 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= ?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3660312A-76FB-4109-8AD7-44B5AC81F636}"/>
              </a:ext>
            </a:extLst>
          </p:cNvPr>
          <p:cNvSpPr/>
          <p:nvPr/>
        </p:nvSpPr>
        <p:spPr>
          <a:xfrm>
            <a:off x="3349411" y="69364"/>
            <a:ext cx="8709206" cy="15749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7FE96400-4046-404E-8F24-98FE43BB12A0}"/>
              </a:ext>
            </a:extLst>
          </p:cNvPr>
          <p:cNvSpPr/>
          <p:nvPr/>
        </p:nvSpPr>
        <p:spPr>
          <a:xfrm>
            <a:off x="5178163" y="3831950"/>
            <a:ext cx="3592985" cy="1080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C33E891-ADC0-4C89-833B-63B9D397D49D}"/>
              </a:ext>
            </a:extLst>
          </p:cNvPr>
          <p:cNvSpPr/>
          <p:nvPr/>
        </p:nvSpPr>
        <p:spPr>
          <a:xfrm>
            <a:off x="3680915" y="3838810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2F39F159-659E-4A84-99B7-8E74C817A927}"/>
              </a:ext>
            </a:extLst>
          </p:cNvPr>
          <p:cNvSpPr/>
          <p:nvPr/>
        </p:nvSpPr>
        <p:spPr>
          <a:xfrm>
            <a:off x="5188876" y="2219392"/>
            <a:ext cx="3600400" cy="10801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D8B0E7B7-838E-4ABE-9E12-7935BE3DC680}"/>
              </a:ext>
            </a:extLst>
          </p:cNvPr>
          <p:cNvSpPr/>
          <p:nvPr/>
        </p:nvSpPr>
        <p:spPr>
          <a:xfrm>
            <a:off x="3680915" y="2229515"/>
            <a:ext cx="936104" cy="9293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0" name="Hình ảnh 19" descr="Ảnh có chứa cái ô&#10;&#10;Mô tả được tạo tự động">
            <a:extLst>
              <a:ext uri="{FF2B5EF4-FFF2-40B4-BE49-F238E27FC236}">
                <a16:creationId xmlns:a16="http://schemas.microsoft.com/office/drawing/2014/main" xmlns="" id="{B0D1302D-1733-447F-AA2C-436CB65C9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280" y="3400055"/>
            <a:ext cx="1900363" cy="1900363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9C954D35-A965-4B3A-AC1D-CD989BBD6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264" y="1954806"/>
            <a:ext cx="1618152" cy="1609294"/>
          </a:xfrm>
          <a:prstGeom prst="rect">
            <a:avLst/>
          </a:prstGeom>
        </p:spPr>
      </p:pic>
      <p:pic>
        <p:nvPicPr>
          <p:cNvPr id="2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4CAB4FEF-38EA-4396-8113-C620B93129A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9743" y="2130068"/>
            <a:ext cx="406400" cy="406400"/>
          </a:xfrm>
          <a:prstGeom prst="rect">
            <a:avLst/>
          </a:prstGeom>
        </p:spPr>
      </p:pic>
      <p:pic>
        <p:nvPicPr>
          <p:cNvPr id="25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14F99D59-427F-4553-8D21-1A4CDCAACBF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99802" y="2777659"/>
            <a:ext cx="406400" cy="406400"/>
          </a:xfrm>
          <a:prstGeom prst="rect">
            <a:avLst/>
          </a:prstGeom>
        </p:spPr>
      </p:pic>
      <p:pic>
        <p:nvPicPr>
          <p:cNvPr id="26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xmlns="" id="{5FF08496-DD2D-449A-859B-FCBC9E51E96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363564" y="3683906"/>
            <a:ext cx="406400" cy="4064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274433" y="-197366"/>
            <a:ext cx="2665550" cy="1101950"/>
            <a:chOff x="13274422" y="-197366"/>
            <a:chExt cx="2665548" cy="1101950"/>
          </a:xfrm>
        </p:grpSpPr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xmlns="" id="{B6B47437-2EDD-441D-BFE0-092B1212EA72}"/>
                </a:ext>
              </a:extLst>
            </p:cNvPr>
            <p:cNvSpPr txBox="1"/>
            <p:nvPr/>
          </p:nvSpPr>
          <p:spPr>
            <a:xfrm>
              <a:off x="14427322" y="225514"/>
              <a:ext cx="1512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/>
              <a:endParaRPr lang="zh-CN" altLang="en-US" sz="36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74422" y="-197366"/>
              <a:ext cx="1646217" cy="1101950"/>
            </a:xfrm>
            <a:prstGeom prst="rect">
              <a:avLst/>
            </a:prstGeom>
          </p:spPr>
        </p:pic>
        <p:sp>
          <p:nvSpPr>
            <p:cNvPr id="32" name="Double Wave 31"/>
            <p:cNvSpPr/>
            <p:nvPr/>
          </p:nvSpPr>
          <p:spPr>
            <a:xfrm>
              <a:off x="14160896" y="179974"/>
              <a:ext cx="1728192" cy="724610"/>
            </a:xfrm>
            <a:prstGeom prst="doubleWave">
              <a:avLst>
                <a:gd name="adj1" fmla="val 6250"/>
                <a:gd name="adj2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33" name="Oval 32"/>
            <p:cNvSpPr/>
            <p:nvPr/>
          </p:nvSpPr>
          <p:spPr>
            <a:xfrm>
              <a:off x="14232904" y="434267"/>
              <a:ext cx="194418" cy="21602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3584832" y="542279"/>
              <a:ext cx="740728" cy="6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31" idx="3"/>
            </p:cNvCxnSpPr>
            <p:nvPr/>
          </p:nvCxnSpPr>
          <p:spPr>
            <a:xfrm flipV="1">
              <a:off x="14559974" y="353609"/>
              <a:ext cx="360660" cy="188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27">
            <a:hlinkClick r:id="rId10" action="ppaction://hlinksldjump"/>
          </p:cNvPr>
          <p:cNvSpPr/>
          <p:nvPr/>
        </p:nvSpPr>
        <p:spPr>
          <a:xfrm>
            <a:off x="10992543" y="6216696"/>
            <a:ext cx="1160875" cy="708880"/>
          </a:xfrm>
          <a:prstGeom prst="rightArrow">
            <a:avLst/>
          </a:prstGeom>
          <a:solidFill>
            <a:srgbClr val="24A4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xmlns="" val="12850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1.07695 -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1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95908" y="6903253"/>
            <a:ext cx="1179245" cy="80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4185" y="-16139"/>
            <a:ext cx="770073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43" y="276248"/>
            <a:ext cx="1371451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70348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8" y="870831"/>
            <a:ext cx="2717586" cy="587516"/>
          </a:xfrm>
        </p:spPr>
        <p:txBody>
          <a:bodyPr>
            <a:no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442495"/>
            <a:ext cx="4392613" cy="4312511"/>
            <a:chOff x="79374" y="1502455"/>
            <a:chExt cx="4392613" cy="431251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endParaRPr lang="vi-VN" altLang="en-US" dirty="0"/>
            </a:p>
            <a:p>
              <a:r>
                <a:rPr lang="vi-VN" altLang="en-US" dirty="0"/>
                <a:t>          </a:t>
              </a:r>
              <a:r>
                <a:rPr lang="vi-VN" altLang="en-US" dirty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381090"/>
              </p:ext>
            </p:extLst>
          </p:nvPr>
        </p:nvGraphicFramePr>
        <p:xfrm>
          <a:off x="5113220" y="219528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 trừ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54177" y="475802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 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64" t="32914" r="30284" b="63574"/>
          <a:stretch/>
        </p:blipFill>
        <p:spPr>
          <a:xfrm>
            <a:off x="5136967" y="219632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5762226-B870-4937-A3EA-97AE1C8C12DD}"/>
              </a:ext>
            </a:extLst>
          </p:cNvPr>
          <p:cNvSpPr txBox="1"/>
          <p:nvPr/>
        </p:nvSpPr>
        <p:spPr>
          <a:xfrm>
            <a:off x="2302520" y="4770916"/>
            <a:ext cx="680936" cy="465196"/>
          </a:xfrm>
          <a:prstGeom prst="rect">
            <a:avLst/>
          </a:prstGeom>
          <a:solidFill>
            <a:srgbClr val="EAEAEA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042EA51-438E-411C-99ED-FF97C41B5F05}"/>
              </a:ext>
            </a:extLst>
          </p:cNvPr>
          <p:cNvSpPr txBox="1"/>
          <p:nvPr/>
        </p:nvSpPr>
        <p:spPr>
          <a:xfrm>
            <a:off x="3209022" y="-120133"/>
            <a:ext cx="924088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F294420-3F6B-4E73-B15F-E9D805E0EDF4}"/>
              </a:ext>
            </a:extLst>
          </p:cNvPr>
          <p:cNvSpPr txBox="1"/>
          <p:nvPr/>
        </p:nvSpPr>
        <p:spPr>
          <a:xfrm>
            <a:off x="615840" y="437767"/>
            <a:ext cx="16457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F4DC90F-1E6E-4668-9AB9-03F40BA812EA}"/>
              </a:ext>
            </a:extLst>
          </p:cNvPr>
          <p:cNvSpPr txBox="1"/>
          <p:nvPr/>
        </p:nvSpPr>
        <p:spPr>
          <a:xfrm>
            <a:off x="1798219" y="429633"/>
            <a:ext cx="10151199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  <p:bldP spid="51" grpId="0" animBg="1"/>
      <p:bldP spid="51" grpId="1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986" y="814696"/>
            <a:ext cx="3376749" cy="923744"/>
          </a:xfrm>
        </p:spPr>
        <p:txBody>
          <a:bodyPr>
            <a:no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80158" y="1520262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viết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36258" y="487303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26883" y="3764853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074355" y="3752100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 flipH="1">
            <a:off x="1731141" y="3715769"/>
            <a:ext cx="337435" cy="41244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11787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252685B-4224-4D5C-9C8F-B6DB3582CF42}"/>
              </a:ext>
            </a:extLst>
          </p:cNvPr>
          <p:cNvSpPr txBox="1"/>
          <p:nvPr/>
        </p:nvSpPr>
        <p:spPr>
          <a:xfrm>
            <a:off x="2506827" y="4857292"/>
            <a:ext cx="680936" cy="465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B030A2-0C9F-486D-A01E-F1013F9D110D}"/>
              </a:ext>
            </a:extLst>
          </p:cNvPr>
          <p:cNvSpPr txBox="1"/>
          <p:nvPr/>
        </p:nvSpPr>
        <p:spPr>
          <a:xfrm>
            <a:off x="3209022" y="-120133"/>
            <a:ext cx="924088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A76D2DC-9EDE-4DE2-A845-EA7C1FF5095F}"/>
              </a:ext>
            </a:extLst>
          </p:cNvPr>
          <p:cNvSpPr txBox="1"/>
          <p:nvPr/>
        </p:nvSpPr>
        <p:spPr>
          <a:xfrm>
            <a:off x="615840" y="437767"/>
            <a:ext cx="16457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B0A6717-AB1B-46C3-9FA2-80EE580CB45E}"/>
              </a:ext>
            </a:extLst>
          </p:cNvPr>
          <p:cNvSpPr txBox="1"/>
          <p:nvPr/>
        </p:nvSpPr>
        <p:spPr>
          <a:xfrm>
            <a:off x="1798219" y="429633"/>
            <a:ext cx="10151199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trừ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xmlns="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  <p:bldP spid="72" grpId="0" animBg="1"/>
      <p:bldP spid="72" grpId="1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456</Words>
  <Application>Microsoft Office PowerPoint</Application>
  <PresentationFormat>Custom</PresentationFormat>
  <Paragraphs>209</Paragraphs>
  <Slides>15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+</vt:lpstr>
      <vt:lpstr>Slide 3</vt:lpstr>
      <vt:lpstr>Slide 4</vt:lpstr>
      <vt:lpstr>Slide 5</vt:lpstr>
      <vt:lpstr>Slide 6</vt:lpstr>
      <vt:lpstr>Slide 7</vt:lpstr>
      <vt:lpstr>   Khám phá</vt:lpstr>
      <vt:lpstr>   Khám phá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nguyễn</dc:creator>
  <cp:lastModifiedBy>ACER</cp:lastModifiedBy>
  <cp:revision>18</cp:revision>
  <dcterms:created xsi:type="dcterms:W3CDTF">2022-03-15T01:56:54Z</dcterms:created>
  <dcterms:modified xsi:type="dcterms:W3CDTF">2023-04-27T13:42:06Z</dcterms:modified>
</cp:coreProperties>
</file>