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2" r:id="rId2"/>
    <p:sldId id="293" r:id="rId3"/>
    <p:sldId id="281" r:id="rId4"/>
    <p:sldId id="289" r:id="rId5"/>
    <p:sldId id="282" r:id="rId6"/>
    <p:sldId id="283" r:id="rId7"/>
    <p:sldId id="284" r:id="rId8"/>
    <p:sldId id="290" r:id="rId9"/>
    <p:sldId id="295" r:id="rId10"/>
    <p:sldId id="296" r:id="rId11"/>
    <p:sldId id="297" r:id="rId12"/>
    <p:sldId id="298" r:id="rId13"/>
    <p:sldId id="299" r:id="rId14"/>
    <p:sldId id="294" r:id="rId15"/>
    <p:sldId id="285" r:id="rId16"/>
    <p:sldId id="286" r:id="rId17"/>
    <p:sldId id="287" r:id="rId18"/>
    <p:sldId id="288" r:id="rId19"/>
    <p:sldId id="291" r:id="rId20"/>
    <p:sldId id="300" r:id="rId21"/>
    <p:sldId id="301" r:id="rId22"/>
    <p:sldId id="302" r:id="rId23"/>
    <p:sldId id="303" r:id="rId24"/>
    <p:sldId id="304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5"/>
            <p14:sldId id="296"/>
            <p14:sldId id="297"/>
            <p14:sldId id="298"/>
            <p14:sldId id="299"/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86891" autoAdjust="0"/>
  </p:normalViewPr>
  <p:slideViewPr>
    <p:cSldViewPr snapToGrid="0">
      <p:cViewPr varScale="1">
        <p:scale>
          <a:sx n="79" d="100"/>
          <a:sy n="79" d="100"/>
        </p:scale>
        <p:origin x="-79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27/04/2023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6378"/>
            <a:ext cx="9016408" cy="3273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7081" y="-16139"/>
            <a:ext cx="770073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8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" y="138223"/>
            <a:ext cx="8697432" cy="4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6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9" y="0"/>
            <a:ext cx="8835655" cy="44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4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983"/>
            <a:ext cx="9144000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2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-93037" y="48854"/>
            <a:ext cx="3022600" cy="652895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106326" y="627321"/>
            <a:ext cx="8825023" cy="223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48793" y="324514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868860" y="410772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66568" y="4184090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7699" y="288353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72779" y="355010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318" y="4188573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6064" y="3213250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176131" y="407582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73839" y="4152191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24970" y="2851632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80050" y="3518206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50589" y="4156674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31445" y="3160088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451512" y="4022660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49220" y="4099029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00351" y="2798470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61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55431" y="3465044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970" y="4103512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87841" y="3213250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07908" y="407582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05616" y="4152191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56747" y="2851632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58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11827" y="3518206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82366" y="4156674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9" grpId="0"/>
      <p:bldP spid="50" grpId="0"/>
      <p:bldP spid="55" grpId="0"/>
      <p:bldP spid="56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3"/>
          <a:srcRect l="9295" t="22841" r="8173" b="52500"/>
          <a:stretch>
            <a:fillRect/>
          </a:stretch>
        </p:blipFill>
        <p:spPr bwMode="auto">
          <a:xfrm>
            <a:off x="356260" y="2860157"/>
            <a:ext cx="7939087" cy="20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0121" y="479709"/>
            <a:ext cx="8973879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82432"/>
            <a:ext cx="9069571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510353" cy="5314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3514074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3476470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343094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9181" y="1032993"/>
            <a:ext cx="1597700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6701" y="2332327"/>
            <a:ext cx="2047104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118762" y="-13609"/>
            <a:ext cx="8801954" cy="52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82270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08396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08198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08000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07802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637953"/>
            <a:ext cx="8750595" cy="35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7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3916"/>
            <a:ext cx="8963246" cy="47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2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93"/>
            <a:ext cx="9005777" cy="49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6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138223"/>
            <a:ext cx="8697431" cy="49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147299"/>
            <a:ext cx="8793126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4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988828"/>
            <a:ext cx="3230087" cy="40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5" y="2062338"/>
            <a:ext cx="2859875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3222625"/>
            <a:ext cx="2849974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71647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71647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6138" y="2867898"/>
            <a:ext cx="429413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02873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0" y="1063256"/>
            <a:ext cx="3336965" cy="408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92367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3339582"/>
            <a:ext cx="291377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52414" y="1753597"/>
            <a:ext cx="833265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50435" y="2369128"/>
            <a:ext cx="833265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93606" y="2867898"/>
            <a:ext cx="499409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34772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7081" y="-16139"/>
            <a:ext cx="770073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88195" y="1409203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1520" y="3358740"/>
            <a:ext cx="353542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5433" y="3368636"/>
            <a:ext cx="371355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0332" y="3366661"/>
            <a:ext cx="285194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5342" y="3350917"/>
            <a:ext cx="397828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7925" y="3362288"/>
            <a:ext cx="487214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7756" y="33808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7081" y="-16139"/>
            <a:ext cx="770073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105991" y="3287673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326058" y="4150245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17436" y="4226614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274897" y="2926055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51243" y="3592629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6085" y="4231097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3662" y="334084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303729" y="420341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90804" y="4279785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52568" y="297922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07648" y="364580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8820" y="4284268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27407" y="333020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047474" y="419278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66448" y="4269150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96313" y="296859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51393" y="363516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06993" y="4273633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1904" y="3287681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971971" y="4150253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69679" y="4226622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920810" y="2926063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83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75890" y="3592637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46429" y="4231105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07081" y="-16139"/>
            <a:ext cx="770073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0" grpId="0"/>
      <p:bldP spid="61" grpId="0"/>
      <p:bldP spid="66" grpId="0"/>
      <p:bldP spid="67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2434856" y="3009014"/>
            <a:ext cx="5000478" cy="133970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22874" y="3170710"/>
            <a:ext cx="2344824" cy="117800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7081" y="-16139"/>
            <a:ext cx="770073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74429" y="-202019"/>
            <a:ext cx="9069571" cy="51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/>
          <a:srcRect l="24557" r="25859" b="81960"/>
          <a:stretch>
            <a:fillRect/>
          </a:stretch>
        </p:blipFill>
        <p:spPr bwMode="auto">
          <a:xfrm>
            <a:off x="3040307" y="1096447"/>
            <a:ext cx="3138851" cy="61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2" y="820686"/>
            <a:ext cx="8729330" cy="3083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7081" y="-16139"/>
            <a:ext cx="770073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275</Words>
  <Application>Microsoft Office PowerPoint</Application>
  <PresentationFormat>On-screen Show (16:9)</PresentationFormat>
  <Paragraphs>147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ACER</cp:lastModifiedBy>
  <cp:revision>70</cp:revision>
  <dcterms:created xsi:type="dcterms:W3CDTF">2017-01-10T13:46:13Z</dcterms:created>
  <dcterms:modified xsi:type="dcterms:W3CDTF">2023-04-27T13:56:15Z</dcterms:modified>
</cp:coreProperties>
</file>