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73" r:id="rId5"/>
    <p:sldId id="278" r:id="rId6"/>
    <p:sldId id="279" r:id="rId7"/>
    <p:sldId id="280" r:id="rId8"/>
    <p:sldId id="281" r:id="rId9"/>
    <p:sldId id="266" r:id="rId10"/>
    <p:sldId id="272" r:id="rId11"/>
    <p:sldId id="265" r:id="rId12"/>
    <p:sldId id="268" r:id="rId13"/>
    <p:sldId id="27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42AEB-ED21-119E-1632-0FB28ED275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144782-19F2-D4D1-E8E1-497E79A40D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FAC2A-A6E6-5BC1-F4E4-CFD475398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5B04-951A-4D4F-A5CF-52AEE1B66C7F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066C0-6F38-147A-AD8C-6D89DA63D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68D1BD-6C67-A047-F620-245AB27BE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200C-DB94-4721-8984-14740B726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90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0717C-F216-0C4A-FC9B-1E6DB1FDF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4FBF50-31CA-0CE2-A731-F0B9B5E01E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88AB2-C0E5-ED11-F490-8E5BFDAF6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5B04-951A-4D4F-A5CF-52AEE1B66C7F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D255F-5C4E-F7DB-12FC-E34077B51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2CF60-A164-AE88-666C-7448208E6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200C-DB94-4721-8984-14740B726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120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2DC3CE-7607-BEB6-51AB-AB037089BA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735AAA-F74E-2F3A-6B7E-E7F6F7E219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25A248-9F61-279B-D9B0-A7137638D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5B04-951A-4D4F-A5CF-52AEE1B66C7F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04428-43A6-8CF3-3B04-91CEBEF7B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7BA139-C536-E487-5A91-035A6D686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200C-DB94-4721-8984-14740B726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98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54E30-370A-56E2-DCE4-2FBF3321B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94078-195D-34BC-D9D6-082CB9A62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C44581-F58A-7CA4-80D7-6658E359E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5B04-951A-4D4F-A5CF-52AEE1B66C7F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E24EC-061A-59B9-BC39-F28C6AB5F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98C5D-CC0C-903F-7529-E86C15EAD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200C-DB94-4721-8984-14740B726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56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737F8-B555-7D3C-B60E-A0F5A7C73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F8C5E-3DB2-71DB-7D8F-F3A20B7DF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D8A63-73F6-2ACD-08FD-4A52195B0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5B04-951A-4D4F-A5CF-52AEE1B66C7F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44FD-7B6A-6032-BC1E-14A2FF305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347A6-ECBA-E51F-DEC0-95D1BF33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200C-DB94-4721-8984-14740B726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6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31F1D-62C7-3DAB-7708-8EEC79B3F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5F79C-5417-0499-6820-4862AE24B2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0E3A6F-2467-5F5D-74DD-93CF40B87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082CC3-E6B0-0C7D-7F9E-68FC7396E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5B04-951A-4D4F-A5CF-52AEE1B66C7F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2FD5F6-77CD-C46C-14B0-3ADD710D0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669BC8-BBC8-AAB2-BFC8-E16E3BCEE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200C-DB94-4721-8984-14740B726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454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7D424-E24F-3C9B-3A36-89D3E0394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766D1C-78C7-AACD-CE51-27EDEB6A84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A7D4DE-B570-DB9F-A71A-96D568184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CB6E7C-7DC3-CB39-911E-096CF421D9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A1D061-B97A-A829-B5BD-AC6551205A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405598-2A0E-4064-3D00-4F48DD324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5B04-951A-4D4F-A5CF-52AEE1B66C7F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703610-6E3B-05F9-D281-830198B03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1F4EB3-1759-1818-2424-85DC44913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200C-DB94-4721-8984-14740B726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63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E5381-6D76-9E8E-3D6F-640F39954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CF7D7E-67A5-EC1F-086B-2E8AEA8E5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5B04-951A-4D4F-A5CF-52AEE1B66C7F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30284C-C937-48A7-AF57-FDA9A50C3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36CD16-D812-A860-5A56-53DC08259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200C-DB94-4721-8984-14740B726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95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619ED0-685B-CEC5-0835-38549C712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5B04-951A-4D4F-A5CF-52AEE1B66C7F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44FCDD-6CC5-B886-BAF3-37F7E3BE3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31EB82-EEA5-7DE5-95F6-048428317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200C-DB94-4721-8984-14740B726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82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DAC45-E172-2D76-C8EE-5627D532F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53D2D-84F1-CEE8-3EAE-CA61C0D56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87B35D-9191-678F-F213-09D4EF10A2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BF1B99-535A-B920-8059-AB687FB96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5B04-951A-4D4F-A5CF-52AEE1B66C7F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5DC68C-5FA0-4CA5-A2CF-E0503679A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9C6246-F394-C6EE-DA76-6E1D28D25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200C-DB94-4721-8984-14740B726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3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D6412-6412-6753-EF60-77391DB69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63A00E-ABE3-D53F-498B-DD0A145125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0876CF-B09F-56A4-70B4-F584041496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5A4D70-BB5B-1167-F0A2-F98087F30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5B04-951A-4D4F-A5CF-52AEE1B66C7F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28997D-4771-51C6-EEE7-3BC3C2686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ED8EE7-40D5-910A-B089-F78A46584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200C-DB94-4721-8984-14740B726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80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3D34AF-BED0-B6AB-7BF3-34BDF4A46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BD3937-20D8-325C-81BC-2AFE2682D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36A26-D1DD-DC13-C11B-F8C0386694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25B04-951A-4D4F-A5CF-52AEE1B66C7F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BF953-134C-111A-954F-E5F89A6C0B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D3064-7BAA-C637-9DAE-31E05A7F2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B200C-DB94-4721-8984-14740B726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44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34615" y="1795939"/>
            <a:ext cx="6722771" cy="17751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3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CHÀO MỪNG CÁC CON </a:t>
            </a:r>
          </a:p>
          <a:p>
            <a:pPr algn="ctr"/>
            <a:r>
              <a:rPr lang="en-US" sz="3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ĐẾN VỚI MÔN TIẾNG VIỆT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24200" y="3621823"/>
            <a:ext cx="72094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</a:t>
            </a:r>
          </a:p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 :  1C</a:t>
            </a:r>
          </a:p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GV   : Nguyễn Thị Lục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5608DF-727E-9FEC-1CF4-B427F0B08308}"/>
              </a:ext>
            </a:extLst>
          </p:cNvPr>
          <p:cNvSpPr txBox="1"/>
          <p:nvPr/>
        </p:nvSpPr>
        <p:spPr>
          <a:xfrm>
            <a:off x="4191000" y="54864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998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66048" y="1509054"/>
            <a:ext cx="393248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80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UTM Avo" panose="02040603050506020204" pitchFamily="18" charset="0"/>
              </a:rPr>
              <a:t>Thư giãn</a:t>
            </a:r>
            <a:endParaRPr lang="en-US" sz="8000" b="1" dirty="0">
              <a:ln w="22225">
                <a:solidFill>
                  <a:srgbClr val="ED7D31"/>
                </a:solidFill>
                <a:prstDash val="solid"/>
              </a:ln>
              <a:solidFill>
                <a:srgbClr val="FF0000"/>
              </a:solidFill>
              <a:latin typeface="UTM Avo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74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514600" y="2362201"/>
            <a:ext cx="7239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endParaRPr lang="en-US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905000" y="2133600"/>
            <a:ext cx="8534400" cy="1020762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nhóm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92320" y="1143001"/>
            <a:ext cx="8406980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err="1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UTM Avo" panose="02040603050506020204" pitchFamily="18" charset="0"/>
              </a:rPr>
              <a:t>Tạm</a:t>
            </a:r>
            <a:r>
              <a:rPr lang="en-US" sz="80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UTM Avo" panose="02040603050506020204" pitchFamily="18" charset="0"/>
              </a:rPr>
              <a:t> </a:t>
            </a:r>
            <a:r>
              <a:rPr lang="en-US" sz="8000" b="1" dirty="0" err="1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UTM Avo" panose="02040603050506020204" pitchFamily="18" charset="0"/>
              </a:rPr>
              <a:t>biệt</a:t>
            </a:r>
            <a:endParaRPr lang="en-US" sz="8000" b="1" dirty="0">
              <a:ln w="22225">
                <a:solidFill>
                  <a:srgbClr val="ED7D31"/>
                </a:solidFill>
                <a:prstDash val="solid"/>
              </a:ln>
              <a:solidFill>
                <a:srgbClr val="FF0000"/>
              </a:solidFill>
              <a:latin typeface="UTM Avo" panose="02040603050506020204" pitchFamily="18" charset="0"/>
            </a:endParaRPr>
          </a:p>
          <a:p>
            <a:pPr algn="ctr"/>
            <a:r>
              <a:rPr lang="en-US" sz="8000" b="1" dirty="0" err="1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UTM Avo" panose="02040603050506020204" pitchFamily="18" charset="0"/>
              </a:rPr>
              <a:t>Hẹn</a:t>
            </a:r>
            <a:r>
              <a:rPr lang="en-US" sz="80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UTM Avo" panose="02040603050506020204" pitchFamily="18" charset="0"/>
              </a:rPr>
              <a:t> </a:t>
            </a:r>
            <a:r>
              <a:rPr lang="en-US" sz="8000" b="1" dirty="0" err="1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UTM Avo" panose="02040603050506020204" pitchFamily="18" charset="0"/>
              </a:rPr>
              <a:t>gặp</a:t>
            </a:r>
            <a:r>
              <a:rPr lang="en-US" sz="80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UTM Avo" panose="02040603050506020204" pitchFamily="18" charset="0"/>
              </a:rPr>
              <a:t> </a:t>
            </a:r>
            <a:r>
              <a:rPr lang="en-US" sz="8000" b="1" dirty="0" err="1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UTM Avo" panose="02040603050506020204" pitchFamily="18" charset="0"/>
              </a:rPr>
              <a:t>lại</a:t>
            </a:r>
            <a:r>
              <a:rPr lang="en-US" sz="80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UTM Avo" panose="02040603050506020204" pitchFamily="18" charset="0"/>
              </a:rPr>
              <a:t> </a:t>
            </a:r>
            <a:r>
              <a:rPr lang="en-US" sz="8000" b="1" dirty="0" err="1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UTM Avo" panose="02040603050506020204" pitchFamily="18" charset="0"/>
              </a:rPr>
              <a:t>các</a:t>
            </a:r>
            <a:r>
              <a:rPr lang="en-US" sz="80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UTM Avo" panose="02040603050506020204" pitchFamily="18" charset="0"/>
              </a:rPr>
              <a:t> </a:t>
            </a:r>
            <a:r>
              <a:rPr lang="en-US" sz="8000" b="1" dirty="0" err="1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UTM Avo" panose="02040603050506020204" pitchFamily="18" charset="0"/>
              </a:rPr>
              <a:t>em</a:t>
            </a:r>
            <a:r>
              <a:rPr lang="en-US" sz="80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UTM Avo" panose="020406030505060202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79439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71800" y="2362201"/>
            <a:ext cx="701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KHỞI ĐỘNG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9A40EF-4E3A-C3B9-5E52-7BEFECEFAAD0}"/>
              </a:ext>
            </a:extLst>
          </p:cNvPr>
          <p:cNvSpPr txBox="1"/>
          <p:nvPr/>
        </p:nvSpPr>
        <p:spPr>
          <a:xfrm>
            <a:off x="3077818" y="2403493"/>
            <a:ext cx="701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MỤC TIÊU:</a:t>
            </a:r>
            <a:endParaRPr lang="en-US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28800" y="4953000"/>
            <a:ext cx="8839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28800" y="4953000"/>
            <a:ext cx="8839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b. Theo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C:\Users\Administrator\Desktop\88f0be16884b77152e5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0"/>
            <a:ext cx="9144000" cy="480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7010" y="376396"/>
            <a:ext cx="2286000" cy="756424"/>
          </a:xfrm>
        </p:spPr>
        <p:txBody>
          <a:bodyPr>
            <a:normAutofit/>
          </a:bodyPr>
          <a:lstStyle/>
          <a:p>
            <a:pPr algn="l"/>
            <a:r>
              <a:rPr lang="en-US" sz="3000" u="sng">
                <a:latin typeface="Times New Roman" pitchFamily="18" charset="0"/>
                <a:cs typeface="Times New Roman" pitchFamily="18" charset="0"/>
              </a:rPr>
              <a:t>Tiếng Việt :</a:t>
            </a:r>
            <a:endParaRPr lang="en-US" sz="3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A62C4B-51F8-28AA-B340-C50FF311A0FD}"/>
              </a:ext>
            </a:extLst>
          </p:cNvPr>
          <p:cNvSpPr txBox="1"/>
          <p:nvPr/>
        </p:nvSpPr>
        <p:spPr>
          <a:xfrm>
            <a:off x="3200400" y="-7620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Thứ hai ngày 2 tháng 5 năm 2023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AFB68D-4C50-C3DA-17CB-F027C4A97BE2}"/>
              </a:ext>
            </a:extLst>
          </p:cNvPr>
          <p:cNvSpPr txBox="1"/>
          <p:nvPr/>
        </p:nvSpPr>
        <p:spPr>
          <a:xfrm>
            <a:off x="3962400" y="447020"/>
            <a:ext cx="44958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>
                <a:latin typeface="Times New Roman" pitchFamily="18" charset="0"/>
                <a:cs typeface="Times New Roman" pitchFamily="18" charset="0"/>
              </a:rPr>
              <a:t>Bài 1: Cậu bé thông minh</a:t>
            </a:r>
            <a:endParaRPr lang="en-US" sz="30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E7A57D-25FD-C296-993E-5DBA200CFBE7}"/>
              </a:ext>
            </a:extLst>
          </p:cNvPr>
          <p:cNvSpPr txBox="1"/>
          <p:nvPr/>
        </p:nvSpPr>
        <p:spPr>
          <a:xfrm>
            <a:off x="1600200" y="990601"/>
            <a:ext cx="8915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bưởi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bỗng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hẹp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nuối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C5B531-8CB0-679C-8266-8F3CA1D4D6D3}"/>
              </a:ext>
            </a:extLst>
          </p:cNvPr>
          <p:cNvSpPr txBox="1"/>
          <p:nvPr/>
        </p:nvSpPr>
        <p:spPr>
          <a:xfrm>
            <a:off x="1537010" y="3124200"/>
            <a:ext cx="89600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rủ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múc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đổ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Vinh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trầm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trồ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409EFB-12C8-BA55-7CF1-8CC8DFB032B4}"/>
              </a:ext>
            </a:extLst>
          </p:cNvPr>
          <p:cNvSpPr txBox="1"/>
          <p:nvPr/>
        </p:nvSpPr>
        <p:spPr>
          <a:xfrm>
            <a:off x="1542585" y="4800601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Vinh.Về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2EF1F18-3053-1846-0078-CC5058594950}"/>
              </a:ext>
            </a:extLst>
          </p:cNvPr>
          <p:cNvCxnSpPr>
            <a:cxnSpLocks/>
          </p:cNvCxnSpPr>
          <p:nvPr/>
        </p:nvCxnSpPr>
        <p:spPr>
          <a:xfrm>
            <a:off x="3276600" y="3124200"/>
            <a:ext cx="1143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5C6FF06-0B70-750F-02D8-89C88BECBFB8}"/>
              </a:ext>
            </a:extLst>
          </p:cNvPr>
          <p:cNvCxnSpPr>
            <a:cxnSpLocks/>
          </p:cNvCxnSpPr>
          <p:nvPr/>
        </p:nvCxnSpPr>
        <p:spPr>
          <a:xfrm>
            <a:off x="4953000" y="4800600"/>
            <a:ext cx="1447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A3A1C17-BD75-E969-305E-9605D5082E8A}"/>
              </a:ext>
            </a:extLst>
          </p:cNvPr>
          <p:cNvCxnSpPr>
            <a:cxnSpLocks/>
          </p:cNvCxnSpPr>
          <p:nvPr/>
        </p:nvCxnSpPr>
        <p:spPr>
          <a:xfrm>
            <a:off x="7315200" y="1371600"/>
            <a:ext cx="1143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7D36580-6E66-7574-6AC6-03E864C6D915}"/>
              </a:ext>
            </a:extLst>
          </p:cNvPr>
          <p:cNvCxnSpPr>
            <a:cxnSpLocks/>
          </p:cNvCxnSpPr>
          <p:nvPr/>
        </p:nvCxnSpPr>
        <p:spPr>
          <a:xfrm>
            <a:off x="1752600" y="2286000"/>
            <a:ext cx="1371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" name="Title 1">
            <a:extLst>
              <a:ext uri="{FF2B5EF4-FFF2-40B4-BE49-F238E27FC236}">
                <a16:creationId xmlns:a16="http://schemas.microsoft.com/office/drawing/2014/main" id="{268CDCF5-0B94-728F-8F9F-011F6752E178}"/>
              </a:ext>
            </a:extLst>
          </p:cNvPr>
          <p:cNvSpPr txBox="1">
            <a:spLocks/>
          </p:cNvSpPr>
          <p:nvPr/>
        </p:nvSpPr>
        <p:spPr>
          <a:xfrm>
            <a:off x="7182678" y="5572539"/>
            <a:ext cx="3723861" cy="756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(Theo Vũ Ngọc Khánh)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0"/>
            <a:ext cx="6248400" cy="1096962"/>
          </a:xfrm>
        </p:spPr>
        <p:txBody>
          <a:bodyPr>
            <a:normAutofit/>
          </a:bodyPr>
          <a:lstStyle/>
          <a:p>
            <a:r>
              <a:rPr lang="en-US" dirty="0" err="1"/>
              <a:t>Luyện</a:t>
            </a:r>
            <a:r>
              <a:rPr lang="en-US" dirty="0"/>
              <a:t> </a:t>
            </a:r>
            <a:r>
              <a:rPr lang="en-US" dirty="0" err="1"/>
              <a:t>đọc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dài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28800" y="121920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Vinh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rủ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nón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múc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đổ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hố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400" dirty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5524500" y="1638300"/>
            <a:ext cx="609600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4762500" y="2247900"/>
            <a:ext cx="609600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95800" y="1"/>
            <a:ext cx="4728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minh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28800" y="685800"/>
            <a:ext cx="883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Vinh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đem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bưởi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bỗng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lăn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hố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hố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hẹp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Bọn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hố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nuối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tiếc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28800" y="1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06680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Vinh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rủ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nón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múc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đổ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hố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Vinh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Vinh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Vinh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trầm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trồ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00" y="68760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2192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Vinh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Lương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Vinh.Về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28800" y="1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114800" y="122238"/>
            <a:ext cx="4343400" cy="1020762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từ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13716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nuối</a:t>
            </a:r>
            <a:r>
              <a:rPr lang="en-US" sz="54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tiếc</a:t>
            </a:r>
            <a:r>
              <a:rPr lang="en-US" sz="54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tiếc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hay,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đi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3198674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54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54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phục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0" y="48006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54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54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54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463</Words>
  <Application>Microsoft Office PowerPoint</Application>
  <PresentationFormat>Widescreen</PresentationFormat>
  <Paragraphs>34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UTM Avo</vt:lpstr>
      <vt:lpstr>Office Theme</vt:lpstr>
      <vt:lpstr>PowerPoint Presentation</vt:lpstr>
      <vt:lpstr>PowerPoint Presentation</vt:lpstr>
      <vt:lpstr>PowerPoint Presentation</vt:lpstr>
      <vt:lpstr>Tiếng Việt :</vt:lpstr>
      <vt:lpstr>Luyện đọc câu dài</vt:lpstr>
      <vt:lpstr>PowerPoint Presentation</vt:lpstr>
      <vt:lpstr>PowerPoint Presentation</vt:lpstr>
      <vt:lpstr>PowerPoint Presentation</vt:lpstr>
      <vt:lpstr>Giải nghĩa từ</vt:lpstr>
      <vt:lpstr>PowerPoint Presentation</vt:lpstr>
      <vt:lpstr>PowerPoint Presentation</vt:lpstr>
      <vt:lpstr>Luyện đọc đoạn theo nhóm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lục nguyễn</dc:creator>
  <cp:lastModifiedBy>lục nguyễn</cp:lastModifiedBy>
  <cp:revision>1</cp:revision>
  <dcterms:created xsi:type="dcterms:W3CDTF">2023-05-06T00:54:25Z</dcterms:created>
  <dcterms:modified xsi:type="dcterms:W3CDTF">2023-05-06T01:05:53Z</dcterms:modified>
</cp:coreProperties>
</file>