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262" r:id="rId2"/>
    <p:sldId id="355" r:id="rId3"/>
    <p:sldId id="261" r:id="rId4"/>
    <p:sldId id="365" r:id="rId5"/>
    <p:sldId id="263" r:id="rId6"/>
    <p:sldId id="272" r:id="rId7"/>
    <p:sldId id="372" r:id="rId8"/>
    <p:sldId id="277" r:id="rId9"/>
    <p:sldId id="271" r:id="rId10"/>
    <p:sldId id="276" r:id="rId11"/>
    <p:sldId id="278" r:id="rId12"/>
    <p:sldId id="279" r:id="rId13"/>
    <p:sldId id="310" r:id="rId14"/>
    <p:sldId id="312" r:id="rId15"/>
    <p:sldId id="311" r:id="rId16"/>
    <p:sldId id="281" r:id="rId17"/>
    <p:sldId id="366" r:id="rId18"/>
    <p:sldId id="367" r:id="rId19"/>
    <p:sldId id="284" r:id="rId20"/>
    <p:sldId id="316" r:id="rId21"/>
    <p:sldId id="368" r:id="rId22"/>
    <p:sldId id="318" r:id="rId23"/>
    <p:sldId id="3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300" y="-7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8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440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40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36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80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045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05/05/2023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audio" Target="../media/audio1.wav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4.xml"/><Relationship Id="rId1" Type="http://schemas.openxmlformats.org/officeDocument/2006/relationships/audio" Target="file:///E:\Music\THIEU%20NHI\Bai%20Hat%20Em%20Yeu%20-%20Bich%20Phuong.mp3" TargetMode="Externa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3113903" y="3845159"/>
            <a:ext cx="5944195" cy="173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8" rIns="68577" bIns="34288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/>
                <a:cs typeface="Arial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/>
                <a:cs typeface="Arial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/>
                <a:cs typeface="Arial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/>
                <a:cs typeface="Arial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/>
                <a:cs typeface="Arial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/>
                <a:cs typeface="Arial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/>
                <a:cs typeface="Arial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700" b="1" dirty="0">
                <a:solidFill>
                  <a:srgbClr val="0000FF"/>
                </a:solidFill>
                <a:latin typeface="Times New Roman" pitchFamily="18" charset="0"/>
              </a:rPr>
              <a:t>MÔN: </a:t>
            </a:r>
            <a:r>
              <a:rPr lang="en-US" altLang="en-US" sz="2700" b="1" dirty="0" err="1" smtClean="0">
                <a:solidFill>
                  <a:srgbClr val="0000FF"/>
                </a:solidFill>
                <a:latin typeface="Times New Roman" pitchFamily="18" charset="0"/>
              </a:rPr>
              <a:t>Tiếng</a:t>
            </a:r>
            <a:r>
              <a:rPr lang="en-US" altLang="en-US" sz="27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0000FF"/>
                </a:solidFill>
                <a:latin typeface="Times New Roman" pitchFamily="18" charset="0"/>
              </a:rPr>
              <a:t>Việt</a:t>
            </a:r>
            <a:endParaRPr lang="en-US" altLang="en-US" sz="27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en-US" sz="2700" b="1" dirty="0">
                <a:solidFill>
                  <a:schemeClr val="hlink"/>
                </a:solidFill>
                <a:latin typeface="Times New Roman" pitchFamily="18" charset="0"/>
              </a:rPr>
              <a:t>LỚP </a:t>
            </a:r>
            <a:r>
              <a:rPr lang="en-US" altLang="en-US" sz="2700" b="1" dirty="0" smtClean="0">
                <a:solidFill>
                  <a:schemeClr val="hlink"/>
                </a:solidFill>
                <a:latin typeface="Times New Roman" pitchFamily="18" charset="0"/>
              </a:rPr>
              <a:t>2C</a:t>
            </a:r>
          </a:p>
          <a:p>
            <a:pPr algn="ctr" eaLnBrk="1" hangingPunct="1"/>
            <a:r>
              <a:rPr lang="en-US" altLang="en-US" sz="2700" b="1" dirty="0" err="1" smtClean="0">
                <a:solidFill>
                  <a:schemeClr val="hlink"/>
                </a:solidFill>
                <a:latin typeface="Times New Roman" pitchFamily="18" charset="0"/>
              </a:rPr>
              <a:t>Giáo</a:t>
            </a:r>
            <a:r>
              <a:rPr lang="en-US" altLang="en-US" sz="2700" b="1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hlink"/>
                </a:solidFill>
                <a:latin typeface="Times New Roman" pitchFamily="18" charset="0"/>
              </a:rPr>
              <a:t>viên</a:t>
            </a:r>
            <a:r>
              <a:rPr lang="en-US" altLang="en-US" sz="2700" b="1" dirty="0" smtClean="0">
                <a:solidFill>
                  <a:schemeClr val="hlink"/>
                </a:solidFill>
                <a:latin typeface="Times New Roman" pitchFamily="18" charset="0"/>
              </a:rPr>
              <a:t>: </a:t>
            </a:r>
            <a:r>
              <a:rPr lang="en-US" altLang="en-US" sz="2700" b="1" dirty="0" err="1" smtClean="0">
                <a:solidFill>
                  <a:schemeClr val="hlink"/>
                </a:solidFill>
                <a:latin typeface="Times New Roman" pitchFamily="18" charset="0"/>
              </a:rPr>
              <a:t>Trương</a:t>
            </a:r>
            <a:r>
              <a:rPr lang="en-US" altLang="en-US" sz="2700" b="1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hlink"/>
                </a:solidFill>
                <a:latin typeface="Times New Roman" pitchFamily="18" charset="0"/>
              </a:rPr>
              <a:t>Thị</a:t>
            </a:r>
            <a:r>
              <a:rPr lang="en-US" altLang="en-US" sz="2700" b="1" dirty="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700" b="1" dirty="0" err="1" smtClean="0">
                <a:solidFill>
                  <a:schemeClr val="hlink"/>
                </a:solidFill>
                <a:latin typeface="Times New Roman" pitchFamily="18" charset="0"/>
              </a:rPr>
              <a:t>Bích</a:t>
            </a:r>
            <a:endParaRPr lang="en-US" altLang="en-US" sz="2700" b="1" dirty="0">
              <a:solidFill>
                <a:schemeClr val="hlink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en-US" sz="2700" b="1" dirty="0" err="1">
                <a:solidFill>
                  <a:schemeClr val="hlink"/>
                </a:solidFill>
                <a:latin typeface="Times New Roman" pitchFamily="18" charset="0"/>
              </a:rPr>
              <a:t>Năm</a:t>
            </a:r>
            <a:r>
              <a:rPr lang="en-US" altLang="en-US" sz="2700" b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700" b="1" dirty="0" err="1">
                <a:solidFill>
                  <a:schemeClr val="hlink"/>
                </a:solidFill>
                <a:latin typeface="Times New Roman" pitchFamily="18" charset="0"/>
              </a:rPr>
              <a:t>học</a:t>
            </a:r>
            <a:r>
              <a:rPr lang="en-US" altLang="en-US" sz="2700" b="1" dirty="0">
                <a:solidFill>
                  <a:schemeClr val="hlink"/>
                </a:solidFill>
                <a:latin typeface="Times New Roman" pitchFamily="18" charset="0"/>
              </a:rPr>
              <a:t>: 2022-2023</a:t>
            </a: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3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33CC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3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3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269632" y="105508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858000"/>
            <a:ext cx="399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5257" y="2705725"/>
            <a:ext cx="92528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chiếc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rễ</a:t>
            </a:r>
            <a:r>
              <a:rPr lang="nl-NL" altLang="en-US" sz="4800" b="1" dirty="0">
                <a:latin typeface="Times New Roman" panose="02020603050405020304" pitchFamily="18" charset="0"/>
              </a:rPr>
              <a:t> , v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òng</a:t>
            </a:r>
            <a:r>
              <a:rPr lang="nl-NL" altLang="en-US" sz="4800" b="1" dirty="0">
                <a:latin typeface="Times New Roman" panose="02020603050405020304" pitchFamily="18" charset="0"/>
              </a:rPr>
              <a:t> lá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</a:t>
            </a:r>
            <a:r>
              <a:rPr lang="nl-NL" altLang="en-US" sz="4800" b="1" dirty="0">
                <a:latin typeface="Times New Roman" panose="02020603050405020304" pitchFamily="18" charset="0"/>
              </a:rPr>
              <a:t>òn,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r>
              <a:rPr lang="nl-NL" altLang="en-US" sz="4800" b="1" dirty="0">
                <a:latin typeface="Times New Roman" panose="02020603050405020304" pitchFamily="18" charset="0"/>
              </a:rPr>
              <a:t>ui qua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r>
              <a:rPr lang="nl-NL" altLang="en-US" sz="4800" b="1" dirty="0">
                <a:latin typeface="Times New Roman" panose="02020603050405020304" pitchFamily="18" charset="0"/>
              </a:rPr>
              <a:t>ui lại, ng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oằn</a:t>
            </a:r>
            <a:r>
              <a:rPr lang="nl-NL" altLang="en-US" sz="4800" b="1" dirty="0">
                <a:latin typeface="Times New Roman" panose="02020603050405020304" pitchFamily="18" charset="0"/>
              </a:rPr>
              <a:t> ng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oèo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2192000" cy="6858000"/>
          </a:xfrm>
        </p:spPr>
      </p:pic>
      <p:sp>
        <p:nvSpPr>
          <p:cNvPr id="24" name="Rectangle 23"/>
          <p:cNvSpPr/>
          <p:nvPr/>
        </p:nvSpPr>
        <p:spPr>
          <a:xfrm>
            <a:off x="3393720" y="378111"/>
            <a:ext cx="45095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1567543" y="1776549"/>
            <a:ext cx="86911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4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tròn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bảo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3508228" y="1935677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5027874" y="2647603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8276171" y="3281152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8720309" y="3953889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8836773" y="3953889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0671" y="3266795"/>
            <a:ext cx="1183919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0671" y="840176"/>
            <a:ext cx="86448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0671" y="1903638"/>
            <a:ext cx="1172682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14" y="4235411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21" descr="j023213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0" y="5836062"/>
            <a:ext cx="2883569" cy="10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913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921080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61724" y="739034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" y="401984"/>
            <a:ext cx="527050" cy="17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1524803" y="2029074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" y="1463041"/>
            <a:ext cx="527050" cy="331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227583" y="4880999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6" y="4407834"/>
            <a:ext cx="527050" cy="170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7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  <p:bldP spid="1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524000" y="2819400"/>
            <a:ext cx="9144000" cy="1600200"/>
          </a:xfrm>
          <a:prstGeom prst="ribbon">
            <a:avLst>
              <a:gd name="adj1" fmla="val 31944"/>
              <a:gd name="adj2" fmla="val 62278"/>
            </a:avLst>
          </a:prstGeom>
          <a:solidFill>
            <a:srgbClr val="FAEEA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267200" y="3505201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6600FF"/>
                </a:solidFill>
                <a:latin typeface="Times New Roman" panose="02020603050405020304" pitchFamily="18" charset="0"/>
              </a:rPr>
              <a:t>Đọc trong nhóm</a:t>
            </a:r>
          </a:p>
        </p:txBody>
      </p:sp>
      <p:pic>
        <p:nvPicPr>
          <p:cNvPr id="12293" name="Picture 5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457200"/>
            <a:ext cx="304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3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21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367645"/>
            <a:ext cx="10746376" cy="2600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2644" y="6075457"/>
            <a:ext cx="57925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548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0602" y="331851"/>
            <a:ext cx="5317934" cy="1014166"/>
            <a:chOff x="495299" y="451258"/>
            <a:chExt cx="3042331" cy="760625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E696DF-76E1-4A97-9B3A-174226DC8640}"/>
              </a:ext>
            </a:extLst>
          </p:cNvPr>
          <p:cNvSpPr txBox="1"/>
          <p:nvPr/>
        </p:nvSpPr>
        <p:spPr>
          <a:xfrm>
            <a:off x="507085" y="1451894"/>
            <a:ext cx="10718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nằm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mặt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đất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bảo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B7E71D-61B9-43E5-ADFD-6EBD7E94A272}"/>
              </a:ext>
            </a:extLst>
          </p:cNvPr>
          <p:cNvSpPr txBox="1"/>
          <p:nvPr/>
        </p:nvSpPr>
        <p:spPr>
          <a:xfrm>
            <a:off x="513434" y="2362907"/>
            <a:ext cx="106973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nằm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mặt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9BEFCD-C20C-4AED-85F9-80A2327A4898}"/>
              </a:ext>
            </a:extLst>
          </p:cNvPr>
          <p:cNvSpPr txBox="1"/>
          <p:nvPr/>
        </p:nvSpPr>
        <p:spPr>
          <a:xfrm>
            <a:off x="513435" y="3588828"/>
            <a:ext cx="11130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dẫn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7569C1-5B0A-4ABA-BE1A-0473F677D507}"/>
              </a:ext>
            </a:extLst>
          </p:cNvPr>
          <p:cNvSpPr txBox="1"/>
          <p:nvPr/>
        </p:nvSpPr>
        <p:spPr>
          <a:xfrm>
            <a:off x="507085" y="4120313"/>
            <a:ext cx="10718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cuộn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buộc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tựa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vùi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B02552-77BA-4AA1-8D6D-72E260B2C55A}"/>
              </a:ext>
            </a:extLst>
          </p:cNvPr>
          <p:cNvSpPr txBox="1"/>
          <p:nvPr/>
        </p:nvSpPr>
        <p:spPr>
          <a:xfrm>
            <a:off x="818606" y="823013"/>
            <a:ext cx="9408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vậy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D26F20E-66F3-45A6-82C8-56B92893CF42}"/>
              </a:ext>
            </a:extLst>
          </p:cNvPr>
          <p:cNvSpPr txBox="1"/>
          <p:nvPr/>
        </p:nvSpPr>
        <p:spPr>
          <a:xfrm>
            <a:off x="818606" y="1496701"/>
            <a:ext cx="10519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vậy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cây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qua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CF56876-4358-4653-9ED5-D98E09EF4339}"/>
              </a:ext>
            </a:extLst>
          </p:cNvPr>
          <p:cNvSpPr txBox="1"/>
          <p:nvPr/>
        </p:nvSpPr>
        <p:spPr>
          <a:xfrm>
            <a:off x="717368" y="3247607"/>
            <a:ext cx="10833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Hồ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00D77A-7EFD-4289-A020-F9710197AC74}"/>
              </a:ext>
            </a:extLst>
          </p:cNvPr>
          <p:cNvSpPr txBox="1"/>
          <p:nvPr/>
        </p:nvSpPr>
        <p:spPr>
          <a:xfrm>
            <a:off x="818606" y="4421916"/>
            <a:ext cx="105199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ta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thương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cháu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1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9247" y="5854860"/>
            <a:ext cx="11670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just">
              <a:spcBef>
                <a:spcPts val="0"/>
              </a:spcBef>
              <a:spcAft>
                <a:spcPts val="430"/>
              </a:spcAft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bài đọc, chúng ta thấy Bác rất yêu thương các cháu thiếu niên, nhi 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4" descr="tv2t2t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6" y="433633"/>
            <a:ext cx="10482606" cy="5175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360317" y="975004"/>
            <a:ext cx="11547565" cy="585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sớm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hôm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thường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lệ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Hồ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dạo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trong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vườn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Đến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cây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chợt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nhỏ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dài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ngoằn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ngoèo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mặt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Chắc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trận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đêm</a:t>
            </a:r>
            <a:r>
              <a:rPr lang="en-US" b="1" dirty="0">
                <a:latin typeface="UTM Avo" panose="02040603050506020204" pitchFamily="18" charset="0"/>
              </a:rPr>
              <a:t> qua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lát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cuốn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lại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trồng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mọc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tiếp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nhé</a:t>
            </a:r>
            <a:r>
              <a:rPr lang="en-US" b="1" dirty="0">
                <a:latin typeface="UTM Avo" panose="0204060305050602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Theo </a:t>
            </a:r>
            <a:r>
              <a:rPr lang="en-US" b="1" dirty="0" err="1">
                <a:latin typeface="UTM Avo" panose="02040603050506020204" pitchFamily="18" charset="0"/>
              </a:rPr>
              <a:t>lời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vùi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vậy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ân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bảo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này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cuộn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cùng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buộc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tựa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cọc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sau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vùi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đầu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thắc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mắc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Thưa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để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gì</a:t>
            </a:r>
            <a:r>
              <a:rPr lang="en-US" b="1" dirty="0">
                <a:latin typeface="UTM Avo" panose="02040603050506020204" pitchFamily="18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cười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biết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Nhiều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sau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lớn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cây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con </a:t>
            </a:r>
            <a:r>
              <a:rPr lang="en-US" b="1" dirty="0" err="1">
                <a:latin typeface="UTM Avo" panose="02040603050506020204" pitchFamily="18" charset="0"/>
              </a:rPr>
              <a:t>có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Thiếu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vườn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em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cũng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thích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chui</a:t>
            </a:r>
            <a:r>
              <a:rPr lang="en-US" b="1" dirty="0">
                <a:latin typeface="UTM Avo" panose="02040603050506020204" pitchFamily="18" charset="0"/>
              </a:rPr>
              <a:t> qua </a:t>
            </a:r>
            <a:r>
              <a:rPr lang="en-US" b="1" dirty="0" err="1">
                <a:latin typeface="UTM Avo" panose="02040603050506020204" pitchFamily="18" charset="0"/>
              </a:rPr>
              <a:t>chui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ấy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Lúc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đó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mọi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hiểu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vì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sao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trồng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hình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.</a:t>
            </a:r>
            <a:endParaRPr lang="vi-VN" b="1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1266875" y="-82062"/>
            <a:ext cx="157928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32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52565" y="43865"/>
            <a:ext cx="1130342" cy="805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1989042" y="119106"/>
            <a:ext cx="899823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  <a:noFill/>
        </p:spPr>
        <p:txBody>
          <a:bodyPr anchor="ctr"/>
          <a:lstStyle/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003955" y="1228093"/>
            <a:ext cx="8861196" cy="259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b="1" u="none" dirty="0">
                <a:latin typeface="Times New Roman" panose="02020603050405020304" pitchFamily="18" charset="0"/>
              </a:rPr>
              <a:t> ý: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kể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chậm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rãi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ôn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tồn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dịu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dàng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nhiên</a:t>
            </a:r>
            <a:endParaRPr lang="en-US" altLang="en-US" sz="3600" u="none" dirty="0">
              <a:latin typeface="Times New Roman" panose="02020603050405020304" pitchFamily="18" charset="0"/>
            </a:endParaRPr>
          </a:p>
        </p:txBody>
      </p:sp>
      <p:pic>
        <p:nvPicPr>
          <p:cNvPr id="9220" name="Picture 7" descr="67169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742"/>
            <a:ext cx="1219200" cy="167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 descr="1785687ic4msukw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153150"/>
            <a:ext cx="7086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67169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80190" y="0"/>
            <a:ext cx="1219200" cy="168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lub%20mee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00" y="3858257"/>
            <a:ext cx="4609707" cy="26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946260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1" name="Rectangle 5"/>
          <p:cNvSpPr>
            <a:spLocks noChangeArrowheads="1"/>
          </p:cNvSpPr>
          <p:nvPr/>
        </p:nvSpPr>
        <p:spPr bwMode="auto">
          <a:xfrm>
            <a:off x="489480" y="2693459"/>
            <a:ext cx="11029157" cy="152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2" tIns="54425" rIns="108852" bIns="54425">
            <a:spAutoFit/>
          </a:bodyPr>
          <a:lstStyle/>
          <a:p>
            <a:pPr marL="952499" lvl="2" indent="-190500" algn="ctr" defTabSz="381000"/>
            <a:endParaRPr lang="en-US" altLang="en-US" sz="38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1" indent="-285751" algn="ctr" defTabSz="381000"/>
            <a:r>
              <a:rPr lang="en-US" altLang="en-US" sz="27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KÍNH CHÚC CÁC</a:t>
            </a:r>
            <a:r>
              <a:rPr lang="vi-VN" altLang="en-US" sz="27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altLang="en-US" sz="27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SỨC KHỎE </a:t>
            </a:r>
          </a:p>
          <a:p>
            <a:pPr marL="285751" indent="-285751" algn="ctr" defTabSz="381000"/>
            <a:r>
              <a:rPr lang="en-US" altLang="en-US" sz="27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HẠNH PHÚC VÀ THÀNH ĐẠT.</a:t>
            </a:r>
          </a:p>
        </p:txBody>
      </p:sp>
      <p:pic>
        <p:nvPicPr>
          <p:cNvPr id="17411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969" y="5031054"/>
            <a:ext cx="2409031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67" y="1"/>
            <a:ext cx="2409031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17" y="5031054"/>
            <a:ext cx="2409031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199" y="5031054"/>
            <a:ext cx="2409031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4" y="317501"/>
            <a:ext cx="2409031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HAO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1" y="984250"/>
            <a:ext cx="9317303" cy="139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4" y="2287325"/>
            <a:ext cx="711730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FLOWERS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5" y="3978013"/>
            <a:ext cx="2133865" cy="270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3" descr="ESTREGS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" y="5737491"/>
            <a:ext cx="670586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4" descr="ESTREGS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5741459"/>
            <a:ext cx="6170084" cy="113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FLOWERS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304" y="4771761"/>
            <a:ext cx="213386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8521" y="3685648"/>
            <a:ext cx="711730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270" y="2259542"/>
            <a:ext cx="711730" cy="198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" y="183888"/>
            <a:ext cx="711730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083" y="325438"/>
            <a:ext cx="711730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0307_1j_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53" y="1374512"/>
            <a:ext cx="711730" cy="198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ABARBLY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9" y="2"/>
            <a:ext cx="12192000" cy="18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3" descr="ABARBLY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224896"/>
            <a:ext cx="12192000" cy="18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3" descr="ESTREGS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-5292"/>
            <a:ext cx="6388364" cy="24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3" descr="ESTREGS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43866" y="-15875"/>
            <a:ext cx="6385719" cy="24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FLOWERS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637" y="4852459"/>
            <a:ext cx="213386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2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772" y="5494074"/>
            <a:ext cx="2409031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3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68" y="5031054"/>
            <a:ext cx="2409031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772" y="171981"/>
            <a:ext cx="2409031" cy="18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i Hat Em Yeu - Bich Phuo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1" y="474928"/>
            <a:ext cx="812270" cy="60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72973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6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6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6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6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9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9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3595" y="200025"/>
            <a:ext cx="382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Thứ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ba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ngày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18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tháng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4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năm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2023        </a:t>
            </a:r>
            <a:endParaRPr lang="en-US" b="1" dirty="0">
              <a:solidFill>
                <a:srgbClr val="7030A0"/>
              </a:solidFill>
              <a:latin typeface="Bahnschrift Light Semi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232255" y="1898119"/>
            <a:ext cx="8400786" cy="43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về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Hồ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với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thiếu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niên</a:t>
            </a:r>
            <a:r>
              <a:rPr lang="en-US" sz="2400" b="1" dirty="0"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</a:rPr>
              <a:t>nhi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đồng</a:t>
            </a:r>
            <a:r>
              <a:rPr lang="en-US" sz="2400" b="1" dirty="0">
                <a:latin typeface="UTM Avo" panose="02040603050506020204" pitchFamily="18" charset="0"/>
              </a:rPr>
              <a:t>.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44" y="2779256"/>
            <a:ext cx="9654297" cy="3541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" name="TextBox 28"/>
          <p:cNvSpPr txBox="1"/>
          <p:nvPr/>
        </p:nvSpPr>
        <p:spPr>
          <a:xfrm>
            <a:off x="4863595" y="200025"/>
            <a:ext cx="382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Thứ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ba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ngày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18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tháng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4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năm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2023        </a:t>
            </a:r>
            <a:endParaRPr lang="en-US" b="1" dirty="0">
              <a:solidFill>
                <a:srgbClr val="7030A0"/>
              </a:solidFill>
              <a:latin typeface="Bahnschrift Light SemiCondens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904215" y="853492"/>
            <a:ext cx="7060676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63595" y="200025"/>
            <a:ext cx="382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Thứ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ba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ngày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18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tháng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4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năm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2023        </a:t>
            </a:r>
            <a:endParaRPr lang="en-US" b="1" dirty="0">
              <a:solidFill>
                <a:srgbClr val="7030A0"/>
              </a:solidFill>
              <a:latin typeface="Bahnschrift Light Semi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việt lớp 2, học ki 2, tuần 31, Chiếc rễ đa tròn, thuan mai, tiếng việ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555" y="235131"/>
            <a:ext cx="11295016" cy="6244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33768" y="235194"/>
            <a:ext cx="382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Thứ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ba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ngày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18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tháng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4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năm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2023        </a:t>
            </a:r>
            <a:endParaRPr lang="en-US" b="1" dirty="0">
              <a:solidFill>
                <a:srgbClr val="7030A0"/>
              </a:solidFill>
              <a:latin typeface="Bahnschrift Light Semi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5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345047" y="111369"/>
            <a:ext cx="11922368" cy="6635261"/>
          </a:xfrm>
        </p:spPr>
      </p:pic>
      <p:sp>
        <p:nvSpPr>
          <p:cNvPr id="5" name="Rectangle 4"/>
          <p:cNvSpPr/>
          <p:nvPr/>
        </p:nvSpPr>
        <p:spPr>
          <a:xfrm>
            <a:off x="0" y="6858000"/>
            <a:ext cx="399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28754" y="2834236"/>
            <a:ext cx="7359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ĐỌC TỪNG CÂU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3595" y="200025"/>
            <a:ext cx="382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Thứ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ba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ngày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18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tháng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4 </a:t>
            </a:r>
            <a:r>
              <a:rPr lang="en-US" b="1" dirty="0" err="1" smtClean="0">
                <a:solidFill>
                  <a:srgbClr val="7030A0"/>
                </a:solidFill>
                <a:latin typeface="Bahnschrift Light SemiCondensed" pitchFamily="34" charset="0"/>
              </a:rPr>
              <a:t>năm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Bahnschrift Light SemiCondensed" pitchFamily="34" charset="0"/>
              </a:rPr>
              <a:t>2023        </a:t>
            </a:r>
            <a:endParaRPr lang="en-US" b="1" dirty="0">
              <a:solidFill>
                <a:srgbClr val="7030A0"/>
              </a:solidFill>
              <a:latin typeface="Bahnschrift Light Semi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76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3655</TotalTime>
  <Words>807</Words>
  <Application>Microsoft Office PowerPoint</Application>
  <PresentationFormat>Custom</PresentationFormat>
  <Paragraphs>82</Paragraphs>
  <Slides>23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phân vai theo nhóm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PC</cp:lastModifiedBy>
  <cp:revision>130</cp:revision>
  <dcterms:created xsi:type="dcterms:W3CDTF">2021-07-07T09:47:17Z</dcterms:created>
  <dcterms:modified xsi:type="dcterms:W3CDTF">2023-05-05T10:32:46Z</dcterms:modified>
</cp:coreProperties>
</file>