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1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2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3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4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5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16.xml" ContentType="application/vnd.openxmlformats-officedocument.theme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17.xml" ContentType="application/vnd.openxmlformats-officedocument.theme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theme/theme18.xml" ContentType="application/vnd.openxmlformats-officedocument.theme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theme/theme19.xml" ContentType="application/vnd.openxmlformats-officedocument.theme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theme/theme20.xml" ContentType="application/vnd.openxmlformats-officedocument.theme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theme/theme21.xml" ContentType="application/vnd.openxmlformats-officedocument.theme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theme/theme22.xml" ContentType="application/vnd.openxmlformats-officedocument.theme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theme/theme23.xml" ContentType="application/vnd.openxmlformats-officedocument.theme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theme/theme24.xml" ContentType="application/vnd.openxmlformats-officedocument.theme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theme/theme25.xml" ContentType="application/vnd.openxmlformats-officedocument.theme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theme/theme26.xml" ContentType="application/vnd.openxmlformats-officedocument.theme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theme/theme27.xml" ContentType="application/vnd.openxmlformats-officedocument.theme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theme/theme28.xml" ContentType="application/vnd.openxmlformats-officedocument.theme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theme/theme29.xml" ContentType="application/vnd.openxmlformats-officedocument.theme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theme/theme30.xml" ContentType="application/vnd.openxmlformats-officedocument.theme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theme/theme31.xml" ContentType="application/vnd.openxmlformats-officedocument.theme+xml"/>
  <Override PartName="/ppt/theme/theme32.xml" ContentType="application/vnd.openxmlformats-officedocument.theme+xml"/>
  <Override PartName="/ppt/media/audio2.wav" ContentType="audio/x-wav"/>
  <Override PartName="/ppt/media/audio3.wav" ContentType="audio/x-wav"/>
  <Override PartName="/ppt/media/audio4.wav" ContentType="audio/x-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6" r:id="rId4"/>
    <p:sldMasterId id="2147483712" r:id="rId5"/>
    <p:sldMasterId id="2147483751" r:id="rId6"/>
    <p:sldMasterId id="2147483778" r:id="rId7"/>
    <p:sldMasterId id="2147483792" r:id="rId8"/>
    <p:sldMasterId id="2147483805" r:id="rId9"/>
    <p:sldMasterId id="2147483818" r:id="rId10"/>
    <p:sldMasterId id="2147483831" r:id="rId11"/>
    <p:sldMasterId id="2147483844" r:id="rId12"/>
    <p:sldMasterId id="2147483857" r:id="rId13"/>
    <p:sldMasterId id="2147484026" r:id="rId14"/>
    <p:sldMasterId id="2147484092" r:id="rId15"/>
    <p:sldMasterId id="2147484105" r:id="rId16"/>
    <p:sldMasterId id="2147484144" r:id="rId17"/>
    <p:sldMasterId id="2147484157" r:id="rId18"/>
    <p:sldMasterId id="2147484169" r:id="rId19"/>
    <p:sldMasterId id="2147484181" r:id="rId20"/>
    <p:sldMasterId id="2147484193" r:id="rId21"/>
    <p:sldMasterId id="2147484205" r:id="rId22"/>
    <p:sldMasterId id="2147484219" r:id="rId23"/>
    <p:sldMasterId id="2147484231" r:id="rId24"/>
    <p:sldMasterId id="2147484243" r:id="rId25"/>
    <p:sldMasterId id="2147484256" r:id="rId26"/>
    <p:sldMasterId id="2147484268" r:id="rId27"/>
    <p:sldMasterId id="2147484282" r:id="rId28"/>
    <p:sldMasterId id="2147484294" r:id="rId29"/>
    <p:sldMasterId id="2147484306" r:id="rId30"/>
    <p:sldMasterId id="2147484319" r:id="rId31"/>
  </p:sldMasterIdLst>
  <p:notesMasterIdLst>
    <p:notesMasterId r:id="rId89"/>
  </p:notesMasterIdLst>
  <p:sldIdLst>
    <p:sldId id="262" r:id="rId32"/>
    <p:sldId id="261" r:id="rId33"/>
    <p:sldId id="256" r:id="rId34"/>
    <p:sldId id="257" r:id="rId35"/>
    <p:sldId id="258" r:id="rId36"/>
    <p:sldId id="259" r:id="rId37"/>
    <p:sldId id="260" r:id="rId38"/>
    <p:sldId id="335" r:id="rId39"/>
    <p:sldId id="336" r:id="rId40"/>
    <p:sldId id="265" r:id="rId41"/>
    <p:sldId id="263" r:id="rId42"/>
    <p:sldId id="268" r:id="rId43"/>
    <p:sldId id="300" r:id="rId44"/>
    <p:sldId id="270" r:id="rId45"/>
    <p:sldId id="271" r:id="rId46"/>
    <p:sldId id="272" r:id="rId47"/>
    <p:sldId id="273" r:id="rId48"/>
    <p:sldId id="274" r:id="rId49"/>
    <p:sldId id="275" r:id="rId50"/>
    <p:sldId id="301" r:id="rId51"/>
    <p:sldId id="276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34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8" r:id="rId78"/>
    <p:sldId id="329" r:id="rId79"/>
    <p:sldId id="330" r:id="rId80"/>
    <p:sldId id="331" r:id="rId81"/>
    <p:sldId id="332" r:id="rId82"/>
    <p:sldId id="333" r:id="rId83"/>
    <p:sldId id="289" r:id="rId84"/>
    <p:sldId id="294" r:id="rId85"/>
    <p:sldId id="295" r:id="rId86"/>
    <p:sldId id="338" r:id="rId87"/>
    <p:sldId id="298" r:id="rId8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hung nguyễn" initials="n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B34E"/>
    <a:srgbClr val="A6D86E"/>
    <a:srgbClr val="FFFF00"/>
    <a:srgbClr val="FF0066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94" autoAdjust="0"/>
    <p:restoredTop sz="94660"/>
  </p:normalViewPr>
  <p:slideViewPr>
    <p:cSldViewPr snapToGrid="0">
      <p:cViewPr varScale="1">
        <p:scale>
          <a:sx n="74" d="100"/>
          <a:sy n="74" d="100"/>
        </p:scale>
        <p:origin x="-36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8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3.xml"/><Relationship Id="rId42" Type="http://schemas.openxmlformats.org/officeDocument/2006/relationships/slide" Target="slides/slide11.xml"/><Relationship Id="rId47" Type="http://schemas.openxmlformats.org/officeDocument/2006/relationships/slide" Target="slides/slide16.xml"/><Relationship Id="rId50" Type="http://schemas.openxmlformats.org/officeDocument/2006/relationships/slide" Target="slides/slide19.xml"/><Relationship Id="rId55" Type="http://schemas.openxmlformats.org/officeDocument/2006/relationships/slide" Target="slides/slide24.xml"/><Relationship Id="rId63" Type="http://schemas.openxmlformats.org/officeDocument/2006/relationships/slide" Target="slides/slide32.xml"/><Relationship Id="rId68" Type="http://schemas.openxmlformats.org/officeDocument/2006/relationships/slide" Target="slides/slide37.xml"/><Relationship Id="rId76" Type="http://schemas.openxmlformats.org/officeDocument/2006/relationships/slide" Target="slides/slide45.xml"/><Relationship Id="rId84" Type="http://schemas.openxmlformats.org/officeDocument/2006/relationships/slide" Target="slides/slide53.xml"/><Relationship Id="rId89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0.xml"/><Relationship Id="rId9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Master" Target="slideMasters/slideMaster29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1.xml"/><Relationship Id="rId37" Type="http://schemas.openxmlformats.org/officeDocument/2006/relationships/slide" Target="slides/slide6.xml"/><Relationship Id="rId40" Type="http://schemas.openxmlformats.org/officeDocument/2006/relationships/slide" Target="slides/slide9.xml"/><Relationship Id="rId45" Type="http://schemas.openxmlformats.org/officeDocument/2006/relationships/slide" Target="slides/slide14.xml"/><Relationship Id="rId53" Type="http://schemas.openxmlformats.org/officeDocument/2006/relationships/slide" Target="slides/slide22.xml"/><Relationship Id="rId58" Type="http://schemas.openxmlformats.org/officeDocument/2006/relationships/slide" Target="slides/slide27.xml"/><Relationship Id="rId66" Type="http://schemas.openxmlformats.org/officeDocument/2006/relationships/slide" Target="slides/slide35.xml"/><Relationship Id="rId74" Type="http://schemas.openxmlformats.org/officeDocument/2006/relationships/slide" Target="slides/slide43.xml"/><Relationship Id="rId79" Type="http://schemas.openxmlformats.org/officeDocument/2006/relationships/slide" Target="slides/slide48.xml"/><Relationship Id="rId87" Type="http://schemas.openxmlformats.org/officeDocument/2006/relationships/slide" Target="slides/slide56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0.xml"/><Relationship Id="rId82" Type="http://schemas.openxmlformats.org/officeDocument/2006/relationships/slide" Target="slides/slide51.xml"/><Relationship Id="rId90" Type="http://schemas.openxmlformats.org/officeDocument/2006/relationships/commentAuthors" Target="commentAuthors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" Target="slides/slide4.xml"/><Relationship Id="rId43" Type="http://schemas.openxmlformats.org/officeDocument/2006/relationships/slide" Target="slides/slide12.xml"/><Relationship Id="rId48" Type="http://schemas.openxmlformats.org/officeDocument/2006/relationships/slide" Target="slides/slide17.xml"/><Relationship Id="rId56" Type="http://schemas.openxmlformats.org/officeDocument/2006/relationships/slide" Target="slides/slide25.xml"/><Relationship Id="rId64" Type="http://schemas.openxmlformats.org/officeDocument/2006/relationships/slide" Target="slides/slide33.xml"/><Relationship Id="rId69" Type="http://schemas.openxmlformats.org/officeDocument/2006/relationships/slide" Target="slides/slide38.xml"/><Relationship Id="rId77" Type="http://schemas.openxmlformats.org/officeDocument/2006/relationships/slide" Target="slides/slide4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0.xml"/><Relationship Id="rId72" Type="http://schemas.openxmlformats.org/officeDocument/2006/relationships/slide" Target="slides/slide41.xml"/><Relationship Id="rId80" Type="http://schemas.openxmlformats.org/officeDocument/2006/relationships/slide" Target="slides/slide49.xml"/><Relationship Id="rId85" Type="http://schemas.openxmlformats.org/officeDocument/2006/relationships/slide" Target="slides/slide54.xml"/><Relationship Id="rId9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2.xml"/><Relationship Id="rId38" Type="http://schemas.openxmlformats.org/officeDocument/2006/relationships/slide" Target="slides/slide7.xml"/><Relationship Id="rId46" Type="http://schemas.openxmlformats.org/officeDocument/2006/relationships/slide" Target="slides/slide15.xml"/><Relationship Id="rId59" Type="http://schemas.openxmlformats.org/officeDocument/2006/relationships/slide" Target="slides/slide28.xml"/><Relationship Id="rId67" Type="http://schemas.openxmlformats.org/officeDocument/2006/relationships/slide" Target="slides/slide36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0.xml"/><Relationship Id="rId54" Type="http://schemas.openxmlformats.org/officeDocument/2006/relationships/slide" Target="slides/slide23.xml"/><Relationship Id="rId62" Type="http://schemas.openxmlformats.org/officeDocument/2006/relationships/slide" Target="slides/slide31.xml"/><Relationship Id="rId70" Type="http://schemas.openxmlformats.org/officeDocument/2006/relationships/slide" Target="slides/slide39.xml"/><Relationship Id="rId75" Type="http://schemas.openxmlformats.org/officeDocument/2006/relationships/slide" Target="slides/slide44.xml"/><Relationship Id="rId83" Type="http://schemas.openxmlformats.org/officeDocument/2006/relationships/slide" Target="slides/slide52.xml"/><Relationship Id="rId88" Type="http://schemas.openxmlformats.org/officeDocument/2006/relationships/slide" Target="slides/slide5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5.xml"/><Relationship Id="rId49" Type="http://schemas.openxmlformats.org/officeDocument/2006/relationships/slide" Target="slides/slide18.xml"/><Relationship Id="rId57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13.xml"/><Relationship Id="rId52" Type="http://schemas.openxmlformats.org/officeDocument/2006/relationships/slide" Target="slides/slide21.xml"/><Relationship Id="rId60" Type="http://schemas.openxmlformats.org/officeDocument/2006/relationships/slide" Target="slides/slide29.xml"/><Relationship Id="rId65" Type="http://schemas.openxmlformats.org/officeDocument/2006/relationships/slide" Target="slides/slide34.xml"/><Relationship Id="rId73" Type="http://schemas.openxmlformats.org/officeDocument/2006/relationships/slide" Target="slides/slide42.xml"/><Relationship Id="rId78" Type="http://schemas.openxmlformats.org/officeDocument/2006/relationships/slide" Target="slides/slide47.xml"/><Relationship Id="rId81" Type="http://schemas.openxmlformats.org/officeDocument/2006/relationships/slide" Target="slides/slide50.xml"/><Relationship Id="rId86" Type="http://schemas.openxmlformats.org/officeDocument/2006/relationships/slide" Target="slides/slide55.xml"/><Relationship Id="rId9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5-30T23:21:05.118" idx="1">
    <p:pos x="5731" y="201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B58BA4-F22F-46FE-9745-DC80E8AB1CAC}" type="datetimeFigureOut">
              <a:rPr lang="en-US" smtClean="0"/>
              <a:t>04/05/2023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6C5303-AB76-4909-A702-48ADC7FE4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288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幻灯片图像占位符 79873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0722" name="文本占位符 79874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/>
            <a:endParaRPr lang="en-US" altLang="en-US" dirty="0"/>
          </a:p>
        </p:txBody>
      </p:sp>
      <p:sp>
        <p:nvSpPr>
          <p:cNvPr id="30723" name="灯片编号占位符 1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87558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幻灯片图像占位符 19457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8194" name="文本占位符 19458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/>
            <a:endParaRPr lang="en-US" altLang="en-US" dirty="0"/>
          </a:p>
        </p:txBody>
      </p:sp>
      <p:sp>
        <p:nvSpPr>
          <p:cNvPr id="8195" name="灯片编号占位符 1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6901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>
            <a:extLst>
              <a:ext uri="{FF2B5EF4-FFF2-40B4-BE49-F238E27FC236}">
                <a16:creationId xmlns:a16="http://schemas.microsoft.com/office/drawing/2014/main" xmlns="" id="{574601D3-FB54-4196-ABBE-C9D06DC90BF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Notes Placeholder 2">
            <a:extLst>
              <a:ext uri="{FF2B5EF4-FFF2-40B4-BE49-F238E27FC236}">
                <a16:creationId xmlns:a16="http://schemas.microsoft.com/office/drawing/2014/main" xmlns="" id="{4C3CA91D-90B2-4CDE-B847-3A352A39504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GB" altLang="en-US"/>
          </a:p>
        </p:txBody>
      </p:sp>
      <p:sp>
        <p:nvSpPr>
          <p:cNvPr id="131076" name="Slide Number Placeholder 3">
            <a:extLst>
              <a:ext uri="{FF2B5EF4-FFF2-40B4-BE49-F238E27FC236}">
                <a16:creationId xmlns:a16="http://schemas.microsoft.com/office/drawing/2014/main" xmlns="" id="{FC62D19A-05C4-431B-8B37-6027692527FB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6E450A-5993-45D5-9664-565D62AC864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20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>
            <a:extLst>
              <a:ext uri="{FF2B5EF4-FFF2-40B4-BE49-F238E27FC236}">
                <a16:creationId xmlns:a16="http://schemas.microsoft.com/office/drawing/2014/main" xmlns="" id="{3A6D4644-2954-4A92-8B1C-C3FFCCC3D7A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1" name="Notes Placeholder 2">
            <a:extLst>
              <a:ext uri="{FF2B5EF4-FFF2-40B4-BE49-F238E27FC236}">
                <a16:creationId xmlns:a16="http://schemas.microsoft.com/office/drawing/2014/main" xmlns="" id="{153FF0E9-7262-4963-AA82-688DB017EC1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GB" altLang="en-US"/>
          </a:p>
        </p:txBody>
      </p:sp>
      <p:sp>
        <p:nvSpPr>
          <p:cNvPr id="109572" name="Slide Number Placeholder 3">
            <a:extLst>
              <a:ext uri="{FF2B5EF4-FFF2-40B4-BE49-F238E27FC236}">
                <a16:creationId xmlns:a16="http://schemas.microsoft.com/office/drawing/2014/main" xmlns="" id="{90880A29-37A8-40F2-B4F1-F67744A5FB97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4E8279-6D41-4772-8A0D-BB4BCEA060E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86882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幻灯片图像占位符 26625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4818" name="文本占位符 26626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/>
            <a:endParaRPr lang="en-US" altLang="en-US" dirty="0"/>
          </a:p>
        </p:txBody>
      </p:sp>
      <p:sp>
        <p:nvSpPr>
          <p:cNvPr id="34819" name="灯片编号占位符 1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8525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audio" Target="../media/audio1.wav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04/05/2023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669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04/05/2023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38723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54675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21530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67952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82945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25251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28555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31472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10906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124702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222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04/05/2023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76256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44676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07262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22096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0819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07850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89087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14418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98976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61527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1087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94599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526411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35614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45956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61943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45333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80744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92744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52090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95821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3493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20699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25017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13846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607077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90401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57774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34946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85189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51470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38754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2075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07604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00933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88058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52550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11028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55656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23050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73238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36067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70275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6585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4759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30599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37348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93206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11813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3332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98057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840637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F14BA07D-BF53-4BD2-9371-8B5B7E902A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FB4BFE1B-5F44-4D61-BC8A-83C595FEB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40975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F14BA07D-BF53-4BD2-9371-8B5B7E902A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FB4BFE1B-5F44-4D61-BC8A-83C595FEB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48904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F14BA07D-BF53-4BD2-9371-8B5B7E902A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FB4BFE1B-5F44-4D61-BC8A-83C595FEB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7012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3262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F14BA07D-BF53-4BD2-9371-8B5B7E902A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FB4BFE1B-5F44-4D61-BC8A-83C595FEB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14858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F14BA07D-BF53-4BD2-9371-8B5B7E902A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FB4BFE1B-5F44-4D61-BC8A-83C595FEB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48844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F14BA07D-BF53-4BD2-9371-8B5B7E902A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FB4BFE1B-5F44-4D61-BC8A-83C595FEB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34380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F14BA07D-BF53-4BD2-9371-8B5B7E902A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FB4BFE1B-5F44-4D61-BC8A-83C595FEB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91608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F14BA07D-BF53-4BD2-9371-8B5B7E902A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FB4BFE1B-5F44-4D61-BC8A-83C595FEB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47984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F14BA07D-BF53-4BD2-9371-8B5B7E902A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FB4BFE1B-5F44-4D61-BC8A-83C595FEB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31471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F14BA07D-BF53-4BD2-9371-8B5B7E902A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FB4BFE1B-5F44-4D61-BC8A-83C595FEB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5804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F14BA07D-BF53-4BD2-9371-8B5B7E902A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FB4BFE1B-5F44-4D61-BC8A-83C595FEB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42188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0"/>
            <a:ext cx="10972800" cy="45307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737600" y="6243639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595CE470-8693-4EE5-B152-A694A8FCA3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279103"/>
      </p:ext>
    </p:extLst>
  </p:cSld>
  <p:clrMapOvr>
    <a:masterClrMapping/>
  </p:clrMapOvr>
  <p:transition>
    <p:checker/>
    <p:sndAc>
      <p:stSnd>
        <p:snd r:embed="rId1" name="breeze.wav"/>
      </p:stSnd>
    </p:sndAc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7993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95939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24024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76138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78394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16375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46635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2904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78415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11146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07149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9712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131233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9884445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87460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8080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47295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2795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700573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66000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82344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161324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8797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360097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346029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279004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488164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905023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315434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480351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262180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940021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421683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952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04/05/2023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8951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818439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04727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84704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661847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315358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2460277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64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52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04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56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08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6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12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6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16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428"/>
            <a:fld id="{B1AA0AA2-5378-4A46-9B46-0B981A071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42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428"/>
            <a:fld id="{BA54DB02-6FFB-4595-9CEC-16803FD1C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210004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428"/>
            <a:fld id="{B1AA0AA2-5378-4A46-9B46-0B981A071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42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428"/>
            <a:fld id="{BA54DB02-6FFB-4595-9CEC-16803FD1C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64280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8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2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521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04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56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08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60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12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864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16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428"/>
            <a:fld id="{B1AA0AA2-5378-4A46-9B46-0B981A071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42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428"/>
            <a:fld id="{BA54DB02-6FFB-4595-9CEC-16803FD1C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831683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428"/>
            <a:fld id="{B1AA0AA2-5378-4A46-9B46-0B981A071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42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428"/>
            <a:fld id="{BA54DB02-6FFB-4595-9CEC-16803FD1C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541882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214" indent="0">
              <a:buNone/>
              <a:defRPr sz="2000" b="1"/>
            </a:lvl2pPr>
            <a:lvl3pPr marL="910428" indent="0">
              <a:buNone/>
              <a:defRPr sz="1800" b="1"/>
            </a:lvl3pPr>
            <a:lvl4pPr marL="1365632" indent="0">
              <a:buNone/>
              <a:defRPr sz="1600" b="1"/>
            </a:lvl4pPr>
            <a:lvl5pPr marL="1820849" indent="0">
              <a:buNone/>
              <a:defRPr sz="1600" b="1"/>
            </a:lvl5pPr>
            <a:lvl6pPr marL="2276059" indent="0">
              <a:buNone/>
              <a:defRPr sz="1600" b="1"/>
            </a:lvl6pPr>
            <a:lvl7pPr marL="2731271" indent="0">
              <a:buNone/>
              <a:defRPr sz="1600" b="1"/>
            </a:lvl7pPr>
            <a:lvl8pPr marL="3186484" indent="0">
              <a:buNone/>
              <a:defRPr sz="1600" b="1"/>
            </a:lvl8pPr>
            <a:lvl9pPr marL="364169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9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214" indent="0">
              <a:buNone/>
              <a:defRPr sz="2000" b="1"/>
            </a:lvl2pPr>
            <a:lvl3pPr marL="910428" indent="0">
              <a:buNone/>
              <a:defRPr sz="1800" b="1"/>
            </a:lvl3pPr>
            <a:lvl4pPr marL="1365632" indent="0">
              <a:buNone/>
              <a:defRPr sz="1600" b="1"/>
            </a:lvl4pPr>
            <a:lvl5pPr marL="1820849" indent="0">
              <a:buNone/>
              <a:defRPr sz="1600" b="1"/>
            </a:lvl5pPr>
            <a:lvl6pPr marL="2276059" indent="0">
              <a:buNone/>
              <a:defRPr sz="1600" b="1"/>
            </a:lvl6pPr>
            <a:lvl7pPr marL="2731271" indent="0">
              <a:buNone/>
              <a:defRPr sz="1600" b="1"/>
            </a:lvl7pPr>
            <a:lvl8pPr marL="3186484" indent="0">
              <a:buNone/>
              <a:defRPr sz="1600" b="1"/>
            </a:lvl8pPr>
            <a:lvl9pPr marL="364169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9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428"/>
            <a:fld id="{B1AA0AA2-5378-4A46-9B46-0B981A071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42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428"/>
            <a:fld id="{BA54DB02-6FFB-4595-9CEC-16803FD1C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7725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665899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428"/>
            <a:fld id="{B1AA0AA2-5378-4A46-9B46-0B981A071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42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428"/>
            <a:fld id="{BA54DB02-6FFB-4595-9CEC-16803FD1C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912860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428"/>
            <a:fld id="{B1AA0AA2-5378-4A46-9B46-0B981A071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42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428"/>
            <a:fld id="{BA54DB02-6FFB-4595-9CEC-16803FD1C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968514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27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6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727" y="143513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214" indent="0">
              <a:buNone/>
              <a:defRPr sz="1200"/>
            </a:lvl2pPr>
            <a:lvl3pPr marL="910428" indent="0">
              <a:buNone/>
              <a:defRPr sz="1000"/>
            </a:lvl3pPr>
            <a:lvl4pPr marL="1365632" indent="0">
              <a:buNone/>
              <a:defRPr sz="900"/>
            </a:lvl4pPr>
            <a:lvl5pPr marL="1820849" indent="0">
              <a:buNone/>
              <a:defRPr sz="900"/>
            </a:lvl5pPr>
            <a:lvl6pPr marL="2276059" indent="0">
              <a:buNone/>
              <a:defRPr sz="900"/>
            </a:lvl6pPr>
            <a:lvl7pPr marL="2731271" indent="0">
              <a:buNone/>
              <a:defRPr sz="900"/>
            </a:lvl7pPr>
            <a:lvl8pPr marL="3186484" indent="0">
              <a:buNone/>
              <a:defRPr sz="900"/>
            </a:lvl8pPr>
            <a:lvl9pPr marL="364169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428"/>
            <a:fld id="{B1AA0AA2-5378-4A46-9B46-0B981A071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42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428"/>
            <a:fld id="{BA54DB02-6FFB-4595-9CEC-16803FD1C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901439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214" indent="0">
              <a:buNone/>
              <a:defRPr sz="2800"/>
            </a:lvl2pPr>
            <a:lvl3pPr marL="910428" indent="0">
              <a:buNone/>
              <a:defRPr sz="2400"/>
            </a:lvl3pPr>
            <a:lvl4pPr marL="1365632" indent="0">
              <a:buNone/>
              <a:defRPr sz="2000"/>
            </a:lvl4pPr>
            <a:lvl5pPr marL="1820849" indent="0">
              <a:buNone/>
              <a:defRPr sz="2000"/>
            </a:lvl5pPr>
            <a:lvl6pPr marL="2276059" indent="0">
              <a:buNone/>
              <a:defRPr sz="2000"/>
            </a:lvl6pPr>
            <a:lvl7pPr marL="2731271" indent="0">
              <a:buNone/>
              <a:defRPr sz="2000"/>
            </a:lvl7pPr>
            <a:lvl8pPr marL="3186484" indent="0">
              <a:buNone/>
              <a:defRPr sz="2000"/>
            </a:lvl8pPr>
            <a:lvl9pPr marL="364169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214" indent="0">
              <a:buNone/>
              <a:defRPr sz="1200"/>
            </a:lvl2pPr>
            <a:lvl3pPr marL="910428" indent="0">
              <a:buNone/>
              <a:defRPr sz="1000"/>
            </a:lvl3pPr>
            <a:lvl4pPr marL="1365632" indent="0">
              <a:buNone/>
              <a:defRPr sz="900"/>
            </a:lvl4pPr>
            <a:lvl5pPr marL="1820849" indent="0">
              <a:buNone/>
              <a:defRPr sz="900"/>
            </a:lvl5pPr>
            <a:lvl6pPr marL="2276059" indent="0">
              <a:buNone/>
              <a:defRPr sz="900"/>
            </a:lvl6pPr>
            <a:lvl7pPr marL="2731271" indent="0">
              <a:buNone/>
              <a:defRPr sz="900"/>
            </a:lvl7pPr>
            <a:lvl8pPr marL="3186484" indent="0">
              <a:buNone/>
              <a:defRPr sz="900"/>
            </a:lvl8pPr>
            <a:lvl9pPr marL="364169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428"/>
            <a:fld id="{B1AA0AA2-5378-4A46-9B46-0B981A071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42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428"/>
            <a:fld id="{BA54DB02-6FFB-4595-9CEC-16803FD1C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503510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428"/>
            <a:fld id="{B1AA0AA2-5378-4A46-9B46-0B981A071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42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428"/>
            <a:fld id="{BA54DB02-6FFB-4595-9CEC-16803FD1C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61065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85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85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428"/>
            <a:fld id="{B1AA0AA2-5378-4A46-9B46-0B981A071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42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428"/>
            <a:fld id="{BA54DB02-6FFB-4595-9CEC-16803FD1C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294371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64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52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04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56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08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6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12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6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16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428"/>
            <a:fld id="{B1AA0AA2-5378-4A46-9B46-0B981A071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42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428"/>
            <a:fld id="{BA54DB02-6FFB-4595-9CEC-16803FD1C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810186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428"/>
            <a:fld id="{B1AA0AA2-5378-4A46-9B46-0B981A071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42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428"/>
            <a:fld id="{BA54DB02-6FFB-4595-9CEC-16803FD1C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610430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8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2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521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04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56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08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60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12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864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16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428"/>
            <a:fld id="{B1AA0AA2-5378-4A46-9B46-0B981A071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42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428"/>
            <a:fld id="{BA54DB02-6FFB-4595-9CEC-16803FD1C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459043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428"/>
            <a:fld id="{B1AA0AA2-5378-4A46-9B46-0B981A071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42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428"/>
            <a:fld id="{BA54DB02-6FFB-4595-9CEC-16803FD1C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3370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532144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214" indent="0">
              <a:buNone/>
              <a:defRPr sz="2000" b="1"/>
            </a:lvl2pPr>
            <a:lvl3pPr marL="910428" indent="0">
              <a:buNone/>
              <a:defRPr sz="1800" b="1"/>
            </a:lvl3pPr>
            <a:lvl4pPr marL="1365632" indent="0">
              <a:buNone/>
              <a:defRPr sz="1600" b="1"/>
            </a:lvl4pPr>
            <a:lvl5pPr marL="1820849" indent="0">
              <a:buNone/>
              <a:defRPr sz="1600" b="1"/>
            </a:lvl5pPr>
            <a:lvl6pPr marL="2276059" indent="0">
              <a:buNone/>
              <a:defRPr sz="1600" b="1"/>
            </a:lvl6pPr>
            <a:lvl7pPr marL="2731271" indent="0">
              <a:buNone/>
              <a:defRPr sz="1600" b="1"/>
            </a:lvl7pPr>
            <a:lvl8pPr marL="3186484" indent="0">
              <a:buNone/>
              <a:defRPr sz="1600" b="1"/>
            </a:lvl8pPr>
            <a:lvl9pPr marL="364169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9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214" indent="0">
              <a:buNone/>
              <a:defRPr sz="2000" b="1"/>
            </a:lvl2pPr>
            <a:lvl3pPr marL="910428" indent="0">
              <a:buNone/>
              <a:defRPr sz="1800" b="1"/>
            </a:lvl3pPr>
            <a:lvl4pPr marL="1365632" indent="0">
              <a:buNone/>
              <a:defRPr sz="1600" b="1"/>
            </a:lvl4pPr>
            <a:lvl5pPr marL="1820849" indent="0">
              <a:buNone/>
              <a:defRPr sz="1600" b="1"/>
            </a:lvl5pPr>
            <a:lvl6pPr marL="2276059" indent="0">
              <a:buNone/>
              <a:defRPr sz="1600" b="1"/>
            </a:lvl6pPr>
            <a:lvl7pPr marL="2731271" indent="0">
              <a:buNone/>
              <a:defRPr sz="1600" b="1"/>
            </a:lvl7pPr>
            <a:lvl8pPr marL="3186484" indent="0">
              <a:buNone/>
              <a:defRPr sz="1600" b="1"/>
            </a:lvl8pPr>
            <a:lvl9pPr marL="364169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9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428"/>
            <a:fld id="{B1AA0AA2-5378-4A46-9B46-0B981A071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42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428"/>
            <a:fld id="{BA54DB02-6FFB-4595-9CEC-16803FD1C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737844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428"/>
            <a:fld id="{B1AA0AA2-5378-4A46-9B46-0B981A071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42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428"/>
            <a:fld id="{BA54DB02-6FFB-4595-9CEC-16803FD1C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563960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428"/>
            <a:fld id="{B1AA0AA2-5378-4A46-9B46-0B981A071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42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428"/>
            <a:fld id="{BA54DB02-6FFB-4595-9CEC-16803FD1C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020714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27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6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727" y="143513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214" indent="0">
              <a:buNone/>
              <a:defRPr sz="1200"/>
            </a:lvl2pPr>
            <a:lvl3pPr marL="910428" indent="0">
              <a:buNone/>
              <a:defRPr sz="1000"/>
            </a:lvl3pPr>
            <a:lvl4pPr marL="1365632" indent="0">
              <a:buNone/>
              <a:defRPr sz="900"/>
            </a:lvl4pPr>
            <a:lvl5pPr marL="1820849" indent="0">
              <a:buNone/>
              <a:defRPr sz="900"/>
            </a:lvl5pPr>
            <a:lvl6pPr marL="2276059" indent="0">
              <a:buNone/>
              <a:defRPr sz="900"/>
            </a:lvl6pPr>
            <a:lvl7pPr marL="2731271" indent="0">
              <a:buNone/>
              <a:defRPr sz="900"/>
            </a:lvl7pPr>
            <a:lvl8pPr marL="3186484" indent="0">
              <a:buNone/>
              <a:defRPr sz="900"/>
            </a:lvl8pPr>
            <a:lvl9pPr marL="364169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428"/>
            <a:fld id="{B1AA0AA2-5378-4A46-9B46-0B981A071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42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428"/>
            <a:fld id="{BA54DB02-6FFB-4595-9CEC-16803FD1C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485194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214" indent="0">
              <a:buNone/>
              <a:defRPr sz="2800"/>
            </a:lvl2pPr>
            <a:lvl3pPr marL="910428" indent="0">
              <a:buNone/>
              <a:defRPr sz="2400"/>
            </a:lvl3pPr>
            <a:lvl4pPr marL="1365632" indent="0">
              <a:buNone/>
              <a:defRPr sz="2000"/>
            </a:lvl4pPr>
            <a:lvl5pPr marL="1820849" indent="0">
              <a:buNone/>
              <a:defRPr sz="2000"/>
            </a:lvl5pPr>
            <a:lvl6pPr marL="2276059" indent="0">
              <a:buNone/>
              <a:defRPr sz="2000"/>
            </a:lvl6pPr>
            <a:lvl7pPr marL="2731271" indent="0">
              <a:buNone/>
              <a:defRPr sz="2000"/>
            </a:lvl7pPr>
            <a:lvl8pPr marL="3186484" indent="0">
              <a:buNone/>
              <a:defRPr sz="2000"/>
            </a:lvl8pPr>
            <a:lvl9pPr marL="364169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214" indent="0">
              <a:buNone/>
              <a:defRPr sz="1200"/>
            </a:lvl2pPr>
            <a:lvl3pPr marL="910428" indent="0">
              <a:buNone/>
              <a:defRPr sz="1000"/>
            </a:lvl3pPr>
            <a:lvl4pPr marL="1365632" indent="0">
              <a:buNone/>
              <a:defRPr sz="900"/>
            </a:lvl4pPr>
            <a:lvl5pPr marL="1820849" indent="0">
              <a:buNone/>
              <a:defRPr sz="900"/>
            </a:lvl5pPr>
            <a:lvl6pPr marL="2276059" indent="0">
              <a:buNone/>
              <a:defRPr sz="900"/>
            </a:lvl6pPr>
            <a:lvl7pPr marL="2731271" indent="0">
              <a:buNone/>
              <a:defRPr sz="900"/>
            </a:lvl7pPr>
            <a:lvl8pPr marL="3186484" indent="0">
              <a:buNone/>
              <a:defRPr sz="900"/>
            </a:lvl8pPr>
            <a:lvl9pPr marL="364169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428"/>
            <a:fld id="{B1AA0AA2-5378-4A46-9B46-0B981A071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42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428"/>
            <a:fld id="{BA54DB02-6FFB-4595-9CEC-16803FD1C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732801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428"/>
            <a:fld id="{B1AA0AA2-5378-4A46-9B46-0B981A071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42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428"/>
            <a:fld id="{BA54DB02-6FFB-4595-9CEC-16803FD1C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630005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85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85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428"/>
            <a:fld id="{B1AA0AA2-5378-4A46-9B46-0B981A071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42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428"/>
            <a:fld id="{BA54DB02-6FFB-4595-9CEC-16803FD1C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007736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4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97727B33-480E-4972-8E53-9518336B8AD3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647685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FF6196B7-1C6B-42E5-919A-BE4753CEFE02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635316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2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F5CC46D7-4804-4487-B7DD-7795B8CDBBC4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5150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7494002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FC061873-D547-415C-9493-5D2660C6C505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923187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4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4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07D53268-5446-4460-8D41-4A29196FF71C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624879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B0126D2B-F1E6-48F0-94BA-C33A4D207A14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300405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A1E99C6E-32D9-4C1C-B0D0-2202620F3659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963499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8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7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81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3A9C35B0-3CA3-4C77-AFE7-A934993347B8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776767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A6975C95-66B3-4351-8DB9-9B09341DE3F2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240227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A8AF55BA-5D08-4A88-A799-5663F7ED634A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188212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5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5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A4A6FF42-6579-4A4E-8909-41B5ED5C7B67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837530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4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97727B33-480E-4972-8E53-9518336B8AD3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39924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FF6196B7-1C6B-42E5-919A-BE4753CEFE02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8946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903934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2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F5CC46D7-4804-4487-B7DD-7795B8CDBBC4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525214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FC061873-D547-415C-9493-5D2660C6C505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927366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4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4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07D53268-5446-4460-8D41-4A29196FF71C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287976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B0126D2B-F1E6-48F0-94BA-C33A4D207A14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487660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A1E99C6E-32D9-4C1C-B0D0-2202620F3659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867083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8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7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81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3A9C35B0-3CA3-4C77-AFE7-A934993347B8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665202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A6975C95-66B3-4351-8DB9-9B09341DE3F2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506566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A8AF55BA-5D08-4A88-A799-5663F7ED634A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209846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5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5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A4A6FF42-6579-4A4E-8909-41B5ED5C7B67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232597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62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603" indent="0" algn="ctr">
              <a:buNone/>
              <a:defRPr/>
            </a:lvl2pPr>
            <a:lvl3pPr marL="913203" indent="0" algn="ctr">
              <a:buNone/>
              <a:defRPr/>
            </a:lvl3pPr>
            <a:lvl4pPr marL="1369808" indent="0" algn="ctr">
              <a:buNone/>
              <a:defRPr/>
            </a:lvl4pPr>
            <a:lvl5pPr marL="1826411" indent="0" algn="ctr">
              <a:buNone/>
              <a:defRPr/>
            </a:lvl5pPr>
            <a:lvl6pPr marL="2283012" indent="0" algn="ctr">
              <a:buNone/>
              <a:defRPr/>
            </a:lvl6pPr>
            <a:lvl7pPr marL="2739618" indent="0" algn="ctr">
              <a:buNone/>
              <a:defRPr/>
            </a:lvl7pPr>
            <a:lvl8pPr marL="3196218" indent="0" algn="ctr">
              <a:buNone/>
              <a:defRPr/>
            </a:lvl8pPr>
            <a:lvl9pPr marL="365282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/>
            <a:fld id="{DEDE4BE7-E4FE-4C03-A0CC-AFB73084A683}" type="slidenum">
              <a:rPr lang="en-US" altLang="en-US" smtClean="0">
                <a:solidFill>
                  <a:srgbClr val="000000"/>
                </a:solidFill>
              </a:rPr>
              <a:pPr defTabSz="910428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3779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077302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/>
            <a:fld id="{A8BCC9EA-448D-49C2-B8B3-BCFF4B57669F}" type="slidenum">
              <a:rPr lang="en-US" altLang="en-US" smtClean="0">
                <a:solidFill>
                  <a:srgbClr val="000000"/>
                </a:solidFill>
              </a:rPr>
              <a:pPr defTabSz="910428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747018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8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603" indent="0">
              <a:buNone/>
              <a:defRPr sz="1800"/>
            </a:lvl2pPr>
            <a:lvl3pPr marL="913203" indent="0">
              <a:buNone/>
              <a:defRPr sz="1600"/>
            </a:lvl3pPr>
            <a:lvl4pPr marL="1369808" indent="0">
              <a:buNone/>
              <a:defRPr sz="1400"/>
            </a:lvl4pPr>
            <a:lvl5pPr marL="1826411" indent="0">
              <a:buNone/>
              <a:defRPr sz="1400"/>
            </a:lvl5pPr>
            <a:lvl6pPr marL="2283012" indent="0">
              <a:buNone/>
              <a:defRPr sz="1400"/>
            </a:lvl6pPr>
            <a:lvl7pPr marL="2739618" indent="0">
              <a:buNone/>
              <a:defRPr sz="1400"/>
            </a:lvl7pPr>
            <a:lvl8pPr marL="3196218" indent="0">
              <a:buNone/>
              <a:defRPr sz="1400"/>
            </a:lvl8pPr>
            <a:lvl9pPr marL="365282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/>
            <a:fld id="{512DE9AF-9C2D-4BCA-889C-564E5CA44667}" type="slidenum">
              <a:rPr lang="en-US" altLang="en-US" smtClean="0">
                <a:solidFill>
                  <a:srgbClr val="000000"/>
                </a:solidFill>
              </a:rPr>
              <a:pPr defTabSz="910428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71508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1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1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/>
            <a:fld id="{DB98605D-58F4-4917-81BE-471F031A0628}" type="slidenum">
              <a:rPr lang="en-US" altLang="en-US" smtClean="0">
                <a:solidFill>
                  <a:srgbClr val="000000"/>
                </a:solidFill>
              </a:rPr>
              <a:pPr defTabSz="910428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145744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03" indent="0">
              <a:buNone/>
              <a:defRPr sz="2000" b="1"/>
            </a:lvl2pPr>
            <a:lvl3pPr marL="913203" indent="0">
              <a:buNone/>
              <a:defRPr sz="1800" b="1"/>
            </a:lvl3pPr>
            <a:lvl4pPr marL="1369808" indent="0">
              <a:buNone/>
              <a:defRPr sz="1600" b="1"/>
            </a:lvl4pPr>
            <a:lvl5pPr marL="1826411" indent="0">
              <a:buNone/>
              <a:defRPr sz="1600" b="1"/>
            </a:lvl5pPr>
            <a:lvl6pPr marL="2283012" indent="0">
              <a:buNone/>
              <a:defRPr sz="1600" b="1"/>
            </a:lvl6pPr>
            <a:lvl7pPr marL="2739618" indent="0">
              <a:buNone/>
              <a:defRPr sz="1600" b="1"/>
            </a:lvl7pPr>
            <a:lvl8pPr marL="3196218" indent="0">
              <a:buNone/>
              <a:defRPr sz="1600" b="1"/>
            </a:lvl8pPr>
            <a:lvl9pPr marL="365282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9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03" indent="0">
              <a:buNone/>
              <a:defRPr sz="2000" b="1"/>
            </a:lvl2pPr>
            <a:lvl3pPr marL="913203" indent="0">
              <a:buNone/>
              <a:defRPr sz="1800" b="1"/>
            </a:lvl3pPr>
            <a:lvl4pPr marL="1369808" indent="0">
              <a:buNone/>
              <a:defRPr sz="1600" b="1"/>
            </a:lvl4pPr>
            <a:lvl5pPr marL="1826411" indent="0">
              <a:buNone/>
              <a:defRPr sz="1600" b="1"/>
            </a:lvl5pPr>
            <a:lvl6pPr marL="2283012" indent="0">
              <a:buNone/>
              <a:defRPr sz="1600" b="1"/>
            </a:lvl6pPr>
            <a:lvl7pPr marL="2739618" indent="0">
              <a:buNone/>
              <a:defRPr sz="1600" b="1"/>
            </a:lvl7pPr>
            <a:lvl8pPr marL="3196218" indent="0">
              <a:buNone/>
              <a:defRPr sz="1600" b="1"/>
            </a:lvl8pPr>
            <a:lvl9pPr marL="365282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9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/>
            <a:fld id="{FCE948E1-AFE3-4CEA-81C5-E318BF38AA70}" type="slidenum">
              <a:rPr lang="en-US" altLang="en-US" smtClean="0">
                <a:solidFill>
                  <a:srgbClr val="000000"/>
                </a:solidFill>
              </a:rPr>
              <a:pPr defTabSz="910428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892591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/>
            <a:fld id="{2C6CFC14-B010-41AC-AF8B-787057D71FDB}" type="slidenum">
              <a:rPr lang="en-US" altLang="en-US" smtClean="0">
                <a:solidFill>
                  <a:srgbClr val="000000"/>
                </a:solidFill>
              </a:rPr>
              <a:pPr defTabSz="910428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563835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/>
            <a:fld id="{6D1FC938-6A14-4E54-BE50-34E8558BD2FF}" type="slidenum">
              <a:rPr lang="en-US" altLang="en-US" smtClean="0">
                <a:solidFill>
                  <a:srgbClr val="000000"/>
                </a:solidFill>
              </a:rPr>
              <a:pPr defTabSz="910428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335406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27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4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727" y="143511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603" indent="0">
              <a:buNone/>
              <a:defRPr sz="1200"/>
            </a:lvl2pPr>
            <a:lvl3pPr marL="913203" indent="0">
              <a:buNone/>
              <a:defRPr sz="1000"/>
            </a:lvl3pPr>
            <a:lvl4pPr marL="1369808" indent="0">
              <a:buNone/>
              <a:defRPr sz="900"/>
            </a:lvl4pPr>
            <a:lvl5pPr marL="1826411" indent="0">
              <a:buNone/>
              <a:defRPr sz="900"/>
            </a:lvl5pPr>
            <a:lvl6pPr marL="2283012" indent="0">
              <a:buNone/>
              <a:defRPr sz="900"/>
            </a:lvl6pPr>
            <a:lvl7pPr marL="2739618" indent="0">
              <a:buNone/>
              <a:defRPr sz="900"/>
            </a:lvl7pPr>
            <a:lvl8pPr marL="3196218" indent="0">
              <a:buNone/>
              <a:defRPr sz="900"/>
            </a:lvl8pPr>
            <a:lvl9pPr marL="365282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/>
            <a:fld id="{E9170B9F-8341-4836-92F5-E54D5CFDAC5F}" type="slidenum">
              <a:rPr lang="en-US" altLang="en-US" smtClean="0">
                <a:solidFill>
                  <a:srgbClr val="000000"/>
                </a:solidFill>
              </a:rPr>
              <a:pPr defTabSz="910428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203063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03" indent="0">
              <a:buNone/>
              <a:defRPr sz="2800"/>
            </a:lvl2pPr>
            <a:lvl3pPr marL="913203" indent="0">
              <a:buNone/>
              <a:defRPr sz="2400"/>
            </a:lvl3pPr>
            <a:lvl4pPr marL="1369808" indent="0">
              <a:buNone/>
              <a:defRPr sz="2000"/>
            </a:lvl4pPr>
            <a:lvl5pPr marL="1826411" indent="0">
              <a:buNone/>
              <a:defRPr sz="2000"/>
            </a:lvl5pPr>
            <a:lvl6pPr marL="2283012" indent="0">
              <a:buNone/>
              <a:defRPr sz="2000"/>
            </a:lvl6pPr>
            <a:lvl7pPr marL="2739618" indent="0">
              <a:buNone/>
              <a:defRPr sz="2000"/>
            </a:lvl7pPr>
            <a:lvl8pPr marL="3196218" indent="0">
              <a:buNone/>
              <a:defRPr sz="2000"/>
            </a:lvl8pPr>
            <a:lvl9pPr marL="365282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603" indent="0">
              <a:buNone/>
              <a:defRPr sz="1200"/>
            </a:lvl2pPr>
            <a:lvl3pPr marL="913203" indent="0">
              <a:buNone/>
              <a:defRPr sz="1000"/>
            </a:lvl3pPr>
            <a:lvl4pPr marL="1369808" indent="0">
              <a:buNone/>
              <a:defRPr sz="900"/>
            </a:lvl4pPr>
            <a:lvl5pPr marL="1826411" indent="0">
              <a:buNone/>
              <a:defRPr sz="900"/>
            </a:lvl5pPr>
            <a:lvl6pPr marL="2283012" indent="0">
              <a:buNone/>
              <a:defRPr sz="900"/>
            </a:lvl6pPr>
            <a:lvl7pPr marL="2739618" indent="0">
              <a:buNone/>
              <a:defRPr sz="900"/>
            </a:lvl7pPr>
            <a:lvl8pPr marL="3196218" indent="0">
              <a:buNone/>
              <a:defRPr sz="900"/>
            </a:lvl8pPr>
            <a:lvl9pPr marL="365282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/>
            <a:fld id="{779A43AF-4489-456B-B0A1-F44961AC932E}" type="slidenum">
              <a:rPr lang="en-US" altLang="en-US" smtClean="0">
                <a:solidFill>
                  <a:srgbClr val="000000"/>
                </a:solidFill>
              </a:rPr>
              <a:pPr defTabSz="910428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086411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/>
            <a:fld id="{98EB5E08-D4D1-4DB7-B2EE-0D76F0FA1DFD}" type="slidenum">
              <a:rPr lang="en-US" altLang="en-US" smtClean="0">
                <a:solidFill>
                  <a:srgbClr val="000000"/>
                </a:solidFill>
              </a:rPr>
              <a:pPr defTabSz="910428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541900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834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834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/>
            <a:fld id="{B20AF6ED-8BBD-48A1-88A6-2EE5025C5561}" type="slidenum">
              <a:rPr lang="en-US" altLang="en-US" smtClean="0">
                <a:solidFill>
                  <a:srgbClr val="000000"/>
                </a:solidFill>
              </a:rPr>
              <a:pPr defTabSz="910428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4713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883609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92101"/>
            <a:ext cx="10972800" cy="5727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/>
            <a:fld id="{7C437923-3C17-4241-98C0-41D31A266571}" type="slidenum">
              <a:rPr lang="en-US" altLang="en-US" smtClean="0">
                <a:solidFill>
                  <a:srgbClr val="000000"/>
                </a:solidFill>
              </a:rPr>
              <a:pPr defTabSz="910428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938803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92101"/>
            <a:ext cx="10972800" cy="1384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050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05000"/>
            <a:ext cx="53848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4038600"/>
            <a:ext cx="53848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/>
            <a:fld id="{9E8FBFEB-10BB-4924-B559-763A212BC62A}" type="slidenum">
              <a:rPr lang="en-US" altLang="en-US" smtClean="0">
                <a:solidFill>
                  <a:srgbClr val="000000"/>
                </a:solidFill>
              </a:rPr>
              <a:pPr defTabSz="910428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440901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4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97727B33-480E-4972-8E53-9518336B8AD3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901434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FF6196B7-1C6B-42E5-919A-BE4753CEFE02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092852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2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F5CC46D7-4804-4487-B7DD-7795B8CDBBC4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986371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FC061873-D547-415C-9493-5D2660C6C505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187701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4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4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07D53268-5446-4460-8D41-4A29196FF71C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908570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B0126D2B-F1E6-48F0-94BA-C33A4D207A14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422609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A1E99C6E-32D9-4C1C-B0D0-2202620F3659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72487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8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7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81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3A9C35B0-3CA3-4C77-AFE7-A934993347B8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5445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415047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A6975C95-66B3-4351-8DB9-9B09341DE3F2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273803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A8AF55BA-5D08-4A88-A799-5663F7ED634A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146370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5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5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A4A6FF42-6579-4A4E-8909-41B5ED5C7B67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082222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4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97727B33-480E-4972-8E53-9518336B8AD3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737684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FF6196B7-1C6B-42E5-919A-BE4753CEFE02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03540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2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F5CC46D7-4804-4487-B7DD-7795B8CDBBC4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957226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FC061873-D547-415C-9493-5D2660C6C505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969083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4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4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07D53268-5446-4460-8D41-4A29196FF71C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887277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B0126D2B-F1E6-48F0-94BA-C33A4D207A14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305015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A1E99C6E-32D9-4C1C-B0D0-2202620F3659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4718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345045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8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7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81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3A9C35B0-3CA3-4C77-AFE7-A934993347B8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7485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A6975C95-66B3-4351-8DB9-9B09341DE3F2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244173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A8AF55BA-5D08-4A88-A799-5663F7ED634A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829473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5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5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A4A6FF42-6579-4A4E-8909-41B5ED5C7B67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212314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150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/>
            <a:fld id="{9A00D9BB-4FFB-416A-AA8A-AA18ADB1F31A}" type="slidenum">
              <a:rPr lang="en-US" altLang="en-US" smtClean="0">
                <a:solidFill>
                  <a:srgbClr val="000000"/>
                </a:solidFill>
              </a:rPr>
              <a:pPr defTabSz="910428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184783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/>
            <a:fld id="{768867A4-829C-49EE-89F4-BB19B7C251F8}" type="slidenum">
              <a:rPr lang="en-US" altLang="en-US" smtClean="0">
                <a:solidFill>
                  <a:srgbClr val="000000"/>
                </a:solidFill>
              </a:rPr>
              <a:pPr defTabSz="910428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596792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97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/>
            <a:fld id="{E1282490-576E-4640-9CD5-D592DA94AD6A}" type="slidenum">
              <a:rPr lang="en-US" altLang="en-US" smtClean="0">
                <a:solidFill>
                  <a:srgbClr val="000000"/>
                </a:solidFill>
              </a:rPr>
              <a:pPr defTabSz="910428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402202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/>
            <a:fld id="{FA1F1E5A-0C2C-4093-A49A-AFF62F9BBEC4}" type="slidenum">
              <a:rPr lang="en-US" altLang="en-US" smtClean="0">
                <a:solidFill>
                  <a:srgbClr val="000000"/>
                </a:solidFill>
              </a:rPr>
              <a:pPr defTabSz="910428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255226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408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408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/>
            <a:fld id="{503AF54E-B4FC-4721-B9D3-D22C0105C8F0}" type="slidenum">
              <a:rPr lang="en-US" altLang="en-US" smtClean="0">
                <a:solidFill>
                  <a:srgbClr val="000000"/>
                </a:solidFill>
              </a:rPr>
              <a:pPr defTabSz="910428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657710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/>
            <a:fld id="{01483A31-2C58-49FD-A411-B3C83AAAD48A}" type="slidenum">
              <a:rPr lang="en-US" altLang="en-US" smtClean="0">
                <a:solidFill>
                  <a:srgbClr val="000000"/>
                </a:solidFill>
              </a:rPr>
              <a:pPr defTabSz="910428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0528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072606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/>
            <a:fld id="{EFC0BEA2-CC5A-4E98-86BE-C37D87A9F4BD}" type="slidenum">
              <a:rPr lang="en-US" altLang="en-US" smtClean="0">
                <a:solidFill>
                  <a:srgbClr val="000000"/>
                </a:solidFill>
              </a:rPr>
              <a:pPr defTabSz="910428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11627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319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412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0319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/>
            <a:fld id="{39F91B4D-D9BF-4550-8B17-848EC894369E}" type="slidenum">
              <a:rPr lang="en-US" altLang="en-US" smtClean="0">
                <a:solidFill>
                  <a:srgbClr val="000000"/>
                </a:solidFill>
              </a:rPr>
              <a:pPr defTabSz="910428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65846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/>
            <a:fld id="{DC2AE6D4-05C8-443F-B9F1-0342F462B732}" type="slidenum">
              <a:rPr lang="en-US" altLang="en-US" smtClean="0">
                <a:solidFill>
                  <a:srgbClr val="000000"/>
                </a:solidFill>
              </a:rPr>
              <a:pPr defTabSz="910428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618702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/>
            <a:fld id="{FB302D07-353C-477C-8184-219D6581E90B}" type="slidenum">
              <a:rPr lang="en-US" altLang="en-US" smtClean="0">
                <a:solidFill>
                  <a:srgbClr val="000000"/>
                </a:solidFill>
              </a:rPr>
              <a:pPr defTabSz="910428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485888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5717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5717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/>
            <a:fld id="{1BBDB0AB-C63C-4B72-B5E2-D271C71EA418}" type="slidenum">
              <a:rPr lang="en-US" altLang="en-US" smtClean="0">
                <a:solidFill>
                  <a:srgbClr val="000000"/>
                </a:solidFill>
              </a:rPr>
              <a:pPr defTabSz="910428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917686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5717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/>
            <a:fld id="{4E893B2D-5B10-4EE1-BE66-EC9867CB9574}" type="slidenum">
              <a:rPr lang="en-US" altLang="en-US" smtClean="0">
                <a:solidFill>
                  <a:srgbClr val="000000"/>
                </a:solidFill>
              </a:rPr>
              <a:pPr defTabSz="910428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968842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4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97727B33-480E-4972-8E53-9518336B8AD3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973365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FF6196B7-1C6B-42E5-919A-BE4753CEFE02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480109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2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F5CC46D7-4804-4487-B7DD-7795B8CDBBC4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514775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FC061873-D547-415C-9493-5D2660C6C505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44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04/05/2023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9771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120518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4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4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07D53268-5446-4460-8D41-4A29196FF71C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247356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B0126D2B-F1E6-48F0-94BA-C33A4D207A14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706737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A1E99C6E-32D9-4C1C-B0D0-2202620F3659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512502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8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7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81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3A9C35B0-3CA3-4C77-AFE7-A934993347B8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100090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A6975C95-66B3-4351-8DB9-9B09341DE3F2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994217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A8AF55BA-5D08-4A88-A799-5663F7ED634A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596533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5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5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A4A6FF42-6579-4A4E-8909-41B5ED5C7B67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187310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46"/>
            <a:ext cx="10363200" cy="1470025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4EC2828E-6918-4DAA-942A-B724A04C1685}" type="slidenum">
              <a:rPr lang="en-US" altLang="zh-CN" smtClean="0"/>
              <a:pPr defTabSz="910428"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21821328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7FA95187-FA06-4591-8EC6-5CADD24C709A}" type="slidenum">
              <a:rPr lang="en-US" altLang="zh-CN" smtClean="0"/>
              <a:pPr defTabSz="910428"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12486617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2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D08F3846-E53B-400E-937B-78D35DCED53C}" type="slidenum">
              <a:rPr lang="en-US" altLang="zh-CN" smtClean="0"/>
              <a:pPr defTabSz="910428"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765842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311720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5DAC61E4-8A80-4B25-AF24-50A8328A7358}" type="slidenum">
              <a:rPr lang="en-US" altLang="zh-CN" smtClean="0"/>
              <a:pPr defTabSz="910428"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63280620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4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4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 altLang="zh-CN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 altLang="zh-CN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07D3EA32-CE92-48C1-BEFC-078D64A335C4}" type="slidenum">
              <a:rPr lang="en-US" altLang="zh-CN" smtClean="0"/>
              <a:pPr defTabSz="910428"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41167502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 altLang="zh-C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 altLang="zh-C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A0AD98B5-8D35-4C9D-9045-72D3D6E39B0A}" type="slidenum">
              <a:rPr lang="en-US" altLang="zh-CN" smtClean="0"/>
              <a:pPr defTabSz="910428"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18141816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 altLang="zh-C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 altLang="zh-C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E5289605-592A-4D47-95F9-37C4982C4C9A}" type="slidenum">
              <a:rPr lang="en-US" altLang="zh-CN" smtClean="0"/>
              <a:pPr defTabSz="910428"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39821233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8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7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81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8488E7A0-9A50-4FFA-9F81-E147D3924E42}" type="slidenum">
              <a:rPr lang="en-US" altLang="zh-CN" smtClean="0"/>
              <a:pPr defTabSz="910428"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72644576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320F9825-2E71-462B-8D59-D38778610AC1}" type="slidenum">
              <a:rPr lang="en-US" altLang="zh-CN" smtClean="0"/>
              <a:pPr defTabSz="910428"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05160527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8F648810-DA04-4317-8A6B-6CF90F31787F}" type="slidenum">
              <a:rPr lang="en-US" altLang="zh-CN" smtClean="0"/>
              <a:pPr defTabSz="910428"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88610857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59"/>
            <a:ext cx="2743200" cy="5851525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59"/>
            <a:ext cx="8026400" cy="5851525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90CF4150-0ED5-482A-B379-C45596F24E0C}" type="slidenum">
              <a:rPr lang="en-US" altLang="zh-CN" smtClean="0"/>
              <a:pPr defTabSz="910428"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02347514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92100"/>
            <a:ext cx="10972800" cy="1384300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05000"/>
            <a:ext cx="5384800" cy="4114800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05000"/>
            <a:ext cx="5384800" cy="1981200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4038600"/>
            <a:ext cx="5384800" cy="1981200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>
            <a:prstTxWarp prst="textNoShape">
              <a:avLst/>
            </a:prstTxWarp>
          </a:bodyPr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0428">
              <a:defRPr/>
            </a:pPr>
            <a:endParaRPr lang="vi-VN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>
            <a:prstTxWarp prst="textNoShape">
              <a:avLst/>
            </a:prstTxWarp>
          </a:bodyPr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0428">
              <a:defRPr/>
            </a:pPr>
            <a:endParaRPr lang="vi-VN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defTabSz="910428">
              <a:defRPr/>
            </a:pPr>
            <a:fld id="{6D6ADDE6-BEC5-45F5-968A-B28B5E0BBABD}" type="slidenum">
              <a:rPr lang="en-US" altLang="zh-CN" smtClean="0"/>
              <a:pPr defTabSz="910428"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97311776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759"/>
            <a:ext cx="10972800" cy="5851525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 altLang="zh-C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 altLang="zh-C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6F57EB3B-46AD-4990-8A88-C49B5A0AE490}" type="slidenum">
              <a:rPr lang="en-US" altLang="zh-CN" smtClean="0"/>
              <a:pPr defTabSz="910428"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108445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154791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4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97727B33-480E-4972-8E53-9518336B8AD3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139961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FF6196B7-1C6B-42E5-919A-BE4753CEFE02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380399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2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F5CC46D7-4804-4487-B7DD-7795B8CDBBC4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533661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FC061873-D547-415C-9493-5D2660C6C505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965393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4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4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07D53268-5446-4460-8D41-4A29196FF71C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644487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B0126D2B-F1E6-48F0-94BA-C33A4D207A14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353831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A1E99C6E-32D9-4C1C-B0D0-2202620F3659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365476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8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7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81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3A9C35B0-3CA3-4C77-AFE7-A934993347B8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725361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A6975C95-66B3-4351-8DB9-9B09341DE3F2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769467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A8AF55BA-5D08-4A88-A799-5663F7ED634A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1341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706049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5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5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0428">
              <a:defRPr/>
            </a:pPr>
            <a:fld id="{A4A6FF42-6579-4A4E-8909-41B5ED5C7B67}" type="slidenum">
              <a:rPr lang="en-US" smtClean="0">
                <a:solidFill>
                  <a:srgbClr val="000000"/>
                </a:solidFill>
              </a:rPr>
              <a:pPr defTabSz="91042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327545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64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52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04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56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08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6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12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6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16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428"/>
            <a:fld id="{B1AA0AA2-5378-4A46-9B46-0B981A071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42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428"/>
            <a:fld id="{BA54DB02-6FFB-4595-9CEC-16803FD1C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578307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428"/>
            <a:fld id="{B1AA0AA2-5378-4A46-9B46-0B981A071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42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428"/>
            <a:fld id="{BA54DB02-6FFB-4595-9CEC-16803FD1C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729256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8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2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521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04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56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08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60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12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864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16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428"/>
            <a:fld id="{B1AA0AA2-5378-4A46-9B46-0B981A071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42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428"/>
            <a:fld id="{BA54DB02-6FFB-4595-9CEC-16803FD1C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446455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428"/>
            <a:fld id="{B1AA0AA2-5378-4A46-9B46-0B981A071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42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428"/>
            <a:fld id="{BA54DB02-6FFB-4595-9CEC-16803FD1C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308277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214" indent="0">
              <a:buNone/>
              <a:defRPr sz="2000" b="1"/>
            </a:lvl2pPr>
            <a:lvl3pPr marL="910428" indent="0">
              <a:buNone/>
              <a:defRPr sz="1800" b="1"/>
            </a:lvl3pPr>
            <a:lvl4pPr marL="1365632" indent="0">
              <a:buNone/>
              <a:defRPr sz="1600" b="1"/>
            </a:lvl4pPr>
            <a:lvl5pPr marL="1820849" indent="0">
              <a:buNone/>
              <a:defRPr sz="1600" b="1"/>
            </a:lvl5pPr>
            <a:lvl6pPr marL="2276059" indent="0">
              <a:buNone/>
              <a:defRPr sz="1600" b="1"/>
            </a:lvl6pPr>
            <a:lvl7pPr marL="2731271" indent="0">
              <a:buNone/>
              <a:defRPr sz="1600" b="1"/>
            </a:lvl7pPr>
            <a:lvl8pPr marL="3186484" indent="0">
              <a:buNone/>
              <a:defRPr sz="1600" b="1"/>
            </a:lvl8pPr>
            <a:lvl9pPr marL="364169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9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214" indent="0">
              <a:buNone/>
              <a:defRPr sz="2000" b="1"/>
            </a:lvl2pPr>
            <a:lvl3pPr marL="910428" indent="0">
              <a:buNone/>
              <a:defRPr sz="1800" b="1"/>
            </a:lvl3pPr>
            <a:lvl4pPr marL="1365632" indent="0">
              <a:buNone/>
              <a:defRPr sz="1600" b="1"/>
            </a:lvl4pPr>
            <a:lvl5pPr marL="1820849" indent="0">
              <a:buNone/>
              <a:defRPr sz="1600" b="1"/>
            </a:lvl5pPr>
            <a:lvl6pPr marL="2276059" indent="0">
              <a:buNone/>
              <a:defRPr sz="1600" b="1"/>
            </a:lvl6pPr>
            <a:lvl7pPr marL="2731271" indent="0">
              <a:buNone/>
              <a:defRPr sz="1600" b="1"/>
            </a:lvl7pPr>
            <a:lvl8pPr marL="3186484" indent="0">
              <a:buNone/>
              <a:defRPr sz="1600" b="1"/>
            </a:lvl8pPr>
            <a:lvl9pPr marL="364169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9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428"/>
            <a:fld id="{B1AA0AA2-5378-4A46-9B46-0B981A071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42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428"/>
            <a:fld id="{BA54DB02-6FFB-4595-9CEC-16803FD1C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647982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428"/>
            <a:fld id="{B1AA0AA2-5378-4A46-9B46-0B981A071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42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428"/>
            <a:fld id="{BA54DB02-6FFB-4595-9CEC-16803FD1C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466725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428"/>
            <a:fld id="{B1AA0AA2-5378-4A46-9B46-0B981A071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42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428"/>
            <a:fld id="{BA54DB02-6FFB-4595-9CEC-16803FD1C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460059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27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6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727" y="143513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214" indent="0">
              <a:buNone/>
              <a:defRPr sz="1200"/>
            </a:lvl2pPr>
            <a:lvl3pPr marL="910428" indent="0">
              <a:buNone/>
              <a:defRPr sz="1000"/>
            </a:lvl3pPr>
            <a:lvl4pPr marL="1365632" indent="0">
              <a:buNone/>
              <a:defRPr sz="900"/>
            </a:lvl4pPr>
            <a:lvl5pPr marL="1820849" indent="0">
              <a:buNone/>
              <a:defRPr sz="900"/>
            </a:lvl5pPr>
            <a:lvl6pPr marL="2276059" indent="0">
              <a:buNone/>
              <a:defRPr sz="900"/>
            </a:lvl6pPr>
            <a:lvl7pPr marL="2731271" indent="0">
              <a:buNone/>
              <a:defRPr sz="900"/>
            </a:lvl7pPr>
            <a:lvl8pPr marL="3186484" indent="0">
              <a:buNone/>
              <a:defRPr sz="900"/>
            </a:lvl8pPr>
            <a:lvl9pPr marL="364169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428"/>
            <a:fld id="{B1AA0AA2-5378-4A46-9B46-0B981A071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42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428"/>
            <a:fld id="{BA54DB02-6FFB-4595-9CEC-16803FD1C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526478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214" indent="0">
              <a:buNone/>
              <a:defRPr sz="2800"/>
            </a:lvl2pPr>
            <a:lvl3pPr marL="910428" indent="0">
              <a:buNone/>
              <a:defRPr sz="2400"/>
            </a:lvl3pPr>
            <a:lvl4pPr marL="1365632" indent="0">
              <a:buNone/>
              <a:defRPr sz="2000"/>
            </a:lvl4pPr>
            <a:lvl5pPr marL="1820849" indent="0">
              <a:buNone/>
              <a:defRPr sz="2000"/>
            </a:lvl5pPr>
            <a:lvl6pPr marL="2276059" indent="0">
              <a:buNone/>
              <a:defRPr sz="2000"/>
            </a:lvl6pPr>
            <a:lvl7pPr marL="2731271" indent="0">
              <a:buNone/>
              <a:defRPr sz="2000"/>
            </a:lvl7pPr>
            <a:lvl8pPr marL="3186484" indent="0">
              <a:buNone/>
              <a:defRPr sz="2000"/>
            </a:lvl8pPr>
            <a:lvl9pPr marL="364169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214" indent="0">
              <a:buNone/>
              <a:defRPr sz="1200"/>
            </a:lvl2pPr>
            <a:lvl3pPr marL="910428" indent="0">
              <a:buNone/>
              <a:defRPr sz="1000"/>
            </a:lvl3pPr>
            <a:lvl4pPr marL="1365632" indent="0">
              <a:buNone/>
              <a:defRPr sz="900"/>
            </a:lvl4pPr>
            <a:lvl5pPr marL="1820849" indent="0">
              <a:buNone/>
              <a:defRPr sz="900"/>
            </a:lvl5pPr>
            <a:lvl6pPr marL="2276059" indent="0">
              <a:buNone/>
              <a:defRPr sz="900"/>
            </a:lvl6pPr>
            <a:lvl7pPr marL="2731271" indent="0">
              <a:buNone/>
              <a:defRPr sz="900"/>
            </a:lvl7pPr>
            <a:lvl8pPr marL="3186484" indent="0">
              <a:buNone/>
              <a:defRPr sz="900"/>
            </a:lvl8pPr>
            <a:lvl9pPr marL="364169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428"/>
            <a:fld id="{B1AA0AA2-5378-4A46-9B46-0B981A071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42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428"/>
            <a:fld id="{BA54DB02-6FFB-4595-9CEC-16803FD1C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8338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463843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428"/>
            <a:fld id="{B1AA0AA2-5378-4A46-9B46-0B981A071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42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428"/>
            <a:fld id="{BA54DB02-6FFB-4595-9CEC-16803FD1C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19715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85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85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428"/>
            <a:fld id="{B1AA0AA2-5378-4A46-9B46-0B981A071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42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428"/>
            <a:fld id="{BA54DB02-6FFB-4595-9CEC-16803FD1C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812281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30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30" y="3602159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610489573"/>
      </p:ext>
    </p:extLst>
  </p:cSld>
  <p:clrMapOvr>
    <a:masterClrMapping/>
  </p:clrMapOvr>
  <p:transition advClick="0" advTm="3000">
    <p:random/>
  </p:transition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7" y="1158128"/>
            <a:ext cx="5980067" cy="3275847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644088231"/>
      </p:ext>
    </p:extLst>
  </p:cSld>
  <p:clrMapOvr>
    <a:masterClrMapping/>
  </p:clrMapOvr>
  <p:transition advClick="0" advTm="3000">
    <p:random/>
  </p:transition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6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8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594255389"/>
      </p:ext>
    </p:extLst>
  </p:cSld>
  <p:clrMapOvr>
    <a:masterClrMapping/>
  </p:clrMapOvr>
  <p:transition advClick="0" advTm="3000">
    <p:random/>
  </p:transition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8" y="1825686"/>
            <a:ext cx="5181697" cy="4351484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30277472"/>
      </p:ext>
    </p:extLst>
  </p:cSld>
  <p:clrMapOvr>
    <a:masterClrMapping/>
  </p:clrMapOvr>
  <p:transition advClick="0" advTm="3000">
    <p:random/>
  </p:transition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9"/>
            <a:ext cx="10515799" cy="1325607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8" y="1778497"/>
            <a:ext cx="4873665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8" y="2665468"/>
            <a:ext cx="4873665" cy="3524402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7" y="1778497"/>
            <a:ext cx="4897668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7" y="2665468"/>
            <a:ext cx="4897668" cy="3524402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14889954"/>
      </p:ext>
    </p:extLst>
  </p:cSld>
  <p:clrMapOvr>
    <a:masterClrMapping/>
  </p:clrMapOvr>
  <p:transition advClick="0" advTm="3000">
    <p:random/>
  </p:transition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966215688"/>
      </p:ext>
    </p:extLst>
  </p:cSld>
  <p:clrMapOvr>
    <a:masterClrMapping/>
  </p:clrMapOvr>
  <p:transition advClick="0" advTm="3000">
    <p:random/>
  </p:transition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1749479"/>
      </p:ext>
    </p:extLst>
  </p:cSld>
  <p:clrMapOvr>
    <a:masterClrMapping/>
  </p:clrMapOvr>
  <p:transition advClick="0" advTm="3000">
    <p:random/>
  </p:transition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7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869011921"/>
      </p:ext>
    </p:extLst>
  </p:cSld>
  <p:clrMapOvr>
    <a:masterClrMapping/>
  </p:clrMapOvr>
  <p:transition advClick="0" advTm="3000"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8541145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7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7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81788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266816857"/>
      </p:ext>
    </p:extLst>
  </p:cSld>
  <p:clrMapOvr>
    <a:masterClrMapping/>
  </p:clrMapOvr>
  <p:transition advClick="0" advTm="3000">
    <p:random/>
  </p:transition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7" y="1158128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22921824"/>
      </p:ext>
    </p:extLst>
  </p:cSld>
  <p:clrMapOvr>
    <a:masterClrMapping/>
  </p:clrMapOvr>
  <p:transition advClick="0" advTm="3000">
    <p:random/>
  </p:transition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6" y="365138"/>
            <a:ext cx="2628949" cy="5812032"/>
          </a:xfrm>
          <a:prstGeom prst="rect">
            <a:avLst/>
          </a:prstGeo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7" y="365138"/>
            <a:ext cx="7734447" cy="5812032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90842892"/>
      </p:ext>
    </p:extLst>
  </p:cSld>
  <p:clrMapOvr>
    <a:masterClrMapping/>
  </p:clrMapOvr>
  <p:transition advClick="0" advTm="3000">
    <p:random/>
  </p:transition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8" y="1825687"/>
            <a:ext cx="5181697" cy="2098745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8" y="4076838"/>
            <a:ext cx="5181697" cy="2100333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49690345"/>
      </p:ext>
    </p:extLst>
  </p:cSld>
  <p:clrMapOvr>
    <a:masterClrMapping/>
  </p:clrMapOvr>
  <p:transition advClick="0" advTm="3000">
    <p:random/>
  </p:transition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30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30" y="3602159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191243420"/>
      </p:ext>
    </p:extLst>
  </p:cSld>
  <p:clrMapOvr>
    <a:masterClrMapping/>
  </p:clrMapOvr>
  <p:transition advClick="0" advTm="3000">
    <p:random/>
  </p:transition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7" y="1158128"/>
            <a:ext cx="5980067" cy="3275847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79173432"/>
      </p:ext>
    </p:extLst>
  </p:cSld>
  <p:clrMapOvr>
    <a:masterClrMapping/>
  </p:clrMapOvr>
  <p:transition advClick="0" advTm="3000">
    <p:random/>
  </p:transition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6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8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017047400"/>
      </p:ext>
    </p:extLst>
  </p:cSld>
  <p:clrMapOvr>
    <a:masterClrMapping/>
  </p:clrMapOvr>
  <p:transition advClick="0" advTm="3000">
    <p:random/>
  </p:transition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8" y="1825686"/>
            <a:ext cx="5181697" cy="4351484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99652459"/>
      </p:ext>
    </p:extLst>
  </p:cSld>
  <p:clrMapOvr>
    <a:masterClrMapping/>
  </p:clrMapOvr>
  <p:transition advClick="0" advTm="3000">
    <p:random/>
  </p:transition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9"/>
            <a:ext cx="10515799" cy="1325607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8" y="1778497"/>
            <a:ext cx="4873665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8" y="2665468"/>
            <a:ext cx="4873665" cy="3524402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7" y="1778497"/>
            <a:ext cx="4897668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7" y="2665468"/>
            <a:ext cx="4897668" cy="3524402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84773063"/>
      </p:ext>
    </p:extLst>
  </p:cSld>
  <p:clrMapOvr>
    <a:masterClrMapping/>
  </p:clrMapOvr>
  <p:transition advClick="0" advTm="3000">
    <p:random/>
  </p:transition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855131114"/>
      </p:ext>
    </p:extLst>
  </p:cSld>
  <p:clrMapOvr>
    <a:masterClrMapping/>
  </p:clrMapOvr>
  <p:transition advClick="0" advTm="3000"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674743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0326658"/>
      </p:ext>
    </p:extLst>
  </p:cSld>
  <p:clrMapOvr>
    <a:masterClrMapping/>
  </p:clrMapOvr>
  <p:transition advClick="0" advTm="3000">
    <p:random/>
  </p:transition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7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794145983"/>
      </p:ext>
    </p:extLst>
  </p:cSld>
  <p:clrMapOvr>
    <a:masterClrMapping/>
  </p:clrMapOvr>
  <p:transition advClick="0" advTm="3000">
    <p:random/>
  </p:transition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7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7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81788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111789521"/>
      </p:ext>
    </p:extLst>
  </p:cSld>
  <p:clrMapOvr>
    <a:masterClrMapping/>
  </p:clrMapOvr>
  <p:transition advClick="0" advTm="3000">
    <p:random/>
  </p:transition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7" y="1158128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88760496"/>
      </p:ext>
    </p:extLst>
  </p:cSld>
  <p:clrMapOvr>
    <a:masterClrMapping/>
  </p:clrMapOvr>
  <p:transition advClick="0" advTm="3000">
    <p:random/>
  </p:transition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6" y="365138"/>
            <a:ext cx="2628949" cy="5812032"/>
          </a:xfrm>
          <a:prstGeom prst="rect">
            <a:avLst/>
          </a:prstGeo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7" y="365138"/>
            <a:ext cx="7734447" cy="5812032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040086235"/>
      </p:ext>
    </p:extLst>
  </p:cSld>
  <p:clrMapOvr>
    <a:masterClrMapping/>
  </p:clrMapOvr>
  <p:transition advClick="0" advTm="3000">
    <p:random/>
  </p:transition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8" y="1825687"/>
            <a:ext cx="5181697" cy="2098745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8" y="4076838"/>
            <a:ext cx="5181697" cy="2100333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53156341"/>
      </p:ext>
    </p:extLst>
  </p:cSld>
  <p:clrMapOvr>
    <a:masterClrMapping/>
  </p:clrMapOvr>
  <p:transition advClick="0" advTm="3000"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4126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6606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790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04/05/2023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7532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9865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7225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9640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0335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5115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4453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9931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8813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7934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774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04/05/2023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54802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6444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2280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3932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7472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9519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59943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8832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3507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2832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8542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04/05/2023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75991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51695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49608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69580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0442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52627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42517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04282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29797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37038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483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04/05/2023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29801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1089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552796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fld id="{9ECAB9B7-59BD-48B6-B74C-01633F73E36D}" type="slidenum">
              <a:rPr lang="en-US" altLang="en-US" smtClean="0">
                <a:solidFill>
                  <a:srgbClr val="000000"/>
                </a:solidFill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68627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fld id="{2FD3A5A5-5B99-4739-A8B1-1F7BA9451A44}" type="slidenum">
              <a:rPr lang="en-US" altLang="en-US" smtClean="0">
                <a:solidFill>
                  <a:srgbClr val="000000"/>
                </a:solidFill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65390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fld id="{C2F00EFD-6EDE-4228-920C-0AFBA7C8FE1B}" type="slidenum">
              <a:rPr lang="en-US" altLang="en-US" smtClean="0">
                <a:solidFill>
                  <a:srgbClr val="000000"/>
                </a:solidFill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48340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fld id="{2EC8FAF1-98AE-40F5-9567-3C7447C2F1B6}" type="slidenum">
              <a:rPr lang="en-US" altLang="en-US" smtClean="0">
                <a:solidFill>
                  <a:srgbClr val="000000"/>
                </a:solidFill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57749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fld id="{22057363-C56B-4C1B-BBC8-9A2651BF0AB3}" type="slidenum">
              <a:rPr lang="en-US" altLang="en-US" smtClean="0">
                <a:solidFill>
                  <a:srgbClr val="000000"/>
                </a:solidFill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38287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fld id="{A1480D04-2927-4895-8827-132D3F0C9D75}" type="slidenum">
              <a:rPr lang="en-US" altLang="en-US" smtClean="0">
                <a:solidFill>
                  <a:srgbClr val="000000"/>
                </a:solidFill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83285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fld id="{F52CC1EC-42BF-41C2-89A8-3FC765D0AEB1}" type="slidenum">
              <a:rPr lang="en-US" altLang="en-US" smtClean="0">
                <a:solidFill>
                  <a:srgbClr val="000000"/>
                </a:solidFill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935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fld id="{A6A0851F-7C46-4304-A040-6D5F02FBA4FC}" type="slidenum">
              <a:rPr lang="en-US" altLang="en-US" smtClean="0">
                <a:solidFill>
                  <a:srgbClr val="000000"/>
                </a:solidFill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909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04/05/2023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31596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fld id="{A4DEADE8-5C97-4456-9C94-4E956978F5A3}" type="slidenum">
              <a:rPr lang="en-US" altLang="en-US" smtClean="0">
                <a:solidFill>
                  <a:srgbClr val="000000"/>
                </a:solidFill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65504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fld id="{495F6948-7C94-4CD1-B131-35FF2D2AAA04}" type="slidenum">
              <a:rPr lang="en-US" altLang="en-US" smtClean="0">
                <a:solidFill>
                  <a:srgbClr val="000000"/>
                </a:solidFill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33941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fld id="{8C5C09F6-2AAE-4FE5-B875-AE92C74981E2}" type="slidenum">
              <a:rPr lang="en-US" altLang="en-US" smtClean="0">
                <a:solidFill>
                  <a:srgbClr val="000000"/>
                </a:solidFill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81067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92101"/>
            <a:ext cx="10972800" cy="5727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fld id="{B1278C71-31EC-46E4-B751-B70FEB493B70}" type="slidenum">
              <a:rPr lang="en-US" altLang="en-US" smtClean="0">
                <a:solidFill>
                  <a:srgbClr val="000000"/>
                </a:solidFill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17443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92101"/>
            <a:ext cx="10972800" cy="1384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050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05000"/>
            <a:ext cx="53848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4038600"/>
            <a:ext cx="53848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fld id="{04B49E96-1CB0-4EA9-8116-39B25CC138E5}" type="slidenum">
              <a:rPr lang="en-US" altLang="en-US" smtClean="0">
                <a:solidFill>
                  <a:srgbClr val="000000"/>
                </a:solidFill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59138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37782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03851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422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46089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770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04/05/2023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30797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5150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9557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95640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76854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1562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58805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536543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89036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92555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615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image" Target="../media/image1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Relationship Id="rId14" Type="http://schemas.openxmlformats.org/officeDocument/2006/relationships/image" Target="../media/image1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image" Target="../media/image1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Relationship Id="rId14" Type="http://schemas.openxmlformats.org/officeDocument/2006/relationships/image" Target="../media/image1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68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Relationship Id="rId14" Type="http://schemas.openxmlformats.org/officeDocument/2006/relationships/image" Target="../media/image1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12" Type="http://schemas.openxmlformats.org/officeDocument/2006/relationships/slideLayout" Target="../slideLayouts/slideLayout192.xml"/><Relationship Id="rId2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Relationship Id="rId14" Type="http://schemas.openxmlformats.org/officeDocument/2006/relationships/image" Target="../media/image1.pn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0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95.xml"/><Relationship Id="rId7" Type="http://schemas.openxmlformats.org/officeDocument/2006/relationships/slideLayout" Target="../slideLayouts/slideLayout199.xml"/><Relationship Id="rId12" Type="http://schemas.openxmlformats.org/officeDocument/2006/relationships/slideLayout" Target="../slideLayouts/slideLayout204.xml"/><Relationship Id="rId2" Type="http://schemas.openxmlformats.org/officeDocument/2006/relationships/slideLayout" Target="../slideLayouts/slideLayout194.xml"/><Relationship Id="rId1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98.xml"/><Relationship Id="rId11" Type="http://schemas.openxmlformats.org/officeDocument/2006/relationships/slideLayout" Target="../slideLayouts/slideLayout203.xml"/><Relationship Id="rId5" Type="http://schemas.openxmlformats.org/officeDocument/2006/relationships/slideLayout" Target="../slideLayouts/slideLayout197.xml"/><Relationship Id="rId10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196.xml"/><Relationship Id="rId9" Type="http://schemas.openxmlformats.org/officeDocument/2006/relationships/slideLayout" Target="../slideLayouts/slideLayout201.xml"/><Relationship Id="rId14" Type="http://schemas.openxmlformats.org/officeDocument/2006/relationships/image" Target="../media/image1.pn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2.xml"/><Relationship Id="rId3" Type="http://schemas.openxmlformats.org/officeDocument/2006/relationships/slideLayout" Target="../slideLayouts/slideLayout207.xml"/><Relationship Id="rId7" Type="http://schemas.openxmlformats.org/officeDocument/2006/relationships/slideLayout" Target="../slideLayouts/slideLayout211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206.xml"/><Relationship Id="rId1" Type="http://schemas.openxmlformats.org/officeDocument/2006/relationships/slideLayout" Target="../slideLayouts/slideLayout205.xml"/><Relationship Id="rId6" Type="http://schemas.openxmlformats.org/officeDocument/2006/relationships/slideLayout" Target="../slideLayouts/slideLayout210.xml"/><Relationship Id="rId11" Type="http://schemas.openxmlformats.org/officeDocument/2006/relationships/slideLayout" Target="../slideLayouts/slideLayout215.xml"/><Relationship Id="rId5" Type="http://schemas.openxmlformats.org/officeDocument/2006/relationships/slideLayout" Target="../slideLayouts/slideLayout209.xml"/><Relationship Id="rId10" Type="http://schemas.openxmlformats.org/officeDocument/2006/relationships/slideLayout" Target="../slideLayouts/slideLayout214.xml"/><Relationship Id="rId4" Type="http://schemas.openxmlformats.org/officeDocument/2006/relationships/slideLayout" Target="../slideLayouts/slideLayout208.xml"/><Relationship Id="rId9" Type="http://schemas.openxmlformats.org/officeDocument/2006/relationships/slideLayout" Target="../slideLayouts/slideLayout213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3.xml"/><Relationship Id="rId3" Type="http://schemas.openxmlformats.org/officeDocument/2006/relationships/slideLayout" Target="../slideLayouts/slideLayout218.xml"/><Relationship Id="rId7" Type="http://schemas.openxmlformats.org/officeDocument/2006/relationships/slideLayout" Target="../slideLayouts/slideLayout222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17.xml"/><Relationship Id="rId1" Type="http://schemas.openxmlformats.org/officeDocument/2006/relationships/slideLayout" Target="../slideLayouts/slideLayout216.xml"/><Relationship Id="rId6" Type="http://schemas.openxmlformats.org/officeDocument/2006/relationships/slideLayout" Target="../slideLayouts/slideLayout221.xml"/><Relationship Id="rId11" Type="http://schemas.openxmlformats.org/officeDocument/2006/relationships/slideLayout" Target="../slideLayouts/slideLayout226.xml"/><Relationship Id="rId5" Type="http://schemas.openxmlformats.org/officeDocument/2006/relationships/slideLayout" Target="../slideLayouts/slideLayout220.xml"/><Relationship Id="rId10" Type="http://schemas.openxmlformats.org/officeDocument/2006/relationships/slideLayout" Target="../slideLayouts/slideLayout225.xml"/><Relationship Id="rId4" Type="http://schemas.openxmlformats.org/officeDocument/2006/relationships/slideLayout" Target="../slideLayouts/slideLayout219.xml"/><Relationship Id="rId9" Type="http://schemas.openxmlformats.org/officeDocument/2006/relationships/slideLayout" Target="../slideLayouts/slideLayout22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4.xml"/><Relationship Id="rId3" Type="http://schemas.openxmlformats.org/officeDocument/2006/relationships/slideLayout" Target="../slideLayouts/slideLayout229.xml"/><Relationship Id="rId7" Type="http://schemas.openxmlformats.org/officeDocument/2006/relationships/slideLayout" Target="../slideLayouts/slideLayout233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28.xml"/><Relationship Id="rId1" Type="http://schemas.openxmlformats.org/officeDocument/2006/relationships/slideLayout" Target="../slideLayouts/slideLayout227.xml"/><Relationship Id="rId6" Type="http://schemas.openxmlformats.org/officeDocument/2006/relationships/slideLayout" Target="../slideLayouts/slideLayout232.xml"/><Relationship Id="rId11" Type="http://schemas.openxmlformats.org/officeDocument/2006/relationships/slideLayout" Target="../slideLayouts/slideLayout237.xml"/><Relationship Id="rId5" Type="http://schemas.openxmlformats.org/officeDocument/2006/relationships/slideLayout" Target="../slideLayouts/slideLayout231.xml"/><Relationship Id="rId10" Type="http://schemas.openxmlformats.org/officeDocument/2006/relationships/slideLayout" Target="../slideLayouts/slideLayout236.xml"/><Relationship Id="rId4" Type="http://schemas.openxmlformats.org/officeDocument/2006/relationships/slideLayout" Target="../slideLayouts/slideLayout230.xml"/><Relationship Id="rId9" Type="http://schemas.openxmlformats.org/officeDocument/2006/relationships/slideLayout" Target="../slideLayouts/slideLayout235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5.xml"/><Relationship Id="rId3" Type="http://schemas.openxmlformats.org/officeDocument/2006/relationships/slideLayout" Target="../slideLayouts/slideLayout240.xml"/><Relationship Id="rId7" Type="http://schemas.openxmlformats.org/officeDocument/2006/relationships/slideLayout" Target="../slideLayouts/slideLayout244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39.xml"/><Relationship Id="rId1" Type="http://schemas.openxmlformats.org/officeDocument/2006/relationships/slideLayout" Target="../slideLayouts/slideLayout238.xml"/><Relationship Id="rId6" Type="http://schemas.openxmlformats.org/officeDocument/2006/relationships/slideLayout" Target="../slideLayouts/slideLayout243.xml"/><Relationship Id="rId11" Type="http://schemas.openxmlformats.org/officeDocument/2006/relationships/slideLayout" Target="../slideLayouts/slideLayout248.xml"/><Relationship Id="rId5" Type="http://schemas.openxmlformats.org/officeDocument/2006/relationships/slideLayout" Target="../slideLayouts/slideLayout242.xml"/><Relationship Id="rId10" Type="http://schemas.openxmlformats.org/officeDocument/2006/relationships/slideLayout" Target="../slideLayouts/slideLayout247.xml"/><Relationship Id="rId4" Type="http://schemas.openxmlformats.org/officeDocument/2006/relationships/slideLayout" Target="../slideLayouts/slideLayout241.xml"/><Relationship Id="rId9" Type="http://schemas.openxmlformats.org/officeDocument/2006/relationships/slideLayout" Target="../slideLayouts/slideLayout246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6.xml"/><Relationship Id="rId13" Type="http://schemas.openxmlformats.org/officeDocument/2006/relationships/slideLayout" Target="../slideLayouts/slideLayout261.xml"/><Relationship Id="rId3" Type="http://schemas.openxmlformats.org/officeDocument/2006/relationships/slideLayout" Target="../slideLayouts/slideLayout251.xml"/><Relationship Id="rId7" Type="http://schemas.openxmlformats.org/officeDocument/2006/relationships/slideLayout" Target="../slideLayouts/slideLayout255.xml"/><Relationship Id="rId12" Type="http://schemas.openxmlformats.org/officeDocument/2006/relationships/slideLayout" Target="../slideLayouts/slideLayout260.xml"/><Relationship Id="rId2" Type="http://schemas.openxmlformats.org/officeDocument/2006/relationships/slideLayout" Target="../slideLayouts/slideLayout250.xml"/><Relationship Id="rId1" Type="http://schemas.openxmlformats.org/officeDocument/2006/relationships/slideLayout" Target="../slideLayouts/slideLayout249.xml"/><Relationship Id="rId6" Type="http://schemas.openxmlformats.org/officeDocument/2006/relationships/slideLayout" Target="../slideLayouts/slideLayout254.xml"/><Relationship Id="rId11" Type="http://schemas.openxmlformats.org/officeDocument/2006/relationships/slideLayout" Target="../slideLayouts/slideLayout259.xml"/><Relationship Id="rId5" Type="http://schemas.openxmlformats.org/officeDocument/2006/relationships/slideLayout" Target="../slideLayouts/slideLayout253.xml"/><Relationship Id="rId10" Type="http://schemas.openxmlformats.org/officeDocument/2006/relationships/slideLayout" Target="../slideLayouts/slideLayout258.xml"/><Relationship Id="rId4" Type="http://schemas.openxmlformats.org/officeDocument/2006/relationships/slideLayout" Target="../slideLayouts/slideLayout252.xml"/><Relationship Id="rId9" Type="http://schemas.openxmlformats.org/officeDocument/2006/relationships/slideLayout" Target="../slideLayouts/slideLayout257.xml"/><Relationship Id="rId14" Type="http://schemas.openxmlformats.org/officeDocument/2006/relationships/theme" Target="../theme/theme22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9.xml"/><Relationship Id="rId3" Type="http://schemas.openxmlformats.org/officeDocument/2006/relationships/slideLayout" Target="../slideLayouts/slideLayout264.xml"/><Relationship Id="rId7" Type="http://schemas.openxmlformats.org/officeDocument/2006/relationships/slideLayout" Target="../slideLayouts/slideLayout268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63.xml"/><Relationship Id="rId1" Type="http://schemas.openxmlformats.org/officeDocument/2006/relationships/slideLayout" Target="../slideLayouts/slideLayout262.xml"/><Relationship Id="rId6" Type="http://schemas.openxmlformats.org/officeDocument/2006/relationships/slideLayout" Target="../slideLayouts/slideLayout267.xml"/><Relationship Id="rId11" Type="http://schemas.openxmlformats.org/officeDocument/2006/relationships/slideLayout" Target="../slideLayouts/slideLayout272.xml"/><Relationship Id="rId5" Type="http://schemas.openxmlformats.org/officeDocument/2006/relationships/slideLayout" Target="../slideLayouts/slideLayout266.xml"/><Relationship Id="rId10" Type="http://schemas.openxmlformats.org/officeDocument/2006/relationships/slideLayout" Target="../slideLayouts/slideLayout271.xml"/><Relationship Id="rId4" Type="http://schemas.openxmlformats.org/officeDocument/2006/relationships/slideLayout" Target="../slideLayouts/slideLayout265.xml"/><Relationship Id="rId9" Type="http://schemas.openxmlformats.org/officeDocument/2006/relationships/slideLayout" Target="../slideLayouts/slideLayout270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0.xml"/><Relationship Id="rId3" Type="http://schemas.openxmlformats.org/officeDocument/2006/relationships/slideLayout" Target="../slideLayouts/slideLayout275.xml"/><Relationship Id="rId7" Type="http://schemas.openxmlformats.org/officeDocument/2006/relationships/slideLayout" Target="../slideLayouts/slideLayout279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74.xml"/><Relationship Id="rId1" Type="http://schemas.openxmlformats.org/officeDocument/2006/relationships/slideLayout" Target="../slideLayouts/slideLayout273.xml"/><Relationship Id="rId6" Type="http://schemas.openxmlformats.org/officeDocument/2006/relationships/slideLayout" Target="../slideLayouts/slideLayout278.xml"/><Relationship Id="rId11" Type="http://schemas.openxmlformats.org/officeDocument/2006/relationships/slideLayout" Target="../slideLayouts/slideLayout283.xml"/><Relationship Id="rId5" Type="http://schemas.openxmlformats.org/officeDocument/2006/relationships/slideLayout" Target="../slideLayouts/slideLayout277.xml"/><Relationship Id="rId10" Type="http://schemas.openxmlformats.org/officeDocument/2006/relationships/slideLayout" Target="../slideLayouts/slideLayout282.xml"/><Relationship Id="rId4" Type="http://schemas.openxmlformats.org/officeDocument/2006/relationships/slideLayout" Target="../slideLayouts/slideLayout276.xml"/><Relationship Id="rId9" Type="http://schemas.openxmlformats.org/officeDocument/2006/relationships/slideLayout" Target="../slideLayouts/slideLayout281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1.xml"/><Relationship Id="rId13" Type="http://schemas.openxmlformats.org/officeDocument/2006/relationships/theme" Target="../theme/theme25.xml"/><Relationship Id="rId3" Type="http://schemas.openxmlformats.org/officeDocument/2006/relationships/slideLayout" Target="../slideLayouts/slideLayout286.xml"/><Relationship Id="rId7" Type="http://schemas.openxmlformats.org/officeDocument/2006/relationships/slideLayout" Target="../slideLayouts/slideLayout290.xml"/><Relationship Id="rId12" Type="http://schemas.openxmlformats.org/officeDocument/2006/relationships/slideLayout" Target="../slideLayouts/slideLayout295.xml"/><Relationship Id="rId2" Type="http://schemas.openxmlformats.org/officeDocument/2006/relationships/slideLayout" Target="../slideLayouts/slideLayout285.xml"/><Relationship Id="rId1" Type="http://schemas.openxmlformats.org/officeDocument/2006/relationships/slideLayout" Target="../slideLayouts/slideLayout284.xml"/><Relationship Id="rId6" Type="http://schemas.openxmlformats.org/officeDocument/2006/relationships/slideLayout" Target="../slideLayouts/slideLayout289.xml"/><Relationship Id="rId11" Type="http://schemas.openxmlformats.org/officeDocument/2006/relationships/slideLayout" Target="../slideLayouts/slideLayout294.xml"/><Relationship Id="rId5" Type="http://schemas.openxmlformats.org/officeDocument/2006/relationships/slideLayout" Target="../slideLayouts/slideLayout288.xml"/><Relationship Id="rId10" Type="http://schemas.openxmlformats.org/officeDocument/2006/relationships/slideLayout" Target="../slideLayouts/slideLayout293.xml"/><Relationship Id="rId4" Type="http://schemas.openxmlformats.org/officeDocument/2006/relationships/slideLayout" Target="../slideLayouts/slideLayout287.xml"/><Relationship Id="rId9" Type="http://schemas.openxmlformats.org/officeDocument/2006/relationships/slideLayout" Target="../slideLayouts/slideLayout292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3.xml"/><Relationship Id="rId3" Type="http://schemas.openxmlformats.org/officeDocument/2006/relationships/slideLayout" Target="../slideLayouts/slideLayout298.xml"/><Relationship Id="rId7" Type="http://schemas.openxmlformats.org/officeDocument/2006/relationships/slideLayout" Target="../slideLayouts/slideLayout302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97.xml"/><Relationship Id="rId1" Type="http://schemas.openxmlformats.org/officeDocument/2006/relationships/slideLayout" Target="../slideLayouts/slideLayout296.xml"/><Relationship Id="rId6" Type="http://schemas.openxmlformats.org/officeDocument/2006/relationships/slideLayout" Target="../slideLayouts/slideLayout301.xml"/><Relationship Id="rId11" Type="http://schemas.openxmlformats.org/officeDocument/2006/relationships/slideLayout" Target="../slideLayouts/slideLayout306.xml"/><Relationship Id="rId5" Type="http://schemas.openxmlformats.org/officeDocument/2006/relationships/slideLayout" Target="../slideLayouts/slideLayout300.xml"/><Relationship Id="rId10" Type="http://schemas.openxmlformats.org/officeDocument/2006/relationships/slideLayout" Target="../slideLayouts/slideLayout305.xml"/><Relationship Id="rId4" Type="http://schemas.openxmlformats.org/officeDocument/2006/relationships/slideLayout" Target="../slideLayouts/slideLayout299.xml"/><Relationship Id="rId9" Type="http://schemas.openxmlformats.org/officeDocument/2006/relationships/slideLayout" Target="../slideLayouts/slideLayout304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4.xml"/><Relationship Id="rId13" Type="http://schemas.openxmlformats.org/officeDocument/2006/relationships/slideLayout" Target="../slideLayouts/slideLayout319.xml"/><Relationship Id="rId3" Type="http://schemas.openxmlformats.org/officeDocument/2006/relationships/slideLayout" Target="../slideLayouts/slideLayout309.xml"/><Relationship Id="rId7" Type="http://schemas.openxmlformats.org/officeDocument/2006/relationships/slideLayout" Target="../slideLayouts/slideLayout313.xml"/><Relationship Id="rId12" Type="http://schemas.openxmlformats.org/officeDocument/2006/relationships/slideLayout" Target="../slideLayouts/slideLayout318.xml"/><Relationship Id="rId2" Type="http://schemas.openxmlformats.org/officeDocument/2006/relationships/slideLayout" Target="../slideLayouts/slideLayout308.xml"/><Relationship Id="rId1" Type="http://schemas.openxmlformats.org/officeDocument/2006/relationships/slideLayout" Target="../slideLayouts/slideLayout307.xml"/><Relationship Id="rId6" Type="http://schemas.openxmlformats.org/officeDocument/2006/relationships/slideLayout" Target="../slideLayouts/slideLayout312.xml"/><Relationship Id="rId11" Type="http://schemas.openxmlformats.org/officeDocument/2006/relationships/slideLayout" Target="../slideLayouts/slideLayout317.xml"/><Relationship Id="rId5" Type="http://schemas.openxmlformats.org/officeDocument/2006/relationships/slideLayout" Target="../slideLayouts/slideLayout311.xml"/><Relationship Id="rId10" Type="http://schemas.openxmlformats.org/officeDocument/2006/relationships/slideLayout" Target="../slideLayouts/slideLayout316.xml"/><Relationship Id="rId4" Type="http://schemas.openxmlformats.org/officeDocument/2006/relationships/slideLayout" Target="../slideLayouts/slideLayout310.xml"/><Relationship Id="rId9" Type="http://schemas.openxmlformats.org/officeDocument/2006/relationships/slideLayout" Target="../slideLayouts/slideLayout315.xml"/><Relationship Id="rId14" Type="http://schemas.openxmlformats.org/officeDocument/2006/relationships/theme" Target="../theme/theme27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7.xml"/><Relationship Id="rId3" Type="http://schemas.openxmlformats.org/officeDocument/2006/relationships/slideLayout" Target="../slideLayouts/slideLayout322.xml"/><Relationship Id="rId7" Type="http://schemas.openxmlformats.org/officeDocument/2006/relationships/slideLayout" Target="../slideLayouts/slideLayout326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321.xml"/><Relationship Id="rId1" Type="http://schemas.openxmlformats.org/officeDocument/2006/relationships/slideLayout" Target="../slideLayouts/slideLayout320.xml"/><Relationship Id="rId6" Type="http://schemas.openxmlformats.org/officeDocument/2006/relationships/slideLayout" Target="../slideLayouts/slideLayout325.xml"/><Relationship Id="rId11" Type="http://schemas.openxmlformats.org/officeDocument/2006/relationships/slideLayout" Target="../slideLayouts/slideLayout330.xml"/><Relationship Id="rId5" Type="http://schemas.openxmlformats.org/officeDocument/2006/relationships/slideLayout" Target="../slideLayouts/slideLayout324.xml"/><Relationship Id="rId10" Type="http://schemas.openxmlformats.org/officeDocument/2006/relationships/slideLayout" Target="../slideLayouts/slideLayout329.xml"/><Relationship Id="rId4" Type="http://schemas.openxmlformats.org/officeDocument/2006/relationships/slideLayout" Target="../slideLayouts/slideLayout323.xml"/><Relationship Id="rId9" Type="http://schemas.openxmlformats.org/officeDocument/2006/relationships/slideLayout" Target="../slideLayouts/slideLayout328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8.xml"/><Relationship Id="rId3" Type="http://schemas.openxmlformats.org/officeDocument/2006/relationships/slideLayout" Target="../slideLayouts/slideLayout333.xml"/><Relationship Id="rId7" Type="http://schemas.openxmlformats.org/officeDocument/2006/relationships/slideLayout" Target="../slideLayouts/slideLayout337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32.xml"/><Relationship Id="rId1" Type="http://schemas.openxmlformats.org/officeDocument/2006/relationships/slideLayout" Target="../slideLayouts/slideLayout331.xml"/><Relationship Id="rId6" Type="http://schemas.openxmlformats.org/officeDocument/2006/relationships/slideLayout" Target="../slideLayouts/slideLayout336.xml"/><Relationship Id="rId11" Type="http://schemas.openxmlformats.org/officeDocument/2006/relationships/slideLayout" Target="../slideLayouts/slideLayout341.xml"/><Relationship Id="rId5" Type="http://schemas.openxmlformats.org/officeDocument/2006/relationships/slideLayout" Target="../slideLayouts/slideLayout335.xml"/><Relationship Id="rId10" Type="http://schemas.openxmlformats.org/officeDocument/2006/relationships/slideLayout" Target="../slideLayouts/slideLayout340.xml"/><Relationship Id="rId4" Type="http://schemas.openxmlformats.org/officeDocument/2006/relationships/slideLayout" Target="../slideLayouts/slideLayout334.xml"/><Relationship Id="rId9" Type="http://schemas.openxmlformats.org/officeDocument/2006/relationships/slideLayout" Target="../slideLayouts/slideLayout33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png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9.xml"/><Relationship Id="rId13" Type="http://schemas.openxmlformats.org/officeDocument/2006/relationships/theme" Target="../theme/theme30.xml"/><Relationship Id="rId3" Type="http://schemas.openxmlformats.org/officeDocument/2006/relationships/slideLayout" Target="../slideLayouts/slideLayout344.xml"/><Relationship Id="rId7" Type="http://schemas.openxmlformats.org/officeDocument/2006/relationships/slideLayout" Target="../slideLayouts/slideLayout348.xml"/><Relationship Id="rId12" Type="http://schemas.openxmlformats.org/officeDocument/2006/relationships/slideLayout" Target="../slideLayouts/slideLayout353.xml"/><Relationship Id="rId2" Type="http://schemas.openxmlformats.org/officeDocument/2006/relationships/slideLayout" Target="../slideLayouts/slideLayout343.xml"/><Relationship Id="rId1" Type="http://schemas.openxmlformats.org/officeDocument/2006/relationships/slideLayout" Target="../slideLayouts/slideLayout342.xml"/><Relationship Id="rId6" Type="http://schemas.openxmlformats.org/officeDocument/2006/relationships/slideLayout" Target="../slideLayouts/slideLayout347.xml"/><Relationship Id="rId11" Type="http://schemas.openxmlformats.org/officeDocument/2006/relationships/slideLayout" Target="../slideLayouts/slideLayout352.xml"/><Relationship Id="rId5" Type="http://schemas.openxmlformats.org/officeDocument/2006/relationships/slideLayout" Target="../slideLayouts/slideLayout346.xml"/><Relationship Id="rId10" Type="http://schemas.openxmlformats.org/officeDocument/2006/relationships/slideLayout" Target="../slideLayouts/slideLayout351.xml"/><Relationship Id="rId4" Type="http://schemas.openxmlformats.org/officeDocument/2006/relationships/slideLayout" Target="../slideLayouts/slideLayout345.xml"/><Relationship Id="rId9" Type="http://schemas.openxmlformats.org/officeDocument/2006/relationships/slideLayout" Target="../slideLayouts/slideLayout350.xml"/><Relationship Id="rId14" Type="http://schemas.openxmlformats.org/officeDocument/2006/relationships/image" Target="../media/image2.png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1.xml"/><Relationship Id="rId13" Type="http://schemas.openxmlformats.org/officeDocument/2006/relationships/theme" Target="../theme/theme31.xml"/><Relationship Id="rId3" Type="http://schemas.openxmlformats.org/officeDocument/2006/relationships/slideLayout" Target="../slideLayouts/slideLayout356.xml"/><Relationship Id="rId7" Type="http://schemas.openxmlformats.org/officeDocument/2006/relationships/slideLayout" Target="../slideLayouts/slideLayout360.xml"/><Relationship Id="rId12" Type="http://schemas.openxmlformats.org/officeDocument/2006/relationships/slideLayout" Target="../slideLayouts/slideLayout365.xml"/><Relationship Id="rId2" Type="http://schemas.openxmlformats.org/officeDocument/2006/relationships/slideLayout" Target="../slideLayouts/slideLayout355.xml"/><Relationship Id="rId1" Type="http://schemas.openxmlformats.org/officeDocument/2006/relationships/slideLayout" Target="../slideLayouts/slideLayout354.xml"/><Relationship Id="rId6" Type="http://schemas.openxmlformats.org/officeDocument/2006/relationships/slideLayout" Target="../slideLayouts/slideLayout359.xml"/><Relationship Id="rId11" Type="http://schemas.openxmlformats.org/officeDocument/2006/relationships/slideLayout" Target="../slideLayouts/slideLayout364.xml"/><Relationship Id="rId5" Type="http://schemas.openxmlformats.org/officeDocument/2006/relationships/slideLayout" Target="../slideLayouts/slideLayout358.xml"/><Relationship Id="rId10" Type="http://schemas.openxmlformats.org/officeDocument/2006/relationships/slideLayout" Target="../slideLayouts/slideLayout363.xml"/><Relationship Id="rId4" Type="http://schemas.openxmlformats.org/officeDocument/2006/relationships/slideLayout" Target="../slideLayouts/slideLayout357.xml"/><Relationship Id="rId9" Type="http://schemas.openxmlformats.org/officeDocument/2006/relationships/slideLayout" Target="../slideLayouts/slideLayout362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image" Target="../media/image1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17C98-5284-4BB1-92D3-069DDE070442}" type="datetimeFigureOut">
              <a:rPr lang="en-US" smtClean="0"/>
              <a:t>04/05/2023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024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464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20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366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6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935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  <p:sldLayoutId id="2147483869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fld id="{F14BA07D-BF53-4BD2-9371-8B5B7E902A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fld id="{FB4BFE1B-5F44-4D61-BC8A-83C595FEB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792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  <p:sldLayoutId id="2147484028" r:id="rId2"/>
    <p:sldLayoutId id="2147484029" r:id="rId3"/>
    <p:sldLayoutId id="2147484030" r:id="rId4"/>
    <p:sldLayoutId id="2147484031" r:id="rId5"/>
    <p:sldLayoutId id="2147484032" r:id="rId6"/>
    <p:sldLayoutId id="2147484033" r:id="rId7"/>
    <p:sldLayoutId id="2147484034" r:id="rId8"/>
    <p:sldLayoutId id="2147484035" r:id="rId9"/>
    <p:sldLayoutId id="2147484036" r:id="rId10"/>
    <p:sldLayoutId id="2147484037" r:id="rId11"/>
    <p:sldLayoutId id="2147484038" r:id="rId12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093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  <p:sldLayoutId id="2147484104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349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6" r:id="rId1"/>
    <p:sldLayoutId id="2147484107" r:id="rId2"/>
    <p:sldLayoutId id="2147484108" r:id="rId3"/>
    <p:sldLayoutId id="2147484109" r:id="rId4"/>
    <p:sldLayoutId id="2147484110" r:id="rId5"/>
    <p:sldLayoutId id="2147484111" r:id="rId6"/>
    <p:sldLayoutId id="2147484112" r:id="rId7"/>
    <p:sldLayoutId id="2147484113" r:id="rId8"/>
    <p:sldLayoutId id="2147484114" r:id="rId9"/>
    <p:sldLayoutId id="2147484115" r:id="rId10"/>
    <p:sldLayoutId id="2147484116" r:id="rId11"/>
    <p:sldLayoutId id="2147484117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341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5" r:id="rId1"/>
    <p:sldLayoutId id="2147484146" r:id="rId2"/>
    <p:sldLayoutId id="2147484147" r:id="rId3"/>
    <p:sldLayoutId id="2147484148" r:id="rId4"/>
    <p:sldLayoutId id="2147484149" r:id="rId5"/>
    <p:sldLayoutId id="2147484150" r:id="rId6"/>
    <p:sldLayoutId id="2147484151" r:id="rId7"/>
    <p:sldLayoutId id="2147484152" r:id="rId8"/>
    <p:sldLayoutId id="2147484153" r:id="rId9"/>
    <p:sldLayoutId id="2147484154" r:id="rId10"/>
    <p:sldLayoutId id="2147484155" r:id="rId11"/>
    <p:sldLayoutId id="2147484156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048" tIns="45515" rIns="91048" bIns="45515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048" tIns="45515" rIns="91048" bIns="455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567"/>
            <a:ext cx="2844800" cy="365125"/>
          </a:xfrm>
          <a:prstGeom prst="rect">
            <a:avLst/>
          </a:prstGeom>
        </p:spPr>
        <p:txBody>
          <a:bodyPr vert="horz" lIns="91048" tIns="45515" rIns="91048" bIns="455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0428"/>
            <a:fld id="{B1AA0AA2-5378-4A46-9B46-0B981A071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3" y="6356567"/>
            <a:ext cx="3860800" cy="365125"/>
          </a:xfrm>
          <a:prstGeom prst="rect">
            <a:avLst/>
          </a:prstGeom>
        </p:spPr>
        <p:txBody>
          <a:bodyPr vert="horz" lIns="91048" tIns="45515" rIns="91048" bIns="455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042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567"/>
            <a:ext cx="2844800" cy="365125"/>
          </a:xfrm>
          <a:prstGeom prst="rect">
            <a:avLst/>
          </a:prstGeom>
        </p:spPr>
        <p:txBody>
          <a:bodyPr vert="horz" lIns="91048" tIns="45515" rIns="91048" bIns="455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0428"/>
            <a:fld id="{BA54DB02-6FFB-4595-9CEC-16803FD1C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083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8" r:id="rId1"/>
    <p:sldLayoutId id="2147484159" r:id="rId2"/>
    <p:sldLayoutId id="2147484160" r:id="rId3"/>
    <p:sldLayoutId id="2147484161" r:id="rId4"/>
    <p:sldLayoutId id="2147484162" r:id="rId5"/>
    <p:sldLayoutId id="2147484163" r:id="rId6"/>
    <p:sldLayoutId id="2147484164" r:id="rId7"/>
    <p:sldLayoutId id="2147484165" r:id="rId8"/>
    <p:sldLayoutId id="2147484166" r:id="rId9"/>
    <p:sldLayoutId id="2147484167" r:id="rId10"/>
    <p:sldLayoutId id="2147484168" r:id="rId11"/>
  </p:sldLayoutIdLst>
  <p:txStyles>
    <p:titleStyle>
      <a:lvl1pPr algn="ctr" defTabSz="91042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1407" indent="-341407" algn="l" defTabSz="91042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12" indent="-284515" algn="l" defTabSz="91042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8028" indent="-227610" algn="l" defTabSz="91042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3242" indent="-227610" algn="l" defTabSz="91042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8455" indent="-227610" algn="l" defTabSz="91042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3667" indent="-227610" algn="l" defTabSz="9104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8878" indent="-227610" algn="l" defTabSz="9104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4091" indent="-227610" algn="l" defTabSz="9104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69301" indent="-227610" algn="l" defTabSz="9104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214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0428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5632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0849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6059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1271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6484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1697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048" tIns="45515" rIns="91048" bIns="45515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048" tIns="45515" rIns="91048" bIns="455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567"/>
            <a:ext cx="2844800" cy="365125"/>
          </a:xfrm>
          <a:prstGeom prst="rect">
            <a:avLst/>
          </a:prstGeom>
        </p:spPr>
        <p:txBody>
          <a:bodyPr vert="horz" lIns="91048" tIns="45515" rIns="91048" bIns="455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0428"/>
            <a:fld id="{B1AA0AA2-5378-4A46-9B46-0B981A071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3" y="6356567"/>
            <a:ext cx="3860800" cy="365125"/>
          </a:xfrm>
          <a:prstGeom prst="rect">
            <a:avLst/>
          </a:prstGeom>
        </p:spPr>
        <p:txBody>
          <a:bodyPr vert="horz" lIns="91048" tIns="45515" rIns="91048" bIns="455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042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567"/>
            <a:ext cx="2844800" cy="365125"/>
          </a:xfrm>
          <a:prstGeom prst="rect">
            <a:avLst/>
          </a:prstGeom>
        </p:spPr>
        <p:txBody>
          <a:bodyPr vert="horz" lIns="91048" tIns="45515" rIns="91048" bIns="455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0428"/>
            <a:fld id="{BA54DB02-6FFB-4595-9CEC-16803FD1C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753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0" r:id="rId1"/>
    <p:sldLayoutId id="2147484171" r:id="rId2"/>
    <p:sldLayoutId id="2147484172" r:id="rId3"/>
    <p:sldLayoutId id="2147484173" r:id="rId4"/>
    <p:sldLayoutId id="2147484174" r:id="rId5"/>
    <p:sldLayoutId id="2147484175" r:id="rId6"/>
    <p:sldLayoutId id="2147484176" r:id="rId7"/>
    <p:sldLayoutId id="2147484177" r:id="rId8"/>
    <p:sldLayoutId id="2147484178" r:id="rId9"/>
    <p:sldLayoutId id="2147484179" r:id="rId10"/>
    <p:sldLayoutId id="2147484180" r:id="rId11"/>
  </p:sldLayoutIdLst>
  <p:txStyles>
    <p:titleStyle>
      <a:lvl1pPr algn="ctr" defTabSz="91042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1407" indent="-341407" algn="l" defTabSz="91042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12" indent="-284515" algn="l" defTabSz="91042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8028" indent="-227610" algn="l" defTabSz="91042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3242" indent="-227610" algn="l" defTabSz="91042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8455" indent="-227610" algn="l" defTabSz="91042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3667" indent="-227610" algn="l" defTabSz="9104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8878" indent="-227610" algn="l" defTabSz="9104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4091" indent="-227610" algn="l" defTabSz="9104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69301" indent="-227610" algn="l" defTabSz="9104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214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0428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5632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0849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6059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1271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6484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1697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907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3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A2A3649-3814-4FD0-8BE8-3932049489F1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807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2" r:id="rId1"/>
    <p:sldLayoutId id="2147484183" r:id="rId2"/>
    <p:sldLayoutId id="2147484184" r:id="rId3"/>
    <p:sldLayoutId id="2147484185" r:id="rId4"/>
    <p:sldLayoutId id="2147484186" r:id="rId5"/>
    <p:sldLayoutId id="2147484187" r:id="rId6"/>
    <p:sldLayoutId id="2147484188" r:id="rId7"/>
    <p:sldLayoutId id="2147484189" r:id="rId8"/>
    <p:sldLayoutId id="2147484190" r:id="rId9"/>
    <p:sldLayoutId id="2147484191" r:id="rId10"/>
    <p:sldLayoutId id="214748419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3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A2A3649-3814-4FD0-8BE8-3932049489F1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354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4" r:id="rId1"/>
    <p:sldLayoutId id="2147484195" r:id="rId2"/>
    <p:sldLayoutId id="2147484196" r:id="rId3"/>
    <p:sldLayoutId id="2147484197" r:id="rId4"/>
    <p:sldLayoutId id="2147484198" r:id="rId5"/>
    <p:sldLayoutId id="2147484199" r:id="rId6"/>
    <p:sldLayoutId id="2147484200" r:id="rId7"/>
    <p:sldLayoutId id="2147484201" r:id="rId8"/>
    <p:sldLayoutId id="2147484202" r:id="rId9"/>
    <p:sldLayoutId id="2147484203" r:id="rId10"/>
    <p:sldLayoutId id="214748420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23" tIns="45659" rIns="91323" bIns="4565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1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23" tIns="45659" rIns="91323" bIns="4565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23" tIns="45659" rIns="91323" bIns="4565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defTabSz="913203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3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23" tIns="45659" rIns="91323" bIns="45659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defTabSz="913203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23" tIns="45659" rIns="91323" bIns="4565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 defTabSz="913203" fontAlgn="base">
              <a:spcBef>
                <a:spcPct val="0"/>
              </a:spcBef>
              <a:spcAft>
                <a:spcPct val="0"/>
              </a:spcAft>
            </a:pPr>
            <a:fld id="{21B1A134-DCC0-4967-BCBF-C36542B6D40E}" type="slidenum">
              <a:rPr lang="en-US" altLang="en-US" smtClean="0">
                <a:solidFill>
                  <a:srgbClr val="000000"/>
                </a:solidFill>
              </a:rPr>
              <a:pPr defTabSz="91320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421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6" r:id="rId1"/>
    <p:sldLayoutId id="2147484207" r:id="rId2"/>
    <p:sldLayoutId id="2147484208" r:id="rId3"/>
    <p:sldLayoutId id="2147484209" r:id="rId4"/>
    <p:sldLayoutId id="2147484210" r:id="rId5"/>
    <p:sldLayoutId id="2147484211" r:id="rId6"/>
    <p:sldLayoutId id="2147484212" r:id="rId7"/>
    <p:sldLayoutId id="2147484213" r:id="rId8"/>
    <p:sldLayoutId id="2147484214" r:id="rId9"/>
    <p:sldLayoutId id="2147484215" r:id="rId10"/>
    <p:sldLayoutId id="2147484216" r:id="rId11"/>
    <p:sldLayoutId id="2147484217" r:id="rId12"/>
    <p:sldLayoutId id="2147484218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660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320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6980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641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452" indent="-34245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978" indent="-285379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506" indent="-22830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110" indent="-22830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4712" indent="-22830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1315" indent="-22830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7917" indent="-22830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4520" indent="-22830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1122" indent="-22830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2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03" algn="l" defTabSz="9132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203" algn="l" defTabSz="9132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808" algn="l" defTabSz="9132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411" algn="l" defTabSz="9132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012" algn="l" defTabSz="9132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618" algn="l" defTabSz="9132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218" algn="l" defTabSz="9132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822" algn="l" defTabSz="9132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3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A2A3649-3814-4FD0-8BE8-3932049489F1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345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0" r:id="rId1"/>
    <p:sldLayoutId id="2147484221" r:id="rId2"/>
    <p:sldLayoutId id="2147484222" r:id="rId3"/>
    <p:sldLayoutId id="2147484223" r:id="rId4"/>
    <p:sldLayoutId id="2147484224" r:id="rId5"/>
    <p:sldLayoutId id="2147484225" r:id="rId6"/>
    <p:sldLayoutId id="2147484226" r:id="rId7"/>
    <p:sldLayoutId id="2147484227" r:id="rId8"/>
    <p:sldLayoutId id="2147484228" r:id="rId9"/>
    <p:sldLayoutId id="2147484229" r:id="rId10"/>
    <p:sldLayoutId id="214748423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3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A2A3649-3814-4FD0-8BE8-3932049489F1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17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2" r:id="rId1"/>
    <p:sldLayoutId id="2147484233" r:id="rId2"/>
    <p:sldLayoutId id="2147484234" r:id="rId3"/>
    <p:sldLayoutId id="2147484235" r:id="rId4"/>
    <p:sldLayoutId id="2147484236" r:id="rId5"/>
    <p:sldLayoutId id="2147484237" r:id="rId6"/>
    <p:sldLayoutId id="2147484238" r:id="rId7"/>
    <p:sldLayoutId id="2147484239" r:id="rId8"/>
    <p:sldLayoutId id="2147484240" r:id="rId9"/>
    <p:sldLayoutId id="2147484241" r:id="rId10"/>
    <p:sldLayoutId id="214748424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522" y="274638"/>
            <a:ext cx="1097295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522" y="1600206"/>
            <a:ext cx="1097295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69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522" y="6245225"/>
            <a:ext cx="2845489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9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6627" y="6245225"/>
            <a:ext cx="3859236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9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6990" y="6245225"/>
            <a:ext cx="2845489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97EB260-7521-4207-B3FC-284C8CE42FD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556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4" r:id="rId1"/>
    <p:sldLayoutId id="2147484245" r:id="rId2"/>
    <p:sldLayoutId id="2147484246" r:id="rId3"/>
    <p:sldLayoutId id="2147484247" r:id="rId4"/>
    <p:sldLayoutId id="2147484248" r:id="rId5"/>
    <p:sldLayoutId id="2147484249" r:id="rId6"/>
    <p:sldLayoutId id="2147484250" r:id="rId7"/>
    <p:sldLayoutId id="2147484251" r:id="rId8"/>
    <p:sldLayoutId id="2147484252" r:id="rId9"/>
    <p:sldLayoutId id="2147484253" r:id="rId10"/>
    <p:sldLayoutId id="2147484254" r:id="rId11"/>
    <p:sldLayoutId id="214748425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3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A2A3649-3814-4FD0-8BE8-3932049489F1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981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7" r:id="rId1"/>
    <p:sldLayoutId id="2147484258" r:id="rId2"/>
    <p:sldLayoutId id="2147484259" r:id="rId3"/>
    <p:sldLayoutId id="2147484260" r:id="rId4"/>
    <p:sldLayoutId id="2147484261" r:id="rId5"/>
    <p:sldLayoutId id="2147484262" r:id="rId6"/>
    <p:sldLayoutId id="2147484263" r:id="rId7"/>
    <p:sldLayoutId id="2147484264" r:id="rId8"/>
    <p:sldLayoutId id="2147484265" r:id="rId9"/>
    <p:sldLayoutId id="2147484266" r:id="rId10"/>
    <p:sldLayoutId id="21474842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7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buFont typeface="Arial" panose="020B0604020202020204" pitchFamily="34" charset="0"/>
              <a:buNone/>
              <a:defRPr sz="1200" noProof="1">
                <a:solidFill>
                  <a:srgbClr val="898989"/>
                </a:solidFill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3" y="635647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buFont typeface="Arial" panose="020B0604020202020204" pitchFamily="34" charset="0"/>
              <a:buNone/>
              <a:defRPr sz="1200" noProof="1">
                <a:solidFill>
                  <a:srgbClr val="898989"/>
                </a:solidFill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7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charset="0"/>
              <a:buNone/>
              <a:defRPr sz="1200" noProof="1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611FCF-9033-487B-8FBC-09E962C6BD55}" type="slidenum">
              <a:rPr lang="en-US" altLang="zh-CN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546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9" r:id="rId1"/>
    <p:sldLayoutId id="2147484270" r:id="rId2"/>
    <p:sldLayoutId id="2147484271" r:id="rId3"/>
    <p:sldLayoutId id="2147484272" r:id="rId4"/>
    <p:sldLayoutId id="2147484273" r:id="rId5"/>
    <p:sldLayoutId id="2147484274" r:id="rId6"/>
    <p:sldLayoutId id="2147484275" r:id="rId7"/>
    <p:sldLayoutId id="2147484276" r:id="rId8"/>
    <p:sldLayoutId id="2147484277" r:id="rId9"/>
    <p:sldLayoutId id="2147484278" r:id="rId10"/>
    <p:sldLayoutId id="2147484279" r:id="rId11"/>
    <p:sldLayoutId id="2147484280" r:id="rId12"/>
    <p:sldLayoutId id="214748428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3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A2A3649-3814-4FD0-8BE8-3932049489F1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010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3" r:id="rId1"/>
    <p:sldLayoutId id="2147484284" r:id="rId2"/>
    <p:sldLayoutId id="2147484285" r:id="rId3"/>
    <p:sldLayoutId id="2147484286" r:id="rId4"/>
    <p:sldLayoutId id="2147484287" r:id="rId5"/>
    <p:sldLayoutId id="2147484288" r:id="rId6"/>
    <p:sldLayoutId id="2147484289" r:id="rId7"/>
    <p:sldLayoutId id="2147484290" r:id="rId8"/>
    <p:sldLayoutId id="2147484291" r:id="rId9"/>
    <p:sldLayoutId id="2147484292" r:id="rId10"/>
    <p:sldLayoutId id="214748429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048" tIns="45515" rIns="91048" bIns="45515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048" tIns="45515" rIns="91048" bIns="455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567"/>
            <a:ext cx="2844800" cy="365125"/>
          </a:xfrm>
          <a:prstGeom prst="rect">
            <a:avLst/>
          </a:prstGeom>
        </p:spPr>
        <p:txBody>
          <a:bodyPr vert="horz" lIns="91048" tIns="45515" rIns="91048" bIns="455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0428"/>
            <a:fld id="{B1AA0AA2-5378-4A46-9B46-0B981A071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3" y="6356567"/>
            <a:ext cx="3860800" cy="365125"/>
          </a:xfrm>
          <a:prstGeom prst="rect">
            <a:avLst/>
          </a:prstGeom>
        </p:spPr>
        <p:txBody>
          <a:bodyPr vert="horz" lIns="91048" tIns="45515" rIns="91048" bIns="455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042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567"/>
            <a:ext cx="2844800" cy="365125"/>
          </a:xfrm>
          <a:prstGeom prst="rect">
            <a:avLst/>
          </a:prstGeom>
        </p:spPr>
        <p:txBody>
          <a:bodyPr vert="horz" lIns="91048" tIns="45515" rIns="91048" bIns="455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0428"/>
            <a:fld id="{BA54DB02-6FFB-4595-9CEC-16803FD1C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42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657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5" r:id="rId1"/>
    <p:sldLayoutId id="2147484296" r:id="rId2"/>
    <p:sldLayoutId id="2147484297" r:id="rId3"/>
    <p:sldLayoutId id="2147484298" r:id="rId4"/>
    <p:sldLayoutId id="2147484299" r:id="rId5"/>
    <p:sldLayoutId id="2147484300" r:id="rId6"/>
    <p:sldLayoutId id="2147484301" r:id="rId7"/>
    <p:sldLayoutId id="2147484302" r:id="rId8"/>
    <p:sldLayoutId id="2147484303" r:id="rId9"/>
    <p:sldLayoutId id="2147484304" r:id="rId10"/>
    <p:sldLayoutId id="2147484305" r:id="rId11"/>
  </p:sldLayoutIdLst>
  <p:txStyles>
    <p:titleStyle>
      <a:lvl1pPr algn="ctr" defTabSz="91042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1407" indent="-341407" algn="l" defTabSz="91042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12" indent="-284515" algn="l" defTabSz="91042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8028" indent="-227610" algn="l" defTabSz="91042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3242" indent="-227610" algn="l" defTabSz="91042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8455" indent="-227610" algn="l" defTabSz="91042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3667" indent="-227610" algn="l" defTabSz="9104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8878" indent="-227610" algn="l" defTabSz="9104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4091" indent="-227610" algn="l" defTabSz="9104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69301" indent="-227610" algn="l" defTabSz="9104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214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0428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5632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0849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6059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1271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6484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1697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361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118" y="1589"/>
            <a:ext cx="12187767" cy="685482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98312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7" r:id="rId1"/>
    <p:sldLayoutId id="2147484308" r:id="rId2"/>
    <p:sldLayoutId id="2147484309" r:id="rId3"/>
    <p:sldLayoutId id="2147484310" r:id="rId4"/>
    <p:sldLayoutId id="2147484311" r:id="rId5"/>
    <p:sldLayoutId id="2147484312" r:id="rId6"/>
    <p:sldLayoutId id="2147484313" r:id="rId7"/>
    <p:sldLayoutId id="2147484314" r:id="rId8"/>
    <p:sldLayoutId id="2147484315" r:id="rId9"/>
    <p:sldLayoutId id="2147484316" r:id="rId10"/>
    <p:sldLayoutId id="2147484317" r:id="rId11"/>
    <p:sldLayoutId id="2147484318" r:id="rId12"/>
  </p:sldLayoutIdLst>
  <p:transition advClick="0" advTm="3000">
    <p:random/>
  </p:transition>
  <p:hf sldNum="0" hdr="0" ftr="0" dt="0"/>
  <p:txStyles>
    <p:titleStyle>
      <a:lvl1pPr algn="ctr" defTabSz="817880" rtl="0" eaLnBrk="0" fontAlgn="base" hangingPunct="0">
        <a:spcBef>
          <a:spcPct val="0"/>
        </a:spcBef>
        <a:spcAft>
          <a:spcPct val="0"/>
        </a:spcAft>
        <a:defRPr sz="3900" kern="1200">
          <a:solidFill>
            <a:schemeClr val="tx2"/>
          </a:solidFill>
          <a:latin typeface="+mj-lt"/>
          <a:ea typeface="SimSun" panose="02010600030101010101" pitchFamily="2" charset="-122"/>
          <a:cs typeface="+mj-cs"/>
        </a:defRPr>
      </a:lvl1pPr>
      <a:lvl2pPr algn="ctr" defTabSz="817880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defTabSz="817880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defTabSz="817880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defTabSz="817880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ctr" defTabSz="817880" rtl="0" fontAlgn="base">
        <a:spcBef>
          <a:spcPct val="0"/>
        </a:spcBef>
        <a:spcAft>
          <a:spcPct val="0"/>
        </a:spcAft>
        <a:buClr>
          <a:srgbClr val="000000"/>
        </a:buClr>
        <a:defRPr sz="39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ctr" defTabSz="817880" rtl="0" fontAlgn="base">
        <a:spcBef>
          <a:spcPct val="0"/>
        </a:spcBef>
        <a:spcAft>
          <a:spcPct val="0"/>
        </a:spcAft>
        <a:buClr>
          <a:srgbClr val="000000"/>
        </a:buClr>
        <a:defRPr sz="39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ctr" defTabSz="817880" rtl="0" fontAlgn="base">
        <a:spcBef>
          <a:spcPct val="0"/>
        </a:spcBef>
        <a:spcAft>
          <a:spcPct val="0"/>
        </a:spcAft>
        <a:buClr>
          <a:srgbClr val="000000"/>
        </a:buClr>
        <a:defRPr sz="39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ctr" defTabSz="817880" rtl="0" fontAlgn="base">
        <a:spcBef>
          <a:spcPct val="0"/>
        </a:spcBef>
        <a:spcAft>
          <a:spcPct val="0"/>
        </a:spcAft>
        <a:buClr>
          <a:srgbClr val="000000"/>
        </a:buClr>
        <a:defRPr sz="39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04800" indent="-304800" algn="l" defTabSz="817880" rtl="0" eaLnBrk="0" fontAlgn="base" hangingPunct="0">
        <a:spcBef>
          <a:spcPct val="20000"/>
        </a:spcBef>
        <a:spcAft>
          <a:spcPct val="0"/>
        </a:spcAft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63575" lvl="1" indent="-255905" algn="l" defTabSz="817880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021080" lvl="2" indent="-203200" algn="l" defTabSz="817880" rtl="0" eaLnBrk="0" fontAlgn="base" hangingPunct="0">
        <a:spcBef>
          <a:spcPct val="20000"/>
        </a:spcBef>
        <a:spcAft>
          <a:spcPct val="0"/>
        </a:spcAft>
        <a:buChar char="•"/>
        <a:defRPr sz="21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430655" lvl="3" indent="-205105" algn="l" defTabSz="817880" rtl="0" eaLnBrk="0" fontAlgn="base" hangingPunct="0">
        <a:spcBef>
          <a:spcPct val="20000"/>
        </a:spcBef>
        <a:spcAft>
          <a:spcPct val="0"/>
        </a:spcAft>
        <a:buChar char="–"/>
        <a:defRPr sz="17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1838325" lvl="4" indent="-203200" algn="l" defTabSz="817880" rtl="0" eaLnBrk="0" fontAlgn="base" hangingPunct="0">
        <a:spcBef>
          <a:spcPct val="20000"/>
        </a:spcBef>
        <a:spcAft>
          <a:spcPct val="0"/>
        </a:spcAft>
        <a:buChar char="»"/>
        <a:defRPr sz="17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1370330" lvl="5" indent="-124460" algn="l" defTabSz="81788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19885" lvl="6" indent="-124460" algn="l" defTabSz="81788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68805" lvl="7" indent="-124460" algn="l" defTabSz="81788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17725" lvl="8" indent="-124460" algn="l" defTabSz="81788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49847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98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48920" lvl="1" indent="0" algn="l" defTabSz="49847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98475" lvl="2" indent="0" algn="l" defTabSz="49847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47395" lvl="3" indent="0" algn="l" defTabSz="49847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96950" lvl="4" indent="0" algn="l" defTabSz="49847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45870" lvl="5" indent="0" algn="l" defTabSz="49847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94790" lvl="6" indent="0" algn="l" defTabSz="49847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44345" lvl="7" indent="0" algn="l" defTabSz="49847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93265" lvl="8" indent="0" algn="l" defTabSz="49847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118" y="1589"/>
            <a:ext cx="12187767" cy="685482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021658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0" r:id="rId1"/>
    <p:sldLayoutId id="2147484321" r:id="rId2"/>
    <p:sldLayoutId id="2147484322" r:id="rId3"/>
    <p:sldLayoutId id="2147484323" r:id="rId4"/>
    <p:sldLayoutId id="2147484324" r:id="rId5"/>
    <p:sldLayoutId id="2147484325" r:id="rId6"/>
    <p:sldLayoutId id="2147484326" r:id="rId7"/>
    <p:sldLayoutId id="2147484327" r:id="rId8"/>
    <p:sldLayoutId id="2147484328" r:id="rId9"/>
    <p:sldLayoutId id="2147484329" r:id="rId10"/>
    <p:sldLayoutId id="2147484330" r:id="rId11"/>
    <p:sldLayoutId id="2147484331" r:id="rId12"/>
  </p:sldLayoutIdLst>
  <p:transition advClick="0" advTm="3000">
    <p:random/>
  </p:transition>
  <p:hf sldNum="0" hdr="0" ftr="0" dt="0"/>
  <p:txStyles>
    <p:titleStyle>
      <a:lvl1pPr algn="ctr" defTabSz="817880" rtl="0" eaLnBrk="0" fontAlgn="base" hangingPunct="0">
        <a:spcBef>
          <a:spcPct val="0"/>
        </a:spcBef>
        <a:spcAft>
          <a:spcPct val="0"/>
        </a:spcAft>
        <a:defRPr sz="3900" kern="1200">
          <a:solidFill>
            <a:schemeClr val="tx2"/>
          </a:solidFill>
          <a:latin typeface="+mj-lt"/>
          <a:ea typeface="SimSun" panose="02010600030101010101" pitchFamily="2" charset="-122"/>
          <a:cs typeface="+mj-cs"/>
        </a:defRPr>
      </a:lvl1pPr>
      <a:lvl2pPr algn="ctr" defTabSz="817880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defTabSz="817880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defTabSz="817880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defTabSz="817880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ctr" defTabSz="817880" rtl="0" fontAlgn="base">
        <a:spcBef>
          <a:spcPct val="0"/>
        </a:spcBef>
        <a:spcAft>
          <a:spcPct val="0"/>
        </a:spcAft>
        <a:buClr>
          <a:srgbClr val="000000"/>
        </a:buClr>
        <a:defRPr sz="39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ctr" defTabSz="817880" rtl="0" fontAlgn="base">
        <a:spcBef>
          <a:spcPct val="0"/>
        </a:spcBef>
        <a:spcAft>
          <a:spcPct val="0"/>
        </a:spcAft>
        <a:buClr>
          <a:srgbClr val="000000"/>
        </a:buClr>
        <a:defRPr sz="39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ctr" defTabSz="817880" rtl="0" fontAlgn="base">
        <a:spcBef>
          <a:spcPct val="0"/>
        </a:spcBef>
        <a:spcAft>
          <a:spcPct val="0"/>
        </a:spcAft>
        <a:buClr>
          <a:srgbClr val="000000"/>
        </a:buClr>
        <a:defRPr sz="39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ctr" defTabSz="817880" rtl="0" fontAlgn="base">
        <a:spcBef>
          <a:spcPct val="0"/>
        </a:spcBef>
        <a:spcAft>
          <a:spcPct val="0"/>
        </a:spcAft>
        <a:buClr>
          <a:srgbClr val="000000"/>
        </a:buClr>
        <a:defRPr sz="39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04800" indent="-304800" algn="l" defTabSz="817880" rtl="0" eaLnBrk="0" fontAlgn="base" hangingPunct="0">
        <a:spcBef>
          <a:spcPct val="20000"/>
        </a:spcBef>
        <a:spcAft>
          <a:spcPct val="0"/>
        </a:spcAft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63575" lvl="1" indent="-255905" algn="l" defTabSz="817880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021080" lvl="2" indent="-203200" algn="l" defTabSz="817880" rtl="0" eaLnBrk="0" fontAlgn="base" hangingPunct="0">
        <a:spcBef>
          <a:spcPct val="20000"/>
        </a:spcBef>
        <a:spcAft>
          <a:spcPct val="0"/>
        </a:spcAft>
        <a:buChar char="•"/>
        <a:defRPr sz="21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430655" lvl="3" indent="-205105" algn="l" defTabSz="817880" rtl="0" eaLnBrk="0" fontAlgn="base" hangingPunct="0">
        <a:spcBef>
          <a:spcPct val="20000"/>
        </a:spcBef>
        <a:spcAft>
          <a:spcPct val="0"/>
        </a:spcAft>
        <a:buChar char="–"/>
        <a:defRPr sz="17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1838325" lvl="4" indent="-203200" algn="l" defTabSz="817880" rtl="0" eaLnBrk="0" fontAlgn="base" hangingPunct="0">
        <a:spcBef>
          <a:spcPct val="20000"/>
        </a:spcBef>
        <a:spcAft>
          <a:spcPct val="0"/>
        </a:spcAft>
        <a:buChar char="»"/>
        <a:defRPr sz="17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1370330" lvl="5" indent="-124460" algn="l" defTabSz="81788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19885" lvl="6" indent="-124460" algn="l" defTabSz="81788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68805" lvl="7" indent="-124460" algn="l" defTabSz="81788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17725" lvl="8" indent="-124460" algn="l" defTabSz="81788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49847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98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48920" lvl="1" indent="0" algn="l" defTabSz="49847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98475" lvl="2" indent="0" algn="l" defTabSz="49847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47395" lvl="3" indent="0" algn="l" defTabSz="49847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96950" lvl="4" indent="0" algn="l" defTabSz="49847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45870" lvl="5" indent="0" algn="l" defTabSz="49847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94790" lvl="6" indent="0" algn="l" defTabSz="49847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44345" lvl="7" indent="0" algn="l" defTabSz="49847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93265" lvl="8" indent="0" algn="l" defTabSz="49847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09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154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939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fld id="{87C0059F-8085-4859-AE8D-C1F3A708DE55}" type="slidenum">
              <a:rPr lang="en-US" altLang="en-US" smtClean="0">
                <a:solidFill>
                  <a:srgbClr val="000000"/>
                </a:solidFill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286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038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fld id="{962CD421-BA7B-406F-9CFA-7EEB73468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04/05/2023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fld id="{599498C6-928F-4CA7-8EF5-95CCD3413B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049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.vn/search?q=c%E1%BA%A7n+th%C6%A1+vi%E1%BB%87t+nam+d%C3%A2n+s%E1%BB%91&amp;stick=H4sIAAAAAAAAAOPgE-LUz9U3ME5LzjXW0spOttLPyU9OLMnMz9MvLgHSxSWZyYk58UWp6UAhq4L8gtIcsCwAKEINGzkAAAA&amp;sa=X&amp;ved=0ahUKEwi694vilLnSAhWMGZQKHd9hD3IQ6BMIkAEoADAU" TargetMode="External"/><Relationship Id="rId3" Type="http://schemas.openxmlformats.org/officeDocument/2006/relationships/audio" Target="../media/audio5.wav"/><Relationship Id="rId7" Type="http://schemas.openxmlformats.org/officeDocument/2006/relationships/hyperlink" Target="https://www.google.com.vn/search?q=c%E1%BA%A7n+th%C6%A1+vi%E1%BB%87t+nam+di%E1%BB%87n+t%C3%ADch&amp;stick=H4sIAAAAAAAAAOPgE-LUz9U3ME5LzjXWkspOttLPyU9OLMnMz4MzrBKLUhMBw0FArikAAAA&amp;sa=X&amp;ved=0ahUKEwi694vilLnSAhWMGZQKHd9hD3IQ6BMIhgEoADAR" TargetMode="Externa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39.jp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0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33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4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5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4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4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5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3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17.xml"/><Relationship Id="rId4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5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3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3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6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33.xml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7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7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7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7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1.png"/><Relationship Id="rId18" Type="http://schemas.microsoft.com/office/2007/relationships/hdphoto" Target="../media/hdphoto4.wdp"/><Relationship Id="rId3" Type="http://schemas.openxmlformats.org/officeDocument/2006/relationships/audio" Target="NULL" TargetMode="External"/><Relationship Id="rId21" Type="http://schemas.openxmlformats.org/officeDocument/2006/relationships/image" Target="../media/image15.png"/><Relationship Id="rId7" Type="http://schemas.openxmlformats.org/officeDocument/2006/relationships/slide" Target="slide7.xml"/><Relationship Id="rId12" Type="http://schemas.microsoft.com/office/2007/relationships/hdphoto" Target="../media/hdphoto2.wdp"/><Relationship Id="rId17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20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image" Target="../media/image8.jp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.xml"/><Relationship Id="rId15" Type="http://schemas.openxmlformats.org/officeDocument/2006/relationships/slide" Target="slide6.xml"/><Relationship Id="rId23" Type="http://schemas.openxmlformats.org/officeDocument/2006/relationships/image" Target="../media/image16.png"/><Relationship Id="rId10" Type="http://schemas.openxmlformats.org/officeDocument/2006/relationships/slide" Target="slide5.xml"/><Relationship Id="rId19" Type="http://schemas.openxmlformats.org/officeDocument/2006/relationships/image" Target="../media/image14.png"/><Relationship Id="rId4" Type="http://schemas.microsoft.com/office/2007/relationships/media" Target="../media/media2.mp3"/><Relationship Id="rId9" Type="http://schemas.microsoft.com/office/2007/relationships/hdphoto" Target="../media/hdphoto1.wdp"/><Relationship Id="rId14" Type="http://schemas.microsoft.com/office/2007/relationships/hdphoto" Target="../media/hdphoto3.wdp"/><Relationship Id="rId22" Type="http://schemas.openxmlformats.org/officeDocument/2006/relationships/slide" Target="slide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7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7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8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0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08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0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0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0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1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1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12" Type="http://schemas.openxmlformats.org/officeDocument/2006/relationships/image" Target="../media/image2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slide" Target="slide4.xml"/><Relationship Id="rId11" Type="http://schemas.openxmlformats.org/officeDocument/2006/relationships/image" Target="../media/image21.GIF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audio" Target="../media/audio2.wav"/><Relationship Id="rId9" Type="http://schemas.openxmlformats.org/officeDocument/2006/relationships/image" Target="../media/image19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2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3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2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8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9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slide" Target="slide4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slide" Target="slide4.xml"/><Relationship Id="rId12" Type="http://schemas.openxmlformats.org/officeDocument/2006/relationships/image" Target="../media/image21.GIF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audio" Target="../media/audio4.wav"/><Relationship Id="rId10" Type="http://schemas.openxmlformats.org/officeDocument/2006/relationships/image" Target="../media/image18.png"/><Relationship Id="rId4" Type="http://schemas.openxmlformats.org/officeDocument/2006/relationships/audio" Target="../media/audio3.wav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3.xml"/><Relationship Id="rId5" Type="http://schemas.openxmlformats.org/officeDocument/2006/relationships/comments" Target="../comments/comment1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>
            <a:extLst>
              <a:ext uri="{FF2B5EF4-FFF2-40B4-BE49-F238E27FC236}">
                <a16:creationId xmlns:a16="http://schemas.microsoft.com/office/drawing/2014/main" xmlns="" id="{D7C88AC3-64AC-4F31-9390-E294FB29C7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85" r="51771" b="24444"/>
          <a:stretch/>
        </p:blipFill>
        <p:spPr>
          <a:xfrm>
            <a:off x="159494" y="2514467"/>
            <a:ext cx="5880100" cy="2425701"/>
          </a:xfrm>
          <a:prstGeom prst="rect">
            <a:avLst/>
          </a:prstGeom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xmlns="" id="{1F0B8CE6-C80D-4B8C-86C3-BDC8DAA27E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9" t="51852" r="61979" b="14074"/>
          <a:stretch/>
        </p:blipFill>
        <p:spPr>
          <a:xfrm>
            <a:off x="1823937" y="4455075"/>
            <a:ext cx="1651000" cy="2336800"/>
          </a:xfrm>
          <a:prstGeom prst="rect">
            <a:avLst/>
          </a:prstGeom>
        </p:spPr>
      </p:pic>
      <p:pic>
        <p:nvPicPr>
          <p:cNvPr id="5" name="图片 5">
            <a:extLst>
              <a:ext uri="{FF2B5EF4-FFF2-40B4-BE49-F238E27FC236}">
                <a16:creationId xmlns:a16="http://schemas.microsoft.com/office/drawing/2014/main" xmlns="" id="{4C700E55-5B80-4617-99AD-E9A573E31F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4" t="49630" r="75521" b="12036"/>
          <a:stretch/>
        </p:blipFill>
        <p:spPr>
          <a:xfrm>
            <a:off x="-317501" y="4309026"/>
            <a:ext cx="2057400" cy="2628900"/>
          </a:xfrm>
          <a:prstGeom prst="rect">
            <a:avLst/>
          </a:prstGeom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xmlns="" id="{05FD21A0-CD49-4DEA-B6C8-1F8A0DC87F5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5" t="33336" r="25938" b="20164"/>
          <a:stretch/>
        </p:blipFill>
        <p:spPr>
          <a:xfrm>
            <a:off x="9200187" y="4309026"/>
            <a:ext cx="3134731" cy="2336801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70F38E55-3389-4B10-9EDC-27D51C1D9849}"/>
              </a:ext>
            </a:extLst>
          </p:cNvPr>
          <p:cNvSpPr txBox="1">
            <a:spLocks/>
          </p:cNvSpPr>
          <p:nvPr/>
        </p:nvSpPr>
        <p:spPr>
          <a:xfrm>
            <a:off x="1196877" y="212452"/>
            <a:ext cx="10769600" cy="136525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9170">
              <a:spcBef>
                <a:spcPts val="1333"/>
              </a:spcBef>
              <a:buNone/>
            </a:pPr>
            <a:r>
              <a:rPr lang="en-US" altLang="en-US" sz="3200" b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altLang="en-US" sz="3200" b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ĐOÀN NGHIÊN</a:t>
            </a:r>
            <a:endParaRPr lang="en-US" altLang="en-US" sz="3200" b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6DCBE77-F1BB-4E48-BB38-9B750C52AB59}"/>
              </a:ext>
            </a:extLst>
          </p:cNvPr>
          <p:cNvSpPr/>
          <p:nvPr/>
        </p:nvSpPr>
        <p:spPr>
          <a:xfrm>
            <a:off x="1900936" y="1297255"/>
            <a:ext cx="1029640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377">
              <a:defRPr/>
            </a:pPr>
            <a:r>
              <a:rPr lang="en-US" sz="54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Chào</a:t>
            </a:r>
            <a:r>
              <a:rPr lang="en-US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mừng</a:t>
            </a:r>
            <a:r>
              <a:rPr lang="en-US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quý thầy cô giáo </a:t>
            </a:r>
          </a:p>
          <a:p>
            <a:pPr algn="ctr" defTabSz="914377">
              <a:defRPr/>
            </a:pPr>
            <a:r>
              <a:rPr lang="vi-VN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</a:t>
            </a:r>
            <a:r>
              <a:rPr lang="en-US" sz="54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188" y="3274274"/>
            <a:ext cx="4728176" cy="337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59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-3.7037E-7 L -4.37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7B4AF6-F2F4-49B2-B748-FB9C965DD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1313" y="1306488"/>
            <a:ext cx="8596668" cy="1320800"/>
          </a:xfrm>
        </p:spPr>
        <p:txBody>
          <a:bodyPr>
            <a:noAutofit/>
          </a:bodyPr>
          <a:lstStyle/>
          <a:p>
            <a:pPr algn="ctr"/>
            <a:r>
              <a:rPr lang="en-US" sz="5333" b="1" u="sng" dirty="0" err="1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5333" b="1" u="sng" dirty="0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u="sng" dirty="0" err="1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5333" b="1" u="sng" dirty="0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333" b="1" u="sng" dirty="0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33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533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533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533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5333" dirty="0"/>
          </a:p>
        </p:txBody>
      </p:sp>
      <p:pic>
        <p:nvPicPr>
          <p:cNvPr id="2050" name="Picture 2" descr="D:\hinh trang tridam may\0 (16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913" y="3098835"/>
            <a:ext cx="5515939" cy="317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xmlns="" id="{B4B7DEC7-C016-4645-86BF-EC44646A2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0410" y="327203"/>
            <a:ext cx="951895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39">
              <a:spcBef>
                <a:spcPct val="0"/>
              </a:spcBef>
              <a:buNone/>
              <a:defRPr/>
            </a:pPr>
            <a:r>
              <a:rPr lang="en-US" alt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alt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sz="4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en-US" altLang="en-US" sz="4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2182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椭圆 24"/>
          <p:cNvSpPr/>
          <p:nvPr/>
        </p:nvSpPr>
        <p:spPr>
          <a:xfrm>
            <a:off x="1997423" y="1325532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3" rIns="96364" bIns="48183" rtlCol="0" anchor="ctr"/>
          <a:lstStyle/>
          <a:p>
            <a:pPr algn="ctr" defTabSz="457189"/>
            <a:endParaRPr lang="zh-CN" altLang="en-US" sz="2257">
              <a:solidFill>
                <a:prstClr val="white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3634361" y="1325532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3" rIns="96364" bIns="48183" rtlCol="0" anchor="ctr"/>
          <a:lstStyle/>
          <a:p>
            <a:pPr algn="ctr" defTabSz="457189"/>
            <a:endParaRPr lang="zh-CN" altLang="en-US" sz="2257">
              <a:solidFill>
                <a:prstClr val="white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5284278" y="1325532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3" rIns="96364" bIns="48183" rtlCol="0" anchor="ctr"/>
          <a:lstStyle/>
          <a:p>
            <a:pPr algn="ctr" defTabSz="457189"/>
            <a:endParaRPr lang="zh-CN" altLang="en-US" sz="2257">
              <a:solidFill>
                <a:prstClr val="white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6936247" y="1325532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3" rIns="96364" bIns="48183" rtlCol="0" anchor="ctr"/>
          <a:lstStyle/>
          <a:p>
            <a:pPr algn="ctr" defTabSz="457189"/>
            <a:endParaRPr lang="zh-CN" altLang="en-US" sz="2257">
              <a:solidFill>
                <a:prstClr val="white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2132391" y="1454696"/>
            <a:ext cx="1699131" cy="1693305"/>
            <a:chOff x="3768359" y="1725446"/>
            <a:chExt cx="1930605" cy="1930605"/>
          </a:xfrm>
        </p:grpSpPr>
        <p:sp>
          <p:nvSpPr>
            <p:cNvPr id="30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1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1C939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3773969" y="1460037"/>
            <a:ext cx="1699131" cy="1693305"/>
            <a:chOff x="3768359" y="1725446"/>
            <a:chExt cx="1930605" cy="1930605"/>
          </a:xfrm>
        </p:grpSpPr>
        <p:sp>
          <p:nvSpPr>
            <p:cNvPr id="33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4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5418192" y="1460037"/>
            <a:ext cx="1699131" cy="1693305"/>
            <a:chOff x="3768359" y="1725446"/>
            <a:chExt cx="1930605" cy="1930605"/>
          </a:xfrm>
        </p:grpSpPr>
        <p:sp>
          <p:nvSpPr>
            <p:cNvPr id="36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7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7135792" y="1417626"/>
            <a:ext cx="1699131" cy="1693305"/>
            <a:chOff x="3768359" y="1725446"/>
            <a:chExt cx="1930605" cy="1930605"/>
          </a:xfrm>
        </p:grpSpPr>
        <p:sp>
          <p:nvSpPr>
            <p:cNvPr id="39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0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1" name="矩形 40"/>
          <p:cNvSpPr/>
          <p:nvPr/>
        </p:nvSpPr>
        <p:spPr>
          <a:xfrm>
            <a:off x="2291209" y="1387995"/>
            <a:ext cx="1295874" cy="1795592"/>
          </a:xfrm>
          <a:prstGeom prst="rect">
            <a:avLst/>
          </a:prstGeom>
          <a:effectLst/>
        </p:spPr>
        <p:txBody>
          <a:bodyPr wrap="none" lIns="96364" tIns="48183" rIns="96364" bIns="48183">
            <a:spAutoFit/>
          </a:bodyPr>
          <a:lstStyle/>
          <a:p>
            <a:pPr defTabSz="457189"/>
            <a:r>
              <a:rPr lang="en-US" altLang="zh-CN" sz="11036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K</a:t>
            </a:r>
            <a:endParaRPr lang="zh-CN" altLang="en-US" sz="11036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3952349" y="1417570"/>
            <a:ext cx="1295874" cy="1795592"/>
          </a:xfrm>
          <a:prstGeom prst="rect">
            <a:avLst/>
          </a:prstGeom>
          <a:effectLst/>
        </p:spPr>
        <p:txBody>
          <a:bodyPr wrap="none" lIns="96364" tIns="48183" rIns="96364" bIns="48183">
            <a:spAutoFit/>
          </a:bodyPr>
          <a:lstStyle/>
          <a:p>
            <a:pPr defTabSz="457189"/>
            <a:r>
              <a:rPr lang="en-US" altLang="zh-CN" sz="11036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H</a:t>
            </a:r>
            <a:endParaRPr lang="zh-CN" altLang="en-US" sz="11036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5654606" y="1429561"/>
            <a:ext cx="1217326" cy="1795592"/>
          </a:xfrm>
          <a:prstGeom prst="rect">
            <a:avLst/>
          </a:prstGeom>
          <a:effectLst/>
        </p:spPr>
        <p:txBody>
          <a:bodyPr wrap="none" lIns="96364" tIns="48183" rIns="96364" bIns="48183">
            <a:spAutoFit/>
          </a:bodyPr>
          <a:lstStyle/>
          <a:p>
            <a:pPr defTabSz="457189"/>
            <a:r>
              <a:rPr lang="en-US" altLang="zh-CN" sz="11036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Á</a:t>
            </a:r>
            <a:endParaRPr lang="zh-CN" altLang="en-US" sz="11036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7214890" y="1338503"/>
            <a:ext cx="1529912" cy="1795592"/>
          </a:xfrm>
          <a:prstGeom prst="rect">
            <a:avLst/>
          </a:prstGeom>
          <a:effectLst/>
        </p:spPr>
        <p:txBody>
          <a:bodyPr wrap="none" lIns="96364" tIns="48183" rIns="96364" bIns="48183">
            <a:spAutoFit/>
          </a:bodyPr>
          <a:lstStyle/>
          <a:p>
            <a:pPr defTabSz="457189"/>
            <a:r>
              <a:rPr lang="en-US" altLang="zh-CN" sz="11036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M</a:t>
            </a:r>
            <a:endParaRPr lang="zh-CN" altLang="en-US" sz="11036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1591537" y="2243210"/>
            <a:ext cx="405887" cy="404495"/>
            <a:chOff x="3768359" y="1725446"/>
            <a:chExt cx="1930605" cy="1930605"/>
          </a:xfrm>
        </p:grpSpPr>
        <p:sp>
          <p:nvSpPr>
            <p:cNvPr id="46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7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1194516" y="2062458"/>
            <a:ext cx="284016" cy="283041"/>
            <a:chOff x="3768359" y="1725446"/>
            <a:chExt cx="1930605" cy="1930605"/>
          </a:xfrm>
          <a:solidFill>
            <a:srgbClr val="EA5E66"/>
          </a:solidFill>
        </p:grpSpPr>
        <p:sp>
          <p:nvSpPr>
            <p:cNvPr id="49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pFill/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0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3586373" y="1407208"/>
            <a:ext cx="203535" cy="202837"/>
            <a:chOff x="3768359" y="1725446"/>
            <a:chExt cx="1930605" cy="1930605"/>
          </a:xfrm>
        </p:grpSpPr>
        <p:sp>
          <p:nvSpPr>
            <p:cNvPr id="5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5296979" y="1352805"/>
            <a:ext cx="290432" cy="289436"/>
            <a:chOff x="3768359" y="1725446"/>
            <a:chExt cx="1930605" cy="1930605"/>
          </a:xfrm>
        </p:grpSpPr>
        <p:sp>
          <p:nvSpPr>
            <p:cNvPr id="5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1C939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5276184" y="2998967"/>
            <a:ext cx="250643" cy="249783"/>
            <a:chOff x="3768359" y="1725446"/>
            <a:chExt cx="1930605" cy="1930605"/>
          </a:xfrm>
        </p:grpSpPr>
        <p:sp>
          <p:nvSpPr>
            <p:cNvPr id="58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9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3691467" y="2977900"/>
            <a:ext cx="257852" cy="256968"/>
            <a:chOff x="3768359" y="1725446"/>
            <a:chExt cx="1930605" cy="1930605"/>
          </a:xfrm>
        </p:grpSpPr>
        <p:sp>
          <p:nvSpPr>
            <p:cNvPr id="61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2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6977152" y="1255601"/>
            <a:ext cx="253899" cy="253027"/>
            <a:chOff x="3768359" y="1725446"/>
            <a:chExt cx="1930605" cy="1930605"/>
          </a:xfrm>
        </p:grpSpPr>
        <p:sp>
          <p:nvSpPr>
            <p:cNvPr id="64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5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7077082" y="3064283"/>
            <a:ext cx="224333" cy="223563"/>
            <a:chOff x="3768359" y="1725446"/>
            <a:chExt cx="1930605" cy="1930605"/>
          </a:xfrm>
        </p:grpSpPr>
        <p:sp>
          <p:nvSpPr>
            <p:cNvPr id="67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8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8800639" y="2171113"/>
            <a:ext cx="405887" cy="404495"/>
            <a:chOff x="3768359" y="1725446"/>
            <a:chExt cx="1930605" cy="1930605"/>
          </a:xfrm>
        </p:grpSpPr>
        <p:sp>
          <p:nvSpPr>
            <p:cNvPr id="70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71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2" name="组合 71"/>
          <p:cNvGrpSpPr/>
          <p:nvPr/>
        </p:nvGrpSpPr>
        <p:grpSpPr>
          <a:xfrm>
            <a:off x="9298475" y="2000236"/>
            <a:ext cx="284016" cy="283041"/>
            <a:chOff x="3768359" y="1725446"/>
            <a:chExt cx="1930605" cy="1930605"/>
          </a:xfrm>
        </p:grpSpPr>
        <p:sp>
          <p:nvSpPr>
            <p:cNvPr id="73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74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5" name="组合 74"/>
          <p:cNvGrpSpPr/>
          <p:nvPr/>
        </p:nvGrpSpPr>
        <p:grpSpPr>
          <a:xfrm>
            <a:off x="9717463" y="2244082"/>
            <a:ext cx="203535" cy="202837"/>
            <a:chOff x="3768359" y="1725446"/>
            <a:chExt cx="1930605" cy="1930605"/>
          </a:xfrm>
        </p:grpSpPr>
        <p:sp>
          <p:nvSpPr>
            <p:cNvPr id="76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77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8" name="组合 77"/>
          <p:cNvGrpSpPr/>
          <p:nvPr/>
        </p:nvGrpSpPr>
        <p:grpSpPr>
          <a:xfrm>
            <a:off x="779839" y="2205996"/>
            <a:ext cx="203535" cy="202837"/>
            <a:chOff x="3768359" y="1725446"/>
            <a:chExt cx="1930605" cy="1930605"/>
          </a:xfrm>
        </p:grpSpPr>
        <p:sp>
          <p:nvSpPr>
            <p:cNvPr id="79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80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81" name="椭圆 24">
            <a:extLst>
              <a:ext uri="{FF2B5EF4-FFF2-40B4-BE49-F238E27FC236}">
                <a16:creationId xmlns:a16="http://schemas.microsoft.com/office/drawing/2014/main" xmlns="" id="{E708533A-F899-4BCB-83B8-50872BA41EDB}"/>
              </a:ext>
            </a:extLst>
          </p:cNvPr>
          <p:cNvSpPr/>
          <p:nvPr/>
        </p:nvSpPr>
        <p:spPr>
          <a:xfrm>
            <a:off x="3000567" y="3299837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3" rIns="96364" bIns="48183" rtlCol="0" anchor="ctr"/>
          <a:lstStyle/>
          <a:p>
            <a:pPr algn="ctr" defTabSz="457189"/>
            <a:endParaRPr lang="zh-CN" altLang="en-US" sz="2257">
              <a:solidFill>
                <a:prstClr val="white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2" name="椭圆 25">
            <a:extLst>
              <a:ext uri="{FF2B5EF4-FFF2-40B4-BE49-F238E27FC236}">
                <a16:creationId xmlns:a16="http://schemas.microsoft.com/office/drawing/2014/main" xmlns="" id="{BEBF26C8-1C35-4FD3-943C-EF8792663A6D}"/>
              </a:ext>
            </a:extLst>
          </p:cNvPr>
          <p:cNvSpPr/>
          <p:nvPr/>
        </p:nvSpPr>
        <p:spPr>
          <a:xfrm>
            <a:off x="4637505" y="3299837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3" rIns="96364" bIns="48183" rtlCol="0" anchor="ctr"/>
          <a:lstStyle/>
          <a:p>
            <a:pPr algn="ctr" defTabSz="457189"/>
            <a:endParaRPr lang="zh-CN" altLang="en-US" sz="2257">
              <a:solidFill>
                <a:prstClr val="white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3" name="椭圆 26">
            <a:extLst>
              <a:ext uri="{FF2B5EF4-FFF2-40B4-BE49-F238E27FC236}">
                <a16:creationId xmlns:a16="http://schemas.microsoft.com/office/drawing/2014/main" xmlns="" id="{C006C435-A1B1-4A4C-BF40-DBC1F8ACB480}"/>
              </a:ext>
            </a:extLst>
          </p:cNvPr>
          <p:cNvSpPr/>
          <p:nvPr/>
        </p:nvSpPr>
        <p:spPr>
          <a:xfrm>
            <a:off x="6287422" y="3299837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3" rIns="96364" bIns="48183" rtlCol="0" anchor="ctr"/>
          <a:lstStyle/>
          <a:p>
            <a:pPr algn="ctr" defTabSz="457189"/>
            <a:endParaRPr lang="zh-CN" altLang="en-US" sz="2257">
              <a:solidFill>
                <a:prstClr val="white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85" name="组合 28">
            <a:extLst>
              <a:ext uri="{FF2B5EF4-FFF2-40B4-BE49-F238E27FC236}">
                <a16:creationId xmlns:a16="http://schemas.microsoft.com/office/drawing/2014/main" xmlns="" id="{CF96C9D3-30A7-4087-AD38-74AA5A46D108}"/>
              </a:ext>
            </a:extLst>
          </p:cNvPr>
          <p:cNvGrpSpPr/>
          <p:nvPr/>
        </p:nvGrpSpPr>
        <p:grpSpPr>
          <a:xfrm>
            <a:off x="3135535" y="3429001"/>
            <a:ext cx="1699131" cy="1693305"/>
            <a:chOff x="3768359" y="1725446"/>
            <a:chExt cx="1930605" cy="1930605"/>
          </a:xfrm>
        </p:grpSpPr>
        <p:sp>
          <p:nvSpPr>
            <p:cNvPr id="86" name="Oval 5">
              <a:extLst>
                <a:ext uri="{FF2B5EF4-FFF2-40B4-BE49-F238E27FC236}">
                  <a16:creationId xmlns:a16="http://schemas.microsoft.com/office/drawing/2014/main" xmlns="" id="{3696B32F-25FD-44ED-AF3D-5FE88CAC7E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87" name="Oval 5">
              <a:extLst>
                <a:ext uri="{FF2B5EF4-FFF2-40B4-BE49-F238E27FC236}">
                  <a16:creationId xmlns:a16="http://schemas.microsoft.com/office/drawing/2014/main" xmlns="" id="{110E4E8F-8FE2-4A60-B926-F2F8AB1BC0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1C939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8" name="组合 31">
            <a:extLst>
              <a:ext uri="{FF2B5EF4-FFF2-40B4-BE49-F238E27FC236}">
                <a16:creationId xmlns:a16="http://schemas.microsoft.com/office/drawing/2014/main" xmlns="" id="{8B5C9E11-BDF1-407C-AD94-428181D16C10}"/>
              </a:ext>
            </a:extLst>
          </p:cNvPr>
          <p:cNvGrpSpPr/>
          <p:nvPr/>
        </p:nvGrpSpPr>
        <p:grpSpPr>
          <a:xfrm>
            <a:off x="4777113" y="3434344"/>
            <a:ext cx="1699131" cy="1693305"/>
            <a:chOff x="3768359" y="1725446"/>
            <a:chExt cx="1930605" cy="1930605"/>
          </a:xfrm>
        </p:grpSpPr>
        <p:sp>
          <p:nvSpPr>
            <p:cNvPr id="89" name="Oval 5">
              <a:extLst>
                <a:ext uri="{FF2B5EF4-FFF2-40B4-BE49-F238E27FC236}">
                  <a16:creationId xmlns:a16="http://schemas.microsoft.com/office/drawing/2014/main" xmlns="" id="{4B6DDBF7-076D-4C15-B23B-66A1E5881A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90" name="Oval 5">
              <a:extLst>
                <a:ext uri="{FF2B5EF4-FFF2-40B4-BE49-F238E27FC236}">
                  <a16:creationId xmlns:a16="http://schemas.microsoft.com/office/drawing/2014/main" xmlns="" id="{6D52190D-1CED-4379-B097-3346292B77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1" name="组合 34">
            <a:extLst>
              <a:ext uri="{FF2B5EF4-FFF2-40B4-BE49-F238E27FC236}">
                <a16:creationId xmlns:a16="http://schemas.microsoft.com/office/drawing/2014/main" xmlns="" id="{94CC2708-1DEA-497F-995D-EFAF628AAAE5}"/>
              </a:ext>
            </a:extLst>
          </p:cNvPr>
          <p:cNvGrpSpPr/>
          <p:nvPr/>
        </p:nvGrpSpPr>
        <p:grpSpPr>
          <a:xfrm>
            <a:off x="6487449" y="3406913"/>
            <a:ext cx="1699131" cy="1693305"/>
            <a:chOff x="3768359" y="1725446"/>
            <a:chExt cx="1930605" cy="1930605"/>
          </a:xfrm>
        </p:grpSpPr>
        <p:sp>
          <p:nvSpPr>
            <p:cNvPr id="92" name="Oval 5">
              <a:extLst>
                <a:ext uri="{FF2B5EF4-FFF2-40B4-BE49-F238E27FC236}">
                  <a16:creationId xmlns:a16="http://schemas.microsoft.com/office/drawing/2014/main" xmlns="" id="{5D46A40D-1738-4C61-84B5-82495A849D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93" name="Oval 5">
              <a:extLst>
                <a:ext uri="{FF2B5EF4-FFF2-40B4-BE49-F238E27FC236}">
                  <a16:creationId xmlns:a16="http://schemas.microsoft.com/office/drawing/2014/main" xmlns="" id="{842C3B73-254C-43D2-8D02-03E61D0228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97" name="矩形 40">
            <a:extLst>
              <a:ext uri="{FF2B5EF4-FFF2-40B4-BE49-F238E27FC236}">
                <a16:creationId xmlns:a16="http://schemas.microsoft.com/office/drawing/2014/main" xmlns="" id="{7BB8FD27-AAD2-4730-83A8-FE1633265710}"/>
              </a:ext>
            </a:extLst>
          </p:cNvPr>
          <p:cNvSpPr/>
          <p:nvPr/>
        </p:nvSpPr>
        <p:spPr>
          <a:xfrm>
            <a:off x="3452099" y="3350310"/>
            <a:ext cx="1058629" cy="1795592"/>
          </a:xfrm>
          <a:prstGeom prst="rect">
            <a:avLst/>
          </a:prstGeom>
          <a:effectLst/>
        </p:spPr>
        <p:txBody>
          <a:bodyPr wrap="none" lIns="96364" tIns="48183" rIns="96364" bIns="48183">
            <a:spAutoFit/>
          </a:bodyPr>
          <a:lstStyle/>
          <a:p>
            <a:pPr defTabSz="457189"/>
            <a:r>
              <a:rPr lang="en-US" altLang="zh-CN" sz="11036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P</a:t>
            </a:r>
            <a:endParaRPr lang="zh-CN" altLang="en-US" sz="11036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98" name="矩形 41">
            <a:extLst>
              <a:ext uri="{FF2B5EF4-FFF2-40B4-BE49-F238E27FC236}">
                <a16:creationId xmlns:a16="http://schemas.microsoft.com/office/drawing/2014/main" xmlns="" id="{16731069-94F3-41CB-A22B-8B6A672B5523}"/>
              </a:ext>
            </a:extLst>
          </p:cNvPr>
          <p:cNvSpPr/>
          <p:nvPr/>
        </p:nvSpPr>
        <p:spPr>
          <a:xfrm>
            <a:off x="4955493" y="3391875"/>
            <a:ext cx="1295874" cy="1795592"/>
          </a:xfrm>
          <a:prstGeom prst="rect">
            <a:avLst/>
          </a:prstGeom>
          <a:effectLst/>
        </p:spPr>
        <p:txBody>
          <a:bodyPr wrap="none" lIns="96364" tIns="48183" rIns="96364" bIns="48183">
            <a:spAutoFit/>
          </a:bodyPr>
          <a:lstStyle/>
          <a:p>
            <a:pPr defTabSz="457189"/>
            <a:r>
              <a:rPr lang="en-US" altLang="zh-CN" sz="11036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H</a:t>
            </a:r>
            <a:endParaRPr lang="zh-CN" altLang="en-US" sz="11036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99" name="矩形 42">
            <a:extLst>
              <a:ext uri="{FF2B5EF4-FFF2-40B4-BE49-F238E27FC236}">
                <a16:creationId xmlns:a16="http://schemas.microsoft.com/office/drawing/2014/main" xmlns="" id="{1849B1D0-1459-437C-84E8-EF187C64963C}"/>
              </a:ext>
            </a:extLst>
          </p:cNvPr>
          <p:cNvSpPr/>
          <p:nvPr/>
        </p:nvSpPr>
        <p:spPr>
          <a:xfrm>
            <a:off x="6698522" y="3379941"/>
            <a:ext cx="1217326" cy="1795592"/>
          </a:xfrm>
          <a:prstGeom prst="rect">
            <a:avLst/>
          </a:prstGeom>
          <a:effectLst/>
        </p:spPr>
        <p:txBody>
          <a:bodyPr wrap="none" lIns="96364" tIns="48183" rIns="96364" bIns="48183">
            <a:spAutoFit/>
          </a:bodyPr>
          <a:lstStyle/>
          <a:p>
            <a:pPr defTabSz="457189"/>
            <a:r>
              <a:rPr lang="en-US" altLang="zh-CN" sz="11036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Á</a:t>
            </a:r>
            <a:endParaRPr lang="zh-CN" altLang="en-US" sz="11036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01" name="组合 44">
            <a:extLst>
              <a:ext uri="{FF2B5EF4-FFF2-40B4-BE49-F238E27FC236}">
                <a16:creationId xmlns:a16="http://schemas.microsoft.com/office/drawing/2014/main" xmlns="" id="{C456B251-7897-4DA7-9719-AEBC90757846}"/>
              </a:ext>
            </a:extLst>
          </p:cNvPr>
          <p:cNvGrpSpPr/>
          <p:nvPr/>
        </p:nvGrpSpPr>
        <p:grpSpPr>
          <a:xfrm>
            <a:off x="2594681" y="4217515"/>
            <a:ext cx="405887" cy="404495"/>
            <a:chOff x="3768359" y="1725446"/>
            <a:chExt cx="1930605" cy="1930605"/>
          </a:xfrm>
        </p:grpSpPr>
        <p:sp>
          <p:nvSpPr>
            <p:cNvPr id="102" name="Oval 5">
              <a:extLst>
                <a:ext uri="{FF2B5EF4-FFF2-40B4-BE49-F238E27FC236}">
                  <a16:creationId xmlns:a16="http://schemas.microsoft.com/office/drawing/2014/main" xmlns="" id="{DF7DB8E2-D085-4DFC-9E34-4B14860BE9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03" name="Oval 5">
              <a:extLst>
                <a:ext uri="{FF2B5EF4-FFF2-40B4-BE49-F238E27FC236}">
                  <a16:creationId xmlns:a16="http://schemas.microsoft.com/office/drawing/2014/main" xmlns="" id="{CB395F7C-273D-4C06-BF72-083A45D789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4" name="组合 47">
            <a:extLst>
              <a:ext uri="{FF2B5EF4-FFF2-40B4-BE49-F238E27FC236}">
                <a16:creationId xmlns:a16="http://schemas.microsoft.com/office/drawing/2014/main" xmlns="" id="{0D7B4595-9D89-4CB3-8EF7-15C647217A27}"/>
              </a:ext>
            </a:extLst>
          </p:cNvPr>
          <p:cNvGrpSpPr/>
          <p:nvPr/>
        </p:nvGrpSpPr>
        <p:grpSpPr>
          <a:xfrm>
            <a:off x="2197660" y="4036765"/>
            <a:ext cx="284016" cy="283041"/>
            <a:chOff x="3768359" y="1725446"/>
            <a:chExt cx="1930605" cy="1930605"/>
          </a:xfrm>
          <a:solidFill>
            <a:srgbClr val="EA5E66"/>
          </a:solidFill>
        </p:grpSpPr>
        <p:sp>
          <p:nvSpPr>
            <p:cNvPr id="105" name="Oval 5">
              <a:extLst>
                <a:ext uri="{FF2B5EF4-FFF2-40B4-BE49-F238E27FC236}">
                  <a16:creationId xmlns:a16="http://schemas.microsoft.com/office/drawing/2014/main" xmlns="" id="{23C95CBE-59D6-4ACE-B152-523BB244E4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pFill/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06" name="Oval 5">
              <a:extLst>
                <a:ext uri="{FF2B5EF4-FFF2-40B4-BE49-F238E27FC236}">
                  <a16:creationId xmlns:a16="http://schemas.microsoft.com/office/drawing/2014/main" xmlns="" id="{5F617C94-CB1C-433A-A06B-100E70199D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7" name="组合 50">
            <a:extLst>
              <a:ext uri="{FF2B5EF4-FFF2-40B4-BE49-F238E27FC236}">
                <a16:creationId xmlns:a16="http://schemas.microsoft.com/office/drawing/2014/main" xmlns="" id="{B6DA0B9B-528B-4CDE-8724-0FE5AABC28C5}"/>
              </a:ext>
            </a:extLst>
          </p:cNvPr>
          <p:cNvGrpSpPr/>
          <p:nvPr/>
        </p:nvGrpSpPr>
        <p:grpSpPr>
          <a:xfrm>
            <a:off x="4589517" y="3381515"/>
            <a:ext cx="203535" cy="202837"/>
            <a:chOff x="3768359" y="1725446"/>
            <a:chExt cx="1930605" cy="1930605"/>
          </a:xfrm>
        </p:grpSpPr>
        <p:sp>
          <p:nvSpPr>
            <p:cNvPr id="108" name="Oval 5">
              <a:extLst>
                <a:ext uri="{FF2B5EF4-FFF2-40B4-BE49-F238E27FC236}">
                  <a16:creationId xmlns:a16="http://schemas.microsoft.com/office/drawing/2014/main" xmlns="" id="{D68F00D9-20B7-4F60-A375-3FDEECA293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09" name="Oval 5">
              <a:extLst>
                <a:ext uri="{FF2B5EF4-FFF2-40B4-BE49-F238E27FC236}">
                  <a16:creationId xmlns:a16="http://schemas.microsoft.com/office/drawing/2014/main" xmlns="" id="{80FB14B2-A30C-45D8-8E2C-739C760E99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0" name="组合 53">
            <a:extLst>
              <a:ext uri="{FF2B5EF4-FFF2-40B4-BE49-F238E27FC236}">
                <a16:creationId xmlns:a16="http://schemas.microsoft.com/office/drawing/2014/main" xmlns="" id="{F03F773B-1753-4AC4-B73C-4D494FF1A50A}"/>
              </a:ext>
            </a:extLst>
          </p:cNvPr>
          <p:cNvGrpSpPr/>
          <p:nvPr/>
        </p:nvGrpSpPr>
        <p:grpSpPr>
          <a:xfrm>
            <a:off x="6300123" y="3327111"/>
            <a:ext cx="290432" cy="289436"/>
            <a:chOff x="3768359" y="1725446"/>
            <a:chExt cx="1930605" cy="1930605"/>
          </a:xfrm>
        </p:grpSpPr>
        <p:sp>
          <p:nvSpPr>
            <p:cNvPr id="111" name="Oval 5">
              <a:extLst>
                <a:ext uri="{FF2B5EF4-FFF2-40B4-BE49-F238E27FC236}">
                  <a16:creationId xmlns:a16="http://schemas.microsoft.com/office/drawing/2014/main" xmlns="" id="{4A409272-A633-4FE3-A0AD-DCEAEBDB79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12" name="Oval 5">
              <a:extLst>
                <a:ext uri="{FF2B5EF4-FFF2-40B4-BE49-F238E27FC236}">
                  <a16:creationId xmlns:a16="http://schemas.microsoft.com/office/drawing/2014/main" xmlns="" id="{1D01DCE1-8DFD-4799-A410-A6981E5DB1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1C939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3" name="组合 56">
            <a:extLst>
              <a:ext uri="{FF2B5EF4-FFF2-40B4-BE49-F238E27FC236}">
                <a16:creationId xmlns:a16="http://schemas.microsoft.com/office/drawing/2014/main" xmlns="" id="{5A9B6B74-8C56-4992-8792-A6AF7C886794}"/>
              </a:ext>
            </a:extLst>
          </p:cNvPr>
          <p:cNvGrpSpPr/>
          <p:nvPr/>
        </p:nvGrpSpPr>
        <p:grpSpPr>
          <a:xfrm>
            <a:off x="6279328" y="4973274"/>
            <a:ext cx="250643" cy="249783"/>
            <a:chOff x="3768359" y="1725446"/>
            <a:chExt cx="1930605" cy="1930605"/>
          </a:xfrm>
        </p:grpSpPr>
        <p:sp>
          <p:nvSpPr>
            <p:cNvPr id="114" name="Oval 5">
              <a:extLst>
                <a:ext uri="{FF2B5EF4-FFF2-40B4-BE49-F238E27FC236}">
                  <a16:creationId xmlns:a16="http://schemas.microsoft.com/office/drawing/2014/main" xmlns="" id="{2F80D38A-DBBD-4D92-B0D6-4DE8BB1A49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15" name="Oval 5">
              <a:extLst>
                <a:ext uri="{FF2B5EF4-FFF2-40B4-BE49-F238E27FC236}">
                  <a16:creationId xmlns:a16="http://schemas.microsoft.com/office/drawing/2014/main" xmlns="" id="{BA3423D7-BC93-4025-8EBA-1DB8C23C9A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6" name="组合 59">
            <a:extLst>
              <a:ext uri="{FF2B5EF4-FFF2-40B4-BE49-F238E27FC236}">
                <a16:creationId xmlns:a16="http://schemas.microsoft.com/office/drawing/2014/main" xmlns="" id="{8B80F1BE-7976-4833-8F09-D9EB73E3D18B}"/>
              </a:ext>
            </a:extLst>
          </p:cNvPr>
          <p:cNvGrpSpPr/>
          <p:nvPr/>
        </p:nvGrpSpPr>
        <p:grpSpPr>
          <a:xfrm>
            <a:off x="4694611" y="4952207"/>
            <a:ext cx="257852" cy="256968"/>
            <a:chOff x="3768359" y="1725446"/>
            <a:chExt cx="1930605" cy="1930605"/>
          </a:xfrm>
        </p:grpSpPr>
        <p:sp>
          <p:nvSpPr>
            <p:cNvPr id="117" name="Oval 5">
              <a:extLst>
                <a:ext uri="{FF2B5EF4-FFF2-40B4-BE49-F238E27FC236}">
                  <a16:creationId xmlns:a16="http://schemas.microsoft.com/office/drawing/2014/main" xmlns="" id="{FDAD47CF-319B-4906-93AE-7EE6CB199E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18" name="Oval 5">
              <a:extLst>
                <a:ext uri="{FF2B5EF4-FFF2-40B4-BE49-F238E27FC236}">
                  <a16:creationId xmlns:a16="http://schemas.microsoft.com/office/drawing/2014/main" xmlns="" id="{229C6F2D-09D9-488B-8793-F7D7706E51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9" name="组合 62">
            <a:extLst>
              <a:ext uri="{FF2B5EF4-FFF2-40B4-BE49-F238E27FC236}">
                <a16:creationId xmlns:a16="http://schemas.microsoft.com/office/drawing/2014/main" xmlns="" id="{FA868A14-C342-4C00-AC45-27E971D9E5F9}"/>
              </a:ext>
            </a:extLst>
          </p:cNvPr>
          <p:cNvGrpSpPr/>
          <p:nvPr/>
        </p:nvGrpSpPr>
        <p:grpSpPr>
          <a:xfrm>
            <a:off x="7980296" y="3229907"/>
            <a:ext cx="253899" cy="253027"/>
            <a:chOff x="3768359" y="1725446"/>
            <a:chExt cx="1930605" cy="1930605"/>
          </a:xfrm>
        </p:grpSpPr>
        <p:sp>
          <p:nvSpPr>
            <p:cNvPr id="120" name="Oval 5">
              <a:extLst>
                <a:ext uri="{FF2B5EF4-FFF2-40B4-BE49-F238E27FC236}">
                  <a16:creationId xmlns:a16="http://schemas.microsoft.com/office/drawing/2014/main" xmlns="" id="{1A47D7C9-75DC-4067-8C20-AB8587B4A6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1" name="Oval 5">
              <a:extLst>
                <a:ext uri="{FF2B5EF4-FFF2-40B4-BE49-F238E27FC236}">
                  <a16:creationId xmlns:a16="http://schemas.microsoft.com/office/drawing/2014/main" xmlns="" id="{6B2400B4-F9B5-47C6-8303-75692E73C7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2" name="组合 65">
            <a:extLst>
              <a:ext uri="{FF2B5EF4-FFF2-40B4-BE49-F238E27FC236}">
                <a16:creationId xmlns:a16="http://schemas.microsoft.com/office/drawing/2014/main" xmlns="" id="{C9E5FEB2-919C-4BFF-B2ED-3757AF6E0218}"/>
              </a:ext>
            </a:extLst>
          </p:cNvPr>
          <p:cNvGrpSpPr/>
          <p:nvPr/>
        </p:nvGrpSpPr>
        <p:grpSpPr>
          <a:xfrm>
            <a:off x="8080226" y="5038589"/>
            <a:ext cx="224333" cy="223563"/>
            <a:chOff x="3768359" y="1725446"/>
            <a:chExt cx="1930605" cy="1930605"/>
          </a:xfrm>
        </p:grpSpPr>
        <p:sp>
          <p:nvSpPr>
            <p:cNvPr id="123" name="Oval 5">
              <a:extLst>
                <a:ext uri="{FF2B5EF4-FFF2-40B4-BE49-F238E27FC236}">
                  <a16:creationId xmlns:a16="http://schemas.microsoft.com/office/drawing/2014/main" xmlns="" id="{D55080D7-EC8C-432D-89AB-2C2EE5A12B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4" name="Oval 5">
              <a:extLst>
                <a:ext uri="{FF2B5EF4-FFF2-40B4-BE49-F238E27FC236}">
                  <a16:creationId xmlns:a16="http://schemas.microsoft.com/office/drawing/2014/main" xmlns="" id="{C3635576-06D9-4266-BF05-E0C29AB481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5" name="组合 68">
            <a:extLst>
              <a:ext uri="{FF2B5EF4-FFF2-40B4-BE49-F238E27FC236}">
                <a16:creationId xmlns:a16="http://schemas.microsoft.com/office/drawing/2014/main" xmlns="" id="{0C582B53-675E-4983-A271-C58BF25A6D3D}"/>
              </a:ext>
            </a:extLst>
          </p:cNvPr>
          <p:cNvGrpSpPr/>
          <p:nvPr/>
        </p:nvGrpSpPr>
        <p:grpSpPr>
          <a:xfrm>
            <a:off x="8226910" y="4160618"/>
            <a:ext cx="405887" cy="404495"/>
            <a:chOff x="3768359" y="1725446"/>
            <a:chExt cx="1930605" cy="1930605"/>
          </a:xfrm>
        </p:grpSpPr>
        <p:sp>
          <p:nvSpPr>
            <p:cNvPr id="126" name="Oval 5">
              <a:extLst>
                <a:ext uri="{FF2B5EF4-FFF2-40B4-BE49-F238E27FC236}">
                  <a16:creationId xmlns:a16="http://schemas.microsoft.com/office/drawing/2014/main" xmlns="" id="{9862C79D-99F7-4C35-8A95-1BFCD64C73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7" name="Oval 5">
              <a:extLst>
                <a:ext uri="{FF2B5EF4-FFF2-40B4-BE49-F238E27FC236}">
                  <a16:creationId xmlns:a16="http://schemas.microsoft.com/office/drawing/2014/main" xmlns="" id="{B0EA9D29-5F83-4427-B691-F966142169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8" name="组合 71">
            <a:extLst>
              <a:ext uri="{FF2B5EF4-FFF2-40B4-BE49-F238E27FC236}">
                <a16:creationId xmlns:a16="http://schemas.microsoft.com/office/drawing/2014/main" xmlns="" id="{B0F1CFB3-2AF2-4665-A23F-D18948C8EB97}"/>
              </a:ext>
            </a:extLst>
          </p:cNvPr>
          <p:cNvGrpSpPr/>
          <p:nvPr/>
        </p:nvGrpSpPr>
        <p:grpSpPr>
          <a:xfrm>
            <a:off x="8724744" y="3989741"/>
            <a:ext cx="284016" cy="283041"/>
            <a:chOff x="3768359" y="1725446"/>
            <a:chExt cx="1930605" cy="1930605"/>
          </a:xfrm>
        </p:grpSpPr>
        <p:sp>
          <p:nvSpPr>
            <p:cNvPr id="129" name="Oval 5">
              <a:extLst>
                <a:ext uri="{FF2B5EF4-FFF2-40B4-BE49-F238E27FC236}">
                  <a16:creationId xmlns:a16="http://schemas.microsoft.com/office/drawing/2014/main" xmlns="" id="{067F3788-5511-4D54-A1C6-550CB5CDEF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0" name="Oval 5">
              <a:extLst>
                <a:ext uri="{FF2B5EF4-FFF2-40B4-BE49-F238E27FC236}">
                  <a16:creationId xmlns:a16="http://schemas.microsoft.com/office/drawing/2014/main" xmlns="" id="{461C2752-1DEB-4356-A833-A77D4B9885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1" name="组合 74">
            <a:extLst>
              <a:ext uri="{FF2B5EF4-FFF2-40B4-BE49-F238E27FC236}">
                <a16:creationId xmlns:a16="http://schemas.microsoft.com/office/drawing/2014/main" xmlns="" id="{547FEB45-D9AB-4EA3-9B47-3275AE93CA93}"/>
              </a:ext>
            </a:extLst>
          </p:cNvPr>
          <p:cNvGrpSpPr/>
          <p:nvPr/>
        </p:nvGrpSpPr>
        <p:grpSpPr>
          <a:xfrm>
            <a:off x="9143734" y="4233588"/>
            <a:ext cx="203535" cy="202837"/>
            <a:chOff x="3768359" y="1725446"/>
            <a:chExt cx="1930605" cy="1930605"/>
          </a:xfrm>
        </p:grpSpPr>
        <p:sp>
          <p:nvSpPr>
            <p:cNvPr id="132" name="Oval 5">
              <a:extLst>
                <a:ext uri="{FF2B5EF4-FFF2-40B4-BE49-F238E27FC236}">
                  <a16:creationId xmlns:a16="http://schemas.microsoft.com/office/drawing/2014/main" xmlns="" id="{03FD7D62-F1BA-43FD-B3D1-7383AD7C78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3" name="Oval 5">
              <a:extLst>
                <a:ext uri="{FF2B5EF4-FFF2-40B4-BE49-F238E27FC236}">
                  <a16:creationId xmlns:a16="http://schemas.microsoft.com/office/drawing/2014/main" xmlns="" id="{385885E8-6E3C-4CA8-9E39-858A6858B9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4" name="组合 77">
            <a:extLst>
              <a:ext uri="{FF2B5EF4-FFF2-40B4-BE49-F238E27FC236}">
                <a16:creationId xmlns:a16="http://schemas.microsoft.com/office/drawing/2014/main" xmlns="" id="{5C7A4228-3D3D-4AD6-94BD-F64FF566C844}"/>
              </a:ext>
            </a:extLst>
          </p:cNvPr>
          <p:cNvGrpSpPr/>
          <p:nvPr/>
        </p:nvGrpSpPr>
        <p:grpSpPr>
          <a:xfrm>
            <a:off x="1782983" y="4180302"/>
            <a:ext cx="203535" cy="202837"/>
            <a:chOff x="3768359" y="1725446"/>
            <a:chExt cx="1930605" cy="1930605"/>
          </a:xfrm>
        </p:grpSpPr>
        <p:sp>
          <p:nvSpPr>
            <p:cNvPr id="135" name="Oval 5">
              <a:extLst>
                <a:ext uri="{FF2B5EF4-FFF2-40B4-BE49-F238E27FC236}">
                  <a16:creationId xmlns:a16="http://schemas.microsoft.com/office/drawing/2014/main" xmlns="" id="{FCE9C23F-009D-4700-AD7A-46E964CD99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6" name="Oval 5">
              <a:extLst>
                <a:ext uri="{FF2B5EF4-FFF2-40B4-BE49-F238E27FC236}">
                  <a16:creationId xmlns:a16="http://schemas.microsoft.com/office/drawing/2014/main" xmlns="" id="{6B26CF8B-65A7-4D53-A041-64023EE5D1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78007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2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2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53" presetClass="entr" presetSubtype="16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2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53" presetClass="entr" presetSubtype="16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53" presetClass="entr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2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2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53" presetClass="entr" presetSubtype="16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2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2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2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53" presetClass="entr" presetSubtype="16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2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2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53" presetClass="entr" presetSubtype="16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2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2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53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2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2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53" presetClass="entr" presetSubtype="16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2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53" presetClass="entr" presetSubtype="16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25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25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53" presetClass="entr" presetSubtype="16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2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2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53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2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2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53" presetClass="entr" presetSubtype="16" fill="hold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2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2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4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53" presetClass="entr" presetSubtype="16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2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2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9" dur="25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41" grpId="0"/>
      <p:bldP spid="42" grpId="0"/>
      <p:bldP spid="43" grpId="0"/>
      <p:bldP spid="44" grpId="0"/>
      <p:bldP spid="81" grpId="0" animBg="1"/>
      <p:bldP spid="82" grpId="0" animBg="1"/>
      <p:bldP spid="83" grpId="0" animBg="1"/>
      <p:bldP spid="97" grpId="0"/>
      <p:bldP spid="98" grpId="0"/>
      <p:bldP spid="9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Box 18">
            <a:extLst>
              <a:ext uri="{FF2B5EF4-FFF2-40B4-BE49-F238E27FC236}">
                <a16:creationId xmlns:a16="http://schemas.microsoft.com/office/drawing/2014/main" xmlns="" id="{399BFD00-B9CA-4CD4-BD10-66F199D1D04C}"/>
              </a:ext>
            </a:extLst>
          </p:cNvPr>
          <p:cNvSpPr txBox="1"/>
          <p:nvPr/>
        </p:nvSpPr>
        <p:spPr>
          <a:xfrm>
            <a:off x="283378" y="168631"/>
            <a:ext cx="2923846" cy="5847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pPr defTabSz="457189"/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1:</a:t>
            </a:r>
            <a:endParaRPr lang="vi-VN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072C5F2-2D54-494B-8EFE-CBA0CFB89E75}"/>
              </a:ext>
            </a:extLst>
          </p:cNvPr>
          <p:cNvSpPr txBox="1"/>
          <p:nvPr/>
        </p:nvSpPr>
        <p:spPr>
          <a:xfrm>
            <a:off x="143691" y="1387816"/>
            <a:ext cx="11772086" cy="1077218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defTabSz="457189"/>
            <a:r>
              <a:rPr lang="en-US" altLang="en-US" sz="3200" b="1" dirty="0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 </a:t>
            </a:r>
            <a:r>
              <a:rPr lang="en-US" altLang="en-US" sz="3200" b="1" dirty="0" err="1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3200" b="1" dirty="0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200" b="1" dirty="0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3200" b="1" dirty="0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200" b="1" dirty="0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altLang="en-US" sz="3200" b="1" dirty="0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3200" b="1" dirty="0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3200" b="1" dirty="0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200" b="1" dirty="0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en-US" sz="3200" b="1" dirty="0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3200" b="1" dirty="0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200" b="1" dirty="0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3200" b="1" dirty="0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3200" b="1" dirty="0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200" b="1" dirty="0" err="1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altLang="en-US" sz="3200" b="1" dirty="0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b="1" dirty="0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altLang="en-US" sz="3200" b="1" dirty="0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dirty="0">
                <a:solidFill>
                  <a:srgbClr val="10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rgbClr val="1008B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BCB55EB7-51C6-4E14-80F4-4DA9B9176793}"/>
              </a:ext>
            </a:extLst>
          </p:cNvPr>
          <p:cNvSpPr txBox="1"/>
          <p:nvPr/>
        </p:nvSpPr>
        <p:spPr>
          <a:xfrm>
            <a:off x="143691" y="4205111"/>
            <a:ext cx="11772085" cy="1077218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defTabSz="457189"/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 </a:t>
            </a:r>
            <a:r>
              <a:rPr lang="en-US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635C91E-121A-427C-B261-10075CC81790}"/>
              </a:ext>
            </a:extLst>
          </p:cNvPr>
          <p:cNvSpPr txBox="1"/>
          <p:nvPr/>
        </p:nvSpPr>
        <p:spPr>
          <a:xfrm>
            <a:off x="212403" y="3040905"/>
            <a:ext cx="11703373" cy="58477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defTabSz="457189"/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16" name="Text Box 18">
            <a:extLst>
              <a:ext uri="{FF2B5EF4-FFF2-40B4-BE49-F238E27FC236}">
                <a16:creationId xmlns:a16="http://schemas.microsoft.com/office/drawing/2014/main" xmlns="" id="{DE189668-A811-42BE-9D75-775CDC0B88A2}"/>
              </a:ext>
            </a:extLst>
          </p:cNvPr>
          <p:cNvSpPr txBox="1"/>
          <p:nvPr/>
        </p:nvSpPr>
        <p:spPr>
          <a:xfrm>
            <a:off x="4052727" y="772744"/>
            <a:ext cx="4022724" cy="5847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pPr defTabSz="457189"/>
            <a:r>
              <a:rPr lang="en-US" altLang="en-US" sz="32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altLang="en-US" sz="32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altLang="en-US" sz="32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altLang="en-US" sz="32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lược</a:t>
            </a:r>
            <a:r>
              <a:rPr lang="en-US" altLang="en-US" sz="32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endParaRPr lang="vi-VN" altLang="en-US" sz="3200" b="1" dirty="0">
              <a:solidFill>
                <a:srgbClr val="C0504D">
                  <a:lumMod val="50000"/>
                </a:srgb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Text Box 18">
            <a:extLst>
              <a:ext uri="{FF2B5EF4-FFF2-40B4-BE49-F238E27FC236}">
                <a16:creationId xmlns:a16="http://schemas.microsoft.com/office/drawing/2014/main" xmlns="" id="{79EB14C2-BB70-4AD0-B12C-AF6BE02DF8A4}"/>
              </a:ext>
            </a:extLst>
          </p:cNvPr>
          <p:cNvSpPr txBox="1"/>
          <p:nvPr/>
        </p:nvSpPr>
        <p:spPr>
          <a:xfrm>
            <a:off x="3006005" y="187487"/>
            <a:ext cx="9167801" cy="58477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pPr defTabSz="457189"/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phố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Cửu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Long</a:t>
            </a:r>
            <a:endParaRPr lang="vi-VN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117565" y="5897401"/>
            <a:ext cx="2397499" cy="960599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r>
              <a:rPr lang="en-US" sz="37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SGK/131</a:t>
            </a:r>
          </a:p>
        </p:txBody>
      </p:sp>
    </p:spTree>
    <p:extLst>
      <p:ext uri="{BB962C8B-B14F-4D97-AF65-F5344CB8AC3E}">
        <p14:creationId xmlns:p14="http://schemas.microsoft.com/office/powerpoint/2010/main" val="228082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9" grpId="0"/>
      <p:bldP spid="15" grpId="0"/>
      <p:bldP spid="16" grpId="0"/>
      <p:bldP spid="17" grpId="0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Ban Do Viet 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71" y="2621"/>
            <a:ext cx="4761243" cy="6775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Ban Do Viet Nam-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074" y="2743201"/>
            <a:ext cx="9559002" cy="3971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Freeform 9"/>
          <p:cNvSpPr>
            <a:spLocks/>
          </p:cNvSpPr>
          <p:nvPr/>
        </p:nvSpPr>
        <p:spPr bwMode="auto">
          <a:xfrm>
            <a:off x="4545013" y="4335809"/>
            <a:ext cx="566360" cy="804040"/>
          </a:xfrm>
          <a:custGeom>
            <a:avLst/>
            <a:gdLst>
              <a:gd name="T0" fmla="*/ 2147483646 w 323"/>
              <a:gd name="T1" fmla="*/ 2147483646 h 603"/>
              <a:gd name="T2" fmla="*/ 2147483646 w 323"/>
              <a:gd name="T3" fmla="*/ 2147483646 h 603"/>
              <a:gd name="T4" fmla="*/ 2147483646 w 323"/>
              <a:gd name="T5" fmla="*/ 2147483646 h 603"/>
              <a:gd name="T6" fmla="*/ 2147483646 w 323"/>
              <a:gd name="T7" fmla="*/ 2147483646 h 603"/>
              <a:gd name="T8" fmla="*/ 2147483646 w 323"/>
              <a:gd name="T9" fmla="*/ 2147483646 h 603"/>
              <a:gd name="T10" fmla="*/ 2147483646 w 323"/>
              <a:gd name="T11" fmla="*/ 2147483646 h 603"/>
              <a:gd name="T12" fmla="*/ 2147483646 w 323"/>
              <a:gd name="T13" fmla="*/ 2147483646 h 603"/>
              <a:gd name="T14" fmla="*/ 2147483646 w 323"/>
              <a:gd name="T15" fmla="*/ 2147483646 h 603"/>
              <a:gd name="T16" fmla="*/ 2147483646 w 323"/>
              <a:gd name="T17" fmla="*/ 2147483646 h 603"/>
              <a:gd name="T18" fmla="*/ 2147483646 w 323"/>
              <a:gd name="T19" fmla="*/ 2147483646 h 603"/>
              <a:gd name="T20" fmla="*/ 2147483646 w 323"/>
              <a:gd name="T21" fmla="*/ 2147483646 h 603"/>
              <a:gd name="T22" fmla="*/ 2147483646 w 323"/>
              <a:gd name="T23" fmla="*/ 2147483646 h 603"/>
              <a:gd name="T24" fmla="*/ 2147483646 w 323"/>
              <a:gd name="T25" fmla="*/ 2147483646 h 603"/>
              <a:gd name="T26" fmla="*/ 2147483646 w 323"/>
              <a:gd name="T27" fmla="*/ 2147483646 h 603"/>
              <a:gd name="T28" fmla="*/ 2147483646 w 323"/>
              <a:gd name="T29" fmla="*/ 2147483646 h 603"/>
              <a:gd name="T30" fmla="*/ 2147483646 w 323"/>
              <a:gd name="T31" fmla="*/ 2147483646 h 603"/>
              <a:gd name="T32" fmla="*/ 2147483646 w 323"/>
              <a:gd name="T33" fmla="*/ 2147483646 h 603"/>
              <a:gd name="T34" fmla="*/ 2147483646 w 323"/>
              <a:gd name="T35" fmla="*/ 2147483646 h 603"/>
              <a:gd name="T36" fmla="*/ 2147483646 w 323"/>
              <a:gd name="T37" fmla="*/ 2147483646 h 603"/>
              <a:gd name="T38" fmla="*/ 2147483646 w 323"/>
              <a:gd name="T39" fmla="*/ 2147483646 h 603"/>
              <a:gd name="T40" fmla="*/ 2147483646 w 323"/>
              <a:gd name="T41" fmla="*/ 2147483646 h 603"/>
              <a:gd name="T42" fmla="*/ 2147483646 w 323"/>
              <a:gd name="T43" fmla="*/ 2147483646 h 603"/>
              <a:gd name="T44" fmla="*/ 2147483646 w 323"/>
              <a:gd name="T45" fmla="*/ 2147483646 h 603"/>
              <a:gd name="T46" fmla="*/ 2147483646 w 323"/>
              <a:gd name="T47" fmla="*/ 2147483646 h 603"/>
              <a:gd name="T48" fmla="*/ 2147483646 w 323"/>
              <a:gd name="T49" fmla="*/ 2147483646 h 603"/>
              <a:gd name="T50" fmla="*/ 2147483646 w 323"/>
              <a:gd name="T51" fmla="*/ 2147483646 h 603"/>
              <a:gd name="T52" fmla="*/ 2147483646 w 323"/>
              <a:gd name="T53" fmla="*/ 2147483646 h 603"/>
              <a:gd name="T54" fmla="*/ 2147483646 w 323"/>
              <a:gd name="T55" fmla="*/ 2147483646 h 603"/>
              <a:gd name="T56" fmla="*/ 2147483646 w 323"/>
              <a:gd name="T57" fmla="*/ 2147483646 h 603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323"/>
              <a:gd name="T88" fmla="*/ 0 h 603"/>
              <a:gd name="T89" fmla="*/ 323 w 323"/>
              <a:gd name="T90" fmla="*/ 603 h 603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323" h="603">
                <a:moveTo>
                  <a:pt x="323" y="333"/>
                </a:moveTo>
                <a:cubicBezTo>
                  <a:pt x="312" y="300"/>
                  <a:pt x="310" y="286"/>
                  <a:pt x="281" y="267"/>
                </a:cubicBezTo>
                <a:cubicBezTo>
                  <a:pt x="267" y="224"/>
                  <a:pt x="254" y="173"/>
                  <a:pt x="215" y="147"/>
                </a:cubicBezTo>
                <a:cubicBezTo>
                  <a:pt x="191" y="111"/>
                  <a:pt x="165" y="32"/>
                  <a:pt x="131" y="9"/>
                </a:cubicBezTo>
                <a:cubicBezTo>
                  <a:pt x="116" y="54"/>
                  <a:pt x="138" y="0"/>
                  <a:pt x="107" y="39"/>
                </a:cubicBezTo>
                <a:cubicBezTo>
                  <a:pt x="103" y="44"/>
                  <a:pt x="107" y="55"/>
                  <a:pt x="101" y="57"/>
                </a:cubicBezTo>
                <a:cubicBezTo>
                  <a:pt x="80" y="64"/>
                  <a:pt x="57" y="61"/>
                  <a:pt x="35" y="63"/>
                </a:cubicBezTo>
                <a:cubicBezTo>
                  <a:pt x="0" y="87"/>
                  <a:pt x="11" y="93"/>
                  <a:pt x="35" y="129"/>
                </a:cubicBezTo>
                <a:cubicBezTo>
                  <a:pt x="42" y="140"/>
                  <a:pt x="43" y="153"/>
                  <a:pt x="47" y="165"/>
                </a:cubicBezTo>
                <a:cubicBezTo>
                  <a:pt x="49" y="172"/>
                  <a:pt x="59" y="172"/>
                  <a:pt x="65" y="177"/>
                </a:cubicBezTo>
                <a:cubicBezTo>
                  <a:pt x="75" y="185"/>
                  <a:pt x="89" y="201"/>
                  <a:pt x="95" y="213"/>
                </a:cubicBezTo>
                <a:cubicBezTo>
                  <a:pt x="111" y="249"/>
                  <a:pt x="105" y="259"/>
                  <a:pt x="131" y="285"/>
                </a:cubicBezTo>
                <a:cubicBezTo>
                  <a:pt x="139" y="308"/>
                  <a:pt x="154" y="319"/>
                  <a:pt x="167" y="339"/>
                </a:cubicBezTo>
                <a:cubicBezTo>
                  <a:pt x="163" y="351"/>
                  <a:pt x="159" y="363"/>
                  <a:pt x="155" y="375"/>
                </a:cubicBezTo>
                <a:cubicBezTo>
                  <a:pt x="152" y="383"/>
                  <a:pt x="154" y="393"/>
                  <a:pt x="149" y="399"/>
                </a:cubicBezTo>
                <a:cubicBezTo>
                  <a:pt x="145" y="404"/>
                  <a:pt x="137" y="403"/>
                  <a:pt x="131" y="405"/>
                </a:cubicBezTo>
                <a:cubicBezTo>
                  <a:pt x="116" y="450"/>
                  <a:pt x="138" y="396"/>
                  <a:pt x="107" y="435"/>
                </a:cubicBezTo>
                <a:cubicBezTo>
                  <a:pt x="104" y="439"/>
                  <a:pt x="96" y="475"/>
                  <a:pt x="95" y="477"/>
                </a:cubicBezTo>
                <a:cubicBezTo>
                  <a:pt x="91" y="489"/>
                  <a:pt x="83" y="513"/>
                  <a:pt x="83" y="513"/>
                </a:cubicBezTo>
                <a:cubicBezTo>
                  <a:pt x="87" y="543"/>
                  <a:pt x="92" y="569"/>
                  <a:pt x="101" y="597"/>
                </a:cubicBezTo>
                <a:cubicBezTo>
                  <a:pt x="111" y="595"/>
                  <a:pt x="121" y="590"/>
                  <a:pt x="131" y="591"/>
                </a:cubicBezTo>
                <a:cubicBezTo>
                  <a:pt x="144" y="592"/>
                  <a:pt x="167" y="603"/>
                  <a:pt x="167" y="603"/>
                </a:cubicBezTo>
                <a:cubicBezTo>
                  <a:pt x="185" y="598"/>
                  <a:pt x="195" y="599"/>
                  <a:pt x="209" y="585"/>
                </a:cubicBezTo>
                <a:cubicBezTo>
                  <a:pt x="214" y="580"/>
                  <a:pt x="215" y="570"/>
                  <a:pt x="221" y="567"/>
                </a:cubicBezTo>
                <a:cubicBezTo>
                  <a:pt x="237" y="559"/>
                  <a:pt x="258" y="561"/>
                  <a:pt x="275" y="555"/>
                </a:cubicBezTo>
                <a:cubicBezTo>
                  <a:pt x="281" y="538"/>
                  <a:pt x="290" y="511"/>
                  <a:pt x="293" y="501"/>
                </a:cubicBezTo>
                <a:cubicBezTo>
                  <a:pt x="297" y="489"/>
                  <a:pt x="305" y="465"/>
                  <a:pt x="305" y="465"/>
                </a:cubicBezTo>
                <a:cubicBezTo>
                  <a:pt x="292" y="427"/>
                  <a:pt x="301" y="360"/>
                  <a:pt x="323" y="327"/>
                </a:cubicBezTo>
                <a:cubicBezTo>
                  <a:pt x="319" y="311"/>
                  <a:pt x="311" y="279"/>
                  <a:pt x="311" y="279"/>
                </a:cubicBezTo>
              </a:path>
            </a:pathLst>
          </a:custGeom>
          <a:ln w="57150">
            <a:solidFill>
              <a:srgbClr val="FF0000"/>
            </a:solidFill>
            <a:headEnd/>
            <a:tailEnd/>
          </a:ln>
          <a:ex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lIns="91048" tIns="45515" rIns="91048" bIns="45515"/>
          <a:lstStyle/>
          <a:p>
            <a:pPr marL="0" marR="0" lvl="0" indent="0" defTabSz="910428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8" name="Line 10"/>
          <p:cNvSpPr>
            <a:spLocks noChangeShapeType="1"/>
          </p:cNvSpPr>
          <p:nvPr/>
        </p:nvSpPr>
        <p:spPr bwMode="auto">
          <a:xfrm flipV="1">
            <a:off x="4668706" y="2819435"/>
            <a:ext cx="714809" cy="2162393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048" tIns="45515" rIns="91048" bIns="45515"/>
          <a:lstStyle/>
          <a:p>
            <a:pPr marL="0" marR="0" lvl="0" indent="0" defTabSz="910428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6722898" y="544530"/>
            <a:ext cx="3240035" cy="546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048" tIns="45515" rIns="91048" bIns="45515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0428" fontAlgn="base">
              <a:spcBef>
                <a:spcPct val="50000"/>
              </a:spcBef>
              <a:spcAft>
                <a:spcPct val="0"/>
              </a:spcAft>
            </a:pPr>
            <a:endParaRPr lang="en-US" alt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20" name="Picture 15" descr="Untitled-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564" y="27303"/>
            <a:ext cx="6714931" cy="6171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18"/>
          <p:cNvSpPr txBox="1">
            <a:spLocks noChangeArrowheads="1"/>
          </p:cNvSpPr>
          <p:nvPr/>
        </p:nvSpPr>
        <p:spPr bwMode="auto">
          <a:xfrm>
            <a:off x="6498812" y="6253448"/>
            <a:ext cx="4871347" cy="461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048" tIns="45515" rIns="91048" bIns="45515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0428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Lược</a:t>
            </a:r>
            <a:r>
              <a:rPr lang="en-US" altLang="en-US" sz="2400" b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đồ</a:t>
            </a:r>
            <a:r>
              <a:rPr lang="en-US" altLang="en-US" sz="2400" b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thành</a:t>
            </a:r>
            <a:r>
              <a:rPr lang="en-US" altLang="en-US" sz="2400" b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phố</a:t>
            </a:r>
            <a:r>
              <a:rPr lang="en-US" altLang="en-US" sz="2400" b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Cần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Thơ</a:t>
            </a:r>
            <a:endParaRPr lang="vi-VN" altLang="en-US" sz="2400" b="1" dirty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191622" y="2605761"/>
            <a:ext cx="531683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910428">
              <a:buFont typeface="Arial" charset="0"/>
              <a:buNone/>
            </a:pPr>
            <a:r>
              <a:rPr lang="en-US" altLang="en-US" sz="3200" b="1" dirty="0" err="1" smtClean="0">
                <a:solidFill>
                  <a:srgbClr val="000000"/>
                </a:solidFill>
                <a:latin typeface="Times New Roman" pitchFamily="18" charset="0"/>
                <a:hlinkClick r:id="rId7"/>
              </a:rPr>
              <a:t>Diện</a:t>
            </a:r>
            <a:r>
              <a:rPr lang="en-US" altLang="en-US" sz="3200" b="1" dirty="0" smtClean="0">
                <a:solidFill>
                  <a:srgbClr val="000000"/>
                </a:solidFill>
                <a:latin typeface="Times New Roman" pitchFamily="18" charset="0"/>
                <a:hlinkClick r:id="rId7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Times New Roman" pitchFamily="18" charset="0"/>
                <a:hlinkClick r:id="rId7"/>
              </a:rPr>
              <a:t>tích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</a:rPr>
              <a:t>: </a:t>
            </a:r>
            <a:r>
              <a:rPr lang="en-US" altLang="en-US" sz="3200" dirty="0">
                <a:solidFill>
                  <a:srgbClr val="000000"/>
                </a:solidFill>
                <a:latin typeface="Times New Roman" pitchFamily="18" charset="0"/>
              </a:rPr>
              <a:t>1.439.200 km</a:t>
            </a:r>
            <a:r>
              <a:rPr lang="en-US" alt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²</a:t>
            </a:r>
            <a:endParaRPr lang="en-US" altLang="en-US" sz="3200" dirty="0">
              <a:solidFill>
                <a:srgbClr val="000000"/>
              </a:solidFill>
              <a:latin typeface="Times New Roman" pitchFamily="18" charset="0"/>
            </a:endParaRPr>
          </a:p>
          <a:p>
            <a:pPr defTabSz="910428">
              <a:buFont typeface="Arial" charset="0"/>
              <a:buNone/>
            </a:pP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  <a:hlinkClick r:id="rId8"/>
              </a:rPr>
              <a:t>Dân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hlinkClick r:id="rId8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  <a:hlinkClick r:id="rId8"/>
              </a:rPr>
              <a:t>số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</a:rPr>
              <a:t>: 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itchFamily="18" charset="0"/>
              </a:rPr>
              <a:t>Trên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200" dirty="0">
                <a:solidFill>
                  <a:srgbClr val="000000"/>
                </a:solidFill>
                <a:latin typeface="Times New Roman" pitchFamily="18" charset="0"/>
              </a:rPr>
              <a:t>1.235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itchFamily="18" charset="0"/>
              </a:rPr>
              <a:t>nghìn</a:t>
            </a:r>
            <a:r>
              <a:rPr lang="en-US" altLang="en-US" sz="3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itchFamily="18" charset="0"/>
              </a:rPr>
              <a:t>người</a:t>
            </a:r>
            <a:r>
              <a:rPr lang="en-US" altLang="en-US" sz="3200" dirty="0">
                <a:solidFill>
                  <a:srgbClr val="000000"/>
                </a:solidFill>
                <a:latin typeface="Times New Roman" pitchFamily="18" charset="0"/>
              </a:rPr>
              <a:t> (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itchFamily="18" charset="0"/>
              </a:rPr>
              <a:t>năm</a:t>
            </a:r>
            <a:r>
              <a:rPr lang="en-US" altLang="en-US" sz="3200" dirty="0">
                <a:solidFill>
                  <a:srgbClr val="000000"/>
                </a:solidFill>
                <a:latin typeface="Times New Roman" pitchFamily="18" charset="0"/>
              </a:rPr>
              <a:t> 2019)</a:t>
            </a:r>
            <a:endParaRPr lang="en-US" altLang="en-US" sz="3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7072C5F2-2D54-494B-8EFE-CBA0CFB89E75}"/>
              </a:ext>
            </a:extLst>
          </p:cNvPr>
          <p:cNvSpPr txBox="1"/>
          <p:nvPr/>
        </p:nvSpPr>
        <p:spPr>
          <a:xfrm>
            <a:off x="5597378" y="76200"/>
            <a:ext cx="6674213" cy="1077218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defTabSz="457189"/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507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9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4" grpId="2" animBg="1"/>
      <p:bldP spid="18" grpId="0" animBg="1"/>
      <p:bldP spid="18" grpId="1" animBg="1"/>
      <p:bldP spid="21" grpId="0"/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3" descr="Untitled-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089" y="700907"/>
            <a:ext cx="8534401" cy="5559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xt Box 5"/>
          <p:cNvSpPr txBox="1">
            <a:spLocks noChangeArrowheads="1"/>
          </p:cNvSpPr>
          <p:nvPr/>
        </p:nvSpPr>
        <p:spPr bwMode="auto">
          <a:xfrm>
            <a:off x="3581401" y="6305549"/>
            <a:ext cx="457113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77"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LƯỢC ĐỒ THÀNH PHỐ CẦN THƠ</a:t>
            </a:r>
          </a:p>
        </p:txBody>
      </p:sp>
      <p:sp>
        <p:nvSpPr>
          <p:cNvPr id="427016" name="Text Box 8"/>
          <p:cNvSpPr txBox="1">
            <a:spLocks noChangeArrowheads="1"/>
          </p:cNvSpPr>
          <p:nvPr/>
        </p:nvSpPr>
        <p:spPr bwMode="auto">
          <a:xfrm>
            <a:off x="-165594" y="-93299"/>
            <a:ext cx="12570372" cy="74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377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267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Thành</a:t>
            </a:r>
            <a:r>
              <a:rPr lang="en-US" sz="4267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phố</a:t>
            </a: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Cần</a:t>
            </a: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Thơ</a:t>
            </a: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giáp</a:t>
            </a: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với</a:t>
            </a: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những</a:t>
            </a: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tỉnh</a:t>
            </a: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31" name="Oval 30"/>
          <p:cNvSpPr/>
          <p:nvPr/>
        </p:nvSpPr>
        <p:spPr>
          <a:xfrm>
            <a:off x="8561122" y="2782266"/>
            <a:ext cx="1650508" cy="5302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DEF6F1"/>
              </a:solidFill>
              <a:latin typeface="Arial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6582847" y="5522576"/>
            <a:ext cx="1569689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DEF6F1"/>
              </a:solidFill>
              <a:latin typeface="Arial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7534684" y="974011"/>
            <a:ext cx="1693983" cy="4947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DEF6F1"/>
              </a:solidFill>
              <a:latin typeface="Arial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1981199" y="3649833"/>
            <a:ext cx="1905000" cy="609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DEF6F1"/>
              </a:solidFill>
              <a:latin typeface="Arial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2453148" y="1046536"/>
            <a:ext cx="1371600" cy="60960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DEF6F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270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27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7016" grpId="0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5" name="Picture 3" descr="Picture5">
            <a:extLst>
              <a:ext uri="{FF2B5EF4-FFF2-40B4-BE49-F238E27FC236}">
                <a16:creationId xmlns:a16="http://schemas.microsoft.com/office/drawing/2014/main" xmlns="" id="{38846B04-6FA3-4E83-A009-71C1722EC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556" y="221751"/>
            <a:ext cx="7772400" cy="4857751"/>
          </a:xfrm>
          <a:prstGeom prst="rect">
            <a:avLst/>
          </a:prstGeom>
          <a:solidFill>
            <a:srgbClr val="0070C0"/>
          </a:solidFill>
          <a:ln w="38100">
            <a:solidFill>
              <a:srgbClr val="00FFCC"/>
            </a:solidFill>
            <a:miter lim="800000"/>
            <a:headEnd/>
            <a:tailEnd/>
          </a:ln>
          <a:extLst/>
        </p:spPr>
      </p:pic>
      <p:sp>
        <p:nvSpPr>
          <p:cNvPr id="16390" name="Text Box 6">
            <a:extLst>
              <a:ext uri="{FF2B5EF4-FFF2-40B4-BE49-F238E27FC236}">
                <a16:creationId xmlns:a16="http://schemas.microsoft.com/office/drawing/2014/main" xmlns="" id="{F083DD2A-1E9C-4089-B4E4-158444F1BE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162" y="5474514"/>
            <a:ext cx="10046941" cy="666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40" tIns="45720" rIns="91440" bIns="4572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7189" eaLnBrk="1" hangingPunct="1">
              <a:spcBef>
                <a:spcPct val="50000"/>
              </a:spcBef>
            </a:pPr>
            <a:r>
              <a:rPr lang="en-US" alt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2/ </a:t>
            </a:r>
            <a:r>
              <a:rPr lang="en-US" alt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Phố</a:t>
            </a:r>
            <a:r>
              <a:rPr lang="en-US" alt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Cần</a:t>
            </a:r>
            <a:r>
              <a:rPr lang="en-US" alt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Thơ</a:t>
            </a:r>
            <a:r>
              <a:rPr lang="en-US" alt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nằm</a:t>
            </a:r>
            <a:r>
              <a:rPr lang="en-US" alt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bên</a:t>
            </a:r>
            <a:r>
              <a:rPr lang="en-US" alt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bờ</a:t>
            </a:r>
            <a:r>
              <a:rPr lang="en-US" alt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sông</a:t>
            </a:r>
            <a:r>
              <a:rPr lang="en-US" alt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 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82759BB1-6AF6-439B-B95B-F436C2344F91}"/>
              </a:ext>
            </a:extLst>
          </p:cNvPr>
          <p:cNvSpPr/>
          <p:nvPr/>
        </p:nvSpPr>
        <p:spPr>
          <a:xfrm>
            <a:off x="5117709" y="221752"/>
            <a:ext cx="5038823" cy="3400875"/>
          </a:xfrm>
          <a:custGeom>
            <a:avLst/>
            <a:gdLst>
              <a:gd name="connsiteX0" fmla="*/ 0 w 5038823"/>
              <a:gd name="connsiteY0" fmla="*/ 0 h 3400875"/>
              <a:gd name="connsiteX1" fmla="*/ 304800 w 5038823"/>
              <a:gd name="connsiteY1" fmla="*/ 190500 h 3400875"/>
              <a:gd name="connsiteX2" fmla="*/ 714375 w 5038823"/>
              <a:gd name="connsiteY2" fmla="*/ 466725 h 3400875"/>
              <a:gd name="connsiteX3" fmla="*/ 942975 w 5038823"/>
              <a:gd name="connsiteY3" fmla="*/ 533400 h 3400875"/>
              <a:gd name="connsiteX4" fmla="*/ 1209675 w 5038823"/>
              <a:gd name="connsiteY4" fmla="*/ 695325 h 3400875"/>
              <a:gd name="connsiteX5" fmla="*/ 1752600 w 5038823"/>
              <a:gd name="connsiteY5" fmla="*/ 1028700 h 3400875"/>
              <a:gd name="connsiteX6" fmla="*/ 2000250 w 5038823"/>
              <a:gd name="connsiteY6" fmla="*/ 1314450 h 3400875"/>
              <a:gd name="connsiteX7" fmla="*/ 2228850 w 5038823"/>
              <a:gd name="connsiteY7" fmla="*/ 1552575 h 3400875"/>
              <a:gd name="connsiteX8" fmla="*/ 2228850 w 5038823"/>
              <a:gd name="connsiteY8" fmla="*/ 1495425 h 3400875"/>
              <a:gd name="connsiteX9" fmla="*/ 2562225 w 5038823"/>
              <a:gd name="connsiteY9" fmla="*/ 1819275 h 3400875"/>
              <a:gd name="connsiteX10" fmla="*/ 2971800 w 5038823"/>
              <a:gd name="connsiteY10" fmla="*/ 1933575 h 3400875"/>
              <a:gd name="connsiteX11" fmla="*/ 3219450 w 5038823"/>
              <a:gd name="connsiteY11" fmla="*/ 2095500 h 3400875"/>
              <a:gd name="connsiteX12" fmla="*/ 3667125 w 5038823"/>
              <a:gd name="connsiteY12" fmla="*/ 2324100 h 3400875"/>
              <a:gd name="connsiteX13" fmla="*/ 4181475 w 5038823"/>
              <a:gd name="connsiteY13" fmla="*/ 2600325 h 3400875"/>
              <a:gd name="connsiteX14" fmla="*/ 4495800 w 5038823"/>
              <a:gd name="connsiteY14" fmla="*/ 2952750 h 3400875"/>
              <a:gd name="connsiteX15" fmla="*/ 5029200 w 5038823"/>
              <a:gd name="connsiteY15" fmla="*/ 3086100 h 3400875"/>
              <a:gd name="connsiteX16" fmla="*/ 4667250 w 5038823"/>
              <a:gd name="connsiteY16" fmla="*/ 3038475 h 3400875"/>
              <a:gd name="connsiteX17" fmla="*/ 4991100 w 5038823"/>
              <a:gd name="connsiteY17" fmla="*/ 3295650 h 3400875"/>
              <a:gd name="connsiteX18" fmla="*/ 4972050 w 5038823"/>
              <a:gd name="connsiteY18" fmla="*/ 3381375 h 3400875"/>
              <a:gd name="connsiteX19" fmla="*/ 4381500 w 5038823"/>
              <a:gd name="connsiteY19" fmla="*/ 2943225 h 3400875"/>
              <a:gd name="connsiteX20" fmla="*/ 3971925 w 5038823"/>
              <a:gd name="connsiteY20" fmla="*/ 2638425 h 3400875"/>
              <a:gd name="connsiteX21" fmla="*/ 3486150 w 5038823"/>
              <a:gd name="connsiteY21" fmla="*/ 2381250 h 3400875"/>
              <a:gd name="connsiteX22" fmla="*/ 2943225 w 5038823"/>
              <a:gd name="connsiteY22" fmla="*/ 2114550 h 3400875"/>
              <a:gd name="connsiteX23" fmla="*/ 2790825 w 5038823"/>
              <a:gd name="connsiteY23" fmla="*/ 1962150 h 3400875"/>
              <a:gd name="connsiteX24" fmla="*/ 2562225 w 5038823"/>
              <a:gd name="connsiteY24" fmla="*/ 1895475 h 3400875"/>
              <a:gd name="connsiteX25" fmla="*/ 2209800 w 5038823"/>
              <a:gd name="connsiteY25" fmla="*/ 1628775 h 3400875"/>
              <a:gd name="connsiteX26" fmla="*/ 1438275 w 5038823"/>
              <a:gd name="connsiteY26" fmla="*/ 1143000 h 3400875"/>
              <a:gd name="connsiteX27" fmla="*/ 742950 w 5038823"/>
              <a:gd name="connsiteY27" fmla="*/ 628650 h 3400875"/>
              <a:gd name="connsiteX28" fmla="*/ 1228725 w 5038823"/>
              <a:gd name="connsiteY28" fmla="*/ 771525 h 3400875"/>
              <a:gd name="connsiteX29" fmla="*/ 1895475 w 5038823"/>
              <a:gd name="connsiteY29" fmla="*/ 1323975 h 3400875"/>
              <a:gd name="connsiteX30" fmla="*/ 1800225 w 5038823"/>
              <a:gd name="connsiteY30" fmla="*/ 1362075 h 3400875"/>
              <a:gd name="connsiteX31" fmla="*/ 1657350 w 5038823"/>
              <a:gd name="connsiteY31" fmla="*/ 1276350 h 3400875"/>
              <a:gd name="connsiteX32" fmla="*/ 1476375 w 5038823"/>
              <a:gd name="connsiteY32" fmla="*/ 1123950 h 3400875"/>
              <a:gd name="connsiteX33" fmla="*/ 1371600 w 5038823"/>
              <a:gd name="connsiteY33" fmla="*/ 1009650 h 3400875"/>
              <a:gd name="connsiteX34" fmla="*/ 1285875 w 5038823"/>
              <a:gd name="connsiteY34" fmla="*/ 952500 h 3400875"/>
              <a:gd name="connsiteX35" fmla="*/ 1009650 w 5038823"/>
              <a:gd name="connsiteY35" fmla="*/ 762000 h 3400875"/>
              <a:gd name="connsiteX36" fmla="*/ 657225 w 5038823"/>
              <a:gd name="connsiteY36" fmla="*/ 542925 h 3400875"/>
              <a:gd name="connsiteX37" fmla="*/ 180975 w 5038823"/>
              <a:gd name="connsiteY37" fmla="*/ 114300 h 3400875"/>
              <a:gd name="connsiteX38" fmla="*/ 95250 w 5038823"/>
              <a:gd name="connsiteY38" fmla="*/ 47625 h 3400875"/>
              <a:gd name="connsiteX39" fmla="*/ 95250 w 5038823"/>
              <a:gd name="connsiteY39" fmla="*/ 47625 h 3400875"/>
              <a:gd name="connsiteX40" fmla="*/ 95250 w 5038823"/>
              <a:gd name="connsiteY40" fmla="*/ 47625 h 3400875"/>
              <a:gd name="connsiteX41" fmla="*/ 95250 w 5038823"/>
              <a:gd name="connsiteY41" fmla="*/ 47625 h 3400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5038823" h="3400875">
                <a:moveTo>
                  <a:pt x="0" y="0"/>
                </a:moveTo>
                <a:cubicBezTo>
                  <a:pt x="92869" y="56356"/>
                  <a:pt x="185738" y="112713"/>
                  <a:pt x="304800" y="190500"/>
                </a:cubicBezTo>
                <a:cubicBezTo>
                  <a:pt x="423862" y="268287"/>
                  <a:pt x="608012" y="409575"/>
                  <a:pt x="714375" y="466725"/>
                </a:cubicBezTo>
                <a:cubicBezTo>
                  <a:pt x="820738" y="523875"/>
                  <a:pt x="860425" y="495300"/>
                  <a:pt x="942975" y="533400"/>
                </a:cubicBezTo>
                <a:cubicBezTo>
                  <a:pt x="1025525" y="571500"/>
                  <a:pt x="1209675" y="695325"/>
                  <a:pt x="1209675" y="695325"/>
                </a:cubicBezTo>
                <a:cubicBezTo>
                  <a:pt x="1344612" y="777875"/>
                  <a:pt x="1620838" y="925513"/>
                  <a:pt x="1752600" y="1028700"/>
                </a:cubicBezTo>
                <a:cubicBezTo>
                  <a:pt x="1884363" y="1131888"/>
                  <a:pt x="1920875" y="1227138"/>
                  <a:pt x="2000250" y="1314450"/>
                </a:cubicBezTo>
                <a:cubicBezTo>
                  <a:pt x="2079625" y="1401762"/>
                  <a:pt x="2190750" y="1522413"/>
                  <a:pt x="2228850" y="1552575"/>
                </a:cubicBezTo>
                <a:cubicBezTo>
                  <a:pt x="2266950" y="1582737"/>
                  <a:pt x="2173288" y="1450975"/>
                  <a:pt x="2228850" y="1495425"/>
                </a:cubicBezTo>
                <a:cubicBezTo>
                  <a:pt x="2284412" y="1539875"/>
                  <a:pt x="2438400" y="1746250"/>
                  <a:pt x="2562225" y="1819275"/>
                </a:cubicBezTo>
                <a:cubicBezTo>
                  <a:pt x="2686050" y="1892300"/>
                  <a:pt x="2862263" y="1887538"/>
                  <a:pt x="2971800" y="1933575"/>
                </a:cubicBezTo>
                <a:cubicBezTo>
                  <a:pt x="3081337" y="1979612"/>
                  <a:pt x="3103563" y="2030413"/>
                  <a:pt x="3219450" y="2095500"/>
                </a:cubicBezTo>
                <a:cubicBezTo>
                  <a:pt x="3335337" y="2160587"/>
                  <a:pt x="3506788" y="2239963"/>
                  <a:pt x="3667125" y="2324100"/>
                </a:cubicBezTo>
                <a:cubicBezTo>
                  <a:pt x="3827462" y="2408237"/>
                  <a:pt x="4043363" y="2495550"/>
                  <a:pt x="4181475" y="2600325"/>
                </a:cubicBezTo>
                <a:cubicBezTo>
                  <a:pt x="4319588" y="2705100"/>
                  <a:pt x="4354513" y="2871788"/>
                  <a:pt x="4495800" y="2952750"/>
                </a:cubicBezTo>
                <a:cubicBezTo>
                  <a:pt x="4637088" y="3033713"/>
                  <a:pt x="5000625" y="3071813"/>
                  <a:pt x="5029200" y="3086100"/>
                </a:cubicBezTo>
                <a:cubicBezTo>
                  <a:pt x="5057775" y="3100387"/>
                  <a:pt x="4673600" y="3003550"/>
                  <a:pt x="4667250" y="3038475"/>
                </a:cubicBezTo>
                <a:cubicBezTo>
                  <a:pt x="4660900" y="3073400"/>
                  <a:pt x="4940300" y="3238500"/>
                  <a:pt x="4991100" y="3295650"/>
                </a:cubicBezTo>
                <a:cubicBezTo>
                  <a:pt x="5041900" y="3352800"/>
                  <a:pt x="5073650" y="3440113"/>
                  <a:pt x="4972050" y="3381375"/>
                </a:cubicBezTo>
                <a:cubicBezTo>
                  <a:pt x="4870450" y="3322638"/>
                  <a:pt x="4381500" y="2943225"/>
                  <a:pt x="4381500" y="2943225"/>
                </a:cubicBezTo>
                <a:cubicBezTo>
                  <a:pt x="4214813" y="2819400"/>
                  <a:pt x="4121150" y="2732087"/>
                  <a:pt x="3971925" y="2638425"/>
                </a:cubicBezTo>
                <a:cubicBezTo>
                  <a:pt x="3822700" y="2544763"/>
                  <a:pt x="3657600" y="2468563"/>
                  <a:pt x="3486150" y="2381250"/>
                </a:cubicBezTo>
                <a:cubicBezTo>
                  <a:pt x="3314700" y="2293938"/>
                  <a:pt x="3059113" y="2184400"/>
                  <a:pt x="2943225" y="2114550"/>
                </a:cubicBezTo>
                <a:cubicBezTo>
                  <a:pt x="2827338" y="2044700"/>
                  <a:pt x="2854325" y="1998662"/>
                  <a:pt x="2790825" y="1962150"/>
                </a:cubicBezTo>
                <a:cubicBezTo>
                  <a:pt x="2727325" y="1925638"/>
                  <a:pt x="2659062" y="1951037"/>
                  <a:pt x="2562225" y="1895475"/>
                </a:cubicBezTo>
                <a:cubicBezTo>
                  <a:pt x="2465388" y="1839913"/>
                  <a:pt x="2397125" y="1754188"/>
                  <a:pt x="2209800" y="1628775"/>
                </a:cubicBezTo>
                <a:cubicBezTo>
                  <a:pt x="2022475" y="1503362"/>
                  <a:pt x="1682750" y="1309687"/>
                  <a:pt x="1438275" y="1143000"/>
                </a:cubicBezTo>
                <a:cubicBezTo>
                  <a:pt x="1193800" y="976313"/>
                  <a:pt x="777875" y="690563"/>
                  <a:pt x="742950" y="628650"/>
                </a:cubicBezTo>
                <a:cubicBezTo>
                  <a:pt x="708025" y="566738"/>
                  <a:pt x="1036638" y="655638"/>
                  <a:pt x="1228725" y="771525"/>
                </a:cubicBezTo>
                <a:cubicBezTo>
                  <a:pt x="1420812" y="887412"/>
                  <a:pt x="1800225" y="1225550"/>
                  <a:pt x="1895475" y="1323975"/>
                </a:cubicBezTo>
                <a:cubicBezTo>
                  <a:pt x="1990725" y="1422400"/>
                  <a:pt x="1839912" y="1370012"/>
                  <a:pt x="1800225" y="1362075"/>
                </a:cubicBezTo>
                <a:cubicBezTo>
                  <a:pt x="1760538" y="1354138"/>
                  <a:pt x="1711325" y="1316038"/>
                  <a:pt x="1657350" y="1276350"/>
                </a:cubicBezTo>
                <a:cubicBezTo>
                  <a:pt x="1603375" y="1236663"/>
                  <a:pt x="1524000" y="1168400"/>
                  <a:pt x="1476375" y="1123950"/>
                </a:cubicBezTo>
                <a:cubicBezTo>
                  <a:pt x="1428750" y="1079500"/>
                  <a:pt x="1403350" y="1038225"/>
                  <a:pt x="1371600" y="1009650"/>
                </a:cubicBezTo>
                <a:cubicBezTo>
                  <a:pt x="1339850" y="981075"/>
                  <a:pt x="1285875" y="952500"/>
                  <a:pt x="1285875" y="952500"/>
                </a:cubicBezTo>
                <a:cubicBezTo>
                  <a:pt x="1225550" y="911225"/>
                  <a:pt x="1114425" y="830262"/>
                  <a:pt x="1009650" y="762000"/>
                </a:cubicBezTo>
                <a:cubicBezTo>
                  <a:pt x="904875" y="693738"/>
                  <a:pt x="795337" y="650875"/>
                  <a:pt x="657225" y="542925"/>
                </a:cubicBezTo>
                <a:cubicBezTo>
                  <a:pt x="519113" y="434975"/>
                  <a:pt x="274638" y="196850"/>
                  <a:pt x="180975" y="114300"/>
                </a:cubicBezTo>
                <a:cubicBezTo>
                  <a:pt x="87312" y="31750"/>
                  <a:pt x="95250" y="47625"/>
                  <a:pt x="95250" y="47625"/>
                </a:cubicBezTo>
                <a:lnTo>
                  <a:pt x="95250" y="47625"/>
                </a:lnTo>
                <a:lnTo>
                  <a:pt x="95250" y="47625"/>
                </a:lnTo>
                <a:lnTo>
                  <a:pt x="95250" y="47625"/>
                </a:lnTo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457189"/>
            <a:endParaRPr lang="en-US" sz="1867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44574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5" name="Picture 3" descr="Picture5">
            <a:extLst>
              <a:ext uri="{FF2B5EF4-FFF2-40B4-BE49-F238E27FC236}">
                <a16:creationId xmlns:a16="http://schemas.microsoft.com/office/drawing/2014/main" xmlns="" id="{38846B04-6FA3-4E83-A009-71C1722EC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039" y="742231"/>
            <a:ext cx="7772400" cy="4857751"/>
          </a:xfrm>
          <a:prstGeom prst="rect">
            <a:avLst/>
          </a:prstGeom>
          <a:noFill/>
          <a:ln w="38100">
            <a:solidFill>
              <a:srgbClr val="00FF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0" name="Text Box 6">
            <a:extLst>
              <a:ext uri="{FF2B5EF4-FFF2-40B4-BE49-F238E27FC236}">
                <a16:creationId xmlns:a16="http://schemas.microsoft.com/office/drawing/2014/main" xmlns="" id="{F083DD2A-1E9C-4089-B4E4-158444F1BE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251" y="5654629"/>
            <a:ext cx="10044487" cy="124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40" tIns="45720" rIns="91440" bIns="4572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7189" eaLnBrk="1" hangingPunct="1">
              <a:spcBef>
                <a:spcPct val="50000"/>
              </a:spcBef>
            </a:pPr>
            <a:r>
              <a:rPr lang="en-US" alt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3</a:t>
            </a:r>
            <a:r>
              <a:rPr lang="vi-VN" alt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phố</a:t>
            </a:r>
            <a:r>
              <a:rPr lang="en-US" alt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Cần</a:t>
            </a:r>
            <a:r>
              <a:rPr lang="en-US" alt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Thơ</a:t>
            </a:r>
            <a:r>
              <a:rPr lang="en-US" alt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tỉnh</a:t>
            </a:r>
            <a:r>
              <a:rPr lang="en-US" alt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khác</a:t>
            </a:r>
            <a:r>
              <a:rPr lang="en-US" alt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loại</a:t>
            </a:r>
            <a:r>
              <a:rPr lang="en-US" alt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giao</a:t>
            </a:r>
            <a:r>
              <a:rPr lang="en-US" alt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thông</a:t>
            </a:r>
            <a:r>
              <a:rPr lang="en-US" alt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?</a:t>
            </a:r>
          </a:p>
        </p:txBody>
      </p:sp>
      <p:pic>
        <p:nvPicPr>
          <p:cNvPr id="105478" name="Picture 11" descr="Picture5">
            <a:extLst>
              <a:ext uri="{FF2B5EF4-FFF2-40B4-BE49-F238E27FC236}">
                <a16:creationId xmlns:a16="http://schemas.microsoft.com/office/drawing/2014/main" xmlns="" id="{5B9A6286-DD23-41C4-B6D2-F4BCF9A6D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34" t="38130" b="56004"/>
          <a:stretch>
            <a:fillRect/>
          </a:stretch>
        </p:blipFill>
        <p:spPr bwMode="auto">
          <a:xfrm>
            <a:off x="8469315" y="2614564"/>
            <a:ext cx="14366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FFCC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9" name="Picture 12" descr="Picture5">
            <a:extLst>
              <a:ext uri="{FF2B5EF4-FFF2-40B4-BE49-F238E27FC236}">
                <a16:creationId xmlns:a16="http://schemas.microsoft.com/office/drawing/2014/main" xmlns="" id="{2DB62F8E-B581-45B5-B00D-A9EF61590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11" t="4399" r="12241" b="88268"/>
          <a:stretch>
            <a:fillRect/>
          </a:stretch>
        </p:blipFill>
        <p:spPr bwMode="auto">
          <a:xfrm>
            <a:off x="7480300" y="938164"/>
            <a:ext cx="152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FFCC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80" name="Picture 13" descr="Picture5">
            <a:extLst>
              <a:ext uri="{FF2B5EF4-FFF2-40B4-BE49-F238E27FC236}">
                <a16:creationId xmlns:a16="http://schemas.microsoft.com/office/drawing/2014/main" xmlns="" id="{57C3A3F7-35DE-485D-8647-DE49B08ED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4" t="6018" r="75371" b="86649"/>
          <a:stretch>
            <a:fillRect/>
          </a:stretch>
        </p:blipFill>
        <p:spPr bwMode="auto">
          <a:xfrm>
            <a:off x="2819400" y="1039764"/>
            <a:ext cx="1371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FFCC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81" name="Picture 14" descr="Picture5">
            <a:extLst>
              <a:ext uri="{FF2B5EF4-FFF2-40B4-BE49-F238E27FC236}">
                <a16:creationId xmlns:a16="http://schemas.microsoft.com/office/drawing/2014/main" xmlns="" id="{9BF112B6-26EB-4F4F-B6CB-2743CFFDE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8" t="55728" r="76253" b="36938"/>
          <a:stretch>
            <a:fillRect/>
          </a:stretch>
        </p:blipFill>
        <p:spPr bwMode="auto">
          <a:xfrm>
            <a:off x="2476500" y="3465464"/>
            <a:ext cx="152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FFCC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82" name="Picture 15" descr="Picture5">
            <a:extLst>
              <a:ext uri="{FF2B5EF4-FFF2-40B4-BE49-F238E27FC236}">
                <a16:creationId xmlns:a16="http://schemas.microsoft.com/office/drawing/2014/main" xmlns="" id="{3401BC8C-60EF-4572-87B8-5DD0DE450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21" t="89459" r="23596" b="3207"/>
          <a:stretch>
            <a:fillRect/>
          </a:stretch>
        </p:blipFill>
        <p:spPr bwMode="auto">
          <a:xfrm>
            <a:off x="6502400" y="5129164"/>
            <a:ext cx="1600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FFCC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83" name="Line 16">
            <a:extLst>
              <a:ext uri="{FF2B5EF4-FFF2-40B4-BE49-F238E27FC236}">
                <a16:creationId xmlns:a16="http://schemas.microsoft.com/office/drawing/2014/main" xmlns="" id="{DF79668B-E650-40BF-806D-0F2E17AC1F39}"/>
              </a:ext>
            </a:extLst>
          </p:cNvPr>
          <p:cNvSpPr>
            <a:spLocks noChangeShapeType="1"/>
          </p:cNvSpPr>
          <p:nvPr/>
        </p:nvSpPr>
        <p:spPr bwMode="auto">
          <a:xfrm>
            <a:off x="2457451" y="5060901"/>
            <a:ext cx="5334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tIns="45720" rIns="91440" bIns="45720"/>
          <a:lstStyle/>
          <a:p>
            <a:pPr defTabSz="457189"/>
            <a:endParaRPr lang="en-US" sz="1867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5484" name="Picture 17" descr="Picture5">
            <a:extLst>
              <a:ext uri="{FF2B5EF4-FFF2-40B4-BE49-F238E27FC236}">
                <a16:creationId xmlns:a16="http://schemas.microsoft.com/office/drawing/2014/main" xmlns="" id="{7A604C12-56BA-4F73-94AE-E15CCB193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5" r="94838"/>
          <a:stretch>
            <a:fillRect/>
          </a:stretch>
        </p:blipFill>
        <p:spPr bwMode="auto">
          <a:xfrm>
            <a:off x="2300288" y="5370464"/>
            <a:ext cx="381000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FFCC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85" name="Picture 18" descr="Picture5">
            <a:extLst>
              <a:ext uri="{FF2B5EF4-FFF2-40B4-BE49-F238E27FC236}">
                <a16:creationId xmlns:a16="http://schemas.microsoft.com/office/drawing/2014/main" xmlns="" id="{9EA8EEEA-35BE-412C-ABFC-F2DBF837F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0" t="95325" r="73155"/>
          <a:stretch>
            <a:fillRect/>
          </a:stretch>
        </p:blipFill>
        <p:spPr bwMode="auto">
          <a:xfrm>
            <a:off x="3886200" y="5399039"/>
            <a:ext cx="457200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FFCC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5486" name="Group 19">
            <a:extLst>
              <a:ext uri="{FF2B5EF4-FFF2-40B4-BE49-F238E27FC236}">
                <a16:creationId xmlns:a16="http://schemas.microsoft.com/office/drawing/2014/main" xmlns="" id="{E181E815-4FCC-422E-8BEB-3811F2D8CA61}"/>
              </a:ext>
            </a:extLst>
          </p:cNvPr>
          <p:cNvGrpSpPr>
            <a:grpSpLocks/>
          </p:cNvGrpSpPr>
          <p:nvPr/>
        </p:nvGrpSpPr>
        <p:grpSpPr bwMode="auto">
          <a:xfrm>
            <a:off x="2286000" y="5230764"/>
            <a:ext cx="762000" cy="152400"/>
            <a:chOff x="480" y="3360"/>
            <a:chExt cx="480" cy="96"/>
          </a:xfrm>
        </p:grpSpPr>
        <p:sp>
          <p:nvSpPr>
            <p:cNvPr id="105487" name="Rectangle 20">
              <a:extLst>
                <a:ext uri="{FF2B5EF4-FFF2-40B4-BE49-F238E27FC236}">
                  <a16:creationId xmlns:a16="http://schemas.microsoft.com/office/drawing/2014/main" xmlns="" id="{594351BC-9050-454B-AAF0-CC484B3A03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" y="3360"/>
              <a:ext cx="480" cy="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457189" eaLnBrk="1" hangingPunct="1"/>
              <a:endParaRPr lang="en-GB" altLang="en-US" sz="1867">
                <a:solidFill>
                  <a:prstClr val="black"/>
                </a:solidFill>
              </a:endParaRPr>
            </a:p>
          </p:txBody>
        </p:sp>
        <p:sp>
          <p:nvSpPr>
            <p:cNvPr id="105488" name="Line 21">
              <a:extLst>
                <a:ext uri="{FF2B5EF4-FFF2-40B4-BE49-F238E27FC236}">
                  <a16:creationId xmlns:a16="http://schemas.microsoft.com/office/drawing/2014/main" xmlns="" id="{FD18FCAC-045D-4A4A-B583-DB9881B914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1" y="3405"/>
              <a:ext cx="3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189"/>
              <a:endParaRPr lang="en-US" sz="1867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6406" name="Freeform 22">
            <a:extLst>
              <a:ext uri="{FF2B5EF4-FFF2-40B4-BE49-F238E27FC236}">
                <a16:creationId xmlns:a16="http://schemas.microsoft.com/office/drawing/2014/main" xmlns="" id="{61DE03DE-3244-4160-BF19-F5AAA00F0F8A}"/>
              </a:ext>
            </a:extLst>
          </p:cNvPr>
          <p:cNvSpPr>
            <a:spLocks/>
          </p:cNvSpPr>
          <p:nvPr/>
        </p:nvSpPr>
        <p:spPr bwMode="auto">
          <a:xfrm>
            <a:off x="2168528" y="1196929"/>
            <a:ext cx="3160713" cy="2217737"/>
          </a:xfrm>
          <a:custGeom>
            <a:avLst/>
            <a:gdLst>
              <a:gd name="T0" fmla="*/ 0 w 1991"/>
              <a:gd name="T1" fmla="*/ 2147483647 h 1397"/>
              <a:gd name="T2" fmla="*/ 2147483647 w 1991"/>
              <a:gd name="T3" fmla="*/ 2147483647 h 1397"/>
              <a:gd name="T4" fmla="*/ 2147483647 w 1991"/>
              <a:gd name="T5" fmla="*/ 2147483647 h 1397"/>
              <a:gd name="T6" fmla="*/ 2147483647 w 1991"/>
              <a:gd name="T7" fmla="*/ 2147483647 h 1397"/>
              <a:gd name="T8" fmla="*/ 2147483647 w 1991"/>
              <a:gd name="T9" fmla="*/ 2147483647 h 1397"/>
              <a:gd name="T10" fmla="*/ 2147483647 w 1991"/>
              <a:gd name="T11" fmla="*/ 2147483647 h 1397"/>
              <a:gd name="T12" fmla="*/ 2147483647 w 1991"/>
              <a:gd name="T13" fmla="*/ 2147483647 h 1397"/>
              <a:gd name="T14" fmla="*/ 2147483647 w 1991"/>
              <a:gd name="T15" fmla="*/ 2147483647 h 1397"/>
              <a:gd name="T16" fmla="*/ 2147483647 w 1991"/>
              <a:gd name="T17" fmla="*/ 2147483647 h 1397"/>
              <a:gd name="T18" fmla="*/ 2147483647 w 1991"/>
              <a:gd name="T19" fmla="*/ 2147483647 h 1397"/>
              <a:gd name="T20" fmla="*/ 2147483647 w 1991"/>
              <a:gd name="T21" fmla="*/ 2147483647 h 1397"/>
              <a:gd name="T22" fmla="*/ 2147483647 w 1991"/>
              <a:gd name="T23" fmla="*/ 2147483647 h 1397"/>
              <a:gd name="T24" fmla="*/ 2147483647 w 1991"/>
              <a:gd name="T25" fmla="*/ 2147483647 h 1397"/>
              <a:gd name="T26" fmla="*/ 2147483647 w 1991"/>
              <a:gd name="T27" fmla="*/ 2147483647 h 1397"/>
              <a:gd name="T28" fmla="*/ 2147483647 w 1991"/>
              <a:gd name="T29" fmla="*/ 2147483647 h 1397"/>
              <a:gd name="T30" fmla="*/ 2147483647 w 1991"/>
              <a:gd name="T31" fmla="*/ 2147483647 h 1397"/>
              <a:gd name="T32" fmla="*/ 2147483647 w 1991"/>
              <a:gd name="T33" fmla="*/ 2147483647 h 1397"/>
              <a:gd name="T34" fmla="*/ 2147483647 w 1991"/>
              <a:gd name="T35" fmla="*/ 2147483647 h 1397"/>
              <a:gd name="T36" fmla="*/ 2147483647 w 1991"/>
              <a:gd name="T37" fmla="*/ 2147483647 h 1397"/>
              <a:gd name="T38" fmla="*/ 2147483647 w 1991"/>
              <a:gd name="T39" fmla="*/ 2147483647 h 1397"/>
              <a:gd name="T40" fmla="*/ 2147483647 w 1991"/>
              <a:gd name="T41" fmla="*/ 2147483647 h 1397"/>
              <a:gd name="T42" fmla="*/ 2147483647 w 1991"/>
              <a:gd name="T43" fmla="*/ 2147483647 h 1397"/>
              <a:gd name="T44" fmla="*/ 2147483647 w 1991"/>
              <a:gd name="T45" fmla="*/ 2147483647 h 1397"/>
              <a:gd name="T46" fmla="*/ 2147483647 w 1991"/>
              <a:gd name="T47" fmla="*/ 2147483647 h 1397"/>
              <a:gd name="T48" fmla="*/ 2147483647 w 1991"/>
              <a:gd name="T49" fmla="*/ 2147483647 h 1397"/>
              <a:gd name="T50" fmla="*/ 2147483647 w 1991"/>
              <a:gd name="T51" fmla="*/ 2147483647 h 1397"/>
              <a:gd name="T52" fmla="*/ 2147483647 w 1991"/>
              <a:gd name="T53" fmla="*/ 2147483647 h 1397"/>
              <a:gd name="T54" fmla="*/ 2147483647 w 1991"/>
              <a:gd name="T55" fmla="*/ 2147483647 h 1397"/>
              <a:gd name="T56" fmla="*/ 2147483647 w 1991"/>
              <a:gd name="T57" fmla="*/ 2147483647 h 1397"/>
              <a:gd name="T58" fmla="*/ 2147483647 w 1991"/>
              <a:gd name="T59" fmla="*/ 2147483647 h 1397"/>
              <a:gd name="T60" fmla="*/ 2147483647 w 1991"/>
              <a:gd name="T61" fmla="*/ 2147483647 h 1397"/>
              <a:gd name="T62" fmla="*/ 2147483647 w 1991"/>
              <a:gd name="T63" fmla="*/ 2147483647 h 1397"/>
              <a:gd name="T64" fmla="*/ 2147483647 w 1991"/>
              <a:gd name="T65" fmla="*/ 2147483647 h 1397"/>
              <a:gd name="T66" fmla="*/ 2147483647 w 1991"/>
              <a:gd name="T67" fmla="*/ 2147483647 h 1397"/>
              <a:gd name="T68" fmla="*/ 2147483647 w 1991"/>
              <a:gd name="T69" fmla="*/ 2147483647 h 1397"/>
              <a:gd name="T70" fmla="*/ 2147483647 w 1991"/>
              <a:gd name="T71" fmla="*/ 2147483647 h 1397"/>
              <a:gd name="T72" fmla="*/ 2147483647 w 1991"/>
              <a:gd name="T73" fmla="*/ 2147483647 h 1397"/>
              <a:gd name="T74" fmla="*/ 2147483647 w 1991"/>
              <a:gd name="T75" fmla="*/ 2147483647 h 1397"/>
              <a:gd name="T76" fmla="*/ 2147483647 w 1991"/>
              <a:gd name="T77" fmla="*/ 2147483647 h 1397"/>
              <a:gd name="T78" fmla="*/ 2147483647 w 1991"/>
              <a:gd name="T79" fmla="*/ 2147483647 h 1397"/>
              <a:gd name="T80" fmla="*/ 2147483647 w 1991"/>
              <a:gd name="T81" fmla="*/ 2147483647 h 1397"/>
              <a:gd name="T82" fmla="*/ 2147483647 w 1991"/>
              <a:gd name="T83" fmla="*/ 2147483647 h 1397"/>
              <a:gd name="T84" fmla="*/ 2147483647 w 1991"/>
              <a:gd name="T85" fmla="*/ 2147483647 h 1397"/>
              <a:gd name="T86" fmla="*/ 2147483647 w 1991"/>
              <a:gd name="T87" fmla="*/ 2147483647 h 1397"/>
              <a:gd name="T88" fmla="*/ 2147483647 w 1991"/>
              <a:gd name="T89" fmla="*/ 2147483647 h 1397"/>
              <a:gd name="T90" fmla="*/ 2147483647 w 1991"/>
              <a:gd name="T91" fmla="*/ 2147483647 h 1397"/>
              <a:gd name="T92" fmla="*/ 2147483647 w 1991"/>
              <a:gd name="T93" fmla="*/ 0 h 1397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991" h="1397">
                <a:moveTo>
                  <a:pt x="0" y="1397"/>
                </a:moveTo>
                <a:cubicBezTo>
                  <a:pt x="4" y="1394"/>
                  <a:pt x="9" y="1393"/>
                  <a:pt x="13" y="1390"/>
                </a:cubicBezTo>
                <a:cubicBezTo>
                  <a:pt x="16" y="1387"/>
                  <a:pt x="17" y="1381"/>
                  <a:pt x="21" y="1378"/>
                </a:cubicBezTo>
                <a:cubicBezTo>
                  <a:pt x="41" y="1362"/>
                  <a:pt x="62" y="1358"/>
                  <a:pt x="83" y="1346"/>
                </a:cubicBezTo>
                <a:cubicBezTo>
                  <a:pt x="108" y="1313"/>
                  <a:pt x="75" y="1351"/>
                  <a:pt x="104" y="1331"/>
                </a:cubicBezTo>
                <a:cubicBezTo>
                  <a:pt x="108" y="1328"/>
                  <a:pt x="110" y="1322"/>
                  <a:pt x="113" y="1319"/>
                </a:cubicBezTo>
                <a:cubicBezTo>
                  <a:pt x="116" y="1317"/>
                  <a:pt x="121" y="1315"/>
                  <a:pt x="125" y="1312"/>
                </a:cubicBezTo>
                <a:cubicBezTo>
                  <a:pt x="139" y="1293"/>
                  <a:pt x="163" y="1279"/>
                  <a:pt x="184" y="1267"/>
                </a:cubicBezTo>
                <a:cubicBezTo>
                  <a:pt x="206" y="1255"/>
                  <a:pt x="217" y="1228"/>
                  <a:pt x="243" y="1219"/>
                </a:cubicBezTo>
                <a:cubicBezTo>
                  <a:pt x="264" y="1210"/>
                  <a:pt x="286" y="1207"/>
                  <a:pt x="305" y="1190"/>
                </a:cubicBezTo>
                <a:cubicBezTo>
                  <a:pt x="333" y="1165"/>
                  <a:pt x="365" y="1122"/>
                  <a:pt x="401" y="1112"/>
                </a:cubicBezTo>
                <a:cubicBezTo>
                  <a:pt x="422" y="1093"/>
                  <a:pt x="443" y="1078"/>
                  <a:pt x="464" y="1059"/>
                </a:cubicBezTo>
                <a:cubicBezTo>
                  <a:pt x="472" y="1053"/>
                  <a:pt x="482" y="1051"/>
                  <a:pt x="489" y="1045"/>
                </a:cubicBezTo>
                <a:cubicBezTo>
                  <a:pt x="502" y="1033"/>
                  <a:pt x="513" y="1031"/>
                  <a:pt x="527" y="1023"/>
                </a:cubicBezTo>
                <a:cubicBezTo>
                  <a:pt x="546" y="998"/>
                  <a:pt x="617" y="954"/>
                  <a:pt x="647" y="945"/>
                </a:cubicBezTo>
                <a:cubicBezTo>
                  <a:pt x="665" y="929"/>
                  <a:pt x="678" y="919"/>
                  <a:pt x="698" y="909"/>
                </a:cubicBezTo>
                <a:cubicBezTo>
                  <a:pt x="705" y="905"/>
                  <a:pt x="728" y="874"/>
                  <a:pt x="728" y="874"/>
                </a:cubicBezTo>
                <a:cubicBezTo>
                  <a:pt x="742" y="861"/>
                  <a:pt x="759" y="857"/>
                  <a:pt x="777" y="849"/>
                </a:cubicBezTo>
                <a:cubicBezTo>
                  <a:pt x="796" y="841"/>
                  <a:pt x="807" y="826"/>
                  <a:pt x="827" y="820"/>
                </a:cubicBezTo>
                <a:cubicBezTo>
                  <a:pt x="835" y="812"/>
                  <a:pt x="844" y="805"/>
                  <a:pt x="852" y="797"/>
                </a:cubicBezTo>
                <a:cubicBezTo>
                  <a:pt x="860" y="791"/>
                  <a:pt x="877" y="783"/>
                  <a:pt x="877" y="783"/>
                </a:cubicBezTo>
                <a:cubicBezTo>
                  <a:pt x="892" y="763"/>
                  <a:pt x="911" y="755"/>
                  <a:pt x="932" y="742"/>
                </a:cubicBezTo>
                <a:cubicBezTo>
                  <a:pt x="941" y="728"/>
                  <a:pt x="949" y="720"/>
                  <a:pt x="965" y="716"/>
                </a:cubicBezTo>
                <a:cubicBezTo>
                  <a:pt x="994" y="690"/>
                  <a:pt x="963" y="714"/>
                  <a:pt x="990" y="701"/>
                </a:cubicBezTo>
                <a:cubicBezTo>
                  <a:pt x="998" y="697"/>
                  <a:pt x="1015" y="687"/>
                  <a:pt x="1015" y="687"/>
                </a:cubicBezTo>
                <a:cubicBezTo>
                  <a:pt x="1024" y="675"/>
                  <a:pt x="1034" y="670"/>
                  <a:pt x="1048" y="665"/>
                </a:cubicBezTo>
                <a:cubicBezTo>
                  <a:pt x="1056" y="662"/>
                  <a:pt x="1073" y="658"/>
                  <a:pt x="1073" y="658"/>
                </a:cubicBezTo>
                <a:cubicBezTo>
                  <a:pt x="1086" y="646"/>
                  <a:pt x="1102" y="629"/>
                  <a:pt x="1119" y="625"/>
                </a:cubicBezTo>
                <a:cubicBezTo>
                  <a:pt x="1139" y="607"/>
                  <a:pt x="1166" y="594"/>
                  <a:pt x="1182" y="572"/>
                </a:cubicBezTo>
                <a:cubicBezTo>
                  <a:pt x="1191" y="561"/>
                  <a:pt x="1215" y="546"/>
                  <a:pt x="1215" y="546"/>
                </a:cubicBezTo>
                <a:cubicBezTo>
                  <a:pt x="1230" y="528"/>
                  <a:pt x="1244" y="530"/>
                  <a:pt x="1261" y="517"/>
                </a:cubicBezTo>
                <a:cubicBezTo>
                  <a:pt x="1278" y="505"/>
                  <a:pt x="1295" y="492"/>
                  <a:pt x="1311" y="479"/>
                </a:cubicBezTo>
                <a:cubicBezTo>
                  <a:pt x="1356" y="446"/>
                  <a:pt x="1297" y="484"/>
                  <a:pt x="1336" y="465"/>
                </a:cubicBezTo>
                <a:cubicBezTo>
                  <a:pt x="1345" y="460"/>
                  <a:pt x="1361" y="450"/>
                  <a:pt x="1361" y="450"/>
                </a:cubicBezTo>
                <a:cubicBezTo>
                  <a:pt x="1374" y="433"/>
                  <a:pt x="1400" y="425"/>
                  <a:pt x="1419" y="414"/>
                </a:cubicBezTo>
                <a:cubicBezTo>
                  <a:pt x="1428" y="409"/>
                  <a:pt x="1444" y="399"/>
                  <a:pt x="1444" y="399"/>
                </a:cubicBezTo>
                <a:cubicBezTo>
                  <a:pt x="1458" y="381"/>
                  <a:pt x="1480" y="358"/>
                  <a:pt x="1499" y="346"/>
                </a:cubicBezTo>
                <a:cubicBezTo>
                  <a:pt x="1507" y="336"/>
                  <a:pt x="1519" y="323"/>
                  <a:pt x="1529" y="316"/>
                </a:cubicBezTo>
                <a:cubicBezTo>
                  <a:pt x="1537" y="310"/>
                  <a:pt x="1554" y="301"/>
                  <a:pt x="1554" y="301"/>
                </a:cubicBezTo>
                <a:cubicBezTo>
                  <a:pt x="1566" y="286"/>
                  <a:pt x="1593" y="285"/>
                  <a:pt x="1607" y="273"/>
                </a:cubicBezTo>
                <a:cubicBezTo>
                  <a:pt x="1622" y="261"/>
                  <a:pt x="1640" y="239"/>
                  <a:pt x="1658" y="234"/>
                </a:cubicBezTo>
                <a:cubicBezTo>
                  <a:pt x="1667" y="221"/>
                  <a:pt x="1672" y="201"/>
                  <a:pt x="1688" y="197"/>
                </a:cubicBezTo>
                <a:cubicBezTo>
                  <a:pt x="1700" y="181"/>
                  <a:pt x="1728" y="161"/>
                  <a:pt x="1747" y="156"/>
                </a:cubicBezTo>
                <a:cubicBezTo>
                  <a:pt x="1754" y="150"/>
                  <a:pt x="1761" y="140"/>
                  <a:pt x="1768" y="133"/>
                </a:cubicBezTo>
                <a:cubicBezTo>
                  <a:pt x="1787" y="116"/>
                  <a:pt x="1818" y="122"/>
                  <a:pt x="1841" y="118"/>
                </a:cubicBezTo>
                <a:cubicBezTo>
                  <a:pt x="1857" y="108"/>
                  <a:pt x="1875" y="105"/>
                  <a:pt x="1891" y="96"/>
                </a:cubicBezTo>
                <a:cubicBezTo>
                  <a:pt x="1908" y="73"/>
                  <a:pt x="1989" y="31"/>
                  <a:pt x="1991" y="0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tIns="45720" rIns="91440" bIns="45720"/>
          <a:lstStyle/>
          <a:p>
            <a:pPr defTabSz="457189"/>
            <a:endParaRPr lang="en-US" sz="18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407" name="Freeform 23">
            <a:extLst>
              <a:ext uri="{FF2B5EF4-FFF2-40B4-BE49-F238E27FC236}">
                <a16:creationId xmlns:a16="http://schemas.microsoft.com/office/drawing/2014/main" xmlns="" id="{8E4CBF5A-4CED-4613-ACC7-DD78411EDE8B}"/>
              </a:ext>
            </a:extLst>
          </p:cNvPr>
          <p:cNvSpPr>
            <a:spLocks/>
          </p:cNvSpPr>
          <p:nvPr/>
        </p:nvSpPr>
        <p:spPr bwMode="auto">
          <a:xfrm>
            <a:off x="4838701" y="738139"/>
            <a:ext cx="4105275" cy="2749551"/>
          </a:xfrm>
          <a:custGeom>
            <a:avLst/>
            <a:gdLst>
              <a:gd name="T0" fmla="*/ 0 w 2586"/>
              <a:gd name="T1" fmla="*/ 0 h 1732"/>
              <a:gd name="T2" fmla="*/ 2147483647 w 2586"/>
              <a:gd name="T3" fmla="*/ 2147483647 h 1732"/>
              <a:gd name="T4" fmla="*/ 2147483647 w 2586"/>
              <a:gd name="T5" fmla="*/ 2147483647 h 1732"/>
              <a:gd name="T6" fmla="*/ 2147483647 w 2586"/>
              <a:gd name="T7" fmla="*/ 2147483647 h 1732"/>
              <a:gd name="T8" fmla="*/ 2147483647 w 2586"/>
              <a:gd name="T9" fmla="*/ 2147483647 h 1732"/>
              <a:gd name="T10" fmla="*/ 2147483647 w 2586"/>
              <a:gd name="T11" fmla="*/ 2147483647 h 1732"/>
              <a:gd name="T12" fmla="*/ 2147483647 w 2586"/>
              <a:gd name="T13" fmla="*/ 2147483647 h 1732"/>
              <a:gd name="T14" fmla="*/ 2147483647 w 2586"/>
              <a:gd name="T15" fmla="*/ 2147483647 h 1732"/>
              <a:gd name="T16" fmla="*/ 2147483647 w 2586"/>
              <a:gd name="T17" fmla="*/ 2147483647 h 1732"/>
              <a:gd name="T18" fmla="*/ 2147483647 w 2586"/>
              <a:gd name="T19" fmla="*/ 2147483647 h 1732"/>
              <a:gd name="T20" fmla="*/ 2147483647 w 2586"/>
              <a:gd name="T21" fmla="*/ 2147483647 h 1732"/>
              <a:gd name="T22" fmla="*/ 2147483647 w 2586"/>
              <a:gd name="T23" fmla="*/ 2147483647 h 1732"/>
              <a:gd name="T24" fmla="*/ 2147483647 w 2586"/>
              <a:gd name="T25" fmla="*/ 2147483647 h 1732"/>
              <a:gd name="T26" fmla="*/ 2147483647 w 2586"/>
              <a:gd name="T27" fmla="*/ 2147483647 h 1732"/>
              <a:gd name="T28" fmla="*/ 2147483647 w 2586"/>
              <a:gd name="T29" fmla="*/ 2147483647 h 1732"/>
              <a:gd name="T30" fmla="*/ 2147483647 w 2586"/>
              <a:gd name="T31" fmla="*/ 2147483647 h 1732"/>
              <a:gd name="T32" fmla="*/ 2147483647 w 2586"/>
              <a:gd name="T33" fmla="*/ 2147483647 h 1732"/>
              <a:gd name="T34" fmla="*/ 2147483647 w 2586"/>
              <a:gd name="T35" fmla="*/ 2147483647 h 1732"/>
              <a:gd name="T36" fmla="*/ 2147483647 w 2586"/>
              <a:gd name="T37" fmla="*/ 2147483647 h 1732"/>
              <a:gd name="T38" fmla="*/ 2147483647 w 2586"/>
              <a:gd name="T39" fmla="*/ 2147483647 h 1732"/>
              <a:gd name="T40" fmla="*/ 2147483647 w 2586"/>
              <a:gd name="T41" fmla="*/ 2147483647 h 1732"/>
              <a:gd name="T42" fmla="*/ 2147483647 w 2586"/>
              <a:gd name="T43" fmla="*/ 2147483647 h 1732"/>
              <a:gd name="T44" fmla="*/ 2147483647 w 2586"/>
              <a:gd name="T45" fmla="*/ 2147483647 h 1732"/>
              <a:gd name="T46" fmla="*/ 2147483647 w 2586"/>
              <a:gd name="T47" fmla="*/ 2147483647 h 1732"/>
              <a:gd name="T48" fmla="*/ 2147483647 w 2586"/>
              <a:gd name="T49" fmla="*/ 2147483647 h 1732"/>
              <a:gd name="T50" fmla="*/ 2147483647 w 2586"/>
              <a:gd name="T51" fmla="*/ 2147483647 h 1732"/>
              <a:gd name="T52" fmla="*/ 2147483647 w 2586"/>
              <a:gd name="T53" fmla="*/ 2147483647 h 1732"/>
              <a:gd name="T54" fmla="*/ 2147483647 w 2586"/>
              <a:gd name="T55" fmla="*/ 2147483647 h 1732"/>
              <a:gd name="T56" fmla="*/ 2147483647 w 2586"/>
              <a:gd name="T57" fmla="*/ 2147483647 h 1732"/>
              <a:gd name="T58" fmla="*/ 2147483647 w 2586"/>
              <a:gd name="T59" fmla="*/ 2147483647 h 1732"/>
              <a:gd name="T60" fmla="*/ 2147483647 w 2586"/>
              <a:gd name="T61" fmla="*/ 2147483647 h 1732"/>
              <a:gd name="T62" fmla="*/ 2147483647 w 2586"/>
              <a:gd name="T63" fmla="*/ 2147483647 h 1732"/>
              <a:gd name="T64" fmla="*/ 2147483647 w 2586"/>
              <a:gd name="T65" fmla="*/ 2147483647 h 1732"/>
              <a:gd name="T66" fmla="*/ 2147483647 w 2586"/>
              <a:gd name="T67" fmla="*/ 2147483647 h 1732"/>
              <a:gd name="T68" fmla="*/ 2147483647 w 2586"/>
              <a:gd name="T69" fmla="*/ 2147483647 h 1732"/>
              <a:gd name="T70" fmla="*/ 2147483647 w 2586"/>
              <a:gd name="T71" fmla="*/ 2147483647 h 1732"/>
              <a:gd name="T72" fmla="*/ 2147483647 w 2586"/>
              <a:gd name="T73" fmla="*/ 2147483647 h 1732"/>
              <a:gd name="T74" fmla="*/ 2147483647 w 2586"/>
              <a:gd name="T75" fmla="*/ 2147483647 h 1732"/>
              <a:gd name="T76" fmla="*/ 2147483647 w 2586"/>
              <a:gd name="T77" fmla="*/ 2147483647 h 1732"/>
              <a:gd name="T78" fmla="*/ 2147483647 w 2586"/>
              <a:gd name="T79" fmla="*/ 2147483647 h 1732"/>
              <a:gd name="T80" fmla="*/ 2147483647 w 2586"/>
              <a:gd name="T81" fmla="*/ 2147483647 h 1732"/>
              <a:gd name="T82" fmla="*/ 2147483647 w 2586"/>
              <a:gd name="T83" fmla="*/ 2147483647 h 1732"/>
              <a:gd name="T84" fmla="*/ 2147483647 w 2586"/>
              <a:gd name="T85" fmla="*/ 2147483647 h 1732"/>
              <a:gd name="T86" fmla="*/ 2147483647 w 2586"/>
              <a:gd name="T87" fmla="*/ 2147483647 h 1732"/>
              <a:gd name="T88" fmla="*/ 2147483647 w 2586"/>
              <a:gd name="T89" fmla="*/ 2147483647 h 1732"/>
              <a:gd name="T90" fmla="*/ 2147483647 w 2586"/>
              <a:gd name="T91" fmla="*/ 2147483647 h 1732"/>
              <a:gd name="T92" fmla="*/ 2147483647 w 2586"/>
              <a:gd name="T93" fmla="*/ 2147483647 h 1732"/>
              <a:gd name="T94" fmla="*/ 2147483647 w 2586"/>
              <a:gd name="T95" fmla="*/ 2147483647 h 1732"/>
              <a:gd name="T96" fmla="*/ 2147483647 w 2586"/>
              <a:gd name="T97" fmla="*/ 2147483647 h 1732"/>
              <a:gd name="T98" fmla="*/ 2147483647 w 2586"/>
              <a:gd name="T99" fmla="*/ 2147483647 h 1732"/>
              <a:gd name="T100" fmla="*/ 2147483647 w 2586"/>
              <a:gd name="T101" fmla="*/ 2147483647 h 1732"/>
              <a:gd name="T102" fmla="*/ 2147483647 w 2586"/>
              <a:gd name="T103" fmla="*/ 2147483647 h 1732"/>
              <a:gd name="T104" fmla="*/ 2147483647 w 2586"/>
              <a:gd name="T105" fmla="*/ 2147483647 h 1732"/>
              <a:gd name="T106" fmla="*/ 2147483647 w 2586"/>
              <a:gd name="T107" fmla="*/ 2147483647 h 1732"/>
              <a:gd name="T108" fmla="*/ 2147483647 w 2586"/>
              <a:gd name="T109" fmla="*/ 2147483647 h 1732"/>
              <a:gd name="T110" fmla="*/ 2147483647 w 2586"/>
              <a:gd name="T111" fmla="*/ 2147483647 h 1732"/>
              <a:gd name="T112" fmla="*/ 2147483647 w 2586"/>
              <a:gd name="T113" fmla="*/ 2147483647 h 1732"/>
              <a:gd name="T114" fmla="*/ 2147483647 w 2586"/>
              <a:gd name="T115" fmla="*/ 2147483647 h 1732"/>
              <a:gd name="T116" fmla="*/ 2147483647 w 2586"/>
              <a:gd name="T117" fmla="*/ 2147483647 h 1732"/>
              <a:gd name="T118" fmla="*/ 2147483647 w 2586"/>
              <a:gd name="T119" fmla="*/ 2147483647 h 1732"/>
              <a:gd name="T120" fmla="*/ 2147483647 w 2586"/>
              <a:gd name="T121" fmla="*/ 2147483647 h 1732"/>
              <a:gd name="T122" fmla="*/ 2147483647 w 2586"/>
              <a:gd name="T123" fmla="*/ 2147483647 h 1732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586" h="1732">
                <a:moveTo>
                  <a:pt x="0" y="0"/>
                </a:moveTo>
                <a:cubicBezTo>
                  <a:pt x="9" y="4"/>
                  <a:pt x="13" y="14"/>
                  <a:pt x="21" y="19"/>
                </a:cubicBezTo>
                <a:cubicBezTo>
                  <a:pt x="21" y="19"/>
                  <a:pt x="33" y="38"/>
                  <a:pt x="39" y="40"/>
                </a:cubicBezTo>
                <a:cubicBezTo>
                  <a:pt x="48" y="42"/>
                  <a:pt x="60" y="52"/>
                  <a:pt x="60" y="52"/>
                </a:cubicBezTo>
                <a:cubicBezTo>
                  <a:pt x="67" y="68"/>
                  <a:pt x="107" y="82"/>
                  <a:pt x="123" y="91"/>
                </a:cubicBezTo>
                <a:cubicBezTo>
                  <a:pt x="129" y="107"/>
                  <a:pt x="145" y="119"/>
                  <a:pt x="156" y="133"/>
                </a:cubicBezTo>
                <a:cubicBezTo>
                  <a:pt x="164" y="143"/>
                  <a:pt x="166" y="146"/>
                  <a:pt x="177" y="155"/>
                </a:cubicBezTo>
                <a:cubicBezTo>
                  <a:pt x="202" y="174"/>
                  <a:pt x="240" y="211"/>
                  <a:pt x="270" y="217"/>
                </a:cubicBezTo>
                <a:cubicBezTo>
                  <a:pt x="284" y="226"/>
                  <a:pt x="281" y="235"/>
                  <a:pt x="294" y="247"/>
                </a:cubicBezTo>
                <a:cubicBezTo>
                  <a:pt x="299" y="262"/>
                  <a:pt x="309" y="262"/>
                  <a:pt x="304" y="280"/>
                </a:cubicBezTo>
                <a:cubicBezTo>
                  <a:pt x="306" y="286"/>
                  <a:pt x="298" y="289"/>
                  <a:pt x="315" y="298"/>
                </a:cubicBezTo>
                <a:cubicBezTo>
                  <a:pt x="331" y="308"/>
                  <a:pt x="381" y="328"/>
                  <a:pt x="402" y="340"/>
                </a:cubicBezTo>
                <a:cubicBezTo>
                  <a:pt x="418" y="361"/>
                  <a:pt x="412" y="368"/>
                  <a:pt x="440" y="369"/>
                </a:cubicBezTo>
                <a:cubicBezTo>
                  <a:pt x="446" y="377"/>
                  <a:pt x="452" y="384"/>
                  <a:pt x="458" y="392"/>
                </a:cubicBezTo>
                <a:cubicBezTo>
                  <a:pt x="463" y="400"/>
                  <a:pt x="496" y="408"/>
                  <a:pt x="496" y="408"/>
                </a:cubicBezTo>
                <a:cubicBezTo>
                  <a:pt x="508" y="425"/>
                  <a:pt x="525" y="439"/>
                  <a:pt x="545" y="444"/>
                </a:cubicBezTo>
                <a:cubicBezTo>
                  <a:pt x="548" y="447"/>
                  <a:pt x="549" y="452"/>
                  <a:pt x="553" y="455"/>
                </a:cubicBezTo>
                <a:cubicBezTo>
                  <a:pt x="560" y="459"/>
                  <a:pt x="578" y="462"/>
                  <a:pt x="578" y="462"/>
                </a:cubicBezTo>
                <a:cubicBezTo>
                  <a:pt x="589" y="478"/>
                  <a:pt x="600" y="499"/>
                  <a:pt x="621" y="502"/>
                </a:cubicBezTo>
                <a:cubicBezTo>
                  <a:pt x="635" y="515"/>
                  <a:pt x="654" y="513"/>
                  <a:pt x="672" y="523"/>
                </a:cubicBezTo>
                <a:cubicBezTo>
                  <a:pt x="685" y="557"/>
                  <a:pt x="659" y="528"/>
                  <a:pt x="687" y="544"/>
                </a:cubicBezTo>
                <a:cubicBezTo>
                  <a:pt x="695" y="549"/>
                  <a:pt x="730" y="550"/>
                  <a:pt x="730" y="550"/>
                </a:cubicBezTo>
                <a:cubicBezTo>
                  <a:pt x="742" y="579"/>
                  <a:pt x="709" y="561"/>
                  <a:pt x="732" y="586"/>
                </a:cubicBezTo>
                <a:cubicBezTo>
                  <a:pt x="737" y="592"/>
                  <a:pt x="775" y="608"/>
                  <a:pt x="778" y="615"/>
                </a:cubicBezTo>
                <a:cubicBezTo>
                  <a:pt x="783" y="627"/>
                  <a:pt x="784" y="640"/>
                  <a:pt x="792" y="651"/>
                </a:cubicBezTo>
                <a:cubicBezTo>
                  <a:pt x="806" y="669"/>
                  <a:pt x="798" y="657"/>
                  <a:pt x="810" y="686"/>
                </a:cubicBezTo>
                <a:cubicBezTo>
                  <a:pt x="813" y="694"/>
                  <a:pt x="819" y="709"/>
                  <a:pt x="819" y="709"/>
                </a:cubicBezTo>
                <a:cubicBezTo>
                  <a:pt x="832" y="804"/>
                  <a:pt x="833" y="874"/>
                  <a:pt x="823" y="974"/>
                </a:cubicBezTo>
                <a:cubicBezTo>
                  <a:pt x="823" y="1022"/>
                  <a:pt x="810" y="997"/>
                  <a:pt x="810" y="1009"/>
                </a:cubicBezTo>
                <a:cubicBezTo>
                  <a:pt x="810" y="1021"/>
                  <a:pt x="802" y="1026"/>
                  <a:pt x="821" y="1046"/>
                </a:cubicBezTo>
                <a:cubicBezTo>
                  <a:pt x="840" y="1066"/>
                  <a:pt x="904" y="1109"/>
                  <a:pt x="927" y="1127"/>
                </a:cubicBezTo>
                <a:cubicBezTo>
                  <a:pt x="937" y="1141"/>
                  <a:pt x="949" y="1128"/>
                  <a:pt x="956" y="1150"/>
                </a:cubicBezTo>
                <a:cubicBezTo>
                  <a:pt x="959" y="1158"/>
                  <a:pt x="976" y="1165"/>
                  <a:pt x="984" y="1169"/>
                </a:cubicBezTo>
                <a:cubicBezTo>
                  <a:pt x="1022" y="1195"/>
                  <a:pt x="1041" y="1202"/>
                  <a:pt x="1085" y="1215"/>
                </a:cubicBezTo>
                <a:cubicBezTo>
                  <a:pt x="1109" y="1222"/>
                  <a:pt x="1118" y="1262"/>
                  <a:pt x="1141" y="1269"/>
                </a:cubicBezTo>
                <a:cubicBezTo>
                  <a:pt x="1156" y="1282"/>
                  <a:pt x="1160" y="1286"/>
                  <a:pt x="1178" y="1279"/>
                </a:cubicBezTo>
                <a:cubicBezTo>
                  <a:pt x="1179" y="1275"/>
                  <a:pt x="1177" y="1267"/>
                  <a:pt x="1181" y="1267"/>
                </a:cubicBezTo>
                <a:cubicBezTo>
                  <a:pt x="1185" y="1267"/>
                  <a:pt x="1184" y="1275"/>
                  <a:pt x="1186" y="1279"/>
                </a:cubicBezTo>
                <a:cubicBezTo>
                  <a:pt x="1189" y="1284"/>
                  <a:pt x="1195" y="1286"/>
                  <a:pt x="1198" y="1290"/>
                </a:cubicBezTo>
                <a:cubicBezTo>
                  <a:pt x="1214" y="1308"/>
                  <a:pt x="1222" y="1333"/>
                  <a:pt x="1245" y="1340"/>
                </a:cubicBezTo>
                <a:cubicBezTo>
                  <a:pt x="1249" y="1344"/>
                  <a:pt x="1253" y="1349"/>
                  <a:pt x="1258" y="1351"/>
                </a:cubicBezTo>
                <a:cubicBezTo>
                  <a:pt x="1268" y="1356"/>
                  <a:pt x="1290" y="1357"/>
                  <a:pt x="1290" y="1357"/>
                </a:cubicBezTo>
                <a:cubicBezTo>
                  <a:pt x="1355" y="1343"/>
                  <a:pt x="1273" y="1345"/>
                  <a:pt x="1385" y="1332"/>
                </a:cubicBezTo>
                <a:cubicBezTo>
                  <a:pt x="1424" y="1303"/>
                  <a:pt x="1453" y="1323"/>
                  <a:pt x="1494" y="1341"/>
                </a:cubicBezTo>
                <a:cubicBezTo>
                  <a:pt x="1519" y="1351"/>
                  <a:pt x="1601" y="1365"/>
                  <a:pt x="1626" y="1366"/>
                </a:cubicBezTo>
                <a:cubicBezTo>
                  <a:pt x="1662" y="1366"/>
                  <a:pt x="1695" y="1391"/>
                  <a:pt x="1731" y="1390"/>
                </a:cubicBezTo>
                <a:cubicBezTo>
                  <a:pt x="1832" y="1418"/>
                  <a:pt x="1801" y="1404"/>
                  <a:pt x="1965" y="1399"/>
                </a:cubicBezTo>
                <a:cubicBezTo>
                  <a:pt x="1993" y="1404"/>
                  <a:pt x="1974" y="1394"/>
                  <a:pt x="2004" y="1402"/>
                </a:cubicBezTo>
                <a:cubicBezTo>
                  <a:pt x="2008" y="1403"/>
                  <a:pt x="2028" y="1417"/>
                  <a:pt x="2028" y="1417"/>
                </a:cubicBezTo>
                <a:cubicBezTo>
                  <a:pt x="2044" y="1432"/>
                  <a:pt x="2069" y="1430"/>
                  <a:pt x="2088" y="1441"/>
                </a:cubicBezTo>
                <a:cubicBezTo>
                  <a:pt x="2118" y="1458"/>
                  <a:pt x="2145" y="1474"/>
                  <a:pt x="2178" y="1480"/>
                </a:cubicBezTo>
                <a:cubicBezTo>
                  <a:pt x="2191" y="1498"/>
                  <a:pt x="2214" y="1495"/>
                  <a:pt x="2235" y="1501"/>
                </a:cubicBezTo>
                <a:cubicBezTo>
                  <a:pt x="2255" y="1519"/>
                  <a:pt x="2270" y="1528"/>
                  <a:pt x="2295" y="1534"/>
                </a:cubicBezTo>
                <a:cubicBezTo>
                  <a:pt x="2313" y="1539"/>
                  <a:pt x="2326" y="1544"/>
                  <a:pt x="2342" y="1554"/>
                </a:cubicBezTo>
                <a:cubicBezTo>
                  <a:pt x="2347" y="1557"/>
                  <a:pt x="2349" y="1562"/>
                  <a:pt x="2355" y="1565"/>
                </a:cubicBezTo>
                <a:cubicBezTo>
                  <a:pt x="2362" y="1569"/>
                  <a:pt x="2379" y="1572"/>
                  <a:pt x="2379" y="1572"/>
                </a:cubicBezTo>
                <a:cubicBezTo>
                  <a:pt x="2386" y="1590"/>
                  <a:pt x="2400" y="1590"/>
                  <a:pt x="2413" y="1604"/>
                </a:cubicBezTo>
                <a:cubicBezTo>
                  <a:pt x="2419" y="1612"/>
                  <a:pt x="2429" y="1621"/>
                  <a:pt x="2438" y="1624"/>
                </a:cubicBezTo>
                <a:cubicBezTo>
                  <a:pt x="2471" y="1633"/>
                  <a:pt x="2486" y="1669"/>
                  <a:pt x="2520" y="1678"/>
                </a:cubicBezTo>
                <a:cubicBezTo>
                  <a:pt x="2523" y="1682"/>
                  <a:pt x="2536" y="1683"/>
                  <a:pt x="2537" y="1688"/>
                </a:cubicBezTo>
                <a:cubicBezTo>
                  <a:pt x="2539" y="1692"/>
                  <a:pt x="2531" y="1697"/>
                  <a:pt x="2534" y="1700"/>
                </a:cubicBezTo>
                <a:cubicBezTo>
                  <a:pt x="2548" y="1712"/>
                  <a:pt x="2586" y="1732"/>
                  <a:pt x="2586" y="1729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tIns="45720" rIns="91440" bIns="45720"/>
          <a:lstStyle/>
          <a:p>
            <a:pPr defTabSz="457189"/>
            <a:endParaRPr lang="en-US" sz="18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408" name="Freeform 24">
            <a:extLst>
              <a:ext uri="{FF2B5EF4-FFF2-40B4-BE49-F238E27FC236}">
                <a16:creationId xmlns:a16="http://schemas.microsoft.com/office/drawing/2014/main" xmlns="" id="{5E368712-D97C-4156-8E80-40347C8C626F}"/>
              </a:ext>
            </a:extLst>
          </p:cNvPr>
          <p:cNvSpPr>
            <a:spLocks/>
          </p:cNvSpPr>
          <p:nvPr/>
        </p:nvSpPr>
        <p:spPr bwMode="auto">
          <a:xfrm>
            <a:off x="8205790" y="3497215"/>
            <a:ext cx="1462087" cy="2109788"/>
          </a:xfrm>
          <a:custGeom>
            <a:avLst/>
            <a:gdLst>
              <a:gd name="T0" fmla="*/ 2147483647 w 921"/>
              <a:gd name="T1" fmla="*/ 0 h 1329"/>
              <a:gd name="T2" fmla="*/ 2147483647 w 921"/>
              <a:gd name="T3" fmla="*/ 2147483647 h 1329"/>
              <a:gd name="T4" fmla="*/ 2147483647 w 921"/>
              <a:gd name="T5" fmla="*/ 2147483647 h 1329"/>
              <a:gd name="T6" fmla="*/ 2147483647 w 921"/>
              <a:gd name="T7" fmla="*/ 2147483647 h 1329"/>
              <a:gd name="T8" fmla="*/ 2147483647 w 921"/>
              <a:gd name="T9" fmla="*/ 2147483647 h 1329"/>
              <a:gd name="T10" fmla="*/ 2147483647 w 921"/>
              <a:gd name="T11" fmla="*/ 2147483647 h 1329"/>
              <a:gd name="T12" fmla="*/ 2147483647 w 921"/>
              <a:gd name="T13" fmla="*/ 2147483647 h 1329"/>
              <a:gd name="T14" fmla="*/ 2147483647 w 921"/>
              <a:gd name="T15" fmla="*/ 2147483647 h 1329"/>
              <a:gd name="T16" fmla="*/ 2147483647 w 921"/>
              <a:gd name="T17" fmla="*/ 2147483647 h 1329"/>
              <a:gd name="T18" fmla="*/ 2147483647 w 921"/>
              <a:gd name="T19" fmla="*/ 2147483647 h 1329"/>
              <a:gd name="T20" fmla="*/ 2147483647 w 921"/>
              <a:gd name="T21" fmla="*/ 2147483647 h 1329"/>
              <a:gd name="T22" fmla="*/ 2147483647 w 921"/>
              <a:gd name="T23" fmla="*/ 2147483647 h 1329"/>
              <a:gd name="T24" fmla="*/ 2147483647 w 921"/>
              <a:gd name="T25" fmla="*/ 2147483647 h 1329"/>
              <a:gd name="T26" fmla="*/ 2147483647 w 921"/>
              <a:gd name="T27" fmla="*/ 2147483647 h 1329"/>
              <a:gd name="T28" fmla="*/ 2147483647 w 921"/>
              <a:gd name="T29" fmla="*/ 2147483647 h 1329"/>
              <a:gd name="T30" fmla="*/ 2147483647 w 921"/>
              <a:gd name="T31" fmla="*/ 2147483647 h 1329"/>
              <a:gd name="T32" fmla="*/ 2147483647 w 921"/>
              <a:gd name="T33" fmla="*/ 2147483647 h 1329"/>
              <a:gd name="T34" fmla="*/ 2147483647 w 921"/>
              <a:gd name="T35" fmla="*/ 2147483647 h 1329"/>
              <a:gd name="T36" fmla="*/ 2147483647 w 921"/>
              <a:gd name="T37" fmla="*/ 2147483647 h 1329"/>
              <a:gd name="T38" fmla="*/ 2147483647 w 921"/>
              <a:gd name="T39" fmla="*/ 2147483647 h 1329"/>
              <a:gd name="T40" fmla="*/ 0 w 921"/>
              <a:gd name="T41" fmla="*/ 2147483647 h 1329"/>
              <a:gd name="T42" fmla="*/ 2147483647 w 921"/>
              <a:gd name="T43" fmla="*/ 2147483647 h 1329"/>
              <a:gd name="T44" fmla="*/ 2147483647 w 921"/>
              <a:gd name="T45" fmla="*/ 2147483647 h 1329"/>
              <a:gd name="T46" fmla="*/ 2147483647 w 921"/>
              <a:gd name="T47" fmla="*/ 2147483647 h 1329"/>
              <a:gd name="T48" fmla="*/ 2147483647 w 921"/>
              <a:gd name="T49" fmla="*/ 2147483647 h 1329"/>
              <a:gd name="T50" fmla="*/ 2147483647 w 921"/>
              <a:gd name="T51" fmla="*/ 2147483647 h 1329"/>
              <a:gd name="T52" fmla="*/ 2147483647 w 921"/>
              <a:gd name="T53" fmla="*/ 2147483647 h 1329"/>
              <a:gd name="T54" fmla="*/ 2147483647 w 921"/>
              <a:gd name="T55" fmla="*/ 2147483647 h 1329"/>
              <a:gd name="T56" fmla="*/ 2147483647 w 921"/>
              <a:gd name="T57" fmla="*/ 2147483647 h 1329"/>
              <a:gd name="T58" fmla="*/ 2147483647 w 921"/>
              <a:gd name="T59" fmla="*/ 2147483647 h 1329"/>
              <a:gd name="T60" fmla="*/ 2147483647 w 921"/>
              <a:gd name="T61" fmla="*/ 2147483647 h 1329"/>
              <a:gd name="T62" fmla="*/ 2147483647 w 921"/>
              <a:gd name="T63" fmla="*/ 2147483647 h 1329"/>
              <a:gd name="T64" fmla="*/ 2147483647 w 921"/>
              <a:gd name="T65" fmla="*/ 2147483647 h 1329"/>
              <a:gd name="T66" fmla="*/ 2147483647 w 921"/>
              <a:gd name="T67" fmla="*/ 2147483647 h 1329"/>
              <a:gd name="T68" fmla="*/ 2147483647 w 921"/>
              <a:gd name="T69" fmla="*/ 2147483647 h 1329"/>
              <a:gd name="T70" fmla="*/ 2147483647 w 921"/>
              <a:gd name="T71" fmla="*/ 2147483647 h 1329"/>
              <a:gd name="T72" fmla="*/ 2147483647 w 921"/>
              <a:gd name="T73" fmla="*/ 2147483647 h 1329"/>
              <a:gd name="T74" fmla="*/ 2147483647 w 921"/>
              <a:gd name="T75" fmla="*/ 2147483647 h 132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21" h="1329">
                <a:moveTo>
                  <a:pt x="454" y="0"/>
                </a:moveTo>
                <a:cubicBezTo>
                  <a:pt x="448" y="4"/>
                  <a:pt x="442" y="7"/>
                  <a:pt x="435" y="11"/>
                </a:cubicBezTo>
                <a:cubicBezTo>
                  <a:pt x="432" y="13"/>
                  <a:pt x="426" y="17"/>
                  <a:pt x="426" y="17"/>
                </a:cubicBezTo>
                <a:cubicBezTo>
                  <a:pt x="416" y="30"/>
                  <a:pt x="409" y="31"/>
                  <a:pt x="392" y="36"/>
                </a:cubicBezTo>
                <a:cubicBezTo>
                  <a:pt x="389" y="37"/>
                  <a:pt x="383" y="38"/>
                  <a:pt x="383" y="38"/>
                </a:cubicBezTo>
                <a:cubicBezTo>
                  <a:pt x="371" y="49"/>
                  <a:pt x="370" y="55"/>
                  <a:pt x="355" y="58"/>
                </a:cubicBezTo>
                <a:cubicBezTo>
                  <a:pt x="330" y="72"/>
                  <a:pt x="331" y="65"/>
                  <a:pt x="314" y="88"/>
                </a:cubicBezTo>
                <a:cubicBezTo>
                  <a:pt x="314" y="89"/>
                  <a:pt x="286" y="101"/>
                  <a:pt x="280" y="105"/>
                </a:cubicBezTo>
                <a:cubicBezTo>
                  <a:pt x="265" y="114"/>
                  <a:pt x="240" y="119"/>
                  <a:pt x="222" y="119"/>
                </a:cubicBezTo>
                <a:cubicBezTo>
                  <a:pt x="212" y="122"/>
                  <a:pt x="205" y="127"/>
                  <a:pt x="195" y="130"/>
                </a:cubicBezTo>
                <a:cubicBezTo>
                  <a:pt x="199" y="149"/>
                  <a:pt x="225" y="166"/>
                  <a:pt x="204" y="178"/>
                </a:cubicBezTo>
                <a:cubicBezTo>
                  <a:pt x="200" y="190"/>
                  <a:pt x="179" y="199"/>
                  <a:pt x="172" y="204"/>
                </a:cubicBezTo>
                <a:cubicBezTo>
                  <a:pt x="167" y="211"/>
                  <a:pt x="173" y="211"/>
                  <a:pt x="171" y="219"/>
                </a:cubicBezTo>
                <a:cubicBezTo>
                  <a:pt x="167" y="240"/>
                  <a:pt x="177" y="239"/>
                  <a:pt x="162" y="252"/>
                </a:cubicBezTo>
                <a:cubicBezTo>
                  <a:pt x="153" y="275"/>
                  <a:pt x="149" y="308"/>
                  <a:pt x="123" y="315"/>
                </a:cubicBezTo>
                <a:cubicBezTo>
                  <a:pt x="109" y="333"/>
                  <a:pt x="89" y="362"/>
                  <a:pt x="79" y="373"/>
                </a:cubicBezTo>
                <a:cubicBezTo>
                  <a:pt x="69" y="384"/>
                  <a:pt x="67" y="373"/>
                  <a:pt x="63" y="381"/>
                </a:cubicBezTo>
                <a:cubicBezTo>
                  <a:pt x="58" y="422"/>
                  <a:pt x="78" y="396"/>
                  <a:pt x="57" y="423"/>
                </a:cubicBezTo>
                <a:cubicBezTo>
                  <a:pt x="50" y="432"/>
                  <a:pt x="39" y="453"/>
                  <a:pt x="39" y="453"/>
                </a:cubicBezTo>
                <a:cubicBezTo>
                  <a:pt x="36" y="459"/>
                  <a:pt x="40" y="447"/>
                  <a:pt x="32" y="466"/>
                </a:cubicBezTo>
                <a:cubicBezTo>
                  <a:pt x="26" y="484"/>
                  <a:pt x="2" y="542"/>
                  <a:pt x="0" y="564"/>
                </a:cubicBezTo>
                <a:cubicBezTo>
                  <a:pt x="1" y="573"/>
                  <a:pt x="6" y="618"/>
                  <a:pt x="21" y="597"/>
                </a:cubicBezTo>
                <a:cubicBezTo>
                  <a:pt x="54" y="612"/>
                  <a:pt x="47" y="616"/>
                  <a:pt x="81" y="624"/>
                </a:cubicBezTo>
                <a:cubicBezTo>
                  <a:pt x="98" y="637"/>
                  <a:pt x="124" y="648"/>
                  <a:pt x="144" y="654"/>
                </a:cubicBezTo>
                <a:cubicBezTo>
                  <a:pt x="153" y="654"/>
                  <a:pt x="155" y="657"/>
                  <a:pt x="165" y="660"/>
                </a:cubicBezTo>
                <a:cubicBezTo>
                  <a:pt x="173" y="662"/>
                  <a:pt x="189" y="667"/>
                  <a:pt x="195" y="669"/>
                </a:cubicBezTo>
                <a:cubicBezTo>
                  <a:pt x="201" y="671"/>
                  <a:pt x="193" y="666"/>
                  <a:pt x="204" y="675"/>
                </a:cubicBezTo>
                <a:cubicBezTo>
                  <a:pt x="215" y="684"/>
                  <a:pt x="247" y="703"/>
                  <a:pt x="264" y="723"/>
                </a:cubicBezTo>
                <a:cubicBezTo>
                  <a:pt x="281" y="743"/>
                  <a:pt x="295" y="779"/>
                  <a:pt x="309" y="798"/>
                </a:cubicBezTo>
                <a:cubicBezTo>
                  <a:pt x="323" y="817"/>
                  <a:pt x="339" y="825"/>
                  <a:pt x="348" y="837"/>
                </a:cubicBezTo>
                <a:cubicBezTo>
                  <a:pt x="357" y="849"/>
                  <a:pt x="355" y="862"/>
                  <a:pt x="360" y="870"/>
                </a:cubicBezTo>
                <a:cubicBezTo>
                  <a:pt x="365" y="878"/>
                  <a:pt x="373" y="878"/>
                  <a:pt x="378" y="882"/>
                </a:cubicBezTo>
                <a:cubicBezTo>
                  <a:pt x="383" y="886"/>
                  <a:pt x="384" y="885"/>
                  <a:pt x="393" y="894"/>
                </a:cubicBezTo>
                <a:cubicBezTo>
                  <a:pt x="402" y="903"/>
                  <a:pt x="423" y="926"/>
                  <a:pt x="435" y="939"/>
                </a:cubicBezTo>
                <a:cubicBezTo>
                  <a:pt x="447" y="952"/>
                  <a:pt x="437" y="950"/>
                  <a:pt x="465" y="972"/>
                </a:cubicBezTo>
                <a:cubicBezTo>
                  <a:pt x="493" y="994"/>
                  <a:pt x="562" y="1043"/>
                  <a:pt x="603" y="1071"/>
                </a:cubicBezTo>
                <a:cubicBezTo>
                  <a:pt x="644" y="1099"/>
                  <a:pt x="658" y="1097"/>
                  <a:pt x="711" y="1140"/>
                </a:cubicBezTo>
                <a:cubicBezTo>
                  <a:pt x="764" y="1183"/>
                  <a:pt x="876" y="1290"/>
                  <a:pt x="921" y="1329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tIns="45720" rIns="91440" bIns="45720"/>
          <a:lstStyle/>
          <a:p>
            <a:pPr defTabSz="457189"/>
            <a:endParaRPr lang="en-US" sz="18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409" name="Freeform 25">
            <a:extLst>
              <a:ext uri="{FF2B5EF4-FFF2-40B4-BE49-F238E27FC236}">
                <a16:creationId xmlns:a16="http://schemas.microsoft.com/office/drawing/2014/main" xmlns="" id="{CE020948-7083-4ED9-934E-342D939748A5}"/>
              </a:ext>
            </a:extLst>
          </p:cNvPr>
          <p:cNvSpPr>
            <a:spLocks/>
          </p:cNvSpPr>
          <p:nvPr/>
        </p:nvSpPr>
        <p:spPr bwMode="auto">
          <a:xfrm>
            <a:off x="7024690" y="4435429"/>
            <a:ext cx="1171575" cy="1190625"/>
          </a:xfrm>
          <a:custGeom>
            <a:avLst/>
            <a:gdLst>
              <a:gd name="T0" fmla="*/ 2147483647 w 738"/>
              <a:gd name="T1" fmla="*/ 0 h 750"/>
              <a:gd name="T2" fmla="*/ 2147483647 w 738"/>
              <a:gd name="T3" fmla="*/ 2147483647 h 750"/>
              <a:gd name="T4" fmla="*/ 2147483647 w 738"/>
              <a:gd name="T5" fmla="*/ 2147483647 h 750"/>
              <a:gd name="T6" fmla="*/ 2147483647 w 738"/>
              <a:gd name="T7" fmla="*/ 2147483647 h 750"/>
              <a:gd name="T8" fmla="*/ 2147483647 w 738"/>
              <a:gd name="T9" fmla="*/ 2147483647 h 750"/>
              <a:gd name="T10" fmla="*/ 2147483647 w 738"/>
              <a:gd name="T11" fmla="*/ 2147483647 h 750"/>
              <a:gd name="T12" fmla="*/ 2147483647 w 738"/>
              <a:gd name="T13" fmla="*/ 2147483647 h 750"/>
              <a:gd name="T14" fmla="*/ 2147483647 w 738"/>
              <a:gd name="T15" fmla="*/ 2147483647 h 750"/>
              <a:gd name="T16" fmla="*/ 2147483647 w 738"/>
              <a:gd name="T17" fmla="*/ 2147483647 h 750"/>
              <a:gd name="T18" fmla="*/ 2147483647 w 738"/>
              <a:gd name="T19" fmla="*/ 2147483647 h 750"/>
              <a:gd name="T20" fmla="*/ 2147483647 w 738"/>
              <a:gd name="T21" fmla="*/ 2147483647 h 750"/>
              <a:gd name="T22" fmla="*/ 2147483647 w 738"/>
              <a:gd name="T23" fmla="*/ 2147483647 h 750"/>
              <a:gd name="T24" fmla="*/ 2147483647 w 738"/>
              <a:gd name="T25" fmla="*/ 2147483647 h 750"/>
              <a:gd name="T26" fmla="*/ 2147483647 w 738"/>
              <a:gd name="T27" fmla="*/ 2147483647 h 750"/>
              <a:gd name="T28" fmla="*/ 2147483647 w 738"/>
              <a:gd name="T29" fmla="*/ 2147483647 h 750"/>
              <a:gd name="T30" fmla="*/ 2147483647 w 738"/>
              <a:gd name="T31" fmla="*/ 2147483647 h 750"/>
              <a:gd name="T32" fmla="*/ 2147483647 w 738"/>
              <a:gd name="T33" fmla="*/ 2147483647 h 750"/>
              <a:gd name="T34" fmla="*/ 2147483647 w 738"/>
              <a:gd name="T35" fmla="*/ 2147483647 h 750"/>
              <a:gd name="T36" fmla="*/ 2147483647 w 738"/>
              <a:gd name="T37" fmla="*/ 2147483647 h 750"/>
              <a:gd name="T38" fmla="*/ 2147483647 w 738"/>
              <a:gd name="T39" fmla="*/ 2147483647 h 750"/>
              <a:gd name="T40" fmla="*/ 2147483647 w 738"/>
              <a:gd name="T41" fmla="*/ 2147483647 h 750"/>
              <a:gd name="T42" fmla="*/ 2147483647 w 738"/>
              <a:gd name="T43" fmla="*/ 2147483647 h 750"/>
              <a:gd name="T44" fmla="*/ 0 w 738"/>
              <a:gd name="T45" fmla="*/ 2147483647 h 75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738" h="750">
                <a:moveTo>
                  <a:pt x="738" y="0"/>
                </a:moveTo>
                <a:cubicBezTo>
                  <a:pt x="727" y="1"/>
                  <a:pt x="716" y="1"/>
                  <a:pt x="705" y="3"/>
                </a:cubicBezTo>
                <a:cubicBezTo>
                  <a:pt x="694" y="5"/>
                  <a:pt x="688" y="20"/>
                  <a:pt x="678" y="24"/>
                </a:cubicBezTo>
                <a:cubicBezTo>
                  <a:pt x="671" y="27"/>
                  <a:pt x="650" y="29"/>
                  <a:pt x="645" y="30"/>
                </a:cubicBezTo>
                <a:cubicBezTo>
                  <a:pt x="617" y="39"/>
                  <a:pt x="589" y="46"/>
                  <a:pt x="561" y="54"/>
                </a:cubicBezTo>
                <a:cubicBezTo>
                  <a:pt x="542" y="60"/>
                  <a:pt x="526" y="71"/>
                  <a:pt x="507" y="75"/>
                </a:cubicBezTo>
                <a:cubicBezTo>
                  <a:pt x="486" y="80"/>
                  <a:pt x="471" y="84"/>
                  <a:pt x="453" y="93"/>
                </a:cubicBezTo>
                <a:cubicBezTo>
                  <a:pt x="442" y="99"/>
                  <a:pt x="429" y="97"/>
                  <a:pt x="417" y="102"/>
                </a:cubicBezTo>
                <a:cubicBezTo>
                  <a:pt x="406" y="107"/>
                  <a:pt x="398" y="117"/>
                  <a:pt x="387" y="120"/>
                </a:cubicBezTo>
                <a:cubicBezTo>
                  <a:pt x="370" y="124"/>
                  <a:pt x="353" y="130"/>
                  <a:pt x="336" y="135"/>
                </a:cubicBezTo>
                <a:cubicBezTo>
                  <a:pt x="303" y="144"/>
                  <a:pt x="276" y="171"/>
                  <a:pt x="246" y="186"/>
                </a:cubicBezTo>
                <a:cubicBezTo>
                  <a:pt x="243" y="187"/>
                  <a:pt x="240" y="187"/>
                  <a:pt x="237" y="189"/>
                </a:cubicBezTo>
                <a:cubicBezTo>
                  <a:pt x="231" y="193"/>
                  <a:pt x="225" y="197"/>
                  <a:pt x="219" y="201"/>
                </a:cubicBezTo>
                <a:cubicBezTo>
                  <a:pt x="213" y="205"/>
                  <a:pt x="207" y="222"/>
                  <a:pt x="207" y="222"/>
                </a:cubicBezTo>
                <a:cubicBezTo>
                  <a:pt x="196" y="239"/>
                  <a:pt x="182" y="248"/>
                  <a:pt x="171" y="264"/>
                </a:cubicBezTo>
                <a:cubicBezTo>
                  <a:pt x="177" y="302"/>
                  <a:pt x="177" y="332"/>
                  <a:pt x="165" y="369"/>
                </a:cubicBezTo>
                <a:cubicBezTo>
                  <a:pt x="168" y="404"/>
                  <a:pt x="176" y="443"/>
                  <a:pt x="165" y="477"/>
                </a:cubicBezTo>
                <a:cubicBezTo>
                  <a:pt x="164" y="529"/>
                  <a:pt x="166" y="581"/>
                  <a:pt x="162" y="633"/>
                </a:cubicBezTo>
                <a:cubicBezTo>
                  <a:pt x="160" y="650"/>
                  <a:pt x="117" y="660"/>
                  <a:pt x="117" y="660"/>
                </a:cubicBezTo>
                <a:cubicBezTo>
                  <a:pt x="110" y="670"/>
                  <a:pt x="105" y="674"/>
                  <a:pt x="93" y="678"/>
                </a:cubicBezTo>
                <a:cubicBezTo>
                  <a:pt x="84" y="692"/>
                  <a:pt x="65" y="699"/>
                  <a:pt x="51" y="708"/>
                </a:cubicBezTo>
                <a:cubicBezTo>
                  <a:pt x="45" y="712"/>
                  <a:pt x="33" y="720"/>
                  <a:pt x="33" y="720"/>
                </a:cubicBezTo>
                <a:cubicBezTo>
                  <a:pt x="27" y="728"/>
                  <a:pt x="11" y="750"/>
                  <a:pt x="0" y="750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tIns="45720" rIns="91440" bIns="45720"/>
          <a:lstStyle/>
          <a:p>
            <a:pPr defTabSz="457189"/>
            <a:endParaRPr lang="en-US" sz="18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410" name="Freeform 26">
            <a:extLst>
              <a:ext uri="{FF2B5EF4-FFF2-40B4-BE49-F238E27FC236}">
                <a16:creationId xmlns:a16="http://schemas.microsoft.com/office/drawing/2014/main" xmlns="" id="{98417151-D518-44AD-9BDE-6E0650F6676C}"/>
              </a:ext>
            </a:extLst>
          </p:cNvPr>
          <p:cNvSpPr>
            <a:spLocks/>
          </p:cNvSpPr>
          <p:nvPr/>
        </p:nvSpPr>
        <p:spPr bwMode="auto">
          <a:xfrm>
            <a:off x="8872539" y="2997154"/>
            <a:ext cx="1104900" cy="414337"/>
          </a:xfrm>
          <a:custGeom>
            <a:avLst/>
            <a:gdLst>
              <a:gd name="T0" fmla="*/ 0 w 696"/>
              <a:gd name="T1" fmla="*/ 2147483647 h 261"/>
              <a:gd name="T2" fmla="*/ 2147483647 w 696"/>
              <a:gd name="T3" fmla="*/ 2147483647 h 261"/>
              <a:gd name="T4" fmla="*/ 2147483647 w 696"/>
              <a:gd name="T5" fmla="*/ 2147483647 h 261"/>
              <a:gd name="T6" fmla="*/ 2147483647 w 696"/>
              <a:gd name="T7" fmla="*/ 2147483647 h 261"/>
              <a:gd name="T8" fmla="*/ 2147483647 w 696"/>
              <a:gd name="T9" fmla="*/ 2147483647 h 261"/>
              <a:gd name="T10" fmla="*/ 2147483647 w 696"/>
              <a:gd name="T11" fmla="*/ 2147483647 h 261"/>
              <a:gd name="T12" fmla="*/ 2147483647 w 696"/>
              <a:gd name="T13" fmla="*/ 2147483647 h 261"/>
              <a:gd name="T14" fmla="*/ 2147483647 w 696"/>
              <a:gd name="T15" fmla="*/ 2147483647 h 261"/>
              <a:gd name="T16" fmla="*/ 2147483647 w 696"/>
              <a:gd name="T17" fmla="*/ 2147483647 h 261"/>
              <a:gd name="T18" fmla="*/ 2147483647 w 696"/>
              <a:gd name="T19" fmla="*/ 2147483647 h 261"/>
              <a:gd name="T20" fmla="*/ 2147483647 w 696"/>
              <a:gd name="T21" fmla="*/ 2147483647 h 261"/>
              <a:gd name="T22" fmla="*/ 2147483647 w 696"/>
              <a:gd name="T23" fmla="*/ 2147483647 h 261"/>
              <a:gd name="T24" fmla="*/ 2147483647 w 696"/>
              <a:gd name="T25" fmla="*/ 2147483647 h 261"/>
              <a:gd name="T26" fmla="*/ 2147483647 w 696"/>
              <a:gd name="T27" fmla="*/ 2147483647 h 261"/>
              <a:gd name="T28" fmla="*/ 2147483647 w 696"/>
              <a:gd name="T29" fmla="*/ 2147483647 h 261"/>
              <a:gd name="T30" fmla="*/ 2147483647 w 696"/>
              <a:gd name="T31" fmla="*/ 2147483647 h 261"/>
              <a:gd name="T32" fmla="*/ 2147483647 w 696"/>
              <a:gd name="T33" fmla="*/ 0 h 261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696" h="261">
                <a:moveTo>
                  <a:pt x="0" y="261"/>
                </a:moveTo>
                <a:cubicBezTo>
                  <a:pt x="9" y="254"/>
                  <a:pt x="42" y="236"/>
                  <a:pt x="60" y="225"/>
                </a:cubicBezTo>
                <a:cubicBezTo>
                  <a:pt x="78" y="214"/>
                  <a:pt x="94" y="203"/>
                  <a:pt x="108" y="195"/>
                </a:cubicBezTo>
                <a:cubicBezTo>
                  <a:pt x="132" y="179"/>
                  <a:pt x="131" y="185"/>
                  <a:pt x="147" y="177"/>
                </a:cubicBezTo>
                <a:cubicBezTo>
                  <a:pt x="163" y="169"/>
                  <a:pt x="175" y="153"/>
                  <a:pt x="201" y="144"/>
                </a:cubicBezTo>
                <a:cubicBezTo>
                  <a:pt x="233" y="131"/>
                  <a:pt x="273" y="132"/>
                  <a:pt x="303" y="126"/>
                </a:cubicBezTo>
                <a:cubicBezTo>
                  <a:pt x="333" y="120"/>
                  <a:pt x="363" y="111"/>
                  <a:pt x="384" y="108"/>
                </a:cubicBezTo>
                <a:cubicBezTo>
                  <a:pt x="403" y="102"/>
                  <a:pt x="405" y="108"/>
                  <a:pt x="429" y="105"/>
                </a:cubicBezTo>
                <a:cubicBezTo>
                  <a:pt x="452" y="97"/>
                  <a:pt x="468" y="89"/>
                  <a:pt x="492" y="81"/>
                </a:cubicBezTo>
                <a:cubicBezTo>
                  <a:pt x="515" y="73"/>
                  <a:pt x="540" y="61"/>
                  <a:pt x="564" y="60"/>
                </a:cubicBezTo>
                <a:cubicBezTo>
                  <a:pt x="580" y="55"/>
                  <a:pt x="587" y="62"/>
                  <a:pt x="600" y="54"/>
                </a:cubicBezTo>
                <a:cubicBezTo>
                  <a:pt x="611" y="46"/>
                  <a:pt x="627" y="47"/>
                  <a:pt x="639" y="39"/>
                </a:cubicBezTo>
                <a:cubicBezTo>
                  <a:pt x="641" y="36"/>
                  <a:pt x="642" y="32"/>
                  <a:pt x="645" y="30"/>
                </a:cubicBezTo>
                <a:cubicBezTo>
                  <a:pt x="650" y="27"/>
                  <a:pt x="663" y="24"/>
                  <a:pt x="663" y="24"/>
                </a:cubicBezTo>
                <a:cubicBezTo>
                  <a:pt x="665" y="21"/>
                  <a:pt x="666" y="17"/>
                  <a:pt x="669" y="15"/>
                </a:cubicBezTo>
                <a:cubicBezTo>
                  <a:pt x="674" y="12"/>
                  <a:pt x="687" y="9"/>
                  <a:pt x="687" y="9"/>
                </a:cubicBezTo>
                <a:cubicBezTo>
                  <a:pt x="690" y="6"/>
                  <a:pt x="696" y="0"/>
                  <a:pt x="696" y="0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tIns="45720" rIns="91440" bIns="45720"/>
          <a:lstStyle/>
          <a:p>
            <a:pPr defTabSz="457189"/>
            <a:endParaRPr lang="en-US" sz="18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411" name="Freeform 27">
            <a:extLst>
              <a:ext uri="{FF2B5EF4-FFF2-40B4-BE49-F238E27FC236}">
                <a16:creationId xmlns:a16="http://schemas.microsoft.com/office/drawing/2014/main" xmlns="" id="{1167A855-C73C-465F-BB28-017982E3F495}"/>
              </a:ext>
            </a:extLst>
          </p:cNvPr>
          <p:cNvSpPr>
            <a:spLocks/>
          </p:cNvSpPr>
          <p:nvPr/>
        </p:nvSpPr>
        <p:spPr bwMode="auto">
          <a:xfrm>
            <a:off x="9372601" y="3206702"/>
            <a:ext cx="604839" cy="576263"/>
          </a:xfrm>
          <a:custGeom>
            <a:avLst/>
            <a:gdLst>
              <a:gd name="T0" fmla="*/ 0 w 381"/>
              <a:gd name="T1" fmla="*/ 0 h 363"/>
              <a:gd name="T2" fmla="*/ 2147483647 w 381"/>
              <a:gd name="T3" fmla="*/ 2147483647 h 363"/>
              <a:gd name="T4" fmla="*/ 2147483647 w 381"/>
              <a:gd name="T5" fmla="*/ 2147483647 h 363"/>
              <a:gd name="T6" fmla="*/ 2147483647 w 381"/>
              <a:gd name="T7" fmla="*/ 2147483647 h 363"/>
              <a:gd name="T8" fmla="*/ 2147483647 w 381"/>
              <a:gd name="T9" fmla="*/ 2147483647 h 363"/>
              <a:gd name="T10" fmla="*/ 2147483647 w 381"/>
              <a:gd name="T11" fmla="*/ 2147483647 h 363"/>
              <a:gd name="T12" fmla="*/ 2147483647 w 381"/>
              <a:gd name="T13" fmla="*/ 2147483647 h 363"/>
              <a:gd name="T14" fmla="*/ 2147483647 w 381"/>
              <a:gd name="T15" fmla="*/ 2147483647 h 363"/>
              <a:gd name="T16" fmla="*/ 2147483647 w 381"/>
              <a:gd name="T17" fmla="*/ 2147483647 h 363"/>
              <a:gd name="T18" fmla="*/ 2147483647 w 381"/>
              <a:gd name="T19" fmla="*/ 2147483647 h 363"/>
              <a:gd name="T20" fmla="*/ 2147483647 w 381"/>
              <a:gd name="T21" fmla="*/ 2147483647 h 363"/>
              <a:gd name="T22" fmla="*/ 2147483647 w 381"/>
              <a:gd name="T23" fmla="*/ 2147483647 h 363"/>
              <a:gd name="T24" fmla="*/ 2147483647 w 381"/>
              <a:gd name="T25" fmla="*/ 2147483647 h 36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81" h="363">
                <a:moveTo>
                  <a:pt x="0" y="0"/>
                </a:moveTo>
                <a:cubicBezTo>
                  <a:pt x="5" y="14"/>
                  <a:pt x="25" y="63"/>
                  <a:pt x="33" y="81"/>
                </a:cubicBezTo>
                <a:cubicBezTo>
                  <a:pt x="42" y="98"/>
                  <a:pt x="49" y="98"/>
                  <a:pt x="57" y="105"/>
                </a:cubicBezTo>
                <a:cubicBezTo>
                  <a:pt x="58" y="107"/>
                  <a:pt x="78" y="119"/>
                  <a:pt x="84" y="123"/>
                </a:cubicBezTo>
                <a:cubicBezTo>
                  <a:pt x="89" y="139"/>
                  <a:pt x="85" y="129"/>
                  <a:pt x="99" y="150"/>
                </a:cubicBezTo>
                <a:cubicBezTo>
                  <a:pt x="107" y="163"/>
                  <a:pt x="114" y="192"/>
                  <a:pt x="123" y="207"/>
                </a:cubicBezTo>
                <a:cubicBezTo>
                  <a:pt x="132" y="222"/>
                  <a:pt x="144" y="233"/>
                  <a:pt x="153" y="243"/>
                </a:cubicBezTo>
                <a:cubicBezTo>
                  <a:pt x="162" y="253"/>
                  <a:pt x="168" y="264"/>
                  <a:pt x="177" y="270"/>
                </a:cubicBezTo>
                <a:cubicBezTo>
                  <a:pt x="190" y="283"/>
                  <a:pt x="193" y="277"/>
                  <a:pt x="210" y="282"/>
                </a:cubicBezTo>
                <a:cubicBezTo>
                  <a:pt x="216" y="284"/>
                  <a:pt x="231" y="297"/>
                  <a:pt x="231" y="297"/>
                </a:cubicBezTo>
                <a:cubicBezTo>
                  <a:pt x="243" y="305"/>
                  <a:pt x="268" y="312"/>
                  <a:pt x="291" y="321"/>
                </a:cubicBezTo>
                <a:cubicBezTo>
                  <a:pt x="314" y="330"/>
                  <a:pt x="351" y="344"/>
                  <a:pt x="366" y="351"/>
                </a:cubicBezTo>
                <a:cubicBezTo>
                  <a:pt x="377" y="359"/>
                  <a:pt x="372" y="354"/>
                  <a:pt x="381" y="363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tIns="45720" rIns="91440" bIns="45720"/>
          <a:lstStyle/>
          <a:p>
            <a:pPr defTabSz="457189"/>
            <a:endParaRPr lang="en-US" sz="18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412" name="Freeform 28">
            <a:extLst>
              <a:ext uri="{FF2B5EF4-FFF2-40B4-BE49-F238E27FC236}">
                <a16:creationId xmlns:a16="http://schemas.microsoft.com/office/drawing/2014/main" xmlns="" id="{D420E93A-87F8-446A-BAA7-BA210E0A6DA8}"/>
              </a:ext>
            </a:extLst>
          </p:cNvPr>
          <p:cNvSpPr>
            <a:spLocks/>
          </p:cNvSpPr>
          <p:nvPr/>
        </p:nvSpPr>
        <p:spPr bwMode="auto">
          <a:xfrm>
            <a:off x="5329237" y="838153"/>
            <a:ext cx="4652963" cy="701675"/>
          </a:xfrm>
          <a:custGeom>
            <a:avLst/>
            <a:gdLst>
              <a:gd name="T0" fmla="*/ 0 w 2931"/>
              <a:gd name="T1" fmla="*/ 2147483647 h 442"/>
              <a:gd name="T2" fmla="*/ 2147483647 w 2931"/>
              <a:gd name="T3" fmla="*/ 2147483647 h 442"/>
              <a:gd name="T4" fmla="*/ 2147483647 w 2931"/>
              <a:gd name="T5" fmla="*/ 2147483647 h 442"/>
              <a:gd name="T6" fmla="*/ 2147483647 w 2931"/>
              <a:gd name="T7" fmla="*/ 2147483647 h 442"/>
              <a:gd name="T8" fmla="*/ 2147483647 w 2931"/>
              <a:gd name="T9" fmla="*/ 2147483647 h 442"/>
              <a:gd name="T10" fmla="*/ 2147483647 w 2931"/>
              <a:gd name="T11" fmla="*/ 2147483647 h 442"/>
              <a:gd name="T12" fmla="*/ 2147483647 w 2931"/>
              <a:gd name="T13" fmla="*/ 2147483647 h 442"/>
              <a:gd name="T14" fmla="*/ 2147483647 w 2931"/>
              <a:gd name="T15" fmla="*/ 2147483647 h 442"/>
              <a:gd name="T16" fmla="*/ 2147483647 w 2931"/>
              <a:gd name="T17" fmla="*/ 2147483647 h 442"/>
              <a:gd name="T18" fmla="*/ 2147483647 w 2931"/>
              <a:gd name="T19" fmla="*/ 2147483647 h 442"/>
              <a:gd name="T20" fmla="*/ 2147483647 w 2931"/>
              <a:gd name="T21" fmla="*/ 2147483647 h 442"/>
              <a:gd name="T22" fmla="*/ 2147483647 w 2931"/>
              <a:gd name="T23" fmla="*/ 2147483647 h 442"/>
              <a:gd name="T24" fmla="*/ 2147483647 w 2931"/>
              <a:gd name="T25" fmla="*/ 2147483647 h 442"/>
              <a:gd name="T26" fmla="*/ 2147483647 w 2931"/>
              <a:gd name="T27" fmla="*/ 2147483647 h 442"/>
              <a:gd name="T28" fmla="*/ 2147483647 w 2931"/>
              <a:gd name="T29" fmla="*/ 2147483647 h 442"/>
              <a:gd name="T30" fmla="*/ 2147483647 w 2931"/>
              <a:gd name="T31" fmla="*/ 2147483647 h 442"/>
              <a:gd name="T32" fmla="*/ 2147483647 w 2931"/>
              <a:gd name="T33" fmla="*/ 2147483647 h 442"/>
              <a:gd name="T34" fmla="*/ 2147483647 w 2931"/>
              <a:gd name="T35" fmla="*/ 2147483647 h 442"/>
              <a:gd name="T36" fmla="*/ 2147483647 w 2931"/>
              <a:gd name="T37" fmla="*/ 2147483647 h 442"/>
              <a:gd name="T38" fmla="*/ 2147483647 w 2931"/>
              <a:gd name="T39" fmla="*/ 2147483647 h 442"/>
              <a:gd name="T40" fmla="*/ 2147483647 w 2931"/>
              <a:gd name="T41" fmla="*/ 2147483647 h 442"/>
              <a:gd name="T42" fmla="*/ 2147483647 w 2931"/>
              <a:gd name="T43" fmla="*/ 2147483647 h 442"/>
              <a:gd name="T44" fmla="*/ 2147483647 w 2931"/>
              <a:gd name="T45" fmla="*/ 2147483647 h 442"/>
              <a:gd name="T46" fmla="*/ 2147483647 w 2931"/>
              <a:gd name="T47" fmla="*/ 2147483647 h 442"/>
              <a:gd name="T48" fmla="*/ 2147483647 w 2931"/>
              <a:gd name="T49" fmla="*/ 2147483647 h 442"/>
              <a:gd name="T50" fmla="*/ 2147483647 w 2931"/>
              <a:gd name="T51" fmla="*/ 2147483647 h 442"/>
              <a:gd name="T52" fmla="*/ 2147483647 w 2931"/>
              <a:gd name="T53" fmla="*/ 2147483647 h 442"/>
              <a:gd name="T54" fmla="*/ 2147483647 w 2931"/>
              <a:gd name="T55" fmla="*/ 2147483647 h 442"/>
              <a:gd name="T56" fmla="*/ 2147483647 w 2931"/>
              <a:gd name="T57" fmla="*/ 2147483647 h 442"/>
              <a:gd name="T58" fmla="*/ 2147483647 w 2931"/>
              <a:gd name="T59" fmla="*/ 2147483647 h 442"/>
              <a:gd name="T60" fmla="*/ 2147483647 w 2931"/>
              <a:gd name="T61" fmla="*/ 2147483647 h 442"/>
              <a:gd name="T62" fmla="*/ 2147483647 w 2931"/>
              <a:gd name="T63" fmla="*/ 2147483647 h 442"/>
              <a:gd name="T64" fmla="*/ 2147483647 w 2931"/>
              <a:gd name="T65" fmla="*/ 2147483647 h 442"/>
              <a:gd name="T66" fmla="*/ 2147483647 w 2931"/>
              <a:gd name="T67" fmla="*/ 2147483647 h 442"/>
              <a:gd name="T68" fmla="*/ 2147483647 w 2931"/>
              <a:gd name="T69" fmla="*/ 2147483647 h 442"/>
              <a:gd name="T70" fmla="*/ 2147483647 w 2931"/>
              <a:gd name="T71" fmla="*/ 2147483647 h 442"/>
              <a:gd name="T72" fmla="*/ 2147483647 w 2931"/>
              <a:gd name="T73" fmla="*/ 2147483647 h 44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2931" h="442">
                <a:moveTo>
                  <a:pt x="0" y="169"/>
                </a:moveTo>
                <a:cubicBezTo>
                  <a:pt x="6" y="163"/>
                  <a:pt x="13" y="139"/>
                  <a:pt x="24" y="127"/>
                </a:cubicBezTo>
                <a:cubicBezTo>
                  <a:pt x="35" y="115"/>
                  <a:pt x="55" y="106"/>
                  <a:pt x="66" y="100"/>
                </a:cubicBezTo>
                <a:cubicBezTo>
                  <a:pt x="76" y="92"/>
                  <a:pt x="83" y="91"/>
                  <a:pt x="93" y="88"/>
                </a:cubicBezTo>
                <a:cubicBezTo>
                  <a:pt x="103" y="85"/>
                  <a:pt x="115" y="81"/>
                  <a:pt x="123" y="79"/>
                </a:cubicBezTo>
                <a:cubicBezTo>
                  <a:pt x="135" y="76"/>
                  <a:pt x="137" y="79"/>
                  <a:pt x="144" y="76"/>
                </a:cubicBezTo>
                <a:cubicBezTo>
                  <a:pt x="151" y="73"/>
                  <a:pt x="160" y="63"/>
                  <a:pt x="168" y="58"/>
                </a:cubicBezTo>
                <a:cubicBezTo>
                  <a:pt x="178" y="43"/>
                  <a:pt x="171" y="52"/>
                  <a:pt x="192" y="43"/>
                </a:cubicBezTo>
                <a:cubicBezTo>
                  <a:pt x="197" y="39"/>
                  <a:pt x="207" y="19"/>
                  <a:pt x="207" y="19"/>
                </a:cubicBezTo>
                <a:cubicBezTo>
                  <a:pt x="213" y="13"/>
                  <a:pt x="220" y="14"/>
                  <a:pt x="228" y="13"/>
                </a:cubicBezTo>
                <a:cubicBezTo>
                  <a:pt x="237" y="12"/>
                  <a:pt x="240" y="2"/>
                  <a:pt x="258" y="1"/>
                </a:cubicBezTo>
                <a:cubicBezTo>
                  <a:pt x="276" y="0"/>
                  <a:pt x="299" y="1"/>
                  <a:pt x="336" y="7"/>
                </a:cubicBezTo>
                <a:cubicBezTo>
                  <a:pt x="384" y="23"/>
                  <a:pt x="433" y="35"/>
                  <a:pt x="483" y="40"/>
                </a:cubicBezTo>
                <a:cubicBezTo>
                  <a:pt x="510" y="47"/>
                  <a:pt x="539" y="49"/>
                  <a:pt x="567" y="52"/>
                </a:cubicBezTo>
                <a:cubicBezTo>
                  <a:pt x="596" y="58"/>
                  <a:pt x="613" y="71"/>
                  <a:pt x="645" y="73"/>
                </a:cubicBezTo>
                <a:cubicBezTo>
                  <a:pt x="657" y="76"/>
                  <a:pt x="673" y="77"/>
                  <a:pt x="684" y="82"/>
                </a:cubicBezTo>
                <a:cubicBezTo>
                  <a:pt x="696" y="88"/>
                  <a:pt x="707" y="88"/>
                  <a:pt x="720" y="91"/>
                </a:cubicBezTo>
                <a:cubicBezTo>
                  <a:pt x="749" y="97"/>
                  <a:pt x="770" y="107"/>
                  <a:pt x="801" y="109"/>
                </a:cubicBezTo>
                <a:cubicBezTo>
                  <a:pt x="824" y="117"/>
                  <a:pt x="855" y="124"/>
                  <a:pt x="879" y="127"/>
                </a:cubicBezTo>
                <a:cubicBezTo>
                  <a:pt x="907" y="136"/>
                  <a:pt x="916" y="137"/>
                  <a:pt x="948" y="139"/>
                </a:cubicBezTo>
                <a:cubicBezTo>
                  <a:pt x="985" y="146"/>
                  <a:pt x="965" y="147"/>
                  <a:pt x="996" y="151"/>
                </a:cubicBezTo>
                <a:cubicBezTo>
                  <a:pt x="1032" y="157"/>
                  <a:pt x="1057" y="161"/>
                  <a:pt x="1086" y="181"/>
                </a:cubicBezTo>
                <a:cubicBezTo>
                  <a:pt x="1089" y="186"/>
                  <a:pt x="1112" y="198"/>
                  <a:pt x="1119" y="202"/>
                </a:cubicBezTo>
                <a:cubicBezTo>
                  <a:pt x="1125" y="205"/>
                  <a:pt x="1134" y="217"/>
                  <a:pt x="1134" y="217"/>
                </a:cubicBezTo>
                <a:cubicBezTo>
                  <a:pt x="1153" y="245"/>
                  <a:pt x="1143" y="237"/>
                  <a:pt x="1167" y="253"/>
                </a:cubicBezTo>
                <a:cubicBezTo>
                  <a:pt x="1173" y="279"/>
                  <a:pt x="1197" y="296"/>
                  <a:pt x="1221" y="304"/>
                </a:cubicBezTo>
                <a:cubicBezTo>
                  <a:pt x="1235" y="318"/>
                  <a:pt x="1253" y="329"/>
                  <a:pt x="1269" y="340"/>
                </a:cubicBezTo>
                <a:cubicBezTo>
                  <a:pt x="1284" y="351"/>
                  <a:pt x="1288" y="363"/>
                  <a:pt x="1314" y="370"/>
                </a:cubicBezTo>
                <a:cubicBezTo>
                  <a:pt x="1340" y="377"/>
                  <a:pt x="1392" y="380"/>
                  <a:pt x="1428" y="385"/>
                </a:cubicBezTo>
                <a:cubicBezTo>
                  <a:pt x="1472" y="396"/>
                  <a:pt x="1466" y="397"/>
                  <a:pt x="1530" y="400"/>
                </a:cubicBezTo>
                <a:cubicBezTo>
                  <a:pt x="1677" y="416"/>
                  <a:pt x="1820" y="427"/>
                  <a:pt x="1968" y="430"/>
                </a:cubicBezTo>
                <a:cubicBezTo>
                  <a:pt x="2056" y="436"/>
                  <a:pt x="2042" y="427"/>
                  <a:pt x="2064" y="427"/>
                </a:cubicBezTo>
                <a:cubicBezTo>
                  <a:pt x="2087" y="427"/>
                  <a:pt x="2062" y="427"/>
                  <a:pt x="2109" y="427"/>
                </a:cubicBezTo>
                <a:cubicBezTo>
                  <a:pt x="2156" y="427"/>
                  <a:pt x="2265" y="425"/>
                  <a:pt x="2346" y="424"/>
                </a:cubicBezTo>
                <a:cubicBezTo>
                  <a:pt x="2405" y="404"/>
                  <a:pt x="2525" y="421"/>
                  <a:pt x="2595" y="424"/>
                </a:cubicBezTo>
                <a:cubicBezTo>
                  <a:pt x="2693" y="420"/>
                  <a:pt x="2784" y="425"/>
                  <a:pt x="2883" y="430"/>
                </a:cubicBezTo>
                <a:cubicBezTo>
                  <a:pt x="2894" y="434"/>
                  <a:pt x="2919" y="442"/>
                  <a:pt x="2931" y="442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tIns="45720" rIns="91440" bIns="45720"/>
          <a:lstStyle/>
          <a:p>
            <a:pPr defTabSz="457189"/>
            <a:endParaRPr lang="en-US" sz="1867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6420" name="Group 36">
            <a:extLst>
              <a:ext uri="{FF2B5EF4-FFF2-40B4-BE49-F238E27FC236}">
                <a16:creationId xmlns:a16="http://schemas.microsoft.com/office/drawing/2014/main" xmlns="" id="{37AEF725-24EA-4F2E-991F-5596EDE235C3}"/>
              </a:ext>
            </a:extLst>
          </p:cNvPr>
          <p:cNvGrpSpPr>
            <a:grpSpLocks/>
          </p:cNvGrpSpPr>
          <p:nvPr/>
        </p:nvGrpSpPr>
        <p:grpSpPr bwMode="auto">
          <a:xfrm>
            <a:off x="2209800" y="1131841"/>
            <a:ext cx="3149600" cy="2212975"/>
            <a:chOff x="432" y="774"/>
            <a:chExt cx="1984" cy="1394"/>
          </a:xfrm>
        </p:grpSpPr>
        <p:sp>
          <p:nvSpPr>
            <p:cNvPr id="105499" name="Line 33">
              <a:extLst>
                <a:ext uri="{FF2B5EF4-FFF2-40B4-BE49-F238E27FC236}">
                  <a16:creationId xmlns:a16="http://schemas.microsoft.com/office/drawing/2014/main" xmlns="" id="{9A06B4F5-AB3F-49FD-ACC5-EA24BE407CB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2" y="920"/>
              <a:ext cx="1776" cy="1248"/>
            </a:xfrm>
            <a:prstGeom prst="line">
              <a:avLst/>
            </a:prstGeom>
            <a:noFill/>
            <a:ln w="19050">
              <a:solidFill>
                <a:srgbClr val="00CC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189"/>
              <a:endParaRPr lang="en-US" sz="186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5500" name="Freeform 34">
              <a:extLst>
                <a:ext uri="{FF2B5EF4-FFF2-40B4-BE49-F238E27FC236}">
                  <a16:creationId xmlns:a16="http://schemas.microsoft.com/office/drawing/2014/main" xmlns="" id="{5A5D871C-F121-417D-9DAD-FD1933F316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6" y="774"/>
              <a:ext cx="210" cy="154"/>
            </a:xfrm>
            <a:custGeom>
              <a:avLst/>
              <a:gdLst>
                <a:gd name="T0" fmla="*/ 0 w 210"/>
                <a:gd name="T1" fmla="*/ 148 h 154"/>
                <a:gd name="T2" fmla="*/ 14 w 210"/>
                <a:gd name="T3" fmla="*/ 152 h 154"/>
                <a:gd name="T4" fmla="*/ 46 w 210"/>
                <a:gd name="T5" fmla="*/ 134 h 154"/>
                <a:gd name="T6" fmla="*/ 72 w 210"/>
                <a:gd name="T7" fmla="*/ 126 h 154"/>
                <a:gd name="T8" fmla="*/ 80 w 210"/>
                <a:gd name="T9" fmla="*/ 116 h 154"/>
                <a:gd name="T10" fmla="*/ 96 w 210"/>
                <a:gd name="T11" fmla="*/ 106 h 154"/>
                <a:gd name="T12" fmla="*/ 114 w 210"/>
                <a:gd name="T13" fmla="*/ 94 h 154"/>
                <a:gd name="T14" fmla="*/ 120 w 210"/>
                <a:gd name="T15" fmla="*/ 88 h 154"/>
                <a:gd name="T16" fmla="*/ 156 w 210"/>
                <a:gd name="T17" fmla="*/ 66 h 154"/>
                <a:gd name="T18" fmla="*/ 206 w 210"/>
                <a:gd name="T19" fmla="*/ 14 h 154"/>
                <a:gd name="T20" fmla="*/ 210 w 210"/>
                <a:gd name="T21" fmla="*/ 0 h 15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0" h="154">
                  <a:moveTo>
                    <a:pt x="0" y="148"/>
                  </a:moveTo>
                  <a:cubicBezTo>
                    <a:pt x="2" y="147"/>
                    <a:pt x="6" y="154"/>
                    <a:pt x="14" y="152"/>
                  </a:cubicBezTo>
                  <a:cubicBezTo>
                    <a:pt x="22" y="150"/>
                    <a:pt x="36" y="138"/>
                    <a:pt x="46" y="134"/>
                  </a:cubicBezTo>
                  <a:cubicBezTo>
                    <a:pt x="54" y="132"/>
                    <a:pt x="72" y="126"/>
                    <a:pt x="72" y="126"/>
                  </a:cubicBezTo>
                  <a:cubicBezTo>
                    <a:pt x="75" y="122"/>
                    <a:pt x="76" y="119"/>
                    <a:pt x="80" y="116"/>
                  </a:cubicBezTo>
                  <a:cubicBezTo>
                    <a:pt x="83" y="113"/>
                    <a:pt x="93" y="109"/>
                    <a:pt x="96" y="106"/>
                  </a:cubicBezTo>
                  <a:cubicBezTo>
                    <a:pt x="101" y="102"/>
                    <a:pt x="110" y="97"/>
                    <a:pt x="114" y="94"/>
                  </a:cubicBezTo>
                  <a:cubicBezTo>
                    <a:pt x="118" y="91"/>
                    <a:pt x="113" y="93"/>
                    <a:pt x="120" y="88"/>
                  </a:cubicBezTo>
                  <a:cubicBezTo>
                    <a:pt x="127" y="83"/>
                    <a:pt x="142" y="78"/>
                    <a:pt x="156" y="66"/>
                  </a:cubicBezTo>
                  <a:cubicBezTo>
                    <a:pt x="170" y="45"/>
                    <a:pt x="185" y="28"/>
                    <a:pt x="206" y="14"/>
                  </a:cubicBezTo>
                  <a:cubicBezTo>
                    <a:pt x="207" y="10"/>
                    <a:pt x="210" y="0"/>
                    <a:pt x="210" y="0"/>
                  </a:cubicBezTo>
                </a:path>
              </a:pathLst>
            </a:custGeom>
            <a:noFill/>
            <a:ln w="19050" cmpd="sng">
              <a:solidFill>
                <a:srgbClr val="00CC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189"/>
              <a:endParaRPr lang="en-US" sz="1867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6421" name="Freeform 37">
            <a:extLst>
              <a:ext uri="{FF2B5EF4-FFF2-40B4-BE49-F238E27FC236}">
                <a16:creationId xmlns:a16="http://schemas.microsoft.com/office/drawing/2014/main" xmlns="" id="{F4201B04-4373-4A95-8104-D608A809E69F}"/>
              </a:ext>
            </a:extLst>
          </p:cNvPr>
          <p:cNvSpPr>
            <a:spLocks/>
          </p:cNvSpPr>
          <p:nvPr/>
        </p:nvSpPr>
        <p:spPr bwMode="auto">
          <a:xfrm>
            <a:off x="3648075" y="1531891"/>
            <a:ext cx="2332039" cy="2809875"/>
          </a:xfrm>
          <a:custGeom>
            <a:avLst/>
            <a:gdLst>
              <a:gd name="T0" fmla="*/ 2147483647 w 1469"/>
              <a:gd name="T1" fmla="*/ 0 h 1770"/>
              <a:gd name="T2" fmla="*/ 2147483647 w 1469"/>
              <a:gd name="T3" fmla="*/ 2147483647 h 1770"/>
              <a:gd name="T4" fmla="*/ 2147483647 w 1469"/>
              <a:gd name="T5" fmla="*/ 2147483647 h 1770"/>
              <a:gd name="T6" fmla="*/ 2147483647 w 1469"/>
              <a:gd name="T7" fmla="*/ 2147483647 h 1770"/>
              <a:gd name="T8" fmla="*/ 2147483647 w 1469"/>
              <a:gd name="T9" fmla="*/ 2147483647 h 1770"/>
              <a:gd name="T10" fmla="*/ 2147483647 w 1469"/>
              <a:gd name="T11" fmla="*/ 2147483647 h 1770"/>
              <a:gd name="T12" fmla="*/ 2147483647 w 1469"/>
              <a:gd name="T13" fmla="*/ 2147483647 h 1770"/>
              <a:gd name="T14" fmla="*/ 2147483647 w 1469"/>
              <a:gd name="T15" fmla="*/ 2147483647 h 1770"/>
              <a:gd name="T16" fmla="*/ 2147483647 w 1469"/>
              <a:gd name="T17" fmla="*/ 2147483647 h 1770"/>
              <a:gd name="T18" fmla="*/ 2147483647 w 1469"/>
              <a:gd name="T19" fmla="*/ 2147483647 h 1770"/>
              <a:gd name="T20" fmla="*/ 2147483647 w 1469"/>
              <a:gd name="T21" fmla="*/ 2147483647 h 1770"/>
              <a:gd name="T22" fmla="*/ 2147483647 w 1469"/>
              <a:gd name="T23" fmla="*/ 2147483647 h 1770"/>
              <a:gd name="T24" fmla="*/ 2147483647 w 1469"/>
              <a:gd name="T25" fmla="*/ 2147483647 h 1770"/>
              <a:gd name="T26" fmla="*/ 2147483647 w 1469"/>
              <a:gd name="T27" fmla="*/ 2147483647 h 1770"/>
              <a:gd name="T28" fmla="*/ 2147483647 w 1469"/>
              <a:gd name="T29" fmla="*/ 2147483647 h 1770"/>
              <a:gd name="T30" fmla="*/ 2147483647 w 1469"/>
              <a:gd name="T31" fmla="*/ 2147483647 h 1770"/>
              <a:gd name="T32" fmla="*/ 2147483647 w 1469"/>
              <a:gd name="T33" fmla="*/ 2147483647 h 1770"/>
              <a:gd name="T34" fmla="*/ 2147483647 w 1469"/>
              <a:gd name="T35" fmla="*/ 2147483647 h 1770"/>
              <a:gd name="T36" fmla="*/ 2147483647 w 1469"/>
              <a:gd name="T37" fmla="*/ 2147483647 h 1770"/>
              <a:gd name="T38" fmla="*/ 2147483647 w 1469"/>
              <a:gd name="T39" fmla="*/ 2147483647 h 1770"/>
              <a:gd name="T40" fmla="*/ 2147483647 w 1469"/>
              <a:gd name="T41" fmla="*/ 2147483647 h 1770"/>
              <a:gd name="T42" fmla="*/ 2147483647 w 1469"/>
              <a:gd name="T43" fmla="*/ 2147483647 h 1770"/>
              <a:gd name="T44" fmla="*/ 2147483647 w 1469"/>
              <a:gd name="T45" fmla="*/ 2147483647 h 1770"/>
              <a:gd name="T46" fmla="*/ 2147483647 w 1469"/>
              <a:gd name="T47" fmla="*/ 2147483647 h 1770"/>
              <a:gd name="T48" fmla="*/ 2147483647 w 1469"/>
              <a:gd name="T49" fmla="*/ 2147483647 h 1770"/>
              <a:gd name="T50" fmla="*/ 2147483647 w 1469"/>
              <a:gd name="T51" fmla="*/ 2147483647 h 1770"/>
              <a:gd name="T52" fmla="*/ 2147483647 w 1469"/>
              <a:gd name="T53" fmla="*/ 2147483647 h 1770"/>
              <a:gd name="T54" fmla="*/ 2147483647 w 1469"/>
              <a:gd name="T55" fmla="*/ 2147483647 h 1770"/>
              <a:gd name="T56" fmla="*/ 2147483647 w 1469"/>
              <a:gd name="T57" fmla="*/ 2147483647 h 1770"/>
              <a:gd name="T58" fmla="*/ 2147483647 w 1469"/>
              <a:gd name="T59" fmla="*/ 2147483647 h 1770"/>
              <a:gd name="T60" fmla="*/ 2147483647 w 1469"/>
              <a:gd name="T61" fmla="*/ 2147483647 h 1770"/>
              <a:gd name="T62" fmla="*/ 2147483647 w 1469"/>
              <a:gd name="T63" fmla="*/ 2147483647 h 1770"/>
              <a:gd name="T64" fmla="*/ 2147483647 w 1469"/>
              <a:gd name="T65" fmla="*/ 2147483647 h 1770"/>
              <a:gd name="T66" fmla="*/ 2147483647 w 1469"/>
              <a:gd name="T67" fmla="*/ 2147483647 h 1770"/>
              <a:gd name="T68" fmla="*/ 2147483647 w 1469"/>
              <a:gd name="T69" fmla="*/ 2147483647 h 1770"/>
              <a:gd name="T70" fmla="*/ 2147483647 w 1469"/>
              <a:gd name="T71" fmla="*/ 2147483647 h 1770"/>
              <a:gd name="T72" fmla="*/ 2147483647 w 1469"/>
              <a:gd name="T73" fmla="*/ 2147483647 h 1770"/>
              <a:gd name="T74" fmla="*/ 2147483647 w 1469"/>
              <a:gd name="T75" fmla="*/ 2147483647 h 1770"/>
              <a:gd name="T76" fmla="*/ 2147483647 w 1469"/>
              <a:gd name="T77" fmla="*/ 2147483647 h 1770"/>
              <a:gd name="T78" fmla="*/ 2147483647 w 1469"/>
              <a:gd name="T79" fmla="*/ 2147483647 h 1770"/>
              <a:gd name="T80" fmla="*/ 2147483647 w 1469"/>
              <a:gd name="T81" fmla="*/ 2147483647 h 1770"/>
              <a:gd name="T82" fmla="*/ 2147483647 w 1469"/>
              <a:gd name="T83" fmla="*/ 2147483647 h 1770"/>
              <a:gd name="T84" fmla="*/ 2147483647 w 1469"/>
              <a:gd name="T85" fmla="*/ 2147483647 h 1770"/>
              <a:gd name="T86" fmla="*/ 2147483647 w 1469"/>
              <a:gd name="T87" fmla="*/ 2147483647 h 1770"/>
              <a:gd name="T88" fmla="*/ 2147483647 w 1469"/>
              <a:gd name="T89" fmla="*/ 2147483647 h 1770"/>
              <a:gd name="T90" fmla="*/ 2147483647 w 1469"/>
              <a:gd name="T91" fmla="*/ 2147483647 h 1770"/>
              <a:gd name="T92" fmla="*/ 2147483647 w 1469"/>
              <a:gd name="T93" fmla="*/ 2147483647 h 1770"/>
              <a:gd name="T94" fmla="*/ 2147483647 w 1469"/>
              <a:gd name="T95" fmla="*/ 2147483647 h 1770"/>
              <a:gd name="T96" fmla="*/ 2147483647 w 1469"/>
              <a:gd name="T97" fmla="*/ 2147483647 h 1770"/>
              <a:gd name="T98" fmla="*/ 2147483647 w 1469"/>
              <a:gd name="T99" fmla="*/ 2147483647 h 1770"/>
              <a:gd name="T100" fmla="*/ 2147483647 w 1469"/>
              <a:gd name="T101" fmla="*/ 2147483647 h 1770"/>
              <a:gd name="T102" fmla="*/ 2147483647 w 1469"/>
              <a:gd name="T103" fmla="*/ 2147483647 h 1770"/>
              <a:gd name="T104" fmla="*/ 2147483647 w 1469"/>
              <a:gd name="T105" fmla="*/ 2147483647 h 1770"/>
              <a:gd name="T106" fmla="*/ 2147483647 w 1469"/>
              <a:gd name="T107" fmla="*/ 2147483647 h 1770"/>
              <a:gd name="T108" fmla="*/ 2147483647 w 1469"/>
              <a:gd name="T109" fmla="*/ 2147483647 h 1770"/>
              <a:gd name="T110" fmla="*/ 2147483647 w 1469"/>
              <a:gd name="T111" fmla="*/ 2147483647 h 1770"/>
              <a:gd name="T112" fmla="*/ 2147483647 w 1469"/>
              <a:gd name="T113" fmla="*/ 2147483647 h 1770"/>
              <a:gd name="T114" fmla="*/ 2147483647 w 1469"/>
              <a:gd name="T115" fmla="*/ 2147483647 h 1770"/>
              <a:gd name="T116" fmla="*/ 2147483647 w 1469"/>
              <a:gd name="T117" fmla="*/ 2147483647 h 1770"/>
              <a:gd name="T118" fmla="*/ 2147483647 w 1469"/>
              <a:gd name="T119" fmla="*/ 2147483647 h 1770"/>
              <a:gd name="T120" fmla="*/ 0 w 1469"/>
              <a:gd name="T121" fmla="*/ 2147483647 h 177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1469" h="1770">
                <a:moveTo>
                  <a:pt x="1415" y="0"/>
                </a:moveTo>
                <a:cubicBezTo>
                  <a:pt x="1415" y="7"/>
                  <a:pt x="1406" y="33"/>
                  <a:pt x="1406" y="46"/>
                </a:cubicBezTo>
                <a:cubicBezTo>
                  <a:pt x="1406" y="59"/>
                  <a:pt x="1409" y="67"/>
                  <a:pt x="1412" y="76"/>
                </a:cubicBezTo>
                <a:cubicBezTo>
                  <a:pt x="1415" y="85"/>
                  <a:pt x="1422" y="94"/>
                  <a:pt x="1422" y="102"/>
                </a:cubicBezTo>
                <a:cubicBezTo>
                  <a:pt x="1422" y="110"/>
                  <a:pt x="1419" y="115"/>
                  <a:pt x="1415" y="125"/>
                </a:cubicBezTo>
                <a:cubicBezTo>
                  <a:pt x="1411" y="138"/>
                  <a:pt x="1403" y="149"/>
                  <a:pt x="1399" y="162"/>
                </a:cubicBezTo>
                <a:cubicBezTo>
                  <a:pt x="1397" y="172"/>
                  <a:pt x="1403" y="184"/>
                  <a:pt x="1410" y="190"/>
                </a:cubicBezTo>
                <a:cubicBezTo>
                  <a:pt x="1416" y="196"/>
                  <a:pt x="1430" y="195"/>
                  <a:pt x="1438" y="200"/>
                </a:cubicBezTo>
                <a:cubicBezTo>
                  <a:pt x="1442" y="206"/>
                  <a:pt x="1456" y="209"/>
                  <a:pt x="1456" y="218"/>
                </a:cubicBezTo>
                <a:cubicBezTo>
                  <a:pt x="1457" y="226"/>
                  <a:pt x="1469" y="234"/>
                  <a:pt x="1454" y="248"/>
                </a:cubicBezTo>
                <a:cubicBezTo>
                  <a:pt x="1451" y="259"/>
                  <a:pt x="1448" y="279"/>
                  <a:pt x="1438" y="286"/>
                </a:cubicBezTo>
                <a:cubicBezTo>
                  <a:pt x="1428" y="293"/>
                  <a:pt x="1406" y="287"/>
                  <a:pt x="1394" y="288"/>
                </a:cubicBezTo>
                <a:cubicBezTo>
                  <a:pt x="1382" y="289"/>
                  <a:pt x="1373" y="287"/>
                  <a:pt x="1364" y="290"/>
                </a:cubicBezTo>
                <a:cubicBezTo>
                  <a:pt x="1364" y="290"/>
                  <a:pt x="1339" y="306"/>
                  <a:pt x="1337" y="308"/>
                </a:cubicBezTo>
                <a:cubicBezTo>
                  <a:pt x="1316" y="330"/>
                  <a:pt x="1342" y="316"/>
                  <a:pt x="1321" y="325"/>
                </a:cubicBezTo>
                <a:cubicBezTo>
                  <a:pt x="1316" y="332"/>
                  <a:pt x="1308" y="334"/>
                  <a:pt x="1298" y="342"/>
                </a:cubicBezTo>
                <a:cubicBezTo>
                  <a:pt x="1288" y="349"/>
                  <a:pt x="1274" y="363"/>
                  <a:pt x="1260" y="370"/>
                </a:cubicBezTo>
                <a:cubicBezTo>
                  <a:pt x="1249" y="375"/>
                  <a:pt x="1228" y="379"/>
                  <a:pt x="1216" y="382"/>
                </a:cubicBezTo>
                <a:cubicBezTo>
                  <a:pt x="1188" y="391"/>
                  <a:pt x="1161" y="392"/>
                  <a:pt x="1132" y="398"/>
                </a:cubicBezTo>
                <a:cubicBezTo>
                  <a:pt x="1114" y="402"/>
                  <a:pt x="1092" y="424"/>
                  <a:pt x="1074" y="430"/>
                </a:cubicBezTo>
                <a:cubicBezTo>
                  <a:pt x="1058" y="447"/>
                  <a:pt x="1056" y="467"/>
                  <a:pt x="1034" y="474"/>
                </a:cubicBezTo>
                <a:cubicBezTo>
                  <a:pt x="1025" y="489"/>
                  <a:pt x="1024" y="497"/>
                  <a:pt x="1009" y="508"/>
                </a:cubicBezTo>
                <a:cubicBezTo>
                  <a:pt x="1002" y="518"/>
                  <a:pt x="991" y="529"/>
                  <a:pt x="982" y="538"/>
                </a:cubicBezTo>
                <a:cubicBezTo>
                  <a:pt x="973" y="547"/>
                  <a:pt x="963" y="556"/>
                  <a:pt x="956" y="564"/>
                </a:cubicBezTo>
                <a:cubicBezTo>
                  <a:pt x="948" y="570"/>
                  <a:pt x="938" y="584"/>
                  <a:pt x="938" y="584"/>
                </a:cubicBezTo>
                <a:cubicBezTo>
                  <a:pt x="919" y="614"/>
                  <a:pt x="923" y="600"/>
                  <a:pt x="904" y="620"/>
                </a:cubicBezTo>
                <a:cubicBezTo>
                  <a:pt x="903" y="624"/>
                  <a:pt x="900" y="630"/>
                  <a:pt x="896" y="632"/>
                </a:cubicBezTo>
                <a:cubicBezTo>
                  <a:pt x="889" y="637"/>
                  <a:pt x="880" y="648"/>
                  <a:pt x="880" y="648"/>
                </a:cubicBezTo>
                <a:cubicBezTo>
                  <a:pt x="868" y="661"/>
                  <a:pt x="870" y="664"/>
                  <a:pt x="856" y="674"/>
                </a:cubicBezTo>
                <a:cubicBezTo>
                  <a:pt x="845" y="707"/>
                  <a:pt x="851" y="682"/>
                  <a:pt x="830" y="704"/>
                </a:cubicBezTo>
                <a:cubicBezTo>
                  <a:pt x="823" y="712"/>
                  <a:pt x="819" y="714"/>
                  <a:pt x="814" y="722"/>
                </a:cubicBezTo>
                <a:cubicBezTo>
                  <a:pt x="809" y="731"/>
                  <a:pt x="810" y="737"/>
                  <a:pt x="802" y="742"/>
                </a:cubicBezTo>
                <a:cubicBezTo>
                  <a:pt x="798" y="745"/>
                  <a:pt x="782" y="752"/>
                  <a:pt x="782" y="752"/>
                </a:cubicBezTo>
                <a:cubicBezTo>
                  <a:pt x="776" y="771"/>
                  <a:pt x="762" y="782"/>
                  <a:pt x="748" y="796"/>
                </a:cubicBezTo>
                <a:cubicBezTo>
                  <a:pt x="742" y="812"/>
                  <a:pt x="707" y="854"/>
                  <a:pt x="690" y="864"/>
                </a:cubicBezTo>
                <a:cubicBezTo>
                  <a:pt x="685" y="879"/>
                  <a:pt x="660" y="898"/>
                  <a:pt x="648" y="910"/>
                </a:cubicBezTo>
                <a:cubicBezTo>
                  <a:pt x="635" y="950"/>
                  <a:pt x="656" y="904"/>
                  <a:pt x="632" y="942"/>
                </a:cubicBezTo>
                <a:cubicBezTo>
                  <a:pt x="615" y="967"/>
                  <a:pt x="628" y="960"/>
                  <a:pt x="602" y="982"/>
                </a:cubicBezTo>
                <a:cubicBezTo>
                  <a:pt x="597" y="996"/>
                  <a:pt x="583" y="1002"/>
                  <a:pt x="575" y="1015"/>
                </a:cubicBezTo>
                <a:cubicBezTo>
                  <a:pt x="573" y="1020"/>
                  <a:pt x="565" y="1033"/>
                  <a:pt x="560" y="1034"/>
                </a:cubicBezTo>
                <a:cubicBezTo>
                  <a:pt x="544" y="1050"/>
                  <a:pt x="547" y="1062"/>
                  <a:pt x="530" y="1082"/>
                </a:cubicBezTo>
                <a:cubicBezTo>
                  <a:pt x="517" y="1099"/>
                  <a:pt x="500" y="1103"/>
                  <a:pt x="492" y="1122"/>
                </a:cubicBezTo>
                <a:cubicBezTo>
                  <a:pt x="483" y="1143"/>
                  <a:pt x="475" y="1150"/>
                  <a:pt x="458" y="1162"/>
                </a:cubicBezTo>
                <a:cubicBezTo>
                  <a:pt x="437" y="1193"/>
                  <a:pt x="458" y="1178"/>
                  <a:pt x="426" y="1200"/>
                </a:cubicBezTo>
                <a:cubicBezTo>
                  <a:pt x="418" y="1205"/>
                  <a:pt x="428" y="1214"/>
                  <a:pt x="414" y="1220"/>
                </a:cubicBezTo>
                <a:cubicBezTo>
                  <a:pt x="394" y="1250"/>
                  <a:pt x="413" y="1217"/>
                  <a:pt x="392" y="1244"/>
                </a:cubicBezTo>
                <a:cubicBezTo>
                  <a:pt x="380" y="1259"/>
                  <a:pt x="389" y="1260"/>
                  <a:pt x="368" y="1274"/>
                </a:cubicBezTo>
                <a:cubicBezTo>
                  <a:pt x="351" y="1299"/>
                  <a:pt x="348" y="1318"/>
                  <a:pt x="326" y="1330"/>
                </a:cubicBezTo>
                <a:cubicBezTo>
                  <a:pt x="320" y="1354"/>
                  <a:pt x="305" y="1354"/>
                  <a:pt x="292" y="1373"/>
                </a:cubicBezTo>
                <a:cubicBezTo>
                  <a:pt x="288" y="1391"/>
                  <a:pt x="284" y="1395"/>
                  <a:pt x="270" y="1408"/>
                </a:cubicBezTo>
                <a:cubicBezTo>
                  <a:pt x="252" y="1427"/>
                  <a:pt x="263" y="1416"/>
                  <a:pt x="247" y="1440"/>
                </a:cubicBezTo>
                <a:cubicBezTo>
                  <a:pt x="220" y="1478"/>
                  <a:pt x="258" y="1437"/>
                  <a:pt x="226" y="1469"/>
                </a:cubicBezTo>
                <a:cubicBezTo>
                  <a:pt x="222" y="1482"/>
                  <a:pt x="205" y="1503"/>
                  <a:pt x="193" y="1511"/>
                </a:cubicBezTo>
                <a:cubicBezTo>
                  <a:pt x="184" y="1539"/>
                  <a:pt x="202" y="1516"/>
                  <a:pt x="182" y="1538"/>
                </a:cubicBezTo>
                <a:cubicBezTo>
                  <a:pt x="176" y="1546"/>
                  <a:pt x="169" y="1549"/>
                  <a:pt x="166" y="1558"/>
                </a:cubicBezTo>
                <a:cubicBezTo>
                  <a:pt x="165" y="1563"/>
                  <a:pt x="160" y="1566"/>
                  <a:pt x="157" y="1569"/>
                </a:cubicBezTo>
                <a:cubicBezTo>
                  <a:pt x="142" y="1588"/>
                  <a:pt x="118" y="1630"/>
                  <a:pt x="100" y="1642"/>
                </a:cubicBezTo>
                <a:cubicBezTo>
                  <a:pt x="89" y="1654"/>
                  <a:pt x="79" y="1655"/>
                  <a:pt x="72" y="1670"/>
                </a:cubicBezTo>
                <a:cubicBezTo>
                  <a:pt x="65" y="1685"/>
                  <a:pt x="63" y="1699"/>
                  <a:pt x="44" y="1712"/>
                </a:cubicBezTo>
                <a:cubicBezTo>
                  <a:pt x="25" y="1725"/>
                  <a:pt x="37" y="1715"/>
                  <a:pt x="22" y="1736"/>
                </a:cubicBezTo>
                <a:cubicBezTo>
                  <a:pt x="17" y="1756"/>
                  <a:pt x="0" y="1756"/>
                  <a:pt x="0" y="1770"/>
                </a:cubicBezTo>
              </a:path>
            </a:pathLst>
          </a:custGeom>
          <a:noFill/>
          <a:ln w="19050" cmpd="sng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tIns="45720" rIns="91440" bIns="45720"/>
          <a:lstStyle/>
          <a:p>
            <a:pPr defTabSz="457189"/>
            <a:endParaRPr lang="en-US" sz="1867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6424" name="Group 40">
            <a:extLst>
              <a:ext uri="{FF2B5EF4-FFF2-40B4-BE49-F238E27FC236}">
                <a16:creationId xmlns:a16="http://schemas.microsoft.com/office/drawing/2014/main" xmlns="" id="{A5DFE83F-D639-40A9-B983-5C53540285C9}"/>
              </a:ext>
            </a:extLst>
          </p:cNvPr>
          <p:cNvGrpSpPr>
            <a:grpSpLocks/>
          </p:cNvGrpSpPr>
          <p:nvPr/>
        </p:nvGrpSpPr>
        <p:grpSpPr bwMode="auto">
          <a:xfrm>
            <a:off x="3657601" y="2595513"/>
            <a:ext cx="3721100" cy="1720851"/>
            <a:chOff x="1344" y="1700"/>
            <a:chExt cx="2344" cy="1084"/>
          </a:xfrm>
        </p:grpSpPr>
        <p:sp>
          <p:nvSpPr>
            <p:cNvPr id="105503" name="Freeform 38">
              <a:extLst>
                <a:ext uri="{FF2B5EF4-FFF2-40B4-BE49-F238E27FC236}">
                  <a16:creationId xmlns:a16="http://schemas.microsoft.com/office/drawing/2014/main" xmlns="" id="{1BCBB7AD-2564-453D-AA33-1E5B0D6CD1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6" y="1700"/>
              <a:ext cx="932" cy="496"/>
            </a:xfrm>
            <a:custGeom>
              <a:avLst/>
              <a:gdLst>
                <a:gd name="T0" fmla="*/ 932 w 932"/>
                <a:gd name="T1" fmla="*/ 0 h 496"/>
                <a:gd name="T2" fmla="*/ 922 w 932"/>
                <a:gd name="T3" fmla="*/ 8 h 496"/>
                <a:gd name="T4" fmla="*/ 882 w 932"/>
                <a:gd name="T5" fmla="*/ 28 h 496"/>
                <a:gd name="T6" fmla="*/ 822 w 932"/>
                <a:gd name="T7" fmla="*/ 32 h 496"/>
                <a:gd name="T8" fmla="*/ 806 w 932"/>
                <a:gd name="T9" fmla="*/ 22 h 496"/>
                <a:gd name="T10" fmla="*/ 802 w 932"/>
                <a:gd name="T11" fmla="*/ 34 h 496"/>
                <a:gd name="T12" fmla="*/ 798 w 932"/>
                <a:gd name="T13" fmla="*/ 48 h 496"/>
                <a:gd name="T14" fmla="*/ 776 w 932"/>
                <a:gd name="T15" fmla="*/ 80 h 496"/>
                <a:gd name="T16" fmla="*/ 740 w 932"/>
                <a:gd name="T17" fmla="*/ 102 h 496"/>
                <a:gd name="T18" fmla="*/ 708 w 932"/>
                <a:gd name="T19" fmla="*/ 124 h 496"/>
                <a:gd name="T20" fmla="*/ 660 w 932"/>
                <a:gd name="T21" fmla="*/ 140 h 496"/>
                <a:gd name="T22" fmla="*/ 652 w 932"/>
                <a:gd name="T23" fmla="*/ 148 h 496"/>
                <a:gd name="T24" fmla="*/ 618 w 932"/>
                <a:gd name="T25" fmla="*/ 182 h 496"/>
                <a:gd name="T26" fmla="*/ 580 w 932"/>
                <a:gd name="T27" fmla="*/ 196 h 496"/>
                <a:gd name="T28" fmla="*/ 552 w 932"/>
                <a:gd name="T29" fmla="*/ 222 h 496"/>
                <a:gd name="T30" fmla="*/ 520 w 932"/>
                <a:gd name="T31" fmla="*/ 242 h 496"/>
                <a:gd name="T32" fmla="*/ 464 w 932"/>
                <a:gd name="T33" fmla="*/ 272 h 496"/>
                <a:gd name="T34" fmla="*/ 394 w 932"/>
                <a:gd name="T35" fmla="*/ 310 h 496"/>
                <a:gd name="T36" fmla="*/ 350 w 932"/>
                <a:gd name="T37" fmla="*/ 326 h 496"/>
                <a:gd name="T38" fmla="*/ 316 w 932"/>
                <a:gd name="T39" fmla="*/ 340 h 496"/>
                <a:gd name="T40" fmla="*/ 284 w 932"/>
                <a:gd name="T41" fmla="*/ 382 h 496"/>
                <a:gd name="T42" fmla="*/ 268 w 932"/>
                <a:gd name="T43" fmla="*/ 388 h 496"/>
                <a:gd name="T44" fmla="*/ 214 w 932"/>
                <a:gd name="T45" fmla="*/ 404 h 496"/>
                <a:gd name="T46" fmla="*/ 192 w 932"/>
                <a:gd name="T47" fmla="*/ 418 h 496"/>
                <a:gd name="T48" fmla="*/ 104 w 932"/>
                <a:gd name="T49" fmla="*/ 448 h 496"/>
                <a:gd name="T50" fmla="*/ 56 w 932"/>
                <a:gd name="T51" fmla="*/ 470 h 496"/>
                <a:gd name="T52" fmla="*/ 0 w 932"/>
                <a:gd name="T53" fmla="*/ 496 h 496"/>
                <a:gd name="T54" fmla="*/ 22 w 932"/>
                <a:gd name="T55" fmla="*/ 482 h 49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932" h="496">
                  <a:moveTo>
                    <a:pt x="932" y="0"/>
                  </a:moveTo>
                  <a:cubicBezTo>
                    <a:pt x="930" y="1"/>
                    <a:pt x="930" y="3"/>
                    <a:pt x="922" y="8"/>
                  </a:cubicBezTo>
                  <a:cubicBezTo>
                    <a:pt x="914" y="13"/>
                    <a:pt x="899" y="24"/>
                    <a:pt x="882" y="28"/>
                  </a:cubicBezTo>
                  <a:cubicBezTo>
                    <a:pt x="865" y="32"/>
                    <a:pt x="835" y="33"/>
                    <a:pt x="822" y="32"/>
                  </a:cubicBezTo>
                  <a:cubicBezTo>
                    <a:pt x="809" y="31"/>
                    <a:pt x="809" y="22"/>
                    <a:pt x="806" y="22"/>
                  </a:cubicBezTo>
                  <a:cubicBezTo>
                    <a:pt x="783" y="27"/>
                    <a:pt x="803" y="30"/>
                    <a:pt x="802" y="34"/>
                  </a:cubicBezTo>
                  <a:cubicBezTo>
                    <a:pt x="801" y="38"/>
                    <a:pt x="802" y="40"/>
                    <a:pt x="798" y="48"/>
                  </a:cubicBezTo>
                  <a:cubicBezTo>
                    <a:pt x="794" y="56"/>
                    <a:pt x="786" y="71"/>
                    <a:pt x="776" y="80"/>
                  </a:cubicBezTo>
                  <a:cubicBezTo>
                    <a:pt x="767" y="91"/>
                    <a:pt x="740" y="102"/>
                    <a:pt x="740" y="102"/>
                  </a:cubicBezTo>
                  <a:cubicBezTo>
                    <a:pt x="729" y="109"/>
                    <a:pt x="721" y="118"/>
                    <a:pt x="708" y="124"/>
                  </a:cubicBezTo>
                  <a:cubicBezTo>
                    <a:pt x="695" y="130"/>
                    <a:pt x="669" y="136"/>
                    <a:pt x="660" y="140"/>
                  </a:cubicBezTo>
                  <a:cubicBezTo>
                    <a:pt x="644" y="146"/>
                    <a:pt x="659" y="141"/>
                    <a:pt x="652" y="148"/>
                  </a:cubicBezTo>
                  <a:cubicBezTo>
                    <a:pt x="645" y="155"/>
                    <a:pt x="630" y="174"/>
                    <a:pt x="618" y="182"/>
                  </a:cubicBezTo>
                  <a:cubicBezTo>
                    <a:pt x="608" y="192"/>
                    <a:pt x="591" y="189"/>
                    <a:pt x="580" y="196"/>
                  </a:cubicBezTo>
                  <a:cubicBezTo>
                    <a:pt x="571" y="209"/>
                    <a:pt x="563" y="211"/>
                    <a:pt x="552" y="222"/>
                  </a:cubicBezTo>
                  <a:cubicBezTo>
                    <a:pt x="543" y="232"/>
                    <a:pt x="535" y="234"/>
                    <a:pt x="520" y="242"/>
                  </a:cubicBezTo>
                  <a:cubicBezTo>
                    <a:pt x="505" y="250"/>
                    <a:pt x="485" y="261"/>
                    <a:pt x="464" y="272"/>
                  </a:cubicBezTo>
                  <a:cubicBezTo>
                    <a:pt x="440" y="288"/>
                    <a:pt x="422" y="304"/>
                    <a:pt x="394" y="310"/>
                  </a:cubicBezTo>
                  <a:cubicBezTo>
                    <a:pt x="365" y="329"/>
                    <a:pt x="375" y="320"/>
                    <a:pt x="350" y="326"/>
                  </a:cubicBezTo>
                  <a:cubicBezTo>
                    <a:pt x="345" y="344"/>
                    <a:pt x="332" y="329"/>
                    <a:pt x="316" y="340"/>
                  </a:cubicBezTo>
                  <a:cubicBezTo>
                    <a:pt x="297" y="369"/>
                    <a:pt x="298" y="364"/>
                    <a:pt x="284" y="382"/>
                  </a:cubicBezTo>
                  <a:cubicBezTo>
                    <a:pt x="275" y="390"/>
                    <a:pt x="280" y="384"/>
                    <a:pt x="268" y="388"/>
                  </a:cubicBezTo>
                  <a:cubicBezTo>
                    <a:pt x="256" y="392"/>
                    <a:pt x="227" y="399"/>
                    <a:pt x="214" y="404"/>
                  </a:cubicBezTo>
                  <a:cubicBezTo>
                    <a:pt x="206" y="406"/>
                    <a:pt x="192" y="418"/>
                    <a:pt x="192" y="418"/>
                  </a:cubicBezTo>
                  <a:cubicBezTo>
                    <a:pt x="172" y="432"/>
                    <a:pt x="131" y="439"/>
                    <a:pt x="104" y="448"/>
                  </a:cubicBezTo>
                  <a:cubicBezTo>
                    <a:pt x="93" y="464"/>
                    <a:pt x="73" y="461"/>
                    <a:pt x="56" y="470"/>
                  </a:cubicBezTo>
                  <a:cubicBezTo>
                    <a:pt x="37" y="479"/>
                    <a:pt x="20" y="489"/>
                    <a:pt x="0" y="496"/>
                  </a:cubicBezTo>
                  <a:cubicBezTo>
                    <a:pt x="5" y="491"/>
                    <a:pt x="17" y="487"/>
                    <a:pt x="22" y="482"/>
                  </a:cubicBezTo>
                </a:path>
              </a:pathLst>
            </a:custGeom>
            <a:noFill/>
            <a:ln w="19050" cmpd="sng">
              <a:solidFill>
                <a:srgbClr val="00CC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189"/>
              <a:endParaRPr lang="en-US" sz="186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5504" name="Line 39">
              <a:extLst>
                <a:ext uri="{FF2B5EF4-FFF2-40B4-BE49-F238E27FC236}">
                  <a16:creationId xmlns:a16="http://schemas.microsoft.com/office/drawing/2014/main" xmlns="" id="{D97E2420-F853-4B87-B5EA-FC1FF8C50A7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44" y="2160"/>
              <a:ext cx="1488" cy="624"/>
            </a:xfrm>
            <a:prstGeom prst="line">
              <a:avLst/>
            </a:prstGeom>
            <a:noFill/>
            <a:ln w="19050">
              <a:solidFill>
                <a:srgbClr val="00CC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189"/>
              <a:endParaRPr lang="en-US" sz="1867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6426" name="Line 42">
            <a:extLst>
              <a:ext uri="{FF2B5EF4-FFF2-40B4-BE49-F238E27FC236}">
                <a16:creationId xmlns:a16="http://schemas.microsoft.com/office/drawing/2014/main" xmlns="" id="{2F0AB55D-9680-4B07-8856-991DD82708AF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8200" y="3040015"/>
            <a:ext cx="1524000" cy="228600"/>
          </a:xfrm>
          <a:prstGeom prst="line">
            <a:avLst/>
          </a:prstGeom>
          <a:noFill/>
          <a:ln w="190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tIns="45720" rIns="91440" bIns="45720"/>
          <a:lstStyle/>
          <a:p>
            <a:pPr defTabSz="457189"/>
            <a:endParaRPr lang="en-US" sz="18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430" name="Line 46">
            <a:extLst>
              <a:ext uri="{FF2B5EF4-FFF2-40B4-BE49-F238E27FC236}">
                <a16:creationId xmlns:a16="http://schemas.microsoft.com/office/drawing/2014/main" xmlns="" id="{47E5008B-B692-49C3-8625-7A6A32A0200B}"/>
              </a:ext>
            </a:extLst>
          </p:cNvPr>
          <p:cNvSpPr>
            <a:spLocks noChangeShapeType="1"/>
          </p:cNvSpPr>
          <p:nvPr/>
        </p:nvSpPr>
        <p:spPr bwMode="auto">
          <a:xfrm rot="21420000" flipH="1">
            <a:off x="5497513" y="3482927"/>
            <a:ext cx="152400" cy="201612"/>
          </a:xfrm>
          <a:prstGeom prst="line">
            <a:avLst/>
          </a:prstGeom>
          <a:noFill/>
          <a:ln w="190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tIns="45720" rIns="91440" bIns="45720"/>
          <a:lstStyle/>
          <a:p>
            <a:pPr defTabSz="457189"/>
            <a:endParaRPr lang="en-US" sz="1867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6434" name="Group 50">
            <a:extLst>
              <a:ext uri="{FF2B5EF4-FFF2-40B4-BE49-F238E27FC236}">
                <a16:creationId xmlns:a16="http://schemas.microsoft.com/office/drawing/2014/main" xmlns="" id="{530E60D8-B36F-4D8D-8E8A-7C15E60EDE42}"/>
              </a:ext>
            </a:extLst>
          </p:cNvPr>
          <p:cNvGrpSpPr>
            <a:grpSpLocks/>
          </p:cNvGrpSpPr>
          <p:nvPr/>
        </p:nvGrpSpPr>
        <p:grpSpPr bwMode="auto">
          <a:xfrm>
            <a:off x="5499102" y="3687715"/>
            <a:ext cx="1597025" cy="749300"/>
            <a:chOff x="2504" y="2388"/>
            <a:chExt cx="1006" cy="472"/>
          </a:xfrm>
        </p:grpSpPr>
        <p:sp>
          <p:nvSpPr>
            <p:cNvPr id="105508" name="Line 45">
              <a:extLst>
                <a:ext uri="{FF2B5EF4-FFF2-40B4-BE49-F238E27FC236}">
                  <a16:creationId xmlns:a16="http://schemas.microsoft.com/office/drawing/2014/main" xmlns="" id="{89D8C5E7-EF2E-432D-93DB-10C19161B11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20000">
              <a:off x="2504" y="2388"/>
              <a:ext cx="240" cy="48"/>
            </a:xfrm>
            <a:prstGeom prst="line">
              <a:avLst/>
            </a:prstGeom>
            <a:noFill/>
            <a:ln w="19050">
              <a:solidFill>
                <a:srgbClr val="00CC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189"/>
              <a:endParaRPr lang="en-US" sz="186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5509" name="Line 47">
              <a:extLst>
                <a:ext uri="{FF2B5EF4-FFF2-40B4-BE49-F238E27FC236}">
                  <a16:creationId xmlns:a16="http://schemas.microsoft.com/office/drawing/2014/main" xmlns="" id="{FBEC7E12-8C46-4BCC-8E9F-BFB13534AB6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20000">
              <a:off x="2732" y="2502"/>
              <a:ext cx="415" cy="0"/>
            </a:xfrm>
            <a:prstGeom prst="line">
              <a:avLst/>
            </a:prstGeom>
            <a:noFill/>
            <a:ln w="19050">
              <a:solidFill>
                <a:srgbClr val="00CC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189"/>
              <a:endParaRPr lang="en-US" sz="186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5510" name="Line 48">
              <a:extLst>
                <a:ext uri="{FF2B5EF4-FFF2-40B4-BE49-F238E27FC236}">
                  <a16:creationId xmlns:a16="http://schemas.microsoft.com/office/drawing/2014/main" xmlns="" id="{4F7D8775-1137-44A9-8457-9A00299D69E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20000">
              <a:off x="3130" y="2566"/>
              <a:ext cx="288" cy="192"/>
            </a:xfrm>
            <a:prstGeom prst="line">
              <a:avLst/>
            </a:prstGeom>
            <a:noFill/>
            <a:ln w="19050">
              <a:solidFill>
                <a:srgbClr val="00CC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189"/>
              <a:endParaRPr lang="en-US" sz="186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5511" name="Line 49">
              <a:extLst>
                <a:ext uri="{FF2B5EF4-FFF2-40B4-BE49-F238E27FC236}">
                  <a16:creationId xmlns:a16="http://schemas.microsoft.com/office/drawing/2014/main" xmlns="" id="{C8DE8C2D-DB6D-42DC-8C96-22D2BBDEE1B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60000">
              <a:off x="3414" y="2764"/>
              <a:ext cx="96" cy="96"/>
            </a:xfrm>
            <a:prstGeom prst="line">
              <a:avLst/>
            </a:prstGeom>
            <a:noFill/>
            <a:ln w="19050">
              <a:solidFill>
                <a:srgbClr val="00CC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189"/>
              <a:endParaRPr lang="en-US" sz="1867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6438" name="Group 54">
            <a:extLst>
              <a:ext uri="{FF2B5EF4-FFF2-40B4-BE49-F238E27FC236}">
                <a16:creationId xmlns:a16="http://schemas.microsoft.com/office/drawing/2014/main" xmlns="" id="{250B010A-CAE4-444D-8A8E-769DE9838BE9}"/>
              </a:ext>
            </a:extLst>
          </p:cNvPr>
          <p:cNvGrpSpPr>
            <a:grpSpLocks/>
          </p:cNvGrpSpPr>
          <p:nvPr/>
        </p:nvGrpSpPr>
        <p:grpSpPr bwMode="auto">
          <a:xfrm>
            <a:off x="6219827" y="3247979"/>
            <a:ext cx="2784475" cy="674687"/>
            <a:chOff x="2958" y="2111"/>
            <a:chExt cx="1754" cy="425"/>
          </a:xfrm>
        </p:grpSpPr>
        <p:sp>
          <p:nvSpPr>
            <p:cNvPr id="105513" name="Freeform 51">
              <a:extLst>
                <a:ext uri="{FF2B5EF4-FFF2-40B4-BE49-F238E27FC236}">
                  <a16:creationId xmlns:a16="http://schemas.microsoft.com/office/drawing/2014/main" xmlns="" id="{6621B38E-14D6-4AE1-8269-CAF80DAD1B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8" y="2111"/>
              <a:ext cx="1039" cy="425"/>
            </a:xfrm>
            <a:custGeom>
              <a:avLst/>
              <a:gdLst>
                <a:gd name="T0" fmla="*/ 18 w 1039"/>
                <a:gd name="T1" fmla="*/ 1 h 425"/>
                <a:gd name="T2" fmla="*/ 2 w 1039"/>
                <a:gd name="T3" fmla="*/ 4 h 425"/>
                <a:gd name="T4" fmla="*/ 9 w 1039"/>
                <a:gd name="T5" fmla="*/ 24 h 425"/>
                <a:gd name="T6" fmla="*/ 14 w 1039"/>
                <a:gd name="T7" fmla="*/ 40 h 425"/>
                <a:gd name="T8" fmla="*/ 15 w 1039"/>
                <a:gd name="T9" fmla="*/ 76 h 425"/>
                <a:gd name="T10" fmla="*/ 33 w 1039"/>
                <a:gd name="T11" fmla="*/ 117 h 425"/>
                <a:gd name="T12" fmla="*/ 69 w 1039"/>
                <a:gd name="T13" fmla="*/ 157 h 425"/>
                <a:gd name="T14" fmla="*/ 92 w 1039"/>
                <a:gd name="T15" fmla="*/ 172 h 425"/>
                <a:gd name="T16" fmla="*/ 111 w 1039"/>
                <a:gd name="T17" fmla="*/ 178 h 425"/>
                <a:gd name="T18" fmla="*/ 141 w 1039"/>
                <a:gd name="T19" fmla="*/ 187 h 425"/>
                <a:gd name="T20" fmla="*/ 157 w 1039"/>
                <a:gd name="T21" fmla="*/ 196 h 425"/>
                <a:gd name="T22" fmla="*/ 174 w 1039"/>
                <a:gd name="T23" fmla="*/ 201 h 425"/>
                <a:gd name="T24" fmla="*/ 189 w 1039"/>
                <a:gd name="T25" fmla="*/ 202 h 425"/>
                <a:gd name="T26" fmla="*/ 226 w 1039"/>
                <a:gd name="T27" fmla="*/ 211 h 425"/>
                <a:gd name="T28" fmla="*/ 273 w 1039"/>
                <a:gd name="T29" fmla="*/ 217 h 425"/>
                <a:gd name="T30" fmla="*/ 295 w 1039"/>
                <a:gd name="T31" fmla="*/ 222 h 425"/>
                <a:gd name="T32" fmla="*/ 306 w 1039"/>
                <a:gd name="T33" fmla="*/ 223 h 425"/>
                <a:gd name="T34" fmla="*/ 348 w 1039"/>
                <a:gd name="T35" fmla="*/ 229 h 425"/>
                <a:gd name="T36" fmla="*/ 365 w 1039"/>
                <a:gd name="T37" fmla="*/ 238 h 425"/>
                <a:gd name="T38" fmla="*/ 400 w 1039"/>
                <a:gd name="T39" fmla="*/ 250 h 425"/>
                <a:gd name="T40" fmla="*/ 543 w 1039"/>
                <a:gd name="T41" fmla="*/ 246 h 425"/>
                <a:gd name="T42" fmla="*/ 583 w 1039"/>
                <a:gd name="T43" fmla="*/ 246 h 425"/>
                <a:gd name="T44" fmla="*/ 627 w 1039"/>
                <a:gd name="T45" fmla="*/ 262 h 425"/>
                <a:gd name="T46" fmla="*/ 645 w 1039"/>
                <a:gd name="T47" fmla="*/ 279 h 425"/>
                <a:gd name="T48" fmla="*/ 663 w 1039"/>
                <a:gd name="T49" fmla="*/ 286 h 425"/>
                <a:gd name="T50" fmla="*/ 681 w 1039"/>
                <a:gd name="T51" fmla="*/ 303 h 425"/>
                <a:gd name="T52" fmla="*/ 692 w 1039"/>
                <a:gd name="T53" fmla="*/ 313 h 425"/>
                <a:gd name="T54" fmla="*/ 698 w 1039"/>
                <a:gd name="T55" fmla="*/ 316 h 425"/>
                <a:gd name="T56" fmla="*/ 714 w 1039"/>
                <a:gd name="T57" fmla="*/ 328 h 425"/>
                <a:gd name="T58" fmla="*/ 728 w 1039"/>
                <a:gd name="T59" fmla="*/ 343 h 425"/>
                <a:gd name="T60" fmla="*/ 750 w 1039"/>
                <a:gd name="T61" fmla="*/ 358 h 425"/>
                <a:gd name="T62" fmla="*/ 806 w 1039"/>
                <a:gd name="T63" fmla="*/ 388 h 425"/>
                <a:gd name="T64" fmla="*/ 843 w 1039"/>
                <a:gd name="T65" fmla="*/ 394 h 425"/>
                <a:gd name="T66" fmla="*/ 888 w 1039"/>
                <a:gd name="T67" fmla="*/ 399 h 425"/>
                <a:gd name="T68" fmla="*/ 903 w 1039"/>
                <a:gd name="T69" fmla="*/ 406 h 425"/>
                <a:gd name="T70" fmla="*/ 930 w 1039"/>
                <a:gd name="T71" fmla="*/ 417 h 425"/>
                <a:gd name="T72" fmla="*/ 936 w 1039"/>
                <a:gd name="T73" fmla="*/ 417 h 425"/>
                <a:gd name="T74" fmla="*/ 968 w 1039"/>
                <a:gd name="T75" fmla="*/ 421 h 425"/>
                <a:gd name="T76" fmla="*/ 996 w 1039"/>
                <a:gd name="T77" fmla="*/ 423 h 425"/>
                <a:gd name="T78" fmla="*/ 1039 w 1039"/>
                <a:gd name="T79" fmla="*/ 420 h 42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039" h="425">
                  <a:moveTo>
                    <a:pt x="18" y="1"/>
                  </a:moveTo>
                  <a:cubicBezTo>
                    <a:pt x="18" y="2"/>
                    <a:pt x="4" y="0"/>
                    <a:pt x="2" y="4"/>
                  </a:cubicBezTo>
                  <a:cubicBezTo>
                    <a:pt x="0" y="8"/>
                    <a:pt x="7" y="18"/>
                    <a:pt x="9" y="24"/>
                  </a:cubicBezTo>
                  <a:cubicBezTo>
                    <a:pt x="11" y="30"/>
                    <a:pt x="12" y="32"/>
                    <a:pt x="14" y="40"/>
                  </a:cubicBezTo>
                  <a:cubicBezTo>
                    <a:pt x="15" y="49"/>
                    <a:pt x="12" y="63"/>
                    <a:pt x="15" y="76"/>
                  </a:cubicBezTo>
                  <a:cubicBezTo>
                    <a:pt x="18" y="89"/>
                    <a:pt x="24" y="103"/>
                    <a:pt x="33" y="117"/>
                  </a:cubicBezTo>
                  <a:cubicBezTo>
                    <a:pt x="34" y="134"/>
                    <a:pt x="49" y="154"/>
                    <a:pt x="69" y="157"/>
                  </a:cubicBezTo>
                  <a:cubicBezTo>
                    <a:pt x="75" y="162"/>
                    <a:pt x="84" y="170"/>
                    <a:pt x="92" y="172"/>
                  </a:cubicBezTo>
                  <a:cubicBezTo>
                    <a:pt x="100" y="176"/>
                    <a:pt x="103" y="177"/>
                    <a:pt x="111" y="178"/>
                  </a:cubicBezTo>
                  <a:cubicBezTo>
                    <a:pt x="119" y="181"/>
                    <a:pt x="133" y="184"/>
                    <a:pt x="141" y="187"/>
                  </a:cubicBezTo>
                  <a:cubicBezTo>
                    <a:pt x="149" y="190"/>
                    <a:pt x="152" y="194"/>
                    <a:pt x="157" y="196"/>
                  </a:cubicBezTo>
                  <a:cubicBezTo>
                    <a:pt x="163" y="198"/>
                    <a:pt x="168" y="199"/>
                    <a:pt x="174" y="201"/>
                  </a:cubicBezTo>
                  <a:cubicBezTo>
                    <a:pt x="179" y="203"/>
                    <a:pt x="180" y="200"/>
                    <a:pt x="189" y="202"/>
                  </a:cubicBezTo>
                  <a:cubicBezTo>
                    <a:pt x="198" y="204"/>
                    <a:pt x="212" y="209"/>
                    <a:pt x="226" y="211"/>
                  </a:cubicBezTo>
                  <a:cubicBezTo>
                    <a:pt x="242" y="214"/>
                    <a:pt x="257" y="214"/>
                    <a:pt x="273" y="217"/>
                  </a:cubicBezTo>
                  <a:cubicBezTo>
                    <a:pt x="280" y="221"/>
                    <a:pt x="287" y="221"/>
                    <a:pt x="295" y="222"/>
                  </a:cubicBezTo>
                  <a:cubicBezTo>
                    <a:pt x="300" y="224"/>
                    <a:pt x="297" y="222"/>
                    <a:pt x="306" y="223"/>
                  </a:cubicBezTo>
                  <a:cubicBezTo>
                    <a:pt x="315" y="224"/>
                    <a:pt x="338" y="227"/>
                    <a:pt x="348" y="229"/>
                  </a:cubicBezTo>
                  <a:cubicBezTo>
                    <a:pt x="353" y="229"/>
                    <a:pt x="360" y="237"/>
                    <a:pt x="365" y="238"/>
                  </a:cubicBezTo>
                  <a:cubicBezTo>
                    <a:pt x="378" y="244"/>
                    <a:pt x="386" y="248"/>
                    <a:pt x="400" y="250"/>
                  </a:cubicBezTo>
                  <a:cubicBezTo>
                    <a:pt x="429" y="253"/>
                    <a:pt x="513" y="247"/>
                    <a:pt x="543" y="246"/>
                  </a:cubicBezTo>
                  <a:cubicBezTo>
                    <a:pt x="573" y="245"/>
                    <a:pt x="569" y="243"/>
                    <a:pt x="583" y="246"/>
                  </a:cubicBezTo>
                  <a:cubicBezTo>
                    <a:pt x="606" y="247"/>
                    <a:pt x="609" y="260"/>
                    <a:pt x="627" y="262"/>
                  </a:cubicBezTo>
                  <a:cubicBezTo>
                    <a:pt x="638" y="270"/>
                    <a:pt x="633" y="277"/>
                    <a:pt x="645" y="279"/>
                  </a:cubicBezTo>
                  <a:cubicBezTo>
                    <a:pt x="657" y="285"/>
                    <a:pt x="654" y="284"/>
                    <a:pt x="663" y="286"/>
                  </a:cubicBezTo>
                  <a:cubicBezTo>
                    <a:pt x="671" y="292"/>
                    <a:pt x="671" y="302"/>
                    <a:pt x="681" y="303"/>
                  </a:cubicBezTo>
                  <a:cubicBezTo>
                    <a:pt x="693" y="309"/>
                    <a:pt x="683" y="311"/>
                    <a:pt x="692" y="313"/>
                  </a:cubicBezTo>
                  <a:cubicBezTo>
                    <a:pt x="695" y="315"/>
                    <a:pt x="693" y="315"/>
                    <a:pt x="698" y="316"/>
                  </a:cubicBezTo>
                  <a:cubicBezTo>
                    <a:pt x="702" y="318"/>
                    <a:pt x="709" y="324"/>
                    <a:pt x="714" y="328"/>
                  </a:cubicBezTo>
                  <a:cubicBezTo>
                    <a:pt x="717" y="332"/>
                    <a:pt x="724" y="339"/>
                    <a:pt x="728" y="343"/>
                  </a:cubicBezTo>
                  <a:cubicBezTo>
                    <a:pt x="734" y="350"/>
                    <a:pt x="744" y="352"/>
                    <a:pt x="750" y="358"/>
                  </a:cubicBezTo>
                  <a:cubicBezTo>
                    <a:pt x="767" y="375"/>
                    <a:pt x="780" y="384"/>
                    <a:pt x="806" y="388"/>
                  </a:cubicBezTo>
                  <a:cubicBezTo>
                    <a:pt x="822" y="397"/>
                    <a:pt x="829" y="392"/>
                    <a:pt x="843" y="394"/>
                  </a:cubicBezTo>
                  <a:cubicBezTo>
                    <a:pt x="857" y="396"/>
                    <a:pt x="878" y="397"/>
                    <a:pt x="888" y="399"/>
                  </a:cubicBezTo>
                  <a:cubicBezTo>
                    <a:pt x="903" y="402"/>
                    <a:pt x="896" y="403"/>
                    <a:pt x="903" y="406"/>
                  </a:cubicBezTo>
                  <a:cubicBezTo>
                    <a:pt x="910" y="409"/>
                    <a:pt x="925" y="415"/>
                    <a:pt x="930" y="417"/>
                  </a:cubicBezTo>
                  <a:cubicBezTo>
                    <a:pt x="935" y="419"/>
                    <a:pt x="930" y="416"/>
                    <a:pt x="936" y="417"/>
                  </a:cubicBezTo>
                  <a:cubicBezTo>
                    <a:pt x="946" y="425"/>
                    <a:pt x="955" y="420"/>
                    <a:pt x="968" y="421"/>
                  </a:cubicBezTo>
                  <a:cubicBezTo>
                    <a:pt x="977" y="424"/>
                    <a:pt x="986" y="422"/>
                    <a:pt x="996" y="423"/>
                  </a:cubicBezTo>
                  <a:cubicBezTo>
                    <a:pt x="1010" y="422"/>
                    <a:pt x="1025" y="420"/>
                    <a:pt x="1039" y="420"/>
                  </a:cubicBezTo>
                </a:path>
              </a:pathLst>
            </a:custGeom>
            <a:noFill/>
            <a:ln w="28575" cmpd="sng">
              <a:solidFill>
                <a:srgbClr val="00CC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189"/>
              <a:endParaRPr lang="en-US" sz="186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5514" name="Freeform 53">
              <a:extLst>
                <a:ext uri="{FF2B5EF4-FFF2-40B4-BE49-F238E27FC236}">
                  <a16:creationId xmlns:a16="http://schemas.microsoft.com/office/drawing/2014/main" xmlns="" id="{6898FE1D-137F-4D9A-8F45-0DB8DD78F28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1" y="2274"/>
              <a:ext cx="741" cy="262"/>
            </a:xfrm>
            <a:custGeom>
              <a:avLst/>
              <a:gdLst>
                <a:gd name="T0" fmla="*/ 741 w 741"/>
                <a:gd name="T1" fmla="*/ 0 h 262"/>
                <a:gd name="T2" fmla="*/ 709 w 741"/>
                <a:gd name="T3" fmla="*/ 9 h 262"/>
                <a:gd name="T4" fmla="*/ 690 w 741"/>
                <a:gd name="T5" fmla="*/ 38 h 262"/>
                <a:gd name="T6" fmla="*/ 645 w 741"/>
                <a:gd name="T7" fmla="*/ 60 h 262"/>
                <a:gd name="T8" fmla="*/ 615 w 741"/>
                <a:gd name="T9" fmla="*/ 66 h 262"/>
                <a:gd name="T10" fmla="*/ 594 w 741"/>
                <a:gd name="T11" fmla="*/ 83 h 262"/>
                <a:gd name="T12" fmla="*/ 577 w 741"/>
                <a:gd name="T13" fmla="*/ 98 h 262"/>
                <a:gd name="T14" fmla="*/ 576 w 741"/>
                <a:gd name="T15" fmla="*/ 113 h 262"/>
                <a:gd name="T16" fmla="*/ 565 w 741"/>
                <a:gd name="T17" fmla="*/ 122 h 262"/>
                <a:gd name="T18" fmla="*/ 555 w 741"/>
                <a:gd name="T19" fmla="*/ 134 h 262"/>
                <a:gd name="T20" fmla="*/ 535 w 741"/>
                <a:gd name="T21" fmla="*/ 144 h 262"/>
                <a:gd name="T22" fmla="*/ 514 w 741"/>
                <a:gd name="T23" fmla="*/ 143 h 262"/>
                <a:gd name="T24" fmla="*/ 424 w 741"/>
                <a:gd name="T25" fmla="*/ 140 h 262"/>
                <a:gd name="T26" fmla="*/ 408 w 741"/>
                <a:gd name="T27" fmla="*/ 155 h 262"/>
                <a:gd name="T28" fmla="*/ 391 w 741"/>
                <a:gd name="T29" fmla="*/ 164 h 262"/>
                <a:gd name="T30" fmla="*/ 376 w 741"/>
                <a:gd name="T31" fmla="*/ 186 h 262"/>
                <a:gd name="T32" fmla="*/ 366 w 741"/>
                <a:gd name="T33" fmla="*/ 206 h 262"/>
                <a:gd name="T34" fmla="*/ 352 w 741"/>
                <a:gd name="T35" fmla="*/ 210 h 262"/>
                <a:gd name="T36" fmla="*/ 325 w 741"/>
                <a:gd name="T37" fmla="*/ 224 h 262"/>
                <a:gd name="T38" fmla="*/ 295 w 741"/>
                <a:gd name="T39" fmla="*/ 227 h 262"/>
                <a:gd name="T40" fmla="*/ 270 w 741"/>
                <a:gd name="T41" fmla="*/ 222 h 262"/>
                <a:gd name="T42" fmla="*/ 231 w 741"/>
                <a:gd name="T43" fmla="*/ 218 h 262"/>
                <a:gd name="T44" fmla="*/ 198 w 741"/>
                <a:gd name="T45" fmla="*/ 222 h 262"/>
                <a:gd name="T46" fmla="*/ 186 w 741"/>
                <a:gd name="T47" fmla="*/ 230 h 262"/>
                <a:gd name="T48" fmla="*/ 148 w 741"/>
                <a:gd name="T49" fmla="*/ 255 h 262"/>
                <a:gd name="T50" fmla="*/ 118 w 741"/>
                <a:gd name="T51" fmla="*/ 261 h 262"/>
                <a:gd name="T52" fmla="*/ 63 w 741"/>
                <a:gd name="T53" fmla="*/ 258 h 262"/>
                <a:gd name="T54" fmla="*/ 21 w 741"/>
                <a:gd name="T55" fmla="*/ 255 h 262"/>
                <a:gd name="T56" fmla="*/ 0 w 741"/>
                <a:gd name="T57" fmla="*/ 255 h 26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41" h="262">
                  <a:moveTo>
                    <a:pt x="741" y="0"/>
                  </a:moveTo>
                  <a:cubicBezTo>
                    <a:pt x="731" y="1"/>
                    <a:pt x="719" y="7"/>
                    <a:pt x="709" y="9"/>
                  </a:cubicBezTo>
                  <a:cubicBezTo>
                    <a:pt x="706" y="9"/>
                    <a:pt x="696" y="34"/>
                    <a:pt x="690" y="38"/>
                  </a:cubicBezTo>
                  <a:cubicBezTo>
                    <a:pt x="679" y="53"/>
                    <a:pt x="664" y="58"/>
                    <a:pt x="645" y="60"/>
                  </a:cubicBezTo>
                  <a:cubicBezTo>
                    <a:pt x="631" y="66"/>
                    <a:pt x="638" y="65"/>
                    <a:pt x="615" y="66"/>
                  </a:cubicBezTo>
                  <a:cubicBezTo>
                    <a:pt x="601" y="69"/>
                    <a:pt x="605" y="76"/>
                    <a:pt x="594" y="83"/>
                  </a:cubicBezTo>
                  <a:cubicBezTo>
                    <a:pt x="589" y="91"/>
                    <a:pt x="586" y="94"/>
                    <a:pt x="577" y="98"/>
                  </a:cubicBezTo>
                  <a:cubicBezTo>
                    <a:pt x="573" y="103"/>
                    <a:pt x="578" y="109"/>
                    <a:pt x="576" y="113"/>
                  </a:cubicBezTo>
                  <a:cubicBezTo>
                    <a:pt x="574" y="117"/>
                    <a:pt x="568" y="119"/>
                    <a:pt x="565" y="122"/>
                  </a:cubicBezTo>
                  <a:cubicBezTo>
                    <a:pt x="562" y="126"/>
                    <a:pt x="557" y="129"/>
                    <a:pt x="555" y="134"/>
                  </a:cubicBezTo>
                  <a:cubicBezTo>
                    <a:pt x="554" y="141"/>
                    <a:pt x="542" y="141"/>
                    <a:pt x="535" y="144"/>
                  </a:cubicBezTo>
                  <a:cubicBezTo>
                    <a:pt x="525" y="142"/>
                    <a:pt x="524" y="141"/>
                    <a:pt x="514" y="143"/>
                  </a:cubicBezTo>
                  <a:cubicBezTo>
                    <a:pt x="485" y="148"/>
                    <a:pt x="453" y="139"/>
                    <a:pt x="424" y="140"/>
                  </a:cubicBezTo>
                  <a:cubicBezTo>
                    <a:pt x="416" y="141"/>
                    <a:pt x="416" y="154"/>
                    <a:pt x="408" y="155"/>
                  </a:cubicBezTo>
                  <a:cubicBezTo>
                    <a:pt x="402" y="159"/>
                    <a:pt x="398" y="163"/>
                    <a:pt x="391" y="164"/>
                  </a:cubicBezTo>
                  <a:cubicBezTo>
                    <a:pt x="382" y="171"/>
                    <a:pt x="382" y="177"/>
                    <a:pt x="376" y="186"/>
                  </a:cubicBezTo>
                  <a:cubicBezTo>
                    <a:pt x="371" y="192"/>
                    <a:pt x="370" y="202"/>
                    <a:pt x="366" y="206"/>
                  </a:cubicBezTo>
                  <a:cubicBezTo>
                    <a:pt x="362" y="210"/>
                    <a:pt x="359" y="207"/>
                    <a:pt x="352" y="210"/>
                  </a:cubicBezTo>
                  <a:cubicBezTo>
                    <a:pt x="350" y="221"/>
                    <a:pt x="335" y="224"/>
                    <a:pt x="325" y="224"/>
                  </a:cubicBezTo>
                  <a:cubicBezTo>
                    <a:pt x="316" y="226"/>
                    <a:pt x="304" y="227"/>
                    <a:pt x="295" y="227"/>
                  </a:cubicBezTo>
                  <a:cubicBezTo>
                    <a:pt x="286" y="227"/>
                    <a:pt x="281" y="224"/>
                    <a:pt x="270" y="222"/>
                  </a:cubicBezTo>
                  <a:cubicBezTo>
                    <a:pt x="259" y="220"/>
                    <a:pt x="243" y="218"/>
                    <a:pt x="231" y="218"/>
                  </a:cubicBezTo>
                  <a:cubicBezTo>
                    <a:pt x="219" y="218"/>
                    <a:pt x="205" y="220"/>
                    <a:pt x="198" y="222"/>
                  </a:cubicBezTo>
                  <a:cubicBezTo>
                    <a:pt x="191" y="224"/>
                    <a:pt x="194" y="225"/>
                    <a:pt x="186" y="230"/>
                  </a:cubicBezTo>
                  <a:cubicBezTo>
                    <a:pt x="166" y="238"/>
                    <a:pt x="172" y="253"/>
                    <a:pt x="148" y="255"/>
                  </a:cubicBezTo>
                  <a:cubicBezTo>
                    <a:pt x="139" y="258"/>
                    <a:pt x="128" y="259"/>
                    <a:pt x="118" y="261"/>
                  </a:cubicBezTo>
                  <a:cubicBezTo>
                    <a:pt x="104" y="262"/>
                    <a:pt x="79" y="258"/>
                    <a:pt x="63" y="258"/>
                  </a:cubicBezTo>
                  <a:cubicBezTo>
                    <a:pt x="47" y="257"/>
                    <a:pt x="31" y="255"/>
                    <a:pt x="21" y="255"/>
                  </a:cubicBezTo>
                  <a:cubicBezTo>
                    <a:pt x="13" y="252"/>
                    <a:pt x="10" y="255"/>
                    <a:pt x="0" y="255"/>
                  </a:cubicBezTo>
                </a:path>
              </a:pathLst>
            </a:custGeom>
            <a:noFill/>
            <a:ln w="28575" cmpd="sng">
              <a:solidFill>
                <a:srgbClr val="00CC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189"/>
              <a:endParaRPr lang="en-US" sz="1867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6441" name="Group 57">
            <a:extLst>
              <a:ext uri="{FF2B5EF4-FFF2-40B4-BE49-F238E27FC236}">
                <a16:creationId xmlns:a16="http://schemas.microsoft.com/office/drawing/2014/main" xmlns="" id="{0A62986B-94C1-46C6-A2A5-BF2BFC258FA6}"/>
              </a:ext>
            </a:extLst>
          </p:cNvPr>
          <p:cNvGrpSpPr>
            <a:grpSpLocks/>
          </p:cNvGrpSpPr>
          <p:nvPr/>
        </p:nvGrpSpPr>
        <p:grpSpPr bwMode="auto">
          <a:xfrm>
            <a:off x="5368926" y="3935364"/>
            <a:ext cx="2393951" cy="1549400"/>
            <a:chOff x="2422" y="2544"/>
            <a:chExt cx="1508" cy="976"/>
          </a:xfrm>
        </p:grpSpPr>
        <p:sp>
          <p:nvSpPr>
            <p:cNvPr id="105516" name="Line 55">
              <a:extLst>
                <a:ext uri="{FF2B5EF4-FFF2-40B4-BE49-F238E27FC236}">
                  <a16:creationId xmlns:a16="http://schemas.microsoft.com/office/drawing/2014/main" xmlns="" id="{C78D8EFB-63E4-4409-9B23-ABBEECF26F4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22" y="2704"/>
              <a:ext cx="1344" cy="816"/>
            </a:xfrm>
            <a:prstGeom prst="line">
              <a:avLst/>
            </a:prstGeom>
            <a:noFill/>
            <a:ln w="19050">
              <a:solidFill>
                <a:srgbClr val="00CC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189"/>
              <a:endParaRPr lang="en-US" sz="186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5517" name="Freeform 56">
              <a:extLst>
                <a:ext uri="{FF2B5EF4-FFF2-40B4-BE49-F238E27FC236}">
                  <a16:creationId xmlns:a16="http://schemas.microsoft.com/office/drawing/2014/main" xmlns="" id="{134D5645-F3FC-45E6-BC50-1051F7CCAA8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6" y="2544"/>
              <a:ext cx="174" cy="168"/>
            </a:xfrm>
            <a:custGeom>
              <a:avLst/>
              <a:gdLst>
                <a:gd name="T0" fmla="*/ 174 w 174"/>
                <a:gd name="T1" fmla="*/ 0 h 168"/>
                <a:gd name="T2" fmla="*/ 154 w 174"/>
                <a:gd name="T3" fmla="*/ 26 h 168"/>
                <a:gd name="T4" fmla="*/ 136 w 174"/>
                <a:gd name="T5" fmla="*/ 48 h 168"/>
                <a:gd name="T6" fmla="*/ 106 w 174"/>
                <a:gd name="T7" fmla="*/ 76 h 168"/>
                <a:gd name="T8" fmla="*/ 82 w 174"/>
                <a:gd name="T9" fmla="*/ 98 h 168"/>
                <a:gd name="T10" fmla="*/ 76 w 174"/>
                <a:gd name="T11" fmla="*/ 108 h 168"/>
                <a:gd name="T12" fmla="*/ 54 w 174"/>
                <a:gd name="T13" fmla="*/ 124 h 168"/>
                <a:gd name="T14" fmla="*/ 40 w 174"/>
                <a:gd name="T15" fmla="*/ 136 h 168"/>
                <a:gd name="T16" fmla="*/ 20 w 174"/>
                <a:gd name="T17" fmla="*/ 146 h 168"/>
                <a:gd name="T18" fmla="*/ 4 w 174"/>
                <a:gd name="T19" fmla="*/ 162 h 168"/>
                <a:gd name="T20" fmla="*/ 0 w 174"/>
                <a:gd name="T21" fmla="*/ 168 h 16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74" h="168">
                  <a:moveTo>
                    <a:pt x="174" y="0"/>
                  </a:moveTo>
                  <a:cubicBezTo>
                    <a:pt x="170" y="11"/>
                    <a:pt x="164" y="23"/>
                    <a:pt x="154" y="26"/>
                  </a:cubicBezTo>
                  <a:cubicBezTo>
                    <a:pt x="147" y="28"/>
                    <a:pt x="136" y="48"/>
                    <a:pt x="136" y="48"/>
                  </a:cubicBezTo>
                  <a:cubicBezTo>
                    <a:pt x="128" y="61"/>
                    <a:pt x="118" y="68"/>
                    <a:pt x="106" y="76"/>
                  </a:cubicBezTo>
                  <a:cubicBezTo>
                    <a:pt x="101" y="83"/>
                    <a:pt x="89" y="92"/>
                    <a:pt x="82" y="98"/>
                  </a:cubicBezTo>
                  <a:cubicBezTo>
                    <a:pt x="78" y="101"/>
                    <a:pt x="76" y="108"/>
                    <a:pt x="76" y="108"/>
                  </a:cubicBezTo>
                  <a:cubicBezTo>
                    <a:pt x="70" y="113"/>
                    <a:pt x="60" y="119"/>
                    <a:pt x="54" y="124"/>
                  </a:cubicBezTo>
                  <a:cubicBezTo>
                    <a:pt x="48" y="129"/>
                    <a:pt x="46" y="132"/>
                    <a:pt x="40" y="136"/>
                  </a:cubicBezTo>
                  <a:cubicBezTo>
                    <a:pt x="37" y="146"/>
                    <a:pt x="29" y="143"/>
                    <a:pt x="20" y="146"/>
                  </a:cubicBezTo>
                  <a:cubicBezTo>
                    <a:pt x="15" y="153"/>
                    <a:pt x="9" y="156"/>
                    <a:pt x="4" y="162"/>
                  </a:cubicBezTo>
                  <a:cubicBezTo>
                    <a:pt x="2" y="164"/>
                    <a:pt x="0" y="168"/>
                    <a:pt x="0" y="168"/>
                  </a:cubicBezTo>
                </a:path>
              </a:pathLst>
            </a:custGeom>
            <a:noFill/>
            <a:ln w="19050" cmpd="sng">
              <a:solidFill>
                <a:srgbClr val="00CC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189"/>
              <a:endParaRPr lang="en-US" sz="1867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68F741D-3194-415B-AC8E-EDA8BB9D648C}"/>
              </a:ext>
            </a:extLst>
          </p:cNvPr>
          <p:cNvSpPr txBox="1"/>
          <p:nvPr/>
        </p:nvSpPr>
        <p:spPr>
          <a:xfrm>
            <a:off x="5168376" y="42795"/>
            <a:ext cx="2210325" cy="52322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defTabSz="457189"/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 BỘ</a:t>
            </a:r>
          </a:p>
        </p:txBody>
      </p:sp>
    </p:spTree>
    <p:extLst>
      <p:ext uri="{BB962C8B-B14F-4D97-AF65-F5344CB8AC3E}">
        <p14:creationId xmlns:p14="http://schemas.microsoft.com/office/powerpoint/2010/main" val="60278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6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6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6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6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0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8" name="Picture 11" descr="Picture5">
            <a:extLst>
              <a:ext uri="{FF2B5EF4-FFF2-40B4-BE49-F238E27FC236}">
                <a16:creationId xmlns:a16="http://schemas.microsoft.com/office/drawing/2014/main" xmlns="" id="{5B9A6286-DD23-41C4-B6D2-F4BCF9A6D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34" t="38130" b="56004"/>
          <a:stretch>
            <a:fillRect/>
          </a:stretch>
        </p:blipFill>
        <p:spPr bwMode="auto">
          <a:xfrm>
            <a:off x="8469315" y="2717800"/>
            <a:ext cx="14366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FFCC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9" name="Picture 12" descr="Picture5">
            <a:extLst>
              <a:ext uri="{FF2B5EF4-FFF2-40B4-BE49-F238E27FC236}">
                <a16:creationId xmlns:a16="http://schemas.microsoft.com/office/drawing/2014/main" xmlns="" id="{2DB62F8E-B581-45B5-B00D-A9EF61590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11" t="4399" r="12241" b="88268"/>
          <a:stretch>
            <a:fillRect/>
          </a:stretch>
        </p:blipFill>
        <p:spPr bwMode="auto">
          <a:xfrm>
            <a:off x="7480300" y="1041400"/>
            <a:ext cx="152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FFCC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80" name="Picture 13" descr="Picture5">
            <a:extLst>
              <a:ext uri="{FF2B5EF4-FFF2-40B4-BE49-F238E27FC236}">
                <a16:creationId xmlns:a16="http://schemas.microsoft.com/office/drawing/2014/main" xmlns="" id="{57C3A3F7-35DE-485D-8647-DE49B08ED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4" t="6018" r="75371" b="86649"/>
          <a:stretch>
            <a:fillRect/>
          </a:stretch>
        </p:blipFill>
        <p:spPr bwMode="auto">
          <a:xfrm>
            <a:off x="2819400" y="1143000"/>
            <a:ext cx="1371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FFCC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81" name="Picture 14" descr="Picture5">
            <a:extLst>
              <a:ext uri="{FF2B5EF4-FFF2-40B4-BE49-F238E27FC236}">
                <a16:creationId xmlns:a16="http://schemas.microsoft.com/office/drawing/2014/main" xmlns="" id="{9BF112B6-26EB-4F4F-B6CB-2743CFFDE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8" t="55728" r="76253" b="36938"/>
          <a:stretch>
            <a:fillRect/>
          </a:stretch>
        </p:blipFill>
        <p:spPr bwMode="auto">
          <a:xfrm>
            <a:off x="2476500" y="3568700"/>
            <a:ext cx="152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FFCC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82" name="Picture 15" descr="Picture5">
            <a:extLst>
              <a:ext uri="{FF2B5EF4-FFF2-40B4-BE49-F238E27FC236}">
                <a16:creationId xmlns:a16="http://schemas.microsoft.com/office/drawing/2014/main" xmlns="" id="{3401BC8C-60EF-4572-87B8-5DD0DE450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21" t="89459" r="23596" b="3207"/>
          <a:stretch>
            <a:fillRect/>
          </a:stretch>
        </p:blipFill>
        <p:spPr bwMode="auto">
          <a:xfrm>
            <a:off x="6502400" y="5232400"/>
            <a:ext cx="1600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FFCC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83" name="Line 16">
            <a:extLst>
              <a:ext uri="{FF2B5EF4-FFF2-40B4-BE49-F238E27FC236}">
                <a16:creationId xmlns:a16="http://schemas.microsoft.com/office/drawing/2014/main" xmlns="" id="{DF79668B-E650-40BF-806D-0F2E17AC1F39}"/>
              </a:ext>
            </a:extLst>
          </p:cNvPr>
          <p:cNvSpPr>
            <a:spLocks noChangeShapeType="1"/>
          </p:cNvSpPr>
          <p:nvPr/>
        </p:nvSpPr>
        <p:spPr bwMode="auto">
          <a:xfrm>
            <a:off x="2457451" y="5164137"/>
            <a:ext cx="5334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tIns="45720" rIns="91440" bIns="45720"/>
          <a:lstStyle/>
          <a:p>
            <a:pPr defTabSz="457189"/>
            <a:endParaRPr lang="en-US" sz="1867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5484" name="Picture 17" descr="Picture5">
            <a:extLst>
              <a:ext uri="{FF2B5EF4-FFF2-40B4-BE49-F238E27FC236}">
                <a16:creationId xmlns:a16="http://schemas.microsoft.com/office/drawing/2014/main" xmlns="" id="{7A604C12-56BA-4F73-94AE-E15CCB193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5" r="94838"/>
          <a:stretch>
            <a:fillRect/>
          </a:stretch>
        </p:blipFill>
        <p:spPr bwMode="auto">
          <a:xfrm>
            <a:off x="2300288" y="5473700"/>
            <a:ext cx="381000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FFCC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85" name="Picture 18" descr="Picture5">
            <a:extLst>
              <a:ext uri="{FF2B5EF4-FFF2-40B4-BE49-F238E27FC236}">
                <a16:creationId xmlns:a16="http://schemas.microsoft.com/office/drawing/2014/main" xmlns="" id="{9EA8EEEA-35BE-412C-ABFC-F2DBF837F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0" t="95325" r="73155"/>
          <a:stretch>
            <a:fillRect/>
          </a:stretch>
        </p:blipFill>
        <p:spPr bwMode="auto">
          <a:xfrm>
            <a:off x="3886200" y="5502275"/>
            <a:ext cx="457200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FFCC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5486" name="Group 19">
            <a:extLst>
              <a:ext uri="{FF2B5EF4-FFF2-40B4-BE49-F238E27FC236}">
                <a16:creationId xmlns:a16="http://schemas.microsoft.com/office/drawing/2014/main" xmlns="" id="{E181E815-4FCC-422E-8BEB-3811F2D8CA61}"/>
              </a:ext>
            </a:extLst>
          </p:cNvPr>
          <p:cNvGrpSpPr>
            <a:grpSpLocks/>
          </p:cNvGrpSpPr>
          <p:nvPr/>
        </p:nvGrpSpPr>
        <p:grpSpPr bwMode="auto">
          <a:xfrm>
            <a:off x="2286000" y="5334000"/>
            <a:ext cx="762000" cy="152400"/>
            <a:chOff x="480" y="3360"/>
            <a:chExt cx="480" cy="96"/>
          </a:xfrm>
        </p:grpSpPr>
        <p:sp>
          <p:nvSpPr>
            <p:cNvPr id="105487" name="Rectangle 20">
              <a:extLst>
                <a:ext uri="{FF2B5EF4-FFF2-40B4-BE49-F238E27FC236}">
                  <a16:creationId xmlns:a16="http://schemas.microsoft.com/office/drawing/2014/main" xmlns="" id="{594351BC-9050-454B-AAF0-CC484B3A03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" y="3360"/>
              <a:ext cx="480" cy="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457189" eaLnBrk="1" hangingPunct="1"/>
              <a:endParaRPr lang="en-GB" altLang="en-US" sz="1867">
                <a:solidFill>
                  <a:prstClr val="black"/>
                </a:solidFill>
              </a:endParaRPr>
            </a:p>
          </p:txBody>
        </p:sp>
        <p:sp>
          <p:nvSpPr>
            <p:cNvPr id="105488" name="Line 21">
              <a:extLst>
                <a:ext uri="{FF2B5EF4-FFF2-40B4-BE49-F238E27FC236}">
                  <a16:creationId xmlns:a16="http://schemas.microsoft.com/office/drawing/2014/main" xmlns="" id="{FD18FCAC-045D-4A4A-B583-DB9881B914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1" y="3405"/>
              <a:ext cx="3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189"/>
              <a:endParaRPr lang="en-US" sz="1867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6406" name="Freeform 22">
            <a:extLst>
              <a:ext uri="{FF2B5EF4-FFF2-40B4-BE49-F238E27FC236}">
                <a16:creationId xmlns:a16="http://schemas.microsoft.com/office/drawing/2014/main" xmlns="" id="{61DE03DE-3244-4160-BF19-F5AAA00F0F8A}"/>
              </a:ext>
            </a:extLst>
          </p:cNvPr>
          <p:cNvSpPr>
            <a:spLocks/>
          </p:cNvSpPr>
          <p:nvPr/>
        </p:nvSpPr>
        <p:spPr bwMode="auto">
          <a:xfrm>
            <a:off x="2168528" y="1300165"/>
            <a:ext cx="3160713" cy="2217737"/>
          </a:xfrm>
          <a:custGeom>
            <a:avLst/>
            <a:gdLst>
              <a:gd name="T0" fmla="*/ 0 w 1991"/>
              <a:gd name="T1" fmla="*/ 2147483647 h 1397"/>
              <a:gd name="T2" fmla="*/ 2147483647 w 1991"/>
              <a:gd name="T3" fmla="*/ 2147483647 h 1397"/>
              <a:gd name="T4" fmla="*/ 2147483647 w 1991"/>
              <a:gd name="T5" fmla="*/ 2147483647 h 1397"/>
              <a:gd name="T6" fmla="*/ 2147483647 w 1991"/>
              <a:gd name="T7" fmla="*/ 2147483647 h 1397"/>
              <a:gd name="T8" fmla="*/ 2147483647 w 1991"/>
              <a:gd name="T9" fmla="*/ 2147483647 h 1397"/>
              <a:gd name="T10" fmla="*/ 2147483647 w 1991"/>
              <a:gd name="T11" fmla="*/ 2147483647 h 1397"/>
              <a:gd name="T12" fmla="*/ 2147483647 w 1991"/>
              <a:gd name="T13" fmla="*/ 2147483647 h 1397"/>
              <a:gd name="T14" fmla="*/ 2147483647 w 1991"/>
              <a:gd name="T15" fmla="*/ 2147483647 h 1397"/>
              <a:gd name="T16" fmla="*/ 2147483647 w 1991"/>
              <a:gd name="T17" fmla="*/ 2147483647 h 1397"/>
              <a:gd name="T18" fmla="*/ 2147483647 w 1991"/>
              <a:gd name="T19" fmla="*/ 2147483647 h 1397"/>
              <a:gd name="T20" fmla="*/ 2147483647 w 1991"/>
              <a:gd name="T21" fmla="*/ 2147483647 h 1397"/>
              <a:gd name="T22" fmla="*/ 2147483647 w 1991"/>
              <a:gd name="T23" fmla="*/ 2147483647 h 1397"/>
              <a:gd name="T24" fmla="*/ 2147483647 w 1991"/>
              <a:gd name="T25" fmla="*/ 2147483647 h 1397"/>
              <a:gd name="T26" fmla="*/ 2147483647 w 1991"/>
              <a:gd name="T27" fmla="*/ 2147483647 h 1397"/>
              <a:gd name="T28" fmla="*/ 2147483647 w 1991"/>
              <a:gd name="T29" fmla="*/ 2147483647 h 1397"/>
              <a:gd name="T30" fmla="*/ 2147483647 w 1991"/>
              <a:gd name="T31" fmla="*/ 2147483647 h 1397"/>
              <a:gd name="T32" fmla="*/ 2147483647 w 1991"/>
              <a:gd name="T33" fmla="*/ 2147483647 h 1397"/>
              <a:gd name="T34" fmla="*/ 2147483647 w 1991"/>
              <a:gd name="T35" fmla="*/ 2147483647 h 1397"/>
              <a:gd name="T36" fmla="*/ 2147483647 w 1991"/>
              <a:gd name="T37" fmla="*/ 2147483647 h 1397"/>
              <a:gd name="T38" fmla="*/ 2147483647 w 1991"/>
              <a:gd name="T39" fmla="*/ 2147483647 h 1397"/>
              <a:gd name="T40" fmla="*/ 2147483647 w 1991"/>
              <a:gd name="T41" fmla="*/ 2147483647 h 1397"/>
              <a:gd name="T42" fmla="*/ 2147483647 w 1991"/>
              <a:gd name="T43" fmla="*/ 2147483647 h 1397"/>
              <a:gd name="T44" fmla="*/ 2147483647 w 1991"/>
              <a:gd name="T45" fmla="*/ 2147483647 h 1397"/>
              <a:gd name="T46" fmla="*/ 2147483647 w 1991"/>
              <a:gd name="T47" fmla="*/ 2147483647 h 1397"/>
              <a:gd name="T48" fmla="*/ 2147483647 w 1991"/>
              <a:gd name="T49" fmla="*/ 2147483647 h 1397"/>
              <a:gd name="T50" fmla="*/ 2147483647 w 1991"/>
              <a:gd name="T51" fmla="*/ 2147483647 h 1397"/>
              <a:gd name="T52" fmla="*/ 2147483647 w 1991"/>
              <a:gd name="T53" fmla="*/ 2147483647 h 1397"/>
              <a:gd name="T54" fmla="*/ 2147483647 w 1991"/>
              <a:gd name="T55" fmla="*/ 2147483647 h 1397"/>
              <a:gd name="T56" fmla="*/ 2147483647 w 1991"/>
              <a:gd name="T57" fmla="*/ 2147483647 h 1397"/>
              <a:gd name="T58" fmla="*/ 2147483647 w 1991"/>
              <a:gd name="T59" fmla="*/ 2147483647 h 1397"/>
              <a:gd name="T60" fmla="*/ 2147483647 w 1991"/>
              <a:gd name="T61" fmla="*/ 2147483647 h 1397"/>
              <a:gd name="T62" fmla="*/ 2147483647 w 1991"/>
              <a:gd name="T63" fmla="*/ 2147483647 h 1397"/>
              <a:gd name="T64" fmla="*/ 2147483647 w 1991"/>
              <a:gd name="T65" fmla="*/ 2147483647 h 1397"/>
              <a:gd name="T66" fmla="*/ 2147483647 w 1991"/>
              <a:gd name="T67" fmla="*/ 2147483647 h 1397"/>
              <a:gd name="T68" fmla="*/ 2147483647 w 1991"/>
              <a:gd name="T69" fmla="*/ 2147483647 h 1397"/>
              <a:gd name="T70" fmla="*/ 2147483647 w 1991"/>
              <a:gd name="T71" fmla="*/ 2147483647 h 1397"/>
              <a:gd name="T72" fmla="*/ 2147483647 w 1991"/>
              <a:gd name="T73" fmla="*/ 2147483647 h 1397"/>
              <a:gd name="T74" fmla="*/ 2147483647 w 1991"/>
              <a:gd name="T75" fmla="*/ 2147483647 h 1397"/>
              <a:gd name="T76" fmla="*/ 2147483647 w 1991"/>
              <a:gd name="T77" fmla="*/ 2147483647 h 1397"/>
              <a:gd name="T78" fmla="*/ 2147483647 w 1991"/>
              <a:gd name="T79" fmla="*/ 2147483647 h 1397"/>
              <a:gd name="T80" fmla="*/ 2147483647 w 1991"/>
              <a:gd name="T81" fmla="*/ 2147483647 h 1397"/>
              <a:gd name="T82" fmla="*/ 2147483647 w 1991"/>
              <a:gd name="T83" fmla="*/ 2147483647 h 1397"/>
              <a:gd name="T84" fmla="*/ 2147483647 w 1991"/>
              <a:gd name="T85" fmla="*/ 2147483647 h 1397"/>
              <a:gd name="T86" fmla="*/ 2147483647 w 1991"/>
              <a:gd name="T87" fmla="*/ 2147483647 h 1397"/>
              <a:gd name="T88" fmla="*/ 2147483647 w 1991"/>
              <a:gd name="T89" fmla="*/ 2147483647 h 1397"/>
              <a:gd name="T90" fmla="*/ 2147483647 w 1991"/>
              <a:gd name="T91" fmla="*/ 2147483647 h 1397"/>
              <a:gd name="T92" fmla="*/ 2147483647 w 1991"/>
              <a:gd name="T93" fmla="*/ 0 h 1397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991" h="1397">
                <a:moveTo>
                  <a:pt x="0" y="1397"/>
                </a:moveTo>
                <a:cubicBezTo>
                  <a:pt x="4" y="1394"/>
                  <a:pt x="9" y="1393"/>
                  <a:pt x="13" y="1390"/>
                </a:cubicBezTo>
                <a:cubicBezTo>
                  <a:pt x="16" y="1387"/>
                  <a:pt x="17" y="1381"/>
                  <a:pt x="21" y="1378"/>
                </a:cubicBezTo>
                <a:cubicBezTo>
                  <a:pt x="41" y="1362"/>
                  <a:pt x="62" y="1358"/>
                  <a:pt x="83" y="1346"/>
                </a:cubicBezTo>
                <a:cubicBezTo>
                  <a:pt x="108" y="1313"/>
                  <a:pt x="75" y="1351"/>
                  <a:pt x="104" y="1331"/>
                </a:cubicBezTo>
                <a:cubicBezTo>
                  <a:pt x="108" y="1328"/>
                  <a:pt x="110" y="1322"/>
                  <a:pt x="113" y="1319"/>
                </a:cubicBezTo>
                <a:cubicBezTo>
                  <a:pt x="116" y="1317"/>
                  <a:pt x="121" y="1315"/>
                  <a:pt x="125" y="1312"/>
                </a:cubicBezTo>
                <a:cubicBezTo>
                  <a:pt x="139" y="1293"/>
                  <a:pt x="163" y="1279"/>
                  <a:pt x="184" y="1267"/>
                </a:cubicBezTo>
                <a:cubicBezTo>
                  <a:pt x="206" y="1255"/>
                  <a:pt x="217" y="1228"/>
                  <a:pt x="243" y="1219"/>
                </a:cubicBezTo>
                <a:cubicBezTo>
                  <a:pt x="264" y="1210"/>
                  <a:pt x="286" y="1207"/>
                  <a:pt x="305" y="1190"/>
                </a:cubicBezTo>
                <a:cubicBezTo>
                  <a:pt x="333" y="1165"/>
                  <a:pt x="365" y="1122"/>
                  <a:pt x="401" y="1112"/>
                </a:cubicBezTo>
                <a:cubicBezTo>
                  <a:pt x="422" y="1093"/>
                  <a:pt x="443" y="1078"/>
                  <a:pt x="464" y="1059"/>
                </a:cubicBezTo>
                <a:cubicBezTo>
                  <a:pt x="472" y="1053"/>
                  <a:pt x="482" y="1051"/>
                  <a:pt x="489" y="1045"/>
                </a:cubicBezTo>
                <a:cubicBezTo>
                  <a:pt x="502" y="1033"/>
                  <a:pt x="513" y="1031"/>
                  <a:pt x="527" y="1023"/>
                </a:cubicBezTo>
                <a:cubicBezTo>
                  <a:pt x="546" y="998"/>
                  <a:pt x="617" y="954"/>
                  <a:pt x="647" y="945"/>
                </a:cubicBezTo>
                <a:cubicBezTo>
                  <a:pt x="665" y="929"/>
                  <a:pt x="678" y="919"/>
                  <a:pt x="698" y="909"/>
                </a:cubicBezTo>
                <a:cubicBezTo>
                  <a:pt x="705" y="905"/>
                  <a:pt x="728" y="874"/>
                  <a:pt x="728" y="874"/>
                </a:cubicBezTo>
                <a:cubicBezTo>
                  <a:pt x="742" y="861"/>
                  <a:pt x="759" y="857"/>
                  <a:pt x="777" y="849"/>
                </a:cubicBezTo>
                <a:cubicBezTo>
                  <a:pt x="796" y="841"/>
                  <a:pt x="807" y="826"/>
                  <a:pt x="827" y="820"/>
                </a:cubicBezTo>
                <a:cubicBezTo>
                  <a:pt x="835" y="812"/>
                  <a:pt x="844" y="805"/>
                  <a:pt x="852" y="797"/>
                </a:cubicBezTo>
                <a:cubicBezTo>
                  <a:pt x="860" y="791"/>
                  <a:pt x="877" y="783"/>
                  <a:pt x="877" y="783"/>
                </a:cubicBezTo>
                <a:cubicBezTo>
                  <a:pt x="892" y="763"/>
                  <a:pt x="911" y="755"/>
                  <a:pt x="932" y="742"/>
                </a:cubicBezTo>
                <a:cubicBezTo>
                  <a:pt x="941" y="728"/>
                  <a:pt x="949" y="720"/>
                  <a:pt x="965" y="716"/>
                </a:cubicBezTo>
                <a:cubicBezTo>
                  <a:pt x="994" y="690"/>
                  <a:pt x="963" y="714"/>
                  <a:pt x="990" y="701"/>
                </a:cubicBezTo>
                <a:cubicBezTo>
                  <a:pt x="998" y="697"/>
                  <a:pt x="1015" y="687"/>
                  <a:pt x="1015" y="687"/>
                </a:cubicBezTo>
                <a:cubicBezTo>
                  <a:pt x="1024" y="675"/>
                  <a:pt x="1034" y="670"/>
                  <a:pt x="1048" y="665"/>
                </a:cubicBezTo>
                <a:cubicBezTo>
                  <a:pt x="1056" y="662"/>
                  <a:pt x="1073" y="658"/>
                  <a:pt x="1073" y="658"/>
                </a:cubicBezTo>
                <a:cubicBezTo>
                  <a:pt x="1086" y="646"/>
                  <a:pt x="1102" y="629"/>
                  <a:pt x="1119" y="625"/>
                </a:cubicBezTo>
                <a:cubicBezTo>
                  <a:pt x="1139" y="607"/>
                  <a:pt x="1166" y="594"/>
                  <a:pt x="1182" y="572"/>
                </a:cubicBezTo>
                <a:cubicBezTo>
                  <a:pt x="1191" y="561"/>
                  <a:pt x="1215" y="546"/>
                  <a:pt x="1215" y="546"/>
                </a:cubicBezTo>
                <a:cubicBezTo>
                  <a:pt x="1230" y="528"/>
                  <a:pt x="1244" y="530"/>
                  <a:pt x="1261" y="517"/>
                </a:cubicBezTo>
                <a:cubicBezTo>
                  <a:pt x="1278" y="505"/>
                  <a:pt x="1295" y="492"/>
                  <a:pt x="1311" y="479"/>
                </a:cubicBezTo>
                <a:cubicBezTo>
                  <a:pt x="1356" y="446"/>
                  <a:pt x="1297" y="484"/>
                  <a:pt x="1336" y="465"/>
                </a:cubicBezTo>
                <a:cubicBezTo>
                  <a:pt x="1345" y="460"/>
                  <a:pt x="1361" y="450"/>
                  <a:pt x="1361" y="450"/>
                </a:cubicBezTo>
                <a:cubicBezTo>
                  <a:pt x="1374" y="433"/>
                  <a:pt x="1400" y="425"/>
                  <a:pt x="1419" y="414"/>
                </a:cubicBezTo>
                <a:cubicBezTo>
                  <a:pt x="1428" y="409"/>
                  <a:pt x="1444" y="399"/>
                  <a:pt x="1444" y="399"/>
                </a:cubicBezTo>
                <a:cubicBezTo>
                  <a:pt x="1458" y="381"/>
                  <a:pt x="1480" y="358"/>
                  <a:pt x="1499" y="346"/>
                </a:cubicBezTo>
                <a:cubicBezTo>
                  <a:pt x="1507" y="336"/>
                  <a:pt x="1519" y="323"/>
                  <a:pt x="1529" y="316"/>
                </a:cubicBezTo>
                <a:cubicBezTo>
                  <a:pt x="1537" y="310"/>
                  <a:pt x="1554" y="301"/>
                  <a:pt x="1554" y="301"/>
                </a:cubicBezTo>
                <a:cubicBezTo>
                  <a:pt x="1566" y="286"/>
                  <a:pt x="1593" y="285"/>
                  <a:pt x="1607" y="273"/>
                </a:cubicBezTo>
                <a:cubicBezTo>
                  <a:pt x="1622" y="261"/>
                  <a:pt x="1640" y="239"/>
                  <a:pt x="1658" y="234"/>
                </a:cubicBezTo>
                <a:cubicBezTo>
                  <a:pt x="1667" y="221"/>
                  <a:pt x="1672" y="201"/>
                  <a:pt x="1688" y="197"/>
                </a:cubicBezTo>
                <a:cubicBezTo>
                  <a:pt x="1700" y="181"/>
                  <a:pt x="1728" y="161"/>
                  <a:pt x="1747" y="156"/>
                </a:cubicBezTo>
                <a:cubicBezTo>
                  <a:pt x="1754" y="150"/>
                  <a:pt x="1761" y="140"/>
                  <a:pt x="1768" y="133"/>
                </a:cubicBezTo>
                <a:cubicBezTo>
                  <a:pt x="1787" y="116"/>
                  <a:pt x="1818" y="122"/>
                  <a:pt x="1841" y="118"/>
                </a:cubicBezTo>
                <a:cubicBezTo>
                  <a:pt x="1857" y="108"/>
                  <a:pt x="1875" y="105"/>
                  <a:pt x="1891" y="96"/>
                </a:cubicBezTo>
                <a:cubicBezTo>
                  <a:pt x="1908" y="73"/>
                  <a:pt x="1989" y="31"/>
                  <a:pt x="1991" y="0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tIns="45720" rIns="91440" bIns="45720"/>
          <a:lstStyle/>
          <a:p>
            <a:pPr defTabSz="457189"/>
            <a:endParaRPr lang="en-US" sz="18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407" name="Freeform 23">
            <a:extLst>
              <a:ext uri="{FF2B5EF4-FFF2-40B4-BE49-F238E27FC236}">
                <a16:creationId xmlns:a16="http://schemas.microsoft.com/office/drawing/2014/main" xmlns="" id="{8E4CBF5A-4CED-4613-ACC7-DD78411EDE8B}"/>
              </a:ext>
            </a:extLst>
          </p:cNvPr>
          <p:cNvSpPr>
            <a:spLocks/>
          </p:cNvSpPr>
          <p:nvPr/>
        </p:nvSpPr>
        <p:spPr bwMode="auto">
          <a:xfrm>
            <a:off x="4838701" y="841375"/>
            <a:ext cx="4105275" cy="2749551"/>
          </a:xfrm>
          <a:custGeom>
            <a:avLst/>
            <a:gdLst>
              <a:gd name="T0" fmla="*/ 0 w 2586"/>
              <a:gd name="T1" fmla="*/ 0 h 1732"/>
              <a:gd name="T2" fmla="*/ 2147483647 w 2586"/>
              <a:gd name="T3" fmla="*/ 2147483647 h 1732"/>
              <a:gd name="T4" fmla="*/ 2147483647 w 2586"/>
              <a:gd name="T5" fmla="*/ 2147483647 h 1732"/>
              <a:gd name="T6" fmla="*/ 2147483647 w 2586"/>
              <a:gd name="T7" fmla="*/ 2147483647 h 1732"/>
              <a:gd name="T8" fmla="*/ 2147483647 w 2586"/>
              <a:gd name="T9" fmla="*/ 2147483647 h 1732"/>
              <a:gd name="T10" fmla="*/ 2147483647 w 2586"/>
              <a:gd name="T11" fmla="*/ 2147483647 h 1732"/>
              <a:gd name="T12" fmla="*/ 2147483647 w 2586"/>
              <a:gd name="T13" fmla="*/ 2147483647 h 1732"/>
              <a:gd name="T14" fmla="*/ 2147483647 w 2586"/>
              <a:gd name="T15" fmla="*/ 2147483647 h 1732"/>
              <a:gd name="T16" fmla="*/ 2147483647 w 2586"/>
              <a:gd name="T17" fmla="*/ 2147483647 h 1732"/>
              <a:gd name="T18" fmla="*/ 2147483647 w 2586"/>
              <a:gd name="T19" fmla="*/ 2147483647 h 1732"/>
              <a:gd name="T20" fmla="*/ 2147483647 w 2586"/>
              <a:gd name="T21" fmla="*/ 2147483647 h 1732"/>
              <a:gd name="T22" fmla="*/ 2147483647 w 2586"/>
              <a:gd name="T23" fmla="*/ 2147483647 h 1732"/>
              <a:gd name="T24" fmla="*/ 2147483647 w 2586"/>
              <a:gd name="T25" fmla="*/ 2147483647 h 1732"/>
              <a:gd name="T26" fmla="*/ 2147483647 w 2586"/>
              <a:gd name="T27" fmla="*/ 2147483647 h 1732"/>
              <a:gd name="T28" fmla="*/ 2147483647 w 2586"/>
              <a:gd name="T29" fmla="*/ 2147483647 h 1732"/>
              <a:gd name="T30" fmla="*/ 2147483647 w 2586"/>
              <a:gd name="T31" fmla="*/ 2147483647 h 1732"/>
              <a:gd name="T32" fmla="*/ 2147483647 w 2586"/>
              <a:gd name="T33" fmla="*/ 2147483647 h 1732"/>
              <a:gd name="T34" fmla="*/ 2147483647 w 2586"/>
              <a:gd name="T35" fmla="*/ 2147483647 h 1732"/>
              <a:gd name="T36" fmla="*/ 2147483647 w 2586"/>
              <a:gd name="T37" fmla="*/ 2147483647 h 1732"/>
              <a:gd name="T38" fmla="*/ 2147483647 w 2586"/>
              <a:gd name="T39" fmla="*/ 2147483647 h 1732"/>
              <a:gd name="T40" fmla="*/ 2147483647 w 2586"/>
              <a:gd name="T41" fmla="*/ 2147483647 h 1732"/>
              <a:gd name="T42" fmla="*/ 2147483647 w 2586"/>
              <a:gd name="T43" fmla="*/ 2147483647 h 1732"/>
              <a:gd name="T44" fmla="*/ 2147483647 w 2586"/>
              <a:gd name="T45" fmla="*/ 2147483647 h 1732"/>
              <a:gd name="T46" fmla="*/ 2147483647 w 2586"/>
              <a:gd name="T47" fmla="*/ 2147483647 h 1732"/>
              <a:gd name="T48" fmla="*/ 2147483647 w 2586"/>
              <a:gd name="T49" fmla="*/ 2147483647 h 1732"/>
              <a:gd name="T50" fmla="*/ 2147483647 w 2586"/>
              <a:gd name="T51" fmla="*/ 2147483647 h 1732"/>
              <a:gd name="T52" fmla="*/ 2147483647 w 2586"/>
              <a:gd name="T53" fmla="*/ 2147483647 h 1732"/>
              <a:gd name="T54" fmla="*/ 2147483647 w 2586"/>
              <a:gd name="T55" fmla="*/ 2147483647 h 1732"/>
              <a:gd name="T56" fmla="*/ 2147483647 w 2586"/>
              <a:gd name="T57" fmla="*/ 2147483647 h 1732"/>
              <a:gd name="T58" fmla="*/ 2147483647 w 2586"/>
              <a:gd name="T59" fmla="*/ 2147483647 h 1732"/>
              <a:gd name="T60" fmla="*/ 2147483647 w 2586"/>
              <a:gd name="T61" fmla="*/ 2147483647 h 1732"/>
              <a:gd name="T62" fmla="*/ 2147483647 w 2586"/>
              <a:gd name="T63" fmla="*/ 2147483647 h 1732"/>
              <a:gd name="T64" fmla="*/ 2147483647 w 2586"/>
              <a:gd name="T65" fmla="*/ 2147483647 h 1732"/>
              <a:gd name="T66" fmla="*/ 2147483647 w 2586"/>
              <a:gd name="T67" fmla="*/ 2147483647 h 1732"/>
              <a:gd name="T68" fmla="*/ 2147483647 w 2586"/>
              <a:gd name="T69" fmla="*/ 2147483647 h 1732"/>
              <a:gd name="T70" fmla="*/ 2147483647 w 2586"/>
              <a:gd name="T71" fmla="*/ 2147483647 h 1732"/>
              <a:gd name="T72" fmla="*/ 2147483647 w 2586"/>
              <a:gd name="T73" fmla="*/ 2147483647 h 1732"/>
              <a:gd name="T74" fmla="*/ 2147483647 w 2586"/>
              <a:gd name="T75" fmla="*/ 2147483647 h 1732"/>
              <a:gd name="T76" fmla="*/ 2147483647 w 2586"/>
              <a:gd name="T77" fmla="*/ 2147483647 h 1732"/>
              <a:gd name="T78" fmla="*/ 2147483647 w 2586"/>
              <a:gd name="T79" fmla="*/ 2147483647 h 1732"/>
              <a:gd name="T80" fmla="*/ 2147483647 w 2586"/>
              <a:gd name="T81" fmla="*/ 2147483647 h 1732"/>
              <a:gd name="T82" fmla="*/ 2147483647 w 2586"/>
              <a:gd name="T83" fmla="*/ 2147483647 h 1732"/>
              <a:gd name="T84" fmla="*/ 2147483647 w 2586"/>
              <a:gd name="T85" fmla="*/ 2147483647 h 1732"/>
              <a:gd name="T86" fmla="*/ 2147483647 w 2586"/>
              <a:gd name="T87" fmla="*/ 2147483647 h 1732"/>
              <a:gd name="T88" fmla="*/ 2147483647 w 2586"/>
              <a:gd name="T89" fmla="*/ 2147483647 h 1732"/>
              <a:gd name="T90" fmla="*/ 2147483647 w 2586"/>
              <a:gd name="T91" fmla="*/ 2147483647 h 1732"/>
              <a:gd name="T92" fmla="*/ 2147483647 w 2586"/>
              <a:gd name="T93" fmla="*/ 2147483647 h 1732"/>
              <a:gd name="T94" fmla="*/ 2147483647 w 2586"/>
              <a:gd name="T95" fmla="*/ 2147483647 h 1732"/>
              <a:gd name="T96" fmla="*/ 2147483647 w 2586"/>
              <a:gd name="T97" fmla="*/ 2147483647 h 1732"/>
              <a:gd name="T98" fmla="*/ 2147483647 w 2586"/>
              <a:gd name="T99" fmla="*/ 2147483647 h 1732"/>
              <a:gd name="T100" fmla="*/ 2147483647 w 2586"/>
              <a:gd name="T101" fmla="*/ 2147483647 h 1732"/>
              <a:gd name="T102" fmla="*/ 2147483647 w 2586"/>
              <a:gd name="T103" fmla="*/ 2147483647 h 1732"/>
              <a:gd name="T104" fmla="*/ 2147483647 w 2586"/>
              <a:gd name="T105" fmla="*/ 2147483647 h 1732"/>
              <a:gd name="T106" fmla="*/ 2147483647 w 2586"/>
              <a:gd name="T107" fmla="*/ 2147483647 h 1732"/>
              <a:gd name="T108" fmla="*/ 2147483647 w 2586"/>
              <a:gd name="T109" fmla="*/ 2147483647 h 1732"/>
              <a:gd name="T110" fmla="*/ 2147483647 w 2586"/>
              <a:gd name="T111" fmla="*/ 2147483647 h 1732"/>
              <a:gd name="T112" fmla="*/ 2147483647 w 2586"/>
              <a:gd name="T113" fmla="*/ 2147483647 h 1732"/>
              <a:gd name="T114" fmla="*/ 2147483647 w 2586"/>
              <a:gd name="T115" fmla="*/ 2147483647 h 1732"/>
              <a:gd name="T116" fmla="*/ 2147483647 w 2586"/>
              <a:gd name="T117" fmla="*/ 2147483647 h 1732"/>
              <a:gd name="T118" fmla="*/ 2147483647 w 2586"/>
              <a:gd name="T119" fmla="*/ 2147483647 h 1732"/>
              <a:gd name="T120" fmla="*/ 2147483647 w 2586"/>
              <a:gd name="T121" fmla="*/ 2147483647 h 1732"/>
              <a:gd name="T122" fmla="*/ 2147483647 w 2586"/>
              <a:gd name="T123" fmla="*/ 2147483647 h 1732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586" h="1732">
                <a:moveTo>
                  <a:pt x="0" y="0"/>
                </a:moveTo>
                <a:cubicBezTo>
                  <a:pt x="9" y="4"/>
                  <a:pt x="13" y="14"/>
                  <a:pt x="21" y="19"/>
                </a:cubicBezTo>
                <a:cubicBezTo>
                  <a:pt x="21" y="19"/>
                  <a:pt x="33" y="38"/>
                  <a:pt x="39" y="40"/>
                </a:cubicBezTo>
                <a:cubicBezTo>
                  <a:pt x="48" y="42"/>
                  <a:pt x="60" y="52"/>
                  <a:pt x="60" y="52"/>
                </a:cubicBezTo>
                <a:cubicBezTo>
                  <a:pt x="67" y="68"/>
                  <a:pt x="107" y="82"/>
                  <a:pt x="123" y="91"/>
                </a:cubicBezTo>
                <a:cubicBezTo>
                  <a:pt x="129" y="107"/>
                  <a:pt x="145" y="119"/>
                  <a:pt x="156" y="133"/>
                </a:cubicBezTo>
                <a:cubicBezTo>
                  <a:pt x="164" y="143"/>
                  <a:pt x="166" y="146"/>
                  <a:pt x="177" y="155"/>
                </a:cubicBezTo>
                <a:cubicBezTo>
                  <a:pt x="202" y="174"/>
                  <a:pt x="240" y="211"/>
                  <a:pt x="270" y="217"/>
                </a:cubicBezTo>
                <a:cubicBezTo>
                  <a:pt x="284" y="226"/>
                  <a:pt x="281" y="235"/>
                  <a:pt x="294" y="247"/>
                </a:cubicBezTo>
                <a:cubicBezTo>
                  <a:pt x="299" y="262"/>
                  <a:pt x="309" y="262"/>
                  <a:pt x="304" y="280"/>
                </a:cubicBezTo>
                <a:cubicBezTo>
                  <a:pt x="306" y="286"/>
                  <a:pt x="298" y="289"/>
                  <a:pt x="315" y="298"/>
                </a:cubicBezTo>
                <a:cubicBezTo>
                  <a:pt x="331" y="308"/>
                  <a:pt x="381" y="328"/>
                  <a:pt x="402" y="340"/>
                </a:cubicBezTo>
                <a:cubicBezTo>
                  <a:pt x="418" y="361"/>
                  <a:pt x="412" y="368"/>
                  <a:pt x="440" y="369"/>
                </a:cubicBezTo>
                <a:cubicBezTo>
                  <a:pt x="446" y="377"/>
                  <a:pt x="452" y="384"/>
                  <a:pt x="458" y="392"/>
                </a:cubicBezTo>
                <a:cubicBezTo>
                  <a:pt x="463" y="400"/>
                  <a:pt x="496" y="408"/>
                  <a:pt x="496" y="408"/>
                </a:cubicBezTo>
                <a:cubicBezTo>
                  <a:pt x="508" y="425"/>
                  <a:pt x="525" y="439"/>
                  <a:pt x="545" y="444"/>
                </a:cubicBezTo>
                <a:cubicBezTo>
                  <a:pt x="548" y="447"/>
                  <a:pt x="549" y="452"/>
                  <a:pt x="553" y="455"/>
                </a:cubicBezTo>
                <a:cubicBezTo>
                  <a:pt x="560" y="459"/>
                  <a:pt x="578" y="462"/>
                  <a:pt x="578" y="462"/>
                </a:cubicBezTo>
                <a:cubicBezTo>
                  <a:pt x="589" y="478"/>
                  <a:pt x="600" y="499"/>
                  <a:pt x="621" y="502"/>
                </a:cubicBezTo>
                <a:cubicBezTo>
                  <a:pt x="635" y="515"/>
                  <a:pt x="654" y="513"/>
                  <a:pt x="672" y="523"/>
                </a:cubicBezTo>
                <a:cubicBezTo>
                  <a:pt x="685" y="557"/>
                  <a:pt x="659" y="528"/>
                  <a:pt x="687" y="544"/>
                </a:cubicBezTo>
                <a:cubicBezTo>
                  <a:pt x="695" y="549"/>
                  <a:pt x="730" y="550"/>
                  <a:pt x="730" y="550"/>
                </a:cubicBezTo>
                <a:cubicBezTo>
                  <a:pt x="742" y="579"/>
                  <a:pt x="709" y="561"/>
                  <a:pt x="732" y="586"/>
                </a:cubicBezTo>
                <a:cubicBezTo>
                  <a:pt x="737" y="592"/>
                  <a:pt x="775" y="608"/>
                  <a:pt x="778" y="615"/>
                </a:cubicBezTo>
                <a:cubicBezTo>
                  <a:pt x="783" y="627"/>
                  <a:pt x="784" y="640"/>
                  <a:pt x="792" y="651"/>
                </a:cubicBezTo>
                <a:cubicBezTo>
                  <a:pt x="806" y="669"/>
                  <a:pt x="798" y="657"/>
                  <a:pt x="810" y="686"/>
                </a:cubicBezTo>
                <a:cubicBezTo>
                  <a:pt x="813" y="694"/>
                  <a:pt x="819" y="709"/>
                  <a:pt x="819" y="709"/>
                </a:cubicBezTo>
                <a:cubicBezTo>
                  <a:pt x="832" y="804"/>
                  <a:pt x="833" y="874"/>
                  <a:pt x="823" y="974"/>
                </a:cubicBezTo>
                <a:cubicBezTo>
                  <a:pt x="823" y="1022"/>
                  <a:pt x="810" y="997"/>
                  <a:pt x="810" y="1009"/>
                </a:cubicBezTo>
                <a:cubicBezTo>
                  <a:pt x="810" y="1021"/>
                  <a:pt x="802" y="1026"/>
                  <a:pt x="821" y="1046"/>
                </a:cubicBezTo>
                <a:cubicBezTo>
                  <a:pt x="840" y="1066"/>
                  <a:pt x="904" y="1109"/>
                  <a:pt x="927" y="1127"/>
                </a:cubicBezTo>
                <a:cubicBezTo>
                  <a:pt x="937" y="1141"/>
                  <a:pt x="949" y="1128"/>
                  <a:pt x="956" y="1150"/>
                </a:cubicBezTo>
                <a:cubicBezTo>
                  <a:pt x="959" y="1158"/>
                  <a:pt x="976" y="1165"/>
                  <a:pt x="984" y="1169"/>
                </a:cubicBezTo>
                <a:cubicBezTo>
                  <a:pt x="1022" y="1195"/>
                  <a:pt x="1041" y="1202"/>
                  <a:pt x="1085" y="1215"/>
                </a:cubicBezTo>
                <a:cubicBezTo>
                  <a:pt x="1109" y="1222"/>
                  <a:pt x="1118" y="1262"/>
                  <a:pt x="1141" y="1269"/>
                </a:cubicBezTo>
                <a:cubicBezTo>
                  <a:pt x="1156" y="1282"/>
                  <a:pt x="1160" y="1286"/>
                  <a:pt x="1178" y="1279"/>
                </a:cubicBezTo>
                <a:cubicBezTo>
                  <a:pt x="1179" y="1275"/>
                  <a:pt x="1177" y="1267"/>
                  <a:pt x="1181" y="1267"/>
                </a:cubicBezTo>
                <a:cubicBezTo>
                  <a:pt x="1185" y="1267"/>
                  <a:pt x="1184" y="1275"/>
                  <a:pt x="1186" y="1279"/>
                </a:cubicBezTo>
                <a:cubicBezTo>
                  <a:pt x="1189" y="1284"/>
                  <a:pt x="1195" y="1286"/>
                  <a:pt x="1198" y="1290"/>
                </a:cubicBezTo>
                <a:cubicBezTo>
                  <a:pt x="1214" y="1308"/>
                  <a:pt x="1222" y="1333"/>
                  <a:pt x="1245" y="1340"/>
                </a:cubicBezTo>
                <a:cubicBezTo>
                  <a:pt x="1249" y="1344"/>
                  <a:pt x="1253" y="1349"/>
                  <a:pt x="1258" y="1351"/>
                </a:cubicBezTo>
                <a:cubicBezTo>
                  <a:pt x="1268" y="1356"/>
                  <a:pt x="1290" y="1357"/>
                  <a:pt x="1290" y="1357"/>
                </a:cubicBezTo>
                <a:cubicBezTo>
                  <a:pt x="1355" y="1343"/>
                  <a:pt x="1273" y="1345"/>
                  <a:pt x="1385" y="1332"/>
                </a:cubicBezTo>
                <a:cubicBezTo>
                  <a:pt x="1424" y="1303"/>
                  <a:pt x="1453" y="1323"/>
                  <a:pt x="1494" y="1341"/>
                </a:cubicBezTo>
                <a:cubicBezTo>
                  <a:pt x="1519" y="1351"/>
                  <a:pt x="1601" y="1365"/>
                  <a:pt x="1626" y="1366"/>
                </a:cubicBezTo>
                <a:cubicBezTo>
                  <a:pt x="1662" y="1366"/>
                  <a:pt x="1695" y="1391"/>
                  <a:pt x="1731" y="1390"/>
                </a:cubicBezTo>
                <a:cubicBezTo>
                  <a:pt x="1832" y="1418"/>
                  <a:pt x="1801" y="1404"/>
                  <a:pt x="1965" y="1399"/>
                </a:cubicBezTo>
                <a:cubicBezTo>
                  <a:pt x="1993" y="1404"/>
                  <a:pt x="1974" y="1394"/>
                  <a:pt x="2004" y="1402"/>
                </a:cubicBezTo>
                <a:cubicBezTo>
                  <a:pt x="2008" y="1403"/>
                  <a:pt x="2028" y="1417"/>
                  <a:pt x="2028" y="1417"/>
                </a:cubicBezTo>
                <a:cubicBezTo>
                  <a:pt x="2044" y="1432"/>
                  <a:pt x="2069" y="1430"/>
                  <a:pt x="2088" y="1441"/>
                </a:cubicBezTo>
                <a:cubicBezTo>
                  <a:pt x="2118" y="1458"/>
                  <a:pt x="2145" y="1474"/>
                  <a:pt x="2178" y="1480"/>
                </a:cubicBezTo>
                <a:cubicBezTo>
                  <a:pt x="2191" y="1498"/>
                  <a:pt x="2214" y="1495"/>
                  <a:pt x="2235" y="1501"/>
                </a:cubicBezTo>
                <a:cubicBezTo>
                  <a:pt x="2255" y="1519"/>
                  <a:pt x="2270" y="1528"/>
                  <a:pt x="2295" y="1534"/>
                </a:cubicBezTo>
                <a:cubicBezTo>
                  <a:pt x="2313" y="1539"/>
                  <a:pt x="2326" y="1544"/>
                  <a:pt x="2342" y="1554"/>
                </a:cubicBezTo>
                <a:cubicBezTo>
                  <a:pt x="2347" y="1557"/>
                  <a:pt x="2349" y="1562"/>
                  <a:pt x="2355" y="1565"/>
                </a:cubicBezTo>
                <a:cubicBezTo>
                  <a:pt x="2362" y="1569"/>
                  <a:pt x="2379" y="1572"/>
                  <a:pt x="2379" y="1572"/>
                </a:cubicBezTo>
                <a:cubicBezTo>
                  <a:pt x="2386" y="1590"/>
                  <a:pt x="2400" y="1590"/>
                  <a:pt x="2413" y="1604"/>
                </a:cubicBezTo>
                <a:cubicBezTo>
                  <a:pt x="2419" y="1612"/>
                  <a:pt x="2429" y="1621"/>
                  <a:pt x="2438" y="1624"/>
                </a:cubicBezTo>
                <a:cubicBezTo>
                  <a:pt x="2471" y="1633"/>
                  <a:pt x="2486" y="1669"/>
                  <a:pt x="2520" y="1678"/>
                </a:cubicBezTo>
                <a:cubicBezTo>
                  <a:pt x="2523" y="1682"/>
                  <a:pt x="2536" y="1683"/>
                  <a:pt x="2537" y="1688"/>
                </a:cubicBezTo>
                <a:cubicBezTo>
                  <a:pt x="2539" y="1692"/>
                  <a:pt x="2531" y="1697"/>
                  <a:pt x="2534" y="1700"/>
                </a:cubicBezTo>
                <a:cubicBezTo>
                  <a:pt x="2548" y="1712"/>
                  <a:pt x="2586" y="1732"/>
                  <a:pt x="2586" y="1729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tIns="45720" rIns="91440" bIns="45720"/>
          <a:lstStyle/>
          <a:p>
            <a:pPr defTabSz="457189"/>
            <a:endParaRPr lang="en-US" sz="18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408" name="Freeform 24">
            <a:extLst>
              <a:ext uri="{FF2B5EF4-FFF2-40B4-BE49-F238E27FC236}">
                <a16:creationId xmlns:a16="http://schemas.microsoft.com/office/drawing/2014/main" xmlns="" id="{5E368712-D97C-4156-8E80-40347C8C626F}"/>
              </a:ext>
            </a:extLst>
          </p:cNvPr>
          <p:cNvSpPr>
            <a:spLocks/>
          </p:cNvSpPr>
          <p:nvPr/>
        </p:nvSpPr>
        <p:spPr bwMode="auto">
          <a:xfrm>
            <a:off x="8205790" y="3600451"/>
            <a:ext cx="1462087" cy="2109788"/>
          </a:xfrm>
          <a:custGeom>
            <a:avLst/>
            <a:gdLst>
              <a:gd name="T0" fmla="*/ 2147483647 w 921"/>
              <a:gd name="T1" fmla="*/ 0 h 1329"/>
              <a:gd name="T2" fmla="*/ 2147483647 w 921"/>
              <a:gd name="T3" fmla="*/ 2147483647 h 1329"/>
              <a:gd name="T4" fmla="*/ 2147483647 w 921"/>
              <a:gd name="T5" fmla="*/ 2147483647 h 1329"/>
              <a:gd name="T6" fmla="*/ 2147483647 w 921"/>
              <a:gd name="T7" fmla="*/ 2147483647 h 1329"/>
              <a:gd name="T8" fmla="*/ 2147483647 w 921"/>
              <a:gd name="T9" fmla="*/ 2147483647 h 1329"/>
              <a:gd name="T10" fmla="*/ 2147483647 w 921"/>
              <a:gd name="T11" fmla="*/ 2147483647 h 1329"/>
              <a:gd name="T12" fmla="*/ 2147483647 w 921"/>
              <a:gd name="T13" fmla="*/ 2147483647 h 1329"/>
              <a:gd name="T14" fmla="*/ 2147483647 w 921"/>
              <a:gd name="T15" fmla="*/ 2147483647 h 1329"/>
              <a:gd name="T16" fmla="*/ 2147483647 w 921"/>
              <a:gd name="T17" fmla="*/ 2147483647 h 1329"/>
              <a:gd name="T18" fmla="*/ 2147483647 w 921"/>
              <a:gd name="T19" fmla="*/ 2147483647 h 1329"/>
              <a:gd name="T20" fmla="*/ 2147483647 w 921"/>
              <a:gd name="T21" fmla="*/ 2147483647 h 1329"/>
              <a:gd name="T22" fmla="*/ 2147483647 w 921"/>
              <a:gd name="T23" fmla="*/ 2147483647 h 1329"/>
              <a:gd name="T24" fmla="*/ 2147483647 w 921"/>
              <a:gd name="T25" fmla="*/ 2147483647 h 1329"/>
              <a:gd name="T26" fmla="*/ 2147483647 w 921"/>
              <a:gd name="T27" fmla="*/ 2147483647 h 1329"/>
              <a:gd name="T28" fmla="*/ 2147483647 w 921"/>
              <a:gd name="T29" fmla="*/ 2147483647 h 1329"/>
              <a:gd name="T30" fmla="*/ 2147483647 w 921"/>
              <a:gd name="T31" fmla="*/ 2147483647 h 1329"/>
              <a:gd name="T32" fmla="*/ 2147483647 w 921"/>
              <a:gd name="T33" fmla="*/ 2147483647 h 1329"/>
              <a:gd name="T34" fmla="*/ 2147483647 w 921"/>
              <a:gd name="T35" fmla="*/ 2147483647 h 1329"/>
              <a:gd name="T36" fmla="*/ 2147483647 w 921"/>
              <a:gd name="T37" fmla="*/ 2147483647 h 1329"/>
              <a:gd name="T38" fmla="*/ 2147483647 w 921"/>
              <a:gd name="T39" fmla="*/ 2147483647 h 1329"/>
              <a:gd name="T40" fmla="*/ 0 w 921"/>
              <a:gd name="T41" fmla="*/ 2147483647 h 1329"/>
              <a:gd name="T42" fmla="*/ 2147483647 w 921"/>
              <a:gd name="T43" fmla="*/ 2147483647 h 1329"/>
              <a:gd name="T44" fmla="*/ 2147483647 w 921"/>
              <a:gd name="T45" fmla="*/ 2147483647 h 1329"/>
              <a:gd name="T46" fmla="*/ 2147483647 w 921"/>
              <a:gd name="T47" fmla="*/ 2147483647 h 1329"/>
              <a:gd name="T48" fmla="*/ 2147483647 w 921"/>
              <a:gd name="T49" fmla="*/ 2147483647 h 1329"/>
              <a:gd name="T50" fmla="*/ 2147483647 w 921"/>
              <a:gd name="T51" fmla="*/ 2147483647 h 1329"/>
              <a:gd name="T52" fmla="*/ 2147483647 w 921"/>
              <a:gd name="T53" fmla="*/ 2147483647 h 1329"/>
              <a:gd name="T54" fmla="*/ 2147483647 w 921"/>
              <a:gd name="T55" fmla="*/ 2147483647 h 1329"/>
              <a:gd name="T56" fmla="*/ 2147483647 w 921"/>
              <a:gd name="T57" fmla="*/ 2147483647 h 1329"/>
              <a:gd name="T58" fmla="*/ 2147483647 w 921"/>
              <a:gd name="T59" fmla="*/ 2147483647 h 1329"/>
              <a:gd name="T60" fmla="*/ 2147483647 w 921"/>
              <a:gd name="T61" fmla="*/ 2147483647 h 1329"/>
              <a:gd name="T62" fmla="*/ 2147483647 w 921"/>
              <a:gd name="T63" fmla="*/ 2147483647 h 1329"/>
              <a:gd name="T64" fmla="*/ 2147483647 w 921"/>
              <a:gd name="T65" fmla="*/ 2147483647 h 1329"/>
              <a:gd name="T66" fmla="*/ 2147483647 w 921"/>
              <a:gd name="T67" fmla="*/ 2147483647 h 1329"/>
              <a:gd name="T68" fmla="*/ 2147483647 w 921"/>
              <a:gd name="T69" fmla="*/ 2147483647 h 1329"/>
              <a:gd name="T70" fmla="*/ 2147483647 w 921"/>
              <a:gd name="T71" fmla="*/ 2147483647 h 1329"/>
              <a:gd name="T72" fmla="*/ 2147483647 w 921"/>
              <a:gd name="T73" fmla="*/ 2147483647 h 1329"/>
              <a:gd name="T74" fmla="*/ 2147483647 w 921"/>
              <a:gd name="T75" fmla="*/ 2147483647 h 132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21" h="1329">
                <a:moveTo>
                  <a:pt x="454" y="0"/>
                </a:moveTo>
                <a:cubicBezTo>
                  <a:pt x="448" y="4"/>
                  <a:pt x="442" y="7"/>
                  <a:pt x="435" y="11"/>
                </a:cubicBezTo>
                <a:cubicBezTo>
                  <a:pt x="432" y="13"/>
                  <a:pt x="426" y="17"/>
                  <a:pt x="426" y="17"/>
                </a:cubicBezTo>
                <a:cubicBezTo>
                  <a:pt x="416" y="30"/>
                  <a:pt x="409" y="31"/>
                  <a:pt x="392" y="36"/>
                </a:cubicBezTo>
                <a:cubicBezTo>
                  <a:pt x="389" y="37"/>
                  <a:pt x="383" y="38"/>
                  <a:pt x="383" y="38"/>
                </a:cubicBezTo>
                <a:cubicBezTo>
                  <a:pt x="371" y="49"/>
                  <a:pt x="370" y="55"/>
                  <a:pt x="355" y="58"/>
                </a:cubicBezTo>
                <a:cubicBezTo>
                  <a:pt x="330" y="72"/>
                  <a:pt x="331" y="65"/>
                  <a:pt x="314" y="88"/>
                </a:cubicBezTo>
                <a:cubicBezTo>
                  <a:pt x="314" y="89"/>
                  <a:pt x="286" y="101"/>
                  <a:pt x="280" y="105"/>
                </a:cubicBezTo>
                <a:cubicBezTo>
                  <a:pt x="265" y="114"/>
                  <a:pt x="240" y="119"/>
                  <a:pt x="222" y="119"/>
                </a:cubicBezTo>
                <a:cubicBezTo>
                  <a:pt x="212" y="122"/>
                  <a:pt x="205" y="127"/>
                  <a:pt x="195" y="130"/>
                </a:cubicBezTo>
                <a:cubicBezTo>
                  <a:pt x="199" y="149"/>
                  <a:pt x="225" y="166"/>
                  <a:pt x="204" y="178"/>
                </a:cubicBezTo>
                <a:cubicBezTo>
                  <a:pt x="200" y="190"/>
                  <a:pt x="179" y="199"/>
                  <a:pt x="172" y="204"/>
                </a:cubicBezTo>
                <a:cubicBezTo>
                  <a:pt x="167" y="211"/>
                  <a:pt x="173" y="211"/>
                  <a:pt x="171" y="219"/>
                </a:cubicBezTo>
                <a:cubicBezTo>
                  <a:pt x="167" y="240"/>
                  <a:pt x="177" y="239"/>
                  <a:pt x="162" y="252"/>
                </a:cubicBezTo>
                <a:cubicBezTo>
                  <a:pt x="153" y="275"/>
                  <a:pt x="149" y="308"/>
                  <a:pt x="123" y="315"/>
                </a:cubicBezTo>
                <a:cubicBezTo>
                  <a:pt x="109" y="333"/>
                  <a:pt x="89" y="362"/>
                  <a:pt x="79" y="373"/>
                </a:cubicBezTo>
                <a:cubicBezTo>
                  <a:pt x="69" y="384"/>
                  <a:pt x="67" y="373"/>
                  <a:pt x="63" y="381"/>
                </a:cubicBezTo>
                <a:cubicBezTo>
                  <a:pt x="58" y="422"/>
                  <a:pt x="78" y="396"/>
                  <a:pt x="57" y="423"/>
                </a:cubicBezTo>
                <a:cubicBezTo>
                  <a:pt x="50" y="432"/>
                  <a:pt x="39" y="453"/>
                  <a:pt x="39" y="453"/>
                </a:cubicBezTo>
                <a:cubicBezTo>
                  <a:pt x="36" y="459"/>
                  <a:pt x="40" y="447"/>
                  <a:pt x="32" y="466"/>
                </a:cubicBezTo>
                <a:cubicBezTo>
                  <a:pt x="26" y="484"/>
                  <a:pt x="2" y="542"/>
                  <a:pt x="0" y="564"/>
                </a:cubicBezTo>
                <a:cubicBezTo>
                  <a:pt x="1" y="573"/>
                  <a:pt x="6" y="618"/>
                  <a:pt x="21" y="597"/>
                </a:cubicBezTo>
                <a:cubicBezTo>
                  <a:pt x="54" y="612"/>
                  <a:pt x="47" y="616"/>
                  <a:pt x="81" y="624"/>
                </a:cubicBezTo>
                <a:cubicBezTo>
                  <a:pt x="98" y="637"/>
                  <a:pt x="124" y="648"/>
                  <a:pt x="144" y="654"/>
                </a:cubicBezTo>
                <a:cubicBezTo>
                  <a:pt x="153" y="654"/>
                  <a:pt x="155" y="657"/>
                  <a:pt x="165" y="660"/>
                </a:cubicBezTo>
                <a:cubicBezTo>
                  <a:pt x="173" y="662"/>
                  <a:pt x="189" y="667"/>
                  <a:pt x="195" y="669"/>
                </a:cubicBezTo>
                <a:cubicBezTo>
                  <a:pt x="201" y="671"/>
                  <a:pt x="193" y="666"/>
                  <a:pt x="204" y="675"/>
                </a:cubicBezTo>
                <a:cubicBezTo>
                  <a:pt x="215" y="684"/>
                  <a:pt x="247" y="703"/>
                  <a:pt x="264" y="723"/>
                </a:cubicBezTo>
                <a:cubicBezTo>
                  <a:pt x="281" y="743"/>
                  <a:pt x="295" y="779"/>
                  <a:pt x="309" y="798"/>
                </a:cubicBezTo>
                <a:cubicBezTo>
                  <a:pt x="323" y="817"/>
                  <a:pt x="339" y="825"/>
                  <a:pt x="348" y="837"/>
                </a:cubicBezTo>
                <a:cubicBezTo>
                  <a:pt x="357" y="849"/>
                  <a:pt x="355" y="862"/>
                  <a:pt x="360" y="870"/>
                </a:cubicBezTo>
                <a:cubicBezTo>
                  <a:pt x="365" y="878"/>
                  <a:pt x="373" y="878"/>
                  <a:pt x="378" y="882"/>
                </a:cubicBezTo>
                <a:cubicBezTo>
                  <a:pt x="383" y="886"/>
                  <a:pt x="384" y="885"/>
                  <a:pt x="393" y="894"/>
                </a:cubicBezTo>
                <a:cubicBezTo>
                  <a:pt x="402" y="903"/>
                  <a:pt x="423" y="926"/>
                  <a:pt x="435" y="939"/>
                </a:cubicBezTo>
                <a:cubicBezTo>
                  <a:pt x="447" y="952"/>
                  <a:pt x="437" y="950"/>
                  <a:pt x="465" y="972"/>
                </a:cubicBezTo>
                <a:cubicBezTo>
                  <a:pt x="493" y="994"/>
                  <a:pt x="562" y="1043"/>
                  <a:pt x="603" y="1071"/>
                </a:cubicBezTo>
                <a:cubicBezTo>
                  <a:pt x="644" y="1099"/>
                  <a:pt x="658" y="1097"/>
                  <a:pt x="711" y="1140"/>
                </a:cubicBezTo>
                <a:cubicBezTo>
                  <a:pt x="764" y="1183"/>
                  <a:pt x="876" y="1290"/>
                  <a:pt x="921" y="1329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tIns="45720" rIns="91440" bIns="45720"/>
          <a:lstStyle/>
          <a:p>
            <a:pPr defTabSz="457189"/>
            <a:endParaRPr lang="en-US" sz="18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409" name="Freeform 25">
            <a:extLst>
              <a:ext uri="{FF2B5EF4-FFF2-40B4-BE49-F238E27FC236}">
                <a16:creationId xmlns:a16="http://schemas.microsoft.com/office/drawing/2014/main" xmlns="" id="{CE020948-7083-4ED9-934E-342D939748A5}"/>
              </a:ext>
            </a:extLst>
          </p:cNvPr>
          <p:cNvSpPr>
            <a:spLocks/>
          </p:cNvSpPr>
          <p:nvPr/>
        </p:nvSpPr>
        <p:spPr bwMode="auto">
          <a:xfrm>
            <a:off x="7024690" y="4538665"/>
            <a:ext cx="1171575" cy="1190625"/>
          </a:xfrm>
          <a:custGeom>
            <a:avLst/>
            <a:gdLst>
              <a:gd name="T0" fmla="*/ 2147483647 w 738"/>
              <a:gd name="T1" fmla="*/ 0 h 750"/>
              <a:gd name="T2" fmla="*/ 2147483647 w 738"/>
              <a:gd name="T3" fmla="*/ 2147483647 h 750"/>
              <a:gd name="T4" fmla="*/ 2147483647 w 738"/>
              <a:gd name="T5" fmla="*/ 2147483647 h 750"/>
              <a:gd name="T6" fmla="*/ 2147483647 w 738"/>
              <a:gd name="T7" fmla="*/ 2147483647 h 750"/>
              <a:gd name="T8" fmla="*/ 2147483647 w 738"/>
              <a:gd name="T9" fmla="*/ 2147483647 h 750"/>
              <a:gd name="T10" fmla="*/ 2147483647 w 738"/>
              <a:gd name="T11" fmla="*/ 2147483647 h 750"/>
              <a:gd name="T12" fmla="*/ 2147483647 w 738"/>
              <a:gd name="T13" fmla="*/ 2147483647 h 750"/>
              <a:gd name="T14" fmla="*/ 2147483647 w 738"/>
              <a:gd name="T15" fmla="*/ 2147483647 h 750"/>
              <a:gd name="T16" fmla="*/ 2147483647 w 738"/>
              <a:gd name="T17" fmla="*/ 2147483647 h 750"/>
              <a:gd name="T18" fmla="*/ 2147483647 w 738"/>
              <a:gd name="T19" fmla="*/ 2147483647 h 750"/>
              <a:gd name="T20" fmla="*/ 2147483647 w 738"/>
              <a:gd name="T21" fmla="*/ 2147483647 h 750"/>
              <a:gd name="T22" fmla="*/ 2147483647 w 738"/>
              <a:gd name="T23" fmla="*/ 2147483647 h 750"/>
              <a:gd name="T24" fmla="*/ 2147483647 w 738"/>
              <a:gd name="T25" fmla="*/ 2147483647 h 750"/>
              <a:gd name="T26" fmla="*/ 2147483647 w 738"/>
              <a:gd name="T27" fmla="*/ 2147483647 h 750"/>
              <a:gd name="T28" fmla="*/ 2147483647 w 738"/>
              <a:gd name="T29" fmla="*/ 2147483647 h 750"/>
              <a:gd name="T30" fmla="*/ 2147483647 w 738"/>
              <a:gd name="T31" fmla="*/ 2147483647 h 750"/>
              <a:gd name="T32" fmla="*/ 2147483647 w 738"/>
              <a:gd name="T33" fmla="*/ 2147483647 h 750"/>
              <a:gd name="T34" fmla="*/ 2147483647 w 738"/>
              <a:gd name="T35" fmla="*/ 2147483647 h 750"/>
              <a:gd name="T36" fmla="*/ 2147483647 w 738"/>
              <a:gd name="T37" fmla="*/ 2147483647 h 750"/>
              <a:gd name="T38" fmla="*/ 2147483647 w 738"/>
              <a:gd name="T39" fmla="*/ 2147483647 h 750"/>
              <a:gd name="T40" fmla="*/ 2147483647 w 738"/>
              <a:gd name="T41" fmla="*/ 2147483647 h 750"/>
              <a:gd name="T42" fmla="*/ 2147483647 w 738"/>
              <a:gd name="T43" fmla="*/ 2147483647 h 750"/>
              <a:gd name="T44" fmla="*/ 0 w 738"/>
              <a:gd name="T45" fmla="*/ 2147483647 h 75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738" h="750">
                <a:moveTo>
                  <a:pt x="738" y="0"/>
                </a:moveTo>
                <a:cubicBezTo>
                  <a:pt x="727" y="1"/>
                  <a:pt x="716" y="1"/>
                  <a:pt x="705" y="3"/>
                </a:cubicBezTo>
                <a:cubicBezTo>
                  <a:pt x="694" y="5"/>
                  <a:pt x="688" y="20"/>
                  <a:pt x="678" y="24"/>
                </a:cubicBezTo>
                <a:cubicBezTo>
                  <a:pt x="671" y="27"/>
                  <a:pt x="650" y="29"/>
                  <a:pt x="645" y="30"/>
                </a:cubicBezTo>
                <a:cubicBezTo>
                  <a:pt x="617" y="39"/>
                  <a:pt x="589" y="46"/>
                  <a:pt x="561" y="54"/>
                </a:cubicBezTo>
                <a:cubicBezTo>
                  <a:pt x="542" y="60"/>
                  <a:pt x="526" y="71"/>
                  <a:pt x="507" y="75"/>
                </a:cubicBezTo>
                <a:cubicBezTo>
                  <a:pt x="486" y="80"/>
                  <a:pt x="471" y="84"/>
                  <a:pt x="453" y="93"/>
                </a:cubicBezTo>
                <a:cubicBezTo>
                  <a:pt x="442" y="99"/>
                  <a:pt x="429" y="97"/>
                  <a:pt x="417" y="102"/>
                </a:cubicBezTo>
                <a:cubicBezTo>
                  <a:pt x="406" y="107"/>
                  <a:pt x="398" y="117"/>
                  <a:pt x="387" y="120"/>
                </a:cubicBezTo>
                <a:cubicBezTo>
                  <a:pt x="370" y="124"/>
                  <a:pt x="353" y="130"/>
                  <a:pt x="336" y="135"/>
                </a:cubicBezTo>
                <a:cubicBezTo>
                  <a:pt x="303" y="144"/>
                  <a:pt x="276" y="171"/>
                  <a:pt x="246" y="186"/>
                </a:cubicBezTo>
                <a:cubicBezTo>
                  <a:pt x="243" y="187"/>
                  <a:pt x="240" y="187"/>
                  <a:pt x="237" y="189"/>
                </a:cubicBezTo>
                <a:cubicBezTo>
                  <a:pt x="231" y="193"/>
                  <a:pt x="225" y="197"/>
                  <a:pt x="219" y="201"/>
                </a:cubicBezTo>
                <a:cubicBezTo>
                  <a:pt x="213" y="205"/>
                  <a:pt x="207" y="222"/>
                  <a:pt x="207" y="222"/>
                </a:cubicBezTo>
                <a:cubicBezTo>
                  <a:pt x="196" y="239"/>
                  <a:pt x="182" y="248"/>
                  <a:pt x="171" y="264"/>
                </a:cubicBezTo>
                <a:cubicBezTo>
                  <a:pt x="177" y="302"/>
                  <a:pt x="177" y="332"/>
                  <a:pt x="165" y="369"/>
                </a:cubicBezTo>
                <a:cubicBezTo>
                  <a:pt x="168" y="404"/>
                  <a:pt x="176" y="443"/>
                  <a:pt x="165" y="477"/>
                </a:cubicBezTo>
                <a:cubicBezTo>
                  <a:pt x="164" y="529"/>
                  <a:pt x="166" y="581"/>
                  <a:pt x="162" y="633"/>
                </a:cubicBezTo>
                <a:cubicBezTo>
                  <a:pt x="160" y="650"/>
                  <a:pt x="117" y="660"/>
                  <a:pt x="117" y="660"/>
                </a:cubicBezTo>
                <a:cubicBezTo>
                  <a:pt x="110" y="670"/>
                  <a:pt x="105" y="674"/>
                  <a:pt x="93" y="678"/>
                </a:cubicBezTo>
                <a:cubicBezTo>
                  <a:pt x="84" y="692"/>
                  <a:pt x="65" y="699"/>
                  <a:pt x="51" y="708"/>
                </a:cubicBezTo>
                <a:cubicBezTo>
                  <a:pt x="45" y="712"/>
                  <a:pt x="33" y="720"/>
                  <a:pt x="33" y="720"/>
                </a:cubicBezTo>
                <a:cubicBezTo>
                  <a:pt x="27" y="728"/>
                  <a:pt x="11" y="750"/>
                  <a:pt x="0" y="750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tIns="45720" rIns="91440" bIns="45720"/>
          <a:lstStyle/>
          <a:p>
            <a:pPr defTabSz="457189"/>
            <a:endParaRPr lang="en-US" sz="18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410" name="Freeform 26">
            <a:extLst>
              <a:ext uri="{FF2B5EF4-FFF2-40B4-BE49-F238E27FC236}">
                <a16:creationId xmlns:a16="http://schemas.microsoft.com/office/drawing/2014/main" xmlns="" id="{98417151-D518-44AD-9BDE-6E0650F6676C}"/>
              </a:ext>
            </a:extLst>
          </p:cNvPr>
          <p:cNvSpPr>
            <a:spLocks/>
          </p:cNvSpPr>
          <p:nvPr/>
        </p:nvSpPr>
        <p:spPr bwMode="auto">
          <a:xfrm>
            <a:off x="8872539" y="3100390"/>
            <a:ext cx="1104900" cy="414337"/>
          </a:xfrm>
          <a:custGeom>
            <a:avLst/>
            <a:gdLst>
              <a:gd name="T0" fmla="*/ 0 w 696"/>
              <a:gd name="T1" fmla="*/ 2147483647 h 261"/>
              <a:gd name="T2" fmla="*/ 2147483647 w 696"/>
              <a:gd name="T3" fmla="*/ 2147483647 h 261"/>
              <a:gd name="T4" fmla="*/ 2147483647 w 696"/>
              <a:gd name="T5" fmla="*/ 2147483647 h 261"/>
              <a:gd name="T6" fmla="*/ 2147483647 w 696"/>
              <a:gd name="T7" fmla="*/ 2147483647 h 261"/>
              <a:gd name="T8" fmla="*/ 2147483647 w 696"/>
              <a:gd name="T9" fmla="*/ 2147483647 h 261"/>
              <a:gd name="T10" fmla="*/ 2147483647 w 696"/>
              <a:gd name="T11" fmla="*/ 2147483647 h 261"/>
              <a:gd name="T12" fmla="*/ 2147483647 w 696"/>
              <a:gd name="T13" fmla="*/ 2147483647 h 261"/>
              <a:gd name="T14" fmla="*/ 2147483647 w 696"/>
              <a:gd name="T15" fmla="*/ 2147483647 h 261"/>
              <a:gd name="T16" fmla="*/ 2147483647 w 696"/>
              <a:gd name="T17" fmla="*/ 2147483647 h 261"/>
              <a:gd name="T18" fmla="*/ 2147483647 w 696"/>
              <a:gd name="T19" fmla="*/ 2147483647 h 261"/>
              <a:gd name="T20" fmla="*/ 2147483647 w 696"/>
              <a:gd name="T21" fmla="*/ 2147483647 h 261"/>
              <a:gd name="T22" fmla="*/ 2147483647 w 696"/>
              <a:gd name="T23" fmla="*/ 2147483647 h 261"/>
              <a:gd name="T24" fmla="*/ 2147483647 w 696"/>
              <a:gd name="T25" fmla="*/ 2147483647 h 261"/>
              <a:gd name="T26" fmla="*/ 2147483647 w 696"/>
              <a:gd name="T27" fmla="*/ 2147483647 h 261"/>
              <a:gd name="T28" fmla="*/ 2147483647 w 696"/>
              <a:gd name="T29" fmla="*/ 2147483647 h 261"/>
              <a:gd name="T30" fmla="*/ 2147483647 w 696"/>
              <a:gd name="T31" fmla="*/ 2147483647 h 261"/>
              <a:gd name="T32" fmla="*/ 2147483647 w 696"/>
              <a:gd name="T33" fmla="*/ 0 h 261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696" h="261">
                <a:moveTo>
                  <a:pt x="0" y="261"/>
                </a:moveTo>
                <a:cubicBezTo>
                  <a:pt x="9" y="254"/>
                  <a:pt x="42" y="236"/>
                  <a:pt x="60" y="225"/>
                </a:cubicBezTo>
                <a:cubicBezTo>
                  <a:pt x="78" y="214"/>
                  <a:pt x="94" y="203"/>
                  <a:pt x="108" y="195"/>
                </a:cubicBezTo>
                <a:cubicBezTo>
                  <a:pt x="132" y="179"/>
                  <a:pt x="131" y="185"/>
                  <a:pt x="147" y="177"/>
                </a:cubicBezTo>
                <a:cubicBezTo>
                  <a:pt x="163" y="169"/>
                  <a:pt x="175" y="153"/>
                  <a:pt x="201" y="144"/>
                </a:cubicBezTo>
                <a:cubicBezTo>
                  <a:pt x="233" y="131"/>
                  <a:pt x="273" y="132"/>
                  <a:pt x="303" y="126"/>
                </a:cubicBezTo>
                <a:cubicBezTo>
                  <a:pt x="333" y="120"/>
                  <a:pt x="363" y="111"/>
                  <a:pt x="384" y="108"/>
                </a:cubicBezTo>
                <a:cubicBezTo>
                  <a:pt x="403" y="102"/>
                  <a:pt x="405" y="108"/>
                  <a:pt x="429" y="105"/>
                </a:cubicBezTo>
                <a:cubicBezTo>
                  <a:pt x="452" y="97"/>
                  <a:pt x="468" y="89"/>
                  <a:pt x="492" y="81"/>
                </a:cubicBezTo>
                <a:cubicBezTo>
                  <a:pt x="515" y="73"/>
                  <a:pt x="540" y="61"/>
                  <a:pt x="564" y="60"/>
                </a:cubicBezTo>
                <a:cubicBezTo>
                  <a:pt x="580" y="55"/>
                  <a:pt x="587" y="62"/>
                  <a:pt x="600" y="54"/>
                </a:cubicBezTo>
                <a:cubicBezTo>
                  <a:pt x="611" y="46"/>
                  <a:pt x="627" y="47"/>
                  <a:pt x="639" y="39"/>
                </a:cubicBezTo>
                <a:cubicBezTo>
                  <a:pt x="641" y="36"/>
                  <a:pt x="642" y="32"/>
                  <a:pt x="645" y="30"/>
                </a:cubicBezTo>
                <a:cubicBezTo>
                  <a:pt x="650" y="27"/>
                  <a:pt x="663" y="24"/>
                  <a:pt x="663" y="24"/>
                </a:cubicBezTo>
                <a:cubicBezTo>
                  <a:pt x="665" y="21"/>
                  <a:pt x="666" y="17"/>
                  <a:pt x="669" y="15"/>
                </a:cubicBezTo>
                <a:cubicBezTo>
                  <a:pt x="674" y="12"/>
                  <a:pt x="687" y="9"/>
                  <a:pt x="687" y="9"/>
                </a:cubicBezTo>
                <a:cubicBezTo>
                  <a:pt x="690" y="6"/>
                  <a:pt x="696" y="0"/>
                  <a:pt x="696" y="0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tIns="45720" rIns="91440" bIns="45720"/>
          <a:lstStyle/>
          <a:p>
            <a:pPr defTabSz="457189"/>
            <a:endParaRPr lang="en-US" sz="18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411" name="Freeform 27">
            <a:extLst>
              <a:ext uri="{FF2B5EF4-FFF2-40B4-BE49-F238E27FC236}">
                <a16:creationId xmlns:a16="http://schemas.microsoft.com/office/drawing/2014/main" xmlns="" id="{1167A855-C73C-465F-BB28-017982E3F495}"/>
              </a:ext>
            </a:extLst>
          </p:cNvPr>
          <p:cNvSpPr>
            <a:spLocks/>
          </p:cNvSpPr>
          <p:nvPr/>
        </p:nvSpPr>
        <p:spPr bwMode="auto">
          <a:xfrm>
            <a:off x="9372601" y="3309938"/>
            <a:ext cx="604839" cy="576263"/>
          </a:xfrm>
          <a:custGeom>
            <a:avLst/>
            <a:gdLst>
              <a:gd name="T0" fmla="*/ 0 w 381"/>
              <a:gd name="T1" fmla="*/ 0 h 363"/>
              <a:gd name="T2" fmla="*/ 2147483647 w 381"/>
              <a:gd name="T3" fmla="*/ 2147483647 h 363"/>
              <a:gd name="T4" fmla="*/ 2147483647 w 381"/>
              <a:gd name="T5" fmla="*/ 2147483647 h 363"/>
              <a:gd name="T6" fmla="*/ 2147483647 w 381"/>
              <a:gd name="T7" fmla="*/ 2147483647 h 363"/>
              <a:gd name="T8" fmla="*/ 2147483647 w 381"/>
              <a:gd name="T9" fmla="*/ 2147483647 h 363"/>
              <a:gd name="T10" fmla="*/ 2147483647 w 381"/>
              <a:gd name="T11" fmla="*/ 2147483647 h 363"/>
              <a:gd name="T12" fmla="*/ 2147483647 w 381"/>
              <a:gd name="T13" fmla="*/ 2147483647 h 363"/>
              <a:gd name="T14" fmla="*/ 2147483647 w 381"/>
              <a:gd name="T15" fmla="*/ 2147483647 h 363"/>
              <a:gd name="T16" fmla="*/ 2147483647 w 381"/>
              <a:gd name="T17" fmla="*/ 2147483647 h 363"/>
              <a:gd name="T18" fmla="*/ 2147483647 w 381"/>
              <a:gd name="T19" fmla="*/ 2147483647 h 363"/>
              <a:gd name="T20" fmla="*/ 2147483647 w 381"/>
              <a:gd name="T21" fmla="*/ 2147483647 h 363"/>
              <a:gd name="T22" fmla="*/ 2147483647 w 381"/>
              <a:gd name="T23" fmla="*/ 2147483647 h 363"/>
              <a:gd name="T24" fmla="*/ 2147483647 w 381"/>
              <a:gd name="T25" fmla="*/ 2147483647 h 36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81" h="363">
                <a:moveTo>
                  <a:pt x="0" y="0"/>
                </a:moveTo>
                <a:cubicBezTo>
                  <a:pt x="5" y="14"/>
                  <a:pt x="25" y="63"/>
                  <a:pt x="33" y="81"/>
                </a:cubicBezTo>
                <a:cubicBezTo>
                  <a:pt x="42" y="98"/>
                  <a:pt x="49" y="98"/>
                  <a:pt x="57" y="105"/>
                </a:cubicBezTo>
                <a:cubicBezTo>
                  <a:pt x="58" y="107"/>
                  <a:pt x="78" y="119"/>
                  <a:pt x="84" y="123"/>
                </a:cubicBezTo>
                <a:cubicBezTo>
                  <a:pt x="89" y="139"/>
                  <a:pt x="85" y="129"/>
                  <a:pt x="99" y="150"/>
                </a:cubicBezTo>
                <a:cubicBezTo>
                  <a:pt x="107" y="163"/>
                  <a:pt x="114" y="192"/>
                  <a:pt x="123" y="207"/>
                </a:cubicBezTo>
                <a:cubicBezTo>
                  <a:pt x="132" y="222"/>
                  <a:pt x="144" y="233"/>
                  <a:pt x="153" y="243"/>
                </a:cubicBezTo>
                <a:cubicBezTo>
                  <a:pt x="162" y="253"/>
                  <a:pt x="168" y="264"/>
                  <a:pt x="177" y="270"/>
                </a:cubicBezTo>
                <a:cubicBezTo>
                  <a:pt x="190" y="283"/>
                  <a:pt x="193" y="277"/>
                  <a:pt x="210" y="282"/>
                </a:cubicBezTo>
                <a:cubicBezTo>
                  <a:pt x="216" y="284"/>
                  <a:pt x="231" y="297"/>
                  <a:pt x="231" y="297"/>
                </a:cubicBezTo>
                <a:cubicBezTo>
                  <a:pt x="243" y="305"/>
                  <a:pt x="268" y="312"/>
                  <a:pt x="291" y="321"/>
                </a:cubicBezTo>
                <a:cubicBezTo>
                  <a:pt x="314" y="330"/>
                  <a:pt x="351" y="344"/>
                  <a:pt x="366" y="351"/>
                </a:cubicBezTo>
                <a:cubicBezTo>
                  <a:pt x="377" y="359"/>
                  <a:pt x="372" y="354"/>
                  <a:pt x="381" y="363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tIns="45720" rIns="91440" bIns="45720"/>
          <a:lstStyle/>
          <a:p>
            <a:pPr defTabSz="457189"/>
            <a:endParaRPr lang="en-US" sz="18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412" name="Freeform 28">
            <a:extLst>
              <a:ext uri="{FF2B5EF4-FFF2-40B4-BE49-F238E27FC236}">
                <a16:creationId xmlns:a16="http://schemas.microsoft.com/office/drawing/2014/main" xmlns="" id="{D420E93A-87F8-446A-BAA7-BA210E0A6DA8}"/>
              </a:ext>
            </a:extLst>
          </p:cNvPr>
          <p:cNvSpPr>
            <a:spLocks/>
          </p:cNvSpPr>
          <p:nvPr/>
        </p:nvSpPr>
        <p:spPr bwMode="auto">
          <a:xfrm>
            <a:off x="5329237" y="941389"/>
            <a:ext cx="4652963" cy="701675"/>
          </a:xfrm>
          <a:custGeom>
            <a:avLst/>
            <a:gdLst>
              <a:gd name="T0" fmla="*/ 0 w 2931"/>
              <a:gd name="T1" fmla="*/ 2147483647 h 442"/>
              <a:gd name="T2" fmla="*/ 2147483647 w 2931"/>
              <a:gd name="T3" fmla="*/ 2147483647 h 442"/>
              <a:gd name="T4" fmla="*/ 2147483647 w 2931"/>
              <a:gd name="T5" fmla="*/ 2147483647 h 442"/>
              <a:gd name="T6" fmla="*/ 2147483647 w 2931"/>
              <a:gd name="T7" fmla="*/ 2147483647 h 442"/>
              <a:gd name="T8" fmla="*/ 2147483647 w 2931"/>
              <a:gd name="T9" fmla="*/ 2147483647 h 442"/>
              <a:gd name="T10" fmla="*/ 2147483647 w 2931"/>
              <a:gd name="T11" fmla="*/ 2147483647 h 442"/>
              <a:gd name="T12" fmla="*/ 2147483647 w 2931"/>
              <a:gd name="T13" fmla="*/ 2147483647 h 442"/>
              <a:gd name="T14" fmla="*/ 2147483647 w 2931"/>
              <a:gd name="T15" fmla="*/ 2147483647 h 442"/>
              <a:gd name="T16" fmla="*/ 2147483647 w 2931"/>
              <a:gd name="T17" fmla="*/ 2147483647 h 442"/>
              <a:gd name="T18" fmla="*/ 2147483647 w 2931"/>
              <a:gd name="T19" fmla="*/ 2147483647 h 442"/>
              <a:gd name="T20" fmla="*/ 2147483647 w 2931"/>
              <a:gd name="T21" fmla="*/ 2147483647 h 442"/>
              <a:gd name="T22" fmla="*/ 2147483647 w 2931"/>
              <a:gd name="T23" fmla="*/ 2147483647 h 442"/>
              <a:gd name="T24" fmla="*/ 2147483647 w 2931"/>
              <a:gd name="T25" fmla="*/ 2147483647 h 442"/>
              <a:gd name="T26" fmla="*/ 2147483647 w 2931"/>
              <a:gd name="T27" fmla="*/ 2147483647 h 442"/>
              <a:gd name="T28" fmla="*/ 2147483647 w 2931"/>
              <a:gd name="T29" fmla="*/ 2147483647 h 442"/>
              <a:gd name="T30" fmla="*/ 2147483647 w 2931"/>
              <a:gd name="T31" fmla="*/ 2147483647 h 442"/>
              <a:gd name="T32" fmla="*/ 2147483647 w 2931"/>
              <a:gd name="T33" fmla="*/ 2147483647 h 442"/>
              <a:gd name="T34" fmla="*/ 2147483647 w 2931"/>
              <a:gd name="T35" fmla="*/ 2147483647 h 442"/>
              <a:gd name="T36" fmla="*/ 2147483647 w 2931"/>
              <a:gd name="T37" fmla="*/ 2147483647 h 442"/>
              <a:gd name="T38" fmla="*/ 2147483647 w 2931"/>
              <a:gd name="T39" fmla="*/ 2147483647 h 442"/>
              <a:gd name="T40" fmla="*/ 2147483647 w 2931"/>
              <a:gd name="T41" fmla="*/ 2147483647 h 442"/>
              <a:gd name="T42" fmla="*/ 2147483647 w 2931"/>
              <a:gd name="T43" fmla="*/ 2147483647 h 442"/>
              <a:gd name="T44" fmla="*/ 2147483647 w 2931"/>
              <a:gd name="T45" fmla="*/ 2147483647 h 442"/>
              <a:gd name="T46" fmla="*/ 2147483647 w 2931"/>
              <a:gd name="T47" fmla="*/ 2147483647 h 442"/>
              <a:gd name="T48" fmla="*/ 2147483647 w 2931"/>
              <a:gd name="T49" fmla="*/ 2147483647 h 442"/>
              <a:gd name="T50" fmla="*/ 2147483647 w 2931"/>
              <a:gd name="T51" fmla="*/ 2147483647 h 442"/>
              <a:gd name="T52" fmla="*/ 2147483647 w 2931"/>
              <a:gd name="T53" fmla="*/ 2147483647 h 442"/>
              <a:gd name="T54" fmla="*/ 2147483647 w 2931"/>
              <a:gd name="T55" fmla="*/ 2147483647 h 442"/>
              <a:gd name="T56" fmla="*/ 2147483647 w 2931"/>
              <a:gd name="T57" fmla="*/ 2147483647 h 442"/>
              <a:gd name="T58" fmla="*/ 2147483647 w 2931"/>
              <a:gd name="T59" fmla="*/ 2147483647 h 442"/>
              <a:gd name="T60" fmla="*/ 2147483647 w 2931"/>
              <a:gd name="T61" fmla="*/ 2147483647 h 442"/>
              <a:gd name="T62" fmla="*/ 2147483647 w 2931"/>
              <a:gd name="T63" fmla="*/ 2147483647 h 442"/>
              <a:gd name="T64" fmla="*/ 2147483647 w 2931"/>
              <a:gd name="T65" fmla="*/ 2147483647 h 442"/>
              <a:gd name="T66" fmla="*/ 2147483647 w 2931"/>
              <a:gd name="T67" fmla="*/ 2147483647 h 442"/>
              <a:gd name="T68" fmla="*/ 2147483647 w 2931"/>
              <a:gd name="T69" fmla="*/ 2147483647 h 442"/>
              <a:gd name="T70" fmla="*/ 2147483647 w 2931"/>
              <a:gd name="T71" fmla="*/ 2147483647 h 442"/>
              <a:gd name="T72" fmla="*/ 2147483647 w 2931"/>
              <a:gd name="T73" fmla="*/ 2147483647 h 44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2931" h="442">
                <a:moveTo>
                  <a:pt x="0" y="169"/>
                </a:moveTo>
                <a:cubicBezTo>
                  <a:pt x="6" y="163"/>
                  <a:pt x="13" y="139"/>
                  <a:pt x="24" y="127"/>
                </a:cubicBezTo>
                <a:cubicBezTo>
                  <a:pt x="35" y="115"/>
                  <a:pt x="55" y="106"/>
                  <a:pt x="66" y="100"/>
                </a:cubicBezTo>
                <a:cubicBezTo>
                  <a:pt x="76" y="92"/>
                  <a:pt x="83" y="91"/>
                  <a:pt x="93" y="88"/>
                </a:cubicBezTo>
                <a:cubicBezTo>
                  <a:pt x="103" y="85"/>
                  <a:pt x="115" y="81"/>
                  <a:pt x="123" y="79"/>
                </a:cubicBezTo>
                <a:cubicBezTo>
                  <a:pt x="135" y="76"/>
                  <a:pt x="137" y="79"/>
                  <a:pt x="144" y="76"/>
                </a:cubicBezTo>
                <a:cubicBezTo>
                  <a:pt x="151" y="73"/>
                  <a:pt x="160" y="63"/>
                  <a:pt x="168" y="58"/>
                </a:cubicBezTo>
                <a:cubicBezTo>
                  <a:pt x="178" y="43"/>
                  <a:pt x="171" y="52"/>
                  <a:pt x="192" y="43"/>
                </a:cubicBezTo>
                <a:cubicBezTo>
                  <a:pt x="197" y="39"/>
                  <a:pt x="207" y="19"/>
                  <a:pt x="207" y="19"/>
                </a:cubicBezTo>
                <a:cubicBezTo>
                  <a:pt x="213" y="13"/>
                  <a:pt x="220" y="14"/>
                  <a:pt x="228" y="13"/>
                </a:cubicBezTo>
                <a:cubicBezTo>
                  <a:pt x="237" y="12"/>
                  <a:pt x="240" y="2"/>
                  <a:pt x="258" y="1"/>
                </a:cubicBezTo>
                <a:cubicBezTo>
                  <a:pt x="276" y="0"/>
                  <a:pt x="299" y="1"/>
                  <a:pt x="336" y="7"/>
                </a:cubicBezTo>
                <a:cubicBezTo>
                  <a:pt x="384" y="23"/>
                  <a:pt x="433" y="35"/>
                  <a:pt x="483" y="40"/>
                </a:cubicBezTo>
                <a:cubicBezTo>
                  <a:pt x="510" y="47"/>
                  <a:pt x="539" y="49"/>
                  <a:pt x="567" y="52"/>
                </a:cubicBezTo>
                <a:cubicBezTo>
                  <a:pt x="596" y="58"/>
                  <a:pt x="613" y="71"/>
                  <a:pt x="645" y="73"/>
                </a:cubicBezTo>
                <a:cubicBezTo>
                  <a:pt x="657" y="76"/>
                  <a:pt x="673" y="77"/>
                  <a:pt x="684" y="82"/>
                </a:cubicBezTo>
                <a:cubicBezTo>
                  <a:pt x="696" y="88"/>
                  <a:pt x="707" y="88"/>
                  <a:pt x="720" y="91"/>
                </a:cubicBezTo>
                <a:cubicBezTo>
                  <a:pt x="749" y="97"/>
                  <a:pt x="770" y="107"/>
                  <a:pt x="801" y="109"/>
                </a:cubicBezTo>
                <a:cubicBezTo>
                  <a:pt x="824" y="117"/>
                  <a:pt x="855" y="124"/>
                  <a:pt x="879" y="127"/>
                </a:cubicBezTo>
                <a:cubicBezTo>
                  <a:pt x="907" y="136"/>
                  <a:pt x="916" y="137"/>
                  <a:pt x="948" y="139"/>
                </a:cubicBezTo>
                <a:cubicBezTo>
                  <a:pt x="985" y="146"/>
                  <a:pt x="965" y="147"/>
                  <a:pt x="996" y="151"/>
                </a:cubicBezTo>
                <a:cubicBezTo>
                  <a:pt x="1032" y="157"/>
                  <a:pt x="1057" y="161"/>
                  <a:pt x="1086" y="181"/>
                </a:cubicBezTo>
                <a:cubicBezTo>
                  <a:pt x="1089" y="186"/>
                  <a:pt x="1112" y="198"/>
                  <a:pt x="1119" y="202"/>
                </a:cubicBezTo>
                <a:cubicBezTo>
                  <a:pt x="1125" y="205"/>
                  <a:pt x="1134" y="217"/>
                  <a:pt x="1134" y="217"/>
                </a:cubicBezTo>
                <a:cubicBezTo>
                  <a:pt x="1153" y="245"/>
                  <a:pt x="1143" y="237"/>
                  <a:pt x="1167" y="253"/>
                </a:cubicBezTo>
                <a:cubicBezTo>
                  <a:pt x="1173" y="279"/>
                  <a:pt x="1197" y="296"/>
                  <a:pt x="1221" y="304"/>
                </a:cubicBezTo>
                <a:cubicBezTo>
                  <a:pt x="1235" y="318"/>
                  <a:pt x="1253" y="329"/>
                  <a:pt x="1269" y="340"/>
                </a:cubicBezTo>
                <a:cubicBezTo>
                  <a:pt x="1284" y="351"/>
                  <a:pt x="1288" y="363"/>
                  <a:pt x="1314" y="370"/>
                </a:cubicBezTo>
                <a:cubicBezTo>
                  <a:pt x="1340" y="377"/>
                  <a:pt x="1392" y="380"/>
                  <a:pt x="1428" y="385"/>
                </a:cubicBezTo>
                <a:cubicBezTo>
                  <a:pt x="1472" y="396"/>
                  <a:pt x="1466" y="397"/>
                  <a:pt x="1530" y="400"/>
                </a:cubicBezTo>
                <a:cubicBezTo>
                  <a:pt x="1677" y="416"/>
                  <a:pt x="1820" y="427"/>
                  <a:pt x="1968" y="430"/>
                </a:cubicBezTo>
                <a:cubicBezTo>
                  <a:pt x="2056" y="436"/>
                  <a:pt x="2042" y="427"/>
                  <a:pt x="2064" y="427"/>
                </a:cubicBezTo>
                <a:cubicBezTo>
                  <a:pt x="2087" y="427"/>
                  <a:pt x="2062" y="427"/>
                  <a:pt x="2109" y="427"/>
                </a:cubicBezTo>
                <a:cubicBezTo>
                  <a:pt x="2156" y="427"/>
                  <a:pt x="2265" y="425"/>
                  <a:pt x="2346" y="424"/>
                </a:cubicBezTo>
                <a:cubicBezTo>
                  <a:pt x="2405" y="404"/>
                  <a:pt x="2525" y="421"/>
                  <a:pt x="2595" y="424"/>
                </a:cubicBezTo>
                <a:cubicBezTo>
                  <a:pt x="2693" y="420"/>
                  <a:pt x="2784" y="425"/>
                  <a:pt x="2883" y="430"/>
                </a:cubicBezTo>
                <a:cubicBezTo>
                  <a:pt x="2894" y="434"/>
                  <a:pt x="2919" y="442"/>
                  <a:pt x="2931" y="442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tIns="45720" rIns="91440" bIns="45720"/>
          <a:lstStyle/>
          <a:p>
            <a:pPr defTabSz="457189"/>
            <a:endParaRPr lang="en-US" sz="1867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6420" name="Group 36">
            <a:extLst>
              <a:ext uri="{FF2B5EF4-FFF2-40B4-BE49-F238E27FC236}">
                <a16:creationId xmlns:a16="http://schemas.microsoft.com/office/drawing/2014/main" xmlns="" id="{37AEF725-24EA-4F2E-991F-5596EDE235C3}"/>
              </a:ext>
            </a:extLst>
          </p:cNvPr>
          <p:cNvGrpSpPr>
            <a:grpSpLocks/>
          </p:cNvGrpSpPr>
          <p:nvPr/>
        </p:nvGrpSpPr>
        <p:grpSpPr bwMode="auto">
          <a:xfrm>
            <a:off x="2209800" y="1235077"/>
            <a:ext cx="3149600" cy="2212975"/>
            <a:chOff x="432" y="774"/>
            <a:chExt cx="1984" cy="1394"/>
          </a:xfrm>
        </p:grpSpPr>
        <p:sp>
          <p:nvSpPr>
            <p:cNvPr id="105499" name="Line 33">
              <a:extLst>
                <a:ext uri="{FF2B5EF4-FFF2-40B4-BE49-F238E27FC236}">
                  <a16:creationId xmlns:a16="http://schemas.microsoft.com/office/drawing/2014/main" xmlns="" id="{9A06B4F5-AB3F-49FD-ACC5-EA24BE407CB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2" y="920"/>
              <a:ext cx="1776" cy="1248"/>
            </a:xfrm>
            <a:prstGeom prst="line">
              <a:avLst/>
            </a:prstGeom>
            <a:noFill/>
            <a:ln w="19050">
              <a:solidFill>
                <a:srgbClr val="00CC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189"/>
              <a:endParaRPr lang="en-US" sz="186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5500" name="Freeform 34">
              <a:extLst>
                <a:ext uri="{FF2B5EF4-FFF2-40B4-BE49-F238E27FC236}">
                  <a16:creationId xmlns:a16="http://schemas.microsoft.com/office/drawing/2014/main" xmlns="" id="{5A5D871C-F121-417D-9DAD-FD1933F316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6" y="774"/>
              <a:ext cx="210" cy="154"/>
            </a:xfrm>
            <a:custGeom>
              <a:avLst/>
              <a:gdLst>
                <a:gd name="T0" fmla="*/ 0 w 210"/>
                <a:gd name="T1" fmla="*/ 148 h 154"/>
                <a:gd name="T2" fmla="*/ 14 w 210"/>
                <a:gd name="T3" fmla="*/ 152 h 154"/>
                <a:gd name="T4" fmla="*/ 46 w 210"/>
                <a:gd name="T5" fmla="*/ 134 h 154"/>
                <a:gd name="T6" fmla="*/ 72 w 210"/>
                <a:gd name="T7" fmla="*/ 126 h 154"/>
                <a:gd name="T8" fmla="*/ 80 w 210"/>
                <a:gd name="T9" fmla="*/ 116 h 154"/>
                <a:gd name="T10" fmla="*/ 96 w 210"/>
                <a:gd name="T11" fmla="*/ 106 h 154"/>
                <a:gd name="T12" fmla="*/ 114 w 210"/>
                <a:gd name="T13" fmla="*/ 94 h 154"/>
                <a:gd name="T14" fmla="*/ 120 w 210"/>
                <a:gd name="T15" fmla="*/ 88 h 154"/>
                <a:gd name="T16" fmla="*/ 156 w 210"/>
                <a:gd name="T17" fmla="*/ 66 h 154"/>
                <a:gd name="T18" fmla="*/ 206 w 210"/>
                <a:gd name="T19" fmla="*/ 14 h 154"/>
                <a:gd name="T20" fmla="*/ 210 w 210"/>
                <a:gd name="T21" fmla="*/ 0 h 15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0" h="154">
                  <a:moveTo>
                    <a:pt x="0" y="148"/>
                  </a:moveTo>
                  <a:cubicBezTo>
                    <a:pt x="2" y="147"/>
                    <a:pt x="6" y="154"/>
                    <a:pt x="14" y="152"/>
                  </a:cubicBezTo>
                  <a:cubicBezTo>
                    <a:pt x="22" y="150"/>
                    <a:pt x="36" y="138"/>
                    <a:pt x="46" y="134"/>
                  </a:cubicBezTo>
                  <a:cubicBezTo>
                    <a:pt x="54" y="132"/>
                    <a:pt x="72" y="126"/>
                    <a:pt x="72" y="126"/>
                  </a:cubicBezTo>
                  <a:cubicBezTo>
                    <a:pt x="75" y="122"/>
                    <a:pt x="76" y="119"/>
                    <a:pt x="80" y="116"/>
                  </a:cubicBezTo>
                  <a:cubicBezTo>
                    <a:pt x="83" y="113"/>
                    <a:pt x="93" y="109"/>
                    <a:pt x="96" y="106"/>
                  </a:cubicBezTo>
                  <a:cubicBezTo>
                    <a:pt x="101" y="102"/>
                    <a:pt x="110" y="97"/>
                    <a:pt x="114" y="94"/>
                  </a:cubicBezTo>
                  <a:cubicBezTo>
                    <a:pt x="118" y="91"/>
                    <a:pt x="113" y="93"/>
                    <a:pt x="120" y="88"/>
                  </a:cubicBezTo>
                  <a:cubicBezTo>
                    <a:pt x="127" y="83"/>
                    <a:pt x="142" y="78"/>
                    <a:pt x="156" y="66"/>
                  </a:cubicBezTo>
                  <a:cubicBezTo>
                    <a:pt x="170" y="45"/>
                    <a:pt x="185" y="28"/>
                    <a:pt x="206" y="14"/>
                  </a:cubicBezTo>
                  <a:cubicBezTo>
                    <a:pt x="207" y="10"/>
                    <a:pt x="210" y="0"/>
                    <a:pt x="210" y="0"/>
                  </a:cubicBezTo>
                </a:path>
              </a:pathLst>
            </a:custGeom>
            <a:noFill/>
            <a:ln w="19050" cmpd="sng">
              <a:solidFill>
                <a:srgbClr val="00CC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189"/>
              <a:endParaRPr lang="en-US" sz="1867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6430" name="Line 46">
            <a:extLst>
              <a:ext uri="{FF2B5EF4-FFF2-40B4-BE49-F238E27FC236}">
                <a16:creationId xmlns:a16="http://schemas.microsoft.com/office/drawing/2014/main" xmlns="" id="{47E5008B-B692-49C3-8625-7A6A32A0200B}"/>
              </a:ext>
            </a:extLst>
          </p:cNvPr>
          <p:cNvSpPr>
            <a:spLocks noChangeShapeType="1"/>
          </p:cNvSpPr>
          <p:nvPr/>
        </p:nvSpPr>
        <p:spPr bwMode="auto">
          <a:xfrm rot="21420000" flipH="1">
            <a:off x="5497513" y="3586163"/>
            <a:ext cx="152400" cy="201612"/>
          </a:xfrm>
          <a:prstGeom prst="line">
            <a:avLst/>
          </a:prstGeom>
          <a:noFill/>
          <a:ln w="19050">
            <a:solidFill>
              <a:srgbClr val="00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tIns="45720" rIns="91440" bIns="45720"/>
          <a:lstStyle/>
          <a:p>
            <a:pPr defTabSz="457189"/>
            <a:endParaRPr lang="en-US" sz="18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D6BC3F08-5DB4-47CD-913F-75B15A245596}"/>
              </a:ext>
            </a:extLst>
          </p:cNvPr>
          <p:cNvSpPr txBox="1"/>
          <p:nvPr/>
        </p:nvSpPr>
        <p:spPr>
          <a:xfrm>
            <a:off x="3841489" y="88911"/>
            <a:ext cx="3137425" cy="52322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defTabSz="457189"/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 THUỶ</a:t>
            </a:r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E2248940-2984-49FF-BBB4-2A1B0A1E1648}"/>
              </a:ext>
            </a:extLst>
          </p:cNvPr>
          <p:cNvSpPr txBox="1"/>
          <p:nvPr/>
        </p:nvSpPr>
        <p:spPr>
          <a:xfrm>
            <a:off x="6448846" y="87484"/>
            <a:ext cx="4652961" cy="52322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defTabSz="457189"/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 HÀNG KHÔNG</a:t>
            </a:r>
          </a:p>
        </p:txBody>
      </p:sp>
      <p:sp>
        <p:nvSpPr>
          <p:cNvPr id="45" name="Text Box 6">
            <a:extLst>
              <a:ext uri="{FF2B5EF4-FFF2-40B4-BE49-F238E27FC236}">
                <a16:creationId xmlns:a16="http://schemas.microsoft.com/office/drawing/2014/main" xmlns="" id="{8448A888-AAA8-4D83-AE78-186EABA1B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252" y="5757865"/>
            <a:ext cx="10126680" cy="124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40" tIns="45720" rIns="91440" bIns="4572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7189" eaLnBrk="1" hangingPunct="1">
              <a:spcBef>
                <a:spcPct val="50000"/>
              </a:spcBef>
            </a:pPr>
            <a:r>
              <a:rPr lang="en-US" alt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3</a:t>
            </a:r>
            <a:r>
              <a:rPr lang="vi-VN" alt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phố</a:t>
            </a:r>
            <a:r>
              <a:rPr lang="en-US" alt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Cần</a:t>
            </a:r>
            <a:r>
              <a:rPr lang="en-US" alt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Thơ</a:t>
            </a:r>
            <a:r>
              <a:rPr lang="en-US" alt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tỉnh</a:t>
            </a:r>
            <a:r>
              <a:rPr lang="en-US" alt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khác</a:t>
            </a:r>
            <a:r>
              <a:rPr lang="en-US" alt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loại</a:t>
            </a:r>
            <a:r>
              <a:rPr lang="en-US" alt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giao</a:t>
            </a:r>
            <a:r>
              <a:rPr lang="en-US" alt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thông</a:t>
            </a:r>
            <a:r>
              <a:rPr lang="en-US" alt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?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14AAF5B2-7438-43BF-B96B-2D1984C7B0BC}"/>
              </a:ext>
            </a:extLst>
          </p:cNvPr>
          <p:cNvSpPr txBox="1"/>
          <p:nvPr/>
        </p:nvSpPr>
        <p:spPr>
          <a:xfrm>
            <a:off x="1562101" y="89231"/>
            <a:ext cx="2279387" cy="52322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defTabSz="457189"/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 BỘ,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6CDBF40C-DE8E-4640-87A1-33311A4C114A}"/>
              </a:ext>
            </a:extLst>
          </p:cNvPr>
          <p:cNvGrpSpPr/>
          <p:nvPr/>
        </p:nvGrpSpPr>
        <p:grpSpPr>
          <a:xfrm>
            <a:off x="4999841" y="864067"/>
            <a:ext cx="5019481" cy="3419019"/>
            <a:chOff x="4999839" y="864066"/>
            <a:chExt cx="5019481" cy="3419019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xmlns="" id="{CA05D521-E18E-4F82-8257-066BB7A09C9B}"/>
                </a:ext>
              </a:extLst>
            </p:cNvPr>
            <p:cNvSpPr/>
            <p:nvPr/>
          </p:nvSpPr>
          <p:spPr>
            <a:xfrm>
              <a:off x="4999839" y="864066"/>
              <a:ext cx="5019481" cy="3419019"/>
            </a:xfrm>
            <a:custGeom>
              <a:avLst/>
              <a:gdLst>
                <a:gd name="connsiteX0" fmla="*/ 0 w 5019481"/>
                <a:gd name="connsiteY0" fmla="*/ 0 h 3419019"/>
                <a:gd name="connsiteX1" fmla="*/ 637563 w 5019481"/>
                <a:gd name="connsiteY1" fmla="*/ 520117 h 3419019"/>
                <a:gd name="connsiteX2" fmla="*/ 1098957 w 5019481"/>
                <a:gd name="connsiteY2" fmla="*/ 687897 h 3419019"/>
                <a:gd name="connsiteX3" fmla="*/ 1761688 w 5019481"/>
                <a:gd name="connsiteY3" fmla="*/ 1140903 h 3419019"/>
                <a:gd name="connsiteX4" fmla="*/ 2013357 w 5019481"/>
                <a:gd name="connsiteY4" fmla="*/ 1535185 h 3419019"/>
                <a:gd name="connsiteX5" fmla="*/ 2340528 w 5019481"/>
                <a:gd name="connsiteY5" fmla="*/ 1736521 h 3419019"/>
                <a:gd name="connsiteX6" fmla="*/ 2718033 w 5019481"/>
                <a:gd name="connsiteY6" fmla="*/ 1963024 h 3419019"/>
                <a:gd name="connsiteX7" fmla="*/ 3120704 w 5019481"/>
                <a:gd name="connsiteY7" fmla="*/ 2122415 h 3419019"/>
                <a:gd name="connsiteX8" fmla="*/ 3439486 w 5019481"/>
                <a:gd name="connsiteY8" fmla="*/ 2273417 h 3419019"/>
                <a:gd name="connsiteX9" fmla="*/ 3649211 w 5019481"/>
                <a:gd name="connsiteY9" fmla="*/ 2374084 h 3419019"/>
                <a:gd name="connsiteX10" fmla="*/ 3875713 w 5019481"/>
                <a:gd name="connsiteY10" fmla="*/ 2474752 h 3419019"/>
                <a:gd name="connsiteX11" fmla="*/ 4085438 w 5019481"/>
                <a:gd name="connsiteY11" fmla="*/ 2667699 h 3419019"/>
                <a:gd name="connsiteX12" fmla="*/ 4395831 w 5019481"/>
                <a:gd name="connsiteY12" fmla="*/ 2927758 h 3419019"/>
                <a:gd name="connsiteX13" fmla="*/ 4538444 w 5019481"/>
                <a:gd name="connsiteY13" fmla="*/ 3078760 h 3419019"/>
                <a:gd name="connsiteX14" fmla="*/ 4974671 w 5019481"/>
                <a:gd name="connsiteY14" fmla="*/ 3389152 h 3419019"/>
                <a:gd name="connsiteX15" fmla="*/ 4983060 w 5019481"/>
                <a:gd name="connsiteY15" fmla="*/ 3389152 h 3419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019481" h="3419019">
                  <a:moveTo>
                    <a:pt x="0" y="0"/>
                  </a:moveTo>
                  <a:cubicBezTo>
                    <a:pt x="227202" y="202734"/>
                    <a:pt x="454404" y="405468"/>
                    <a:pt x="637563" y="520117"/>
                  </a:cubicBezTo>
                  <a:cubicBezTo>
                    <a:pt x="820722" y="634766"/>
                    <a:pt x="911603" y="584433"/>
                    <a:pt x="1098957" y="687897"/>
                  </a:cubicBezTo>
                  <a:cubicBezTo>
                    <a:pt x="1286311" y="791361"/>
                    <a:pt x="1609288" y="999688"/>
                    <a:pt x="1761688" y="1140903"/>
                  </a:cubicBezTo>
                  <a:cubicBezTo>
                    <a:pt x="1914088" y="1282118"/>
                    <a:pt x="1916884" y="1435915"/>
                    <a:pt x="2013357" y="1535185"/>
                  </a:cubicBezTo>
                  <a:cubicBezTo>
                    <a:pt x="2109830" y="1634455"/>
                    <a:pt x="2340528" y="1736521"/>
                    <a:pt x="2340528" y="1736521"/>
                  </a:cubicBezTo>
                  <a:cubicBezTo>
                    <a:pt x="2457974" y="1807828"/>
                    <a:pt x="2588004" y="1898708"/>
                    <a:pt x="2718033" y="1963024"/>
                  </a:cubicBezTo>
                  <a:cubicBezTo>
                    <a:pt x="2848062" y="2027340"/>
                    <a:pt x="3000462" y="2070683"/>
                    <a:pt x="3120704" y="2122415"/>
                  </a:cubicBezTo>
                  <a:cubicBezTo>
                    <a:pt x="3240946" y="2174147"/>
                    <a:pt x="3439486" y="2273417"/>
                    <a:pt x="3439486" y="2273417"/>
                  </a:cubicBezTo>
                  <a:lnTo>
                    <a:pt x="3649211" y="2374084"/>
                  </a:lnTo>
                  <a:cubicBezTo>
                    <a:pt x="3721916" y="2407640"/>
                    <a:pt x="3803009" y="2425816"/>
                    <a:pt x="3875713" y="2474752"/>
                  </a:cubicBezTo>
                  <a:cubicBezTo>
                    <a:pt x="3948418" y="2523688"/>
                    <a:pt x="3998752" y="2592198"/>
                    <a:pt x="4085438" y="2667699"/>
                  </a:cubicBezTo>
                  <a:cubicBezTo>
                    <a:pt x="4172124" y="2743200"/>
                    <a:pt x="4320330" y="2859248"/>
                    <a:pt x="4395831" y="2927758"/>
                  </a:cubicBezTo>
                  <a:cubicBezTo>
                    <a:pt x="4471332" y="2996268"/>
                    <a:pt x="4441971" y="3001861"/>
                    <a:pt x="4538444" y="3078760"/>
                  </a:cubicBezTo>
                  <a:cubicBezTo>
                    <a:pt x="4634917" y="3155659"/>
                    <a:pt x="4900568" y="3337420"/>
                    <a:pt x="4974671" y="3389152"/>
                  </a:cubicBezTo>
                  <a:cubicBezTo>
                    <a:pt x="5048774" y="3440884"/>
                    <a:pt x="5015917" y="3415018"/>
                    <a:pt x="4983060" y="3389152"/>
                  </a:cubicBezTo>
                </a:path>
              </a:pathLst>
            </a:custGeom>
            <a:solidFill>
              <a:srgbClr val="00B0F0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n-US" sz="1867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xmlns="" id="{38B3A5ED-B9DA-4DD3-B9BF-FD9DC566B1A8}"/>
                </a:ext>
              </a:extLst>
            </p:cNvPr>
            <p:cNvSpPr/>
            <p:nvPr/>
          </p:nvSpPr>
          <p:spPr>
            <a:xfrm>
              <a:off x="5662569" y="1384183"/>
              <a:ext cx="1367405" cy="971556"/>
            </a:xfrm>
            <a:custGeom>
              <a:avLst/>
              <a:gdLst>
                <a:gd name="connsiteX0" fmla="*/ 0 w 1367405"/>
                <a:gd name="connsiteY0" fmla="*/ 0 h 971556"/>
                <a:gd name="connsiteX1" fmla="*/ 159391 w 1367405"/>
                <a:gd name="connsiteY1" fmla="*/ 226503 h 971556"/>
                <a:gd name="connsiteX2" fmla="*/ 335559 w 1367405"/>
                <a:gd name="connsiteY2" fmla="*/ 343949 h 971556"/>
                <a:gd name="connsiteX3" fmla="*/ 637563 w 1367405"/>
                <a:gd name="connsiteY3" fmla="*/ 511729 h 971556"/>
                <a:gd name="connsiteX4" fmla="*/ 822121 w 1367405"/>
                <a:gd name="connsiteY4" fmla="*/ 704676 h 971556"/>
                <a:gd name="connsiteX5" fmla="*/ 989901 w 1367405"/>
                <a:gd name="connsiteY5" fmla="*/ 830511 h 971556"/>
                <a:gd name="connsiteX6" fmla="*/ 1224792 w 1367405"/>
                <a:gd name="connsiteY6" fmla="*/ 956345 h 971556"/>
                <a:gd name="connsiteX7" fmla="*/ 1367405 w 1367405"/>
                <a:gd name="connsiteY7" fmla="*/ 964734 h 971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7405" h="971556">
                  <a:moveTo>
                    <a:pt x="0" y="0"/>
                  </a:moveTo>
                  <a:cubicBezTo>
                    <a:pt x="51732" y="84589"/>
                    <a:pt x="103465" y="169178"/>
                    <a:pt x="159391" y="226503"/>
                  </a:cubicBezTo>
                  <a:cubicBezTo>
                    <a:pt x="215317" y="283828"/>
                    <a:pt x="255864" y="296411"/>
                    <a:pt x="335559" y="343949"/>
                  </a:cubicBezTo>
                  <a:cubicBezTo>
                    <a:pt x="415254" y="391487"/>
                    <a:pt x="556469" y="451608"/>
                    <a:pt x="637563" y="511729"/>
                  </a:cubicBezTo>
                  <a:cubicBezTo>
                    <a:pt x="718657" y="571850"/>
                    <a:pt x="763398" y="651546"/>
                    <a:pt x="822121" y="704676"/>
                  </a:cubicBezTo>
                  <a:cubicBezTo>
                    <a:pt x="880844" y="757806"/>
                    <a:pt x="922789" y="788566"/>
                    <a:pt x="989901" y="830511"/>
                  </a:cubicBezTo>
                  <a:cubicBezTo>
                    <a:pt x="1057013" y="872456"/>
                    <a:pt x="1161875" y="933975"/>
                    <a:pt x="1224792" y="956345"/>
                  </a:cubicBezTo>
                  <a:cubicBezTo>
                    <a:pt x="1287709" y="978716"/>
                    <a:pt x="1327557" y="971725"/>
                    <a:pt x="1367405" y="964734"/>
                  </a:cubicBezTo>
                </a:path>
              </a:pathLst>
            </a:cu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n-US" sz="1867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1D1D3E2D-02C3-4B8C-9629-5B6EEEF9B4AC}"/>
                </a:ext>
              </a:extLst>
            </p:cNvPr>
            <p:cNvSpPr/>
            <p:nvPr/>
          </p:nvSpPr>
          <p:spPr>
            <a:xfrm>
              <a:off x="9546672" y="3934437"/>
              <a:ext cx="444616" cy="67112"/>
            </a:xfrm>
            <a:custGeom>
              <a:avLst/>
              <a:gdLst>
                <a:gd name="connsiteX0" fmla="*/ 0 w 444616"/>
                <a:gd name="connsiteY0" fmla="*/ 0 h 67112"/>
                <a:gd name="connsiteX1" fmla="*/ 209724 w 444616"/>
                <a:gd name="connsiteY1" fmla="*/ 16778 h 67112"/>
                <a:gd name="connsiteX2" fmla="*/ 444616 w 444616"/>
                <a:gd name="connsiteY2" fmla="*/ 67112 h 67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4616" h="67112">
                  <a:moveTo>
                    <a:pt x="0" y="0"/>
                  </a:moveTo>
                  <a:cubicBezTo>
                    <a:pt x="67810" y="2796"/>
                    <a:pt x="135621" y="5593"/>
                    <a:pt x="209724" y="16778"/>
                  </a:cubicBezTo>
                  <a:cubicBezTo>
                    <a:pt x="283827" y="27963"/>
                    <a:pt x="364221" y="47537"/>
                    <a:pt x="444616" y="67112"/>
                  </a:cubicBezTo>
                </a:path>
              </a:pathLst>
            </a:custGeom>
            <a:solidFill>
              <a:srgbClr val="00B0F0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n-US" sz="1867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BF6A7DB7-DADA-4FC0-9A7F-6F649DD52A72}"/>
              </a:ext>
            </a:extLst>
          </p:cNvPr>
          <p:cNvGrpSpPr/>
          <p:nvPr/>
        </p:nvGrpSpPr>
        <p:grpSpPr>
          <a:xfrm>
            <a:off x="2225676" y="879478"/>
            <a:ext cx="7772400" cy="4857751"/>
            <a:chOff x="2225676" y="879477"/>
            <a:chExt cx="7772400" cy="4857750"/>
          </a:xfrm>
        </p:grpSpPr>
        <p:pic>
          <p:nvPicPr>
            <p:cNvPr id="105475" name="Picture 3" descr="Picture5">
              <a:extLst>
                <a:ext uri="{FF2B5EF4-FFF2-40B4-BE49-F238E27FC236}">
                  <a16:creationId xmlns:a16="http://schemas.microsoft.com/office/drawing/2014/main" xmlns="" id="{38846B04-6FA3-4E83-A009-71C1722EC0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5676" y="879477"/>
              <a:ext cx="7772400" cy="4857750"/>
            </a:xfrm>
            <a:prstGeom prst="rect">
              <a:avLst/>
            </a:prstGeom>
            <a:noFill/>
            <a:ln w="38100">
              <a:solidFill>
                <a:srgbClr val="00FF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6434" name="Group 50">
              <a:extLst>
                <a:ext uri="{FF2B5EF4-FFF2-40B4-BE49-F238E27FC236}">
                  <a16:creationId xmlns:a16="http://schemas.microsoft.com/office/drawing/2014/main" xmlns="" id="{530E60D8-B36F-4D8D-8E8A-7C15E60EDE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99101" y="3790950"/>
              <a:ext cx="1597025" cy="749300"/>
              <a:chOff x="2504" y="2388"/>
              <a:chExt cx="1006" cy="472"/>
            </a:xfrm>
          </p:grpSpPr>
          <p:sp>
            <p:nvSpPr>
              <p:cNvPr id="105508" name="Line 45">
                <a:extLst>
                  <a:ext uri="{FF2B5EF4-FFF2-40B4-BE49-F238E27FC236}">
                    <a16:creationId xmlns:a16="http://schemas.microsoft.com/office/drawing/2014/main" xmlns="" id="{89D8C5E7-EF2E-432D-93DB-10C19161B1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20000">
                <a:off x="2504" y="2388"/>
                <a:ext cx="240" cy="48"/>
              </a:xfrm>
              <a:prstGeom prst="line">
                <a:avLst/>
              </a:prstGeom>
              <a:noFill/>
              <a:ln w="19050">
                <a:solidFill>
                  <a:srgbClr val="00CC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189"/>
                <a:endParaRPr lang="en-US" sz="1867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5509" name="Line 47">
                <a:extLst>
                  <a:ext uri="{FF2B5EF4-FFF2-40B4-BE49-F238E27FC236}">
                    <a16:creationId xmlns:a16="http://schemas.microsoft.com/office/drawing/2014/main" xmlns="" id="{FBEC7E12-8C46-4BCC-8E9F-BFB13534AB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20000">
                <a:off x="2732" y="2502"/>
                <a:ext cx="415" cy="0"/>
              </a:xfrm>
              <a:prstGeom prst="line">
                <a:avLst/>
              </a:prstGeom>
              <a:noFill/>
              <a:ln w="19050">
                <a:solidFill>
                  <a:srgbClr val="00CC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189"/>
                <a:endParaRPr lang="en-US" sz="1867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5510" name="Line 48">
                <a:extLst>
                  <a:ext uri="{FF2B5EF4-FFF2-40B4-BE49-F238E27FC236}">
                    <a16:creationId xmlns:a16="http://schemas.microsoft.com/office/drawing/2014/main" xmlns="" id="{4F7D8775-1137-44A9-8457-9A00299D69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20000">
                <a:off x="3130" y="2566"/>
                <a:ext cx="288" cy="192"/>
              </a:xfrm>
              <a:prstGeom prst="line">
                <a:avLst/>
              </a:prstGeom>
              <a:noFill/>
              <a:ln w="19050">
                <a:solidFill>
                  <a:srgbClr val="00CC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189"/>
                <a:endParaRPr lang="en-US" sz="1867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5511" name="Line 49">
                <a:extLst>
                  <a:ext uri="{FF2B5EF4-FFF2-40B4-BE49-F238E27FC236}">
                    <a16:creationId xmlns:a16="http://schemas.microsoft.com/office/drawing/2014/main" xmlns="" id="{C8DE8C2D-DB6D-42DC-8C96-22D2BBDEE1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0000">
                <a:off x="3414" y="2764"/>
                <a:ext cx="96" cy="96"/>
              </a:xfrm>
              <a:prstGeom prst="line">
                <a:avLst/>
              </a:prstGeom>
              <a:noFill/>
              <a:ln w="19050">
                <a:solidFill>
                  <a:srgbClr val="00CC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189"/>
                <a:endParaRPr lang="en-US" sz="1867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CDBE1358-F0EB-41A8-9414-D157000C9396}"/>
              </a:ext>
            </a:extLst>
          </p:cNvPr>
          <p:cNvGrpSpPr/>
          <p:nvPr/>
        </p:nvGrpSpPr>
        <p:grpSpPr>
          <a:xfrm>
            <a:off x="5016618" y="892133"/>
            <a:ext cx="4999839" cy="3380763"/>
            <a:chOff x="5016617" y="880844"/>
            <a:chExt cx="4999838" cy="3380763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39D5EECD-989D-412B-A2DE-1E0634E6B895}"/>
                </a:ext>
              </a:extLst>
            </p:cNvPr>
            <p:cNvSpPr/>
            <p:nvPr/>
          </p:nvSpPr>
          <p:spPr>
            <a:xfrm>
              <a:off x="5016617" y="880844"/>
              <a:ext cx="4983060" cy="3380763"/>
            </a:xfrm>
            <a:custGeom>
              <a:avLst/>
              <a:gdLst>
                <a:gd name="connsiteX0" fmla="*/ 0 w 4983060"/>
                <a:gd name="connsiteY0" fmla="*/ 0 h 3380763"/>
                <a:gd name="connsiteX1" fmla="*/ 620785 w 4983060"/>
                <a:gd name="connsiteY1" fmla="*/ 511728 h 3380763"/>
                <a:gd name="connsiteX2" fmla="*/ 1241570 w 4983060"/>
                <a:gd name="connsiteY2" fmla="*/ 755009 h 3380763"/>
                <a:gd name="connsiteX3" fmla="*/ 1677798 w 4983060"/>
                <a:gd name="connsiteY3" fmla="*/ 1031846 h 3380763"/>
                <a:gd name="connsiteX4" fmla="*/ 2030135 w 4983060"/>
                <a:gd name="connsiteY4" fmla="*/ 1518407 h 3380763"/>
                <a:gd name="connsiteX5" fmla="*/ 2416029 w 4983060"/>
                <a:gd name="connsiteY5" fmla="*/ 1778466 h 3380763"/>
                <a:gd name="connsiteX6" fmla="*/ 3078759 w 4983060"/>
                <a:gd name="connsiteY6" fmla="*/ 2105637 h 3380763"/>
                <a:gd name="connsiteX7" fmla="*/ 3556932 w 4983060"/>
                <a:gd name="connsiteY7" fmla="*/ 2340528 h 3380763"/>
                <a:gd name="connsiteX8" fmla="*/ 3967992 w 4983060"/>
                <a:gd name="connsiteY8" fmla="*/ 2525086 h 3380763"/>
                <a:gd name="connsiteX9" fmla="*/ 4160939 w 4983060"/>
                <a:gd name="connsiteY9" fmla="*/ 2743200 h 3380763"/>
                <a:gd name="connsiteX10" fmla="*/ 4622333 w 4983060"/>
                <a:gd name="connsiteY10" fmla="*/ 3145872 h 3380763"/>
                <a:gd name="connsiteX11" fmla="*/ 4983060 w 4983060"/>
                <a:gd name="connsiteY11" fmla="*/ 3380763 h 3380763"/>
                <a:gd name="connsiteX12" fmla="*/ 4983060 w 4983060"/>
                <a:gd name="connsiteY12" fmla="*/ 3380763 h 3380763"/>
                <a:gd name="connsiteX13" fmla="*/ 4983060 w 4983060"/>
                <a:gd name="connsiteY13" fmla="*/ 3380763 h 3380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83060" h="3380763">
                  <a:moveTo>
                    <a:pt x="0" y="0"/>
                  </a:moveTo>
                  <a:cubicBezTo>
                    <a:pt x="206928" y="192946"/>
                    <a:pt x="413857" y="385893"/>
                    <a:pt x="620785" y="511728"/>
                  </a:cubicBezTo>
                  <a:cubicBezTo>
                    <a:pt x="827713" y="637563"/>
                    <a:pt x="1065401" y="668323"/>
                    <a:pt x="1241570" y="755009"/>
                  </a:cubicBezTo>
                  <a:cubicBezTo>
                    <a:pt x="1417739" y="841695"/>
                    <a:pt x="1546371" y="904613"/>
                    <a:pt x="1677798" y="1031846"/>
                  </a:cubicBezTo>
                  <a:cubicBezTo>
                    <a:pt x="1809225" y="1159079"/>
                    <a:pt x="1907097" y="1393970"/>
                    <a:pt x="2030135" y="1518407"/>
                  </a:cubicBezTo>
                  <a:cubicBezTo>
                    <a:pt x="2153174" y="1642844"/>
                    <a:pt x="2241258" y="1680594"/>
                    <a:pt x="2416029" y="1778466"/>
                  </a:cubicBezTo>
                  <a:cubicBezTo>
                    <a:pt x="2590800" y="1876338"/>
                    <a:pt x="3078759" y="2105637"/>
                    <a:pt x="3078759" y="2105637"/>
                  </a:cubicBezTo>
                  <a:lnTo>
                    <a:pt x="3556932" y="2340528"/>
                  </a:lnTo>
                  <a:cubicBezTo>
                    <a:pt x="3705138" y="2410436"/>
                    <a:pt x="3867324" y="2457974"/>
                    <a:pt x="3967992" y="2525086"/>
                  </a:cubicBezTo>
                  <a:cubicBezTo>
                    <a:pt x="4068660" y="2592198"/>
                    <a:pt x="4051882" y="2639736"/>
                    <a:pt x="4160939" y="2743200"/>
                  </a:cubicBezTo>
                  <a:cubicBezTo>
                    <a:pt x="4269996" y="2846664"/>
                    <a:pt x="4485313" y="3039612"/>
                    <a:pt x="4622333" y="3145872"/>
                  </a:cubicBezTo>
                  <a:cubicBezTo>
                    <a:pt x="4759353" y="3252132"/>
                    <a:pt x="4983060" y="3380763"/>
                    <a:pt x="4983060" y="3380763"/>
                  </a:cubicBezTo>
                  <a:lnTo>
                    <a:pt x="4983060" y="3380763"/>
                  </a:lnTo>
                  <a:lnTo>
                    <a:pt x="4983060" y="3380763"/>
                  </a:lnTo>
                </a:path>
              </a:pathLst>
            </a:custGeom>
            <a:noFill/>
            <a:ln w="762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n-US" sz="1867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8CFEF6A1-138B-4D3B-B603-E6AC0AA2FE30}"/>
                </a:ext>
              </a:extLst>
            </p:cNvPr>
            <p:cNvSpPr/>
            <p:nvPr/>
          </p:nvSpPr>
          <p:spPr>
            <a:xfrm>
              <a:off x="5679347" y="1442906"/>
              <a:ext cx="1375794" cy="981512"/>
            </a:xfrm>
            <a:custGeom>
              <a:avLst/>
              <a:gdLst>
                <a:gd name="connsiteX0" fmla="*/ 0 w 1375794"/>
                <a:gd name="connsiteY0" fmla="*/ 0 h 981512"/>
                <a:gd name="connsiteX1" fmla="*/ 243281 w 1375794"/>
                <a:gd name="connsiteY1" fmla="*/ 268448 h 981512"/>
                <a:gd name="connsiteX2" fmla="*/ 587229 w 1375794"/>
                <a:gd name="connsiteY2" fmla="*/ 436228 h 981512"/>
                <a:gd name="connsiteX3" fmla="*/ 788565 w 1375794"/>
                <a:gd name="connsiteY3" fmla="*/ 578841 h 981512"/>
                <a:gd name="connsiteX4" fmla="*/ 1057013 w 1375794"/>
                <a:gd name="connsiteY4" fmla="*/ 822122 h 981512"/>
                <a:gd name="connsiteX5" fmla="*/ 1375794 w 1375794"/>
                <a:gd name="connsiteY5" fmla="*/ 981512 h 981512"/>
                <a:gd name="connsiteX6" fmla="*/ 1375794 w 1375794"/>
                <a:gd name="connsiteY6" fmla="*/ 981512 h 981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5794" h="981512">
                  <a:moveTo>
                    <a:pt x="0" y="0"/>
                  </a:moveTo>
                  <a:cubicBezTo>
                    <a:pt x="72705" y="97871"/>
                    <a:pt x="145410" y="195743"/>
                    <a:pt x="243281" y="268448"/>
                  </a:cubicBezTo>
                  <a:cubicBezTo>
                    <a:pt x="341153" y="341153"/>
                    <a:pt x="496348" y="384496"/>
                    <a:pt x="587229" y="436228"/>
                  </a:cubicBezTo>
                  <a:cubicBezTo>
                    <a:pt x="678110" y="487960"/>
                    <a:pt x="710268" y="514525"/>
                    <a:pt x="788565" y="578841"/>
                  </a:cubicBezTo>
                  <a:cubicBezTo>
                    <a:pt x="866862" y="643157"/>
                    <a:pt x="959142" y="755010"/>
                    <a:pt x="1057013" y="822122"/>
                  </a:cubicBezTo>
                  <a:cubicBezTo>
                    <a:pt x="1154884" y="889234"/>
                    <a:pt x="1375794" y="981512"/>
                    <a:pt x="1375794" y="981512"/>
                  </a:cubicBezTo>
                  <a:lnTo>
                    <a:pt x="1375794" y="981512"/>
                  </a:lnTo>
                </a:path>
              </a:pathLst>
            </a:custGeom>
            <a:noFill/>
            <a:ln w="762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n-US" sz="1867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EE064445-A437-43D5-A5BE-0EB4638E0599}"/>
                </a:ext>
              </a:extLst>
            </p:cNvPr>
            <p:cNvSpPr/>
            <p:nvPr/>
          </p:nvSpPr>
          <p:spPr>
            <a:xfrm>
              <a:off x="9513116" y="3875714"/>
              <a:ext cx="503339" cy="125835"/>
            </a:xfrm>
            <a:custGeom>
              <a:avLst/>
              <a:gdLst>
                <a:gd name="connsiteX0" fmla="*/ 0 w 503339"/>
                <a:gd name="connsiteY0" fmla="*/ 0 h 125835"/>
                <a:gd name="connsiteX1" fmla="*/ 503339 w 503339"/>
                <a:gd name="connsiteY1" fmla="*/ 125835 h 125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3339" h="125835">
                  <a:moveTo>
                    <a:pt x="0" y="0"/>
                  </a:moveTo>
                  <a:lnTo>
                    <a:pt x="503339" y="125835"/>
                  </a:lnTo>
                </a:path>
              </a:pathLst>
            </a:custGeom>
            <a:noFill/>
            <a:ln w="762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n-US" sz="1867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3948026B-7E60-4083-A4BB-CA809A15D050}"/>
              </a:ext>
            </a:extLst>
          </p:cNvPr>
          <p:cNvGrpSpPr/>
          <p:nvPr/>
        </p:nvGrpSpPr>
        <p:grpSpPr>
          <a:xfrm>
            <a:off x="3635021" y="1635125"/>
            <a:ext cx="5508979" cy="3952875"/>
            <a:chOff x="3635022" y="1635126"/>
            <a:chExt cx="5508978" cy="3952874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9D70D7D4-E436-465A-B6E5-CA8582235210}"/>
                </a:ext>
              </a:extLst>
            </p:cNvPr>
            <p:cNvGrpSpPr/>
            <p:nvPr/>
          </p:nvGrpSpPr>
          <p:grpSpPr>
            <a:xfrm>
              <a:off x="3648075" y="1635126"/>
              <a:ext cx="5356226" cy="3952874"/>
              <a:chOff x="3648075" y="1635126"/>
              <a:chExt cx="5356226" cy="3952874"/>
            </a:xfrm>
          </p:grpSpPr>
          <p:sp>
            <p:nvSpPr>
              <p:cNvPr id="16421" name="Freeform 37">
                <a:extLst>
                  <a:ext uri="{FF2B5EF4-FFF2-40B4-BE49-F238E27FC236}">
                    <a16:creationId xmlns:a16="http://schemas.microsoft.com/office/drawing/2014/main" xmlns="" id="{F4201B04-4373-4A95-8104-D608A809E6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8075" y="1635126"/>
                <a:ext cx="2332038" cy="2809875"/>
              </a:xfrm>
              <a:custGeom>
                <a:avLst/>
                <a:gdLst>
                  <a:gd name="T0" fmla="*/ 2147483647 w 1469"/>
                  <a:gd name="T1" fmla="*/ 0 h 1770"/>
                  <a:gd name="T2" fmla="*/ 2147483647 w 1469"/>
                  <a:gd name="T3" fmla="*/ 2147483647 h 1770"/>
                  <a:gd name="T4" fmla="*/ 2147483647 w 1469"/>
                  <a:gd name="T5" fmla="*/ 2147483647 h 1770"/>
                  <a:gd name="T6" fmla="*/ 2147483647 w 1469"/>
                  <a:gd name="T7" fmla="*/ 2147483647 h 1770"/>
                  <a:gd name="T8" fmla="*/ 2147483647 w 1469"/>
                  <a:gd name="T9" fmla="*/ 2147483647 h 1770"/>
                  <a:gd name="T10" fmla="*/ 2147483647 w 1469"/>
                  <a:gd name="T11" fmla="*/ 2147483647 h 1770"/>
                  <a:gd name="T12" fmla="*/ 2147483647 w 1469"/>
                  <a:gd name="T13" fmla="*/ 2147483647 h 1770"/>
                  <a:gd name="T14" fmla="*/ 2147483647 w 1469"/>
                  <a:gd name="T15" fmla="*/ 2147483647 h 1770"/>
                  <a:gd name="T16" fmla="*/ 2147483647 w 1469"/>
                  <a:gd name="T17" fmla="*/ 2147483647 h 1770"/>
                  <a:gd name="T18" fmla="*/ 2147483647 w 1469"/>
                  <a:gd name="T19" fmla="*/ 2147483647 h 1770"/>
                  <a:gd name="T20" fmla="*/ 2147483647 w 1469"/>
                  <a:gd name="T21" fmla="*/ 2147483647 h 1770"/>
                  <a:gd name="T22" fmla="*/ 2147483647 w 1469"/>
                  <a:gd name="T23" fmla="*/ 2147483647 h 1770"/>
                  <a:gd name="T24" fmla="*/ 2147483647 w 1469"/>
                  <a:gd name="T25" fmla="*/ 2147483647 h 1770"/>
                  <a:gd name="T26" fmla="*/ 2147483647 w 1469"/>
                  <a:gd name="T27" fmla="*/ 2147483647 h 1770"/>
                  <a:gd name="T28" fmla="*/ 2147483647 w 1469"/>
                  <a:gd name="T29" fmla="*/ 2147483647 h 1770"/>
                  <a:gd name="T30" fmla="*/ 2147483647 w 1469"/>
                  <a:gd name="T31" fmla="*/ 2147483647 h 1770"/>
                  <a:gd name="T32" fmla="*/ 2147483647 w 1469"/>
                  <a:gd name="T33" fmla="*/ 2147483647 h 1770"/>
                  <a:gd name="T34" fmla="*/ 2147483647 w 1469"/>
                  <a:gd name="T35" fmla="*/ 2147483647 h 1770"/>
                  <a:gd name="T36" fmla="*/ 2147483647 w 1469"/>
                  <a:gd name="T37" fmla="*/ 2147483647 h 1770"/>
                  <a:gd name="T38" fmla="*/ 2147483647 w 1469"/>
                  <a:gd name="T39" fmla="*/ 2147483647 h 1770"/>
                  <a:gd name="T40" fmla="*/ 2147483647 w 1469"/>
                  <a:gd name="T41" fmla="*/ 2147483647 h 1770"/>
                  <a:gd name="T42" fmla="*/ 2147483647 w 1469"/>
                  <a:gd name="T43" fmla="*/ 2147483647 h 1770"/>
                  <a:gd name="T44" fmla="*/ 2147483647 w 1469"/>
                  <a:gd name="T45" fmla="*/ 2147483647 h 1770"/>
                  <a:gd name="T46" fmla="*/ 2147483647 w 1469"/>
                  <a:gd name="T47" fmla="*/ 2147483647 h 1770"/>
                  <a:gd name="T48" fmla="*/ 2147483647 w 1469"/>
                  <a:gd name="T49" fmla="*/ 2147483647 h 1770"/>
                  <a:gd name="T50" fmla="*/ 2147483647 w 1469"/>
                  <a:gd name="T51" fmla="*/ 2147483647 h 1770"/>
                  <a:gd name="T52" fmla="*/ 2147483647 w 1469"/>
                  <a:gd name="T53" fmla="*/ 2147483647 h 1770"/>
                  <a:gd name="T54" fmla="*/ 2147483647 w 1469"/>
                  <a:gd name="T55" fmla="*/ 2147483647 h 1770"/>
                  <a:gd name="T56" fmla="*/ 2147483647 w 1469"/>
                  <a:gd name="T57" fmla="*/ 2147483647 h 1770"/>
                  <a:gd name="T58" fmla="*/ 2147483647 w 1469"/>
                  <a:gd name="T59" fmla="*/ 2147483647 h 1770"/>
                  <a:gd name="T60" fmla="*/ 2147483647 w 1469"/>
                  <a:gd name="T61" fmla="*/ 2147483647 h 1770"/>
                  <a:gd name="T62" fmla="*/ 2147483647 w 1469"/>
                  <a:gd name="T63" fmla="*/ 2147483647 h 1770"/>
                  <a:gd name="T64" fmla="*/ 2147483647 w 1469"/>
                  <a:gd name="T65" fmla="*/ 2147483647 h 1770"/>
                  <a:gd name="T66" fmla="*/ 2147483647 w 1469"/>
                  <a:gd name="T67" fmla="*/ 2147483647 h 1770"/>
                  <a:gd name="T68" fmla="*/ 2147483647 w 1469"/>
                  <a:gd name="T69" fmla="*/ 2147483647 h 1770"/>
                  <a:gd name="T70" fmla="*/ 2147483647 w 1469"/>
                  <a:gd name="T71" fmla="*/ 2147483647 h 1770"/>
                  <a:gd name="T72" fmla="*/ 2147483647 w 1469"/>
                  <a:gd name="T73" fmla="*/ 2147483647 h 1770"/>
                  <a:gd name="T74" fmla="*/ 2147483647 w 1469"/>
                  <a:gd name="T75" fmla="*/ 2147483647 h 1770"/>
                  <a:gd name="T76" fmla="*/ 2147483647 w 1469"/>
                  <a:gd name="T77" fmla="*/ 2147483647 h 1770"/>
                  <a:gd name="T78" fmla="*/ 2147483647 w 1469"/>
                  <a:gd name="T79" fmla="*/ 2147483647 h 1770"/>
                  <a:gd name="T80" fmla="*/ 2147483647 w 1469"/>
                  <a:gd name="T81" fmla="*/ 2147483647 h 1770"/>
                  <a:gd name="T82" fmla="*/ 2147483647 w 1469"/>
                  <a:gd name="T83" fmla="*/ 2147483647 h 1770"/>
                  <a:gd name="T84" fmla="*/ 2147483647 w 1469"/>
                  <a:gd name="T85" fmla="*/ 2147483647 h 1770"/>
                  <a:gd name="T86" fmla="*/ 2147483647 w 1469"/>
                  <a:gd name="T87" fmla="*/ 2147483647 h 1770"/>
                  <a:gd name="T88" fmla="*/ 2147483647 w 1469"/>
                  <a:gd name="T89" fmla="*/ 2147483647 h 1770"/>
                  <a:gd name="T90" fmla="*/ 2147483647 w 1469"/>
                  <a:gd name="T91" fmla="*/ 2147483647 h 1770"/>
                  <a:gd name="T92" fmla="*/ 2147483647 w 1469"/>
                  <a:gd name="T93" fmla="*/ 2147483647 h 1770"/>
                  <a:gd name="T94" fmla="*/ 2147483647 w 1469"/>
                  <a:gd name="T95" fmla="*/ 2147483647 h 1770"/>
                  <a:gd name="T96" fmla="*/ 2147483647 w 1469"/>
                  <a:gd name="T97" fmla="*/ 2147483647 h 1770"/>
                  <a:gd name="T98" fmla="*/ 2147483647 w 1469"/>
                  <a:gd name="T99" fmla="*/ 2147483647 h 1770"/>
                  <a:gd name="T100" fmla="*/ 2147483647 w 1469"/>
                  <a:gd name="T101" fmla="*/ 2147483647 h 1770"/>
                  <a:gd name="T102" fmla="*/ 2147483647 w 1469"/>
                  <a:gd name="T103" fmla="*/ 2147483647 h 1770"/>
                  <a:gd name="T104" fmla="*/ 2147483647 w 1469"/>
                  <a:gd name="T105" fmla="*/ 2147483647 h 1770"/>
                  <a:gd name="T106" fmla="*/ 2147483647 w 1469"/>
                  <a:gd name="T107" fmla="*/ 2147483647 h 1770"/>
                  <a:gd name="T108" fmla="*/ 2147483647 w 1469"/>
                  <a:gd name="T109" fmla="*/ 2147483647 h 1770"/>
                  <a:gd name="T110" fmla="*/ 2147483647 w 1469"/>
                  <a:gd name="T111" fmla="*/ 2147483647 h 1770"/>
                  <a:gd name="T112" fmla="*/ 2147483647 w 1469"/>
                  <a:gd name="T113" fmla="*/ 2147483647 h 1770"/>
                  <a:gd name="T114" fmla="*/ 2147483647 w 1469"/>
                  <a:gd name="T115" fmla="*/ 2147483647 h 1770"/>
                  <a:gd name="T116" fmla="*/ 2147483647 w 1469"/>
                  <a:gd name="T117" fmla="*/ 2147483647 h 1770"/>
                  <a:gd name="T118" fmla="*/ 2147483647 w 1469"/>
                  <a:gd name="T119" fmla="*/ 2147483647 h 1770"/>
                  <a:gd name="T120" fmla="*/ 0 w 1469"/>
                  <a:gd name="T121" fmla="*/ 2147483647 h 177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69" h="1770">
                    <a:moveTo>
                      <a:pt x="1415" y="0"/>
                    </a:moveTo>
                    <a:cubicBezTo>
                      <a:pt x="1415" y="7"/>
                      <a:pt x="1406" y="33"/>
                      <a:pt x="1406" y="46"/>
                    </a:cubicBezTo>
                    <a:cubicBezTo>
                      <a:pt x="1406" y="59"/>
                      <a:pt x="1409" y="67"/>
                      <a:pt x="1412" y="76"/>
                    </a:cubicBezTo>
                    <a:cubicBezTo>
                      <a:pt x="1415" y="85"/>
                      <a:pt x="1422" y="94"/>
                      <a:pt x="1422" y="102"/>
                    </a:cubicBezTo>
                    <a:cubicBezTo>
                      <a:pt x="1422" y="110"/>
                      <a:pt x="1419" y="115"/>
                      <a:pt x="1415" y="125"/>
                    </a:cubicBezTo>
                    <a:cubicBezTo>
                      <a:pt x="1411" y="138"/>
                      <a:pt x="1403" y="149"/>
                      <a:pt x="1399" y="162"/>
                    </a:cubicBezTo>
                    <a:cubicBezTo>
                      <a:pt x="1397" y="172"/>
                      <a:pt x="1403" y="184"/>
                      <a:pt x="1410" y="190"/>
                    </a:cubicBezTo>
                    <a:cubicBezTo>
                      <a:pt x="1416" y="196"/>
                      <a:pt x="1430" y="195"/>
                      <a:pt x="1438" y="200"/>
                    </a:cubicBezTo>
                    <a:cubicBezTo>
                      <a:pt x="1442" y="206"/>
                      <a:pt x="1456" y="209"/>
                      <a:pt x="1456" y="218"/>
                    </a:cubicBezTo>
                    <a:cubicBezTo>
                      <a:pt x="1457" y="226"/>
                      <a:pt x="1469" y="234"/>
                      <a:pt x="1454" y="248"/>
                    </a:cubicBezTo>
                    <a:cubicBezTo>
                      <a:pt x="1451" y="259"/>
                      <a:pt x="1448" y="279"/>
                      <a:pt x="1438" y="286"/>
                    </a:cubicBezTo>
                    <a:cubicBezTo>
                      <a:pt x="1428" y="293"/>
                      <a:pt x="1406" y="287"/>
                      <a:pt x="1394" y="288"/>
                    </a:cubicBezTo>
                    <a:cubicBezTo>
                      <a:pt x="1382" y="289"/>
                      <a:pt x="1373" y="287"/>
                      <a:pt x="1364" y="290"/>
                    </a:cubicBezTo>
                    <a:cubicBezTo>
                      <a:pt x="1364" y="290"/>
                      <a:pt x="1339" y="306"/>
                      <a:pt x="1337" y="308"/>
                    </a:cubicBezTo>
                    <a:cubicBezTo>
                      <a:pt x="1316" y="330"/>
                      <a:pt x="1342" y="316"/>
                      <a:pt x="1321" y="325"/>
                    </a:cubicBezTo>
                    <a:cubicBezTo>
                      <a:pt x="1316" y="332"/>
                      <a:pt x="1308" y="334"/>
                      <a:pt x="1298" y="342"/>
                    </a:cubicBezTo>
                    <a:cubicBezTo>
                      <a:pt x="1288" y="349"/>
                      <a:pt x="1274" y="363"/>
                      <a:pt x="1260" y="370"/>
                    </a:cubicBezTo>
                    <a:cubicBezTo>
                      <a:pt x="1249" y="375"/>
                      <a:pt x="1228" y="379"/>
                      <a:pt x="1216" y="382"/>
                    </a:cubicBezTo>
                    <a:cubicBezTo>
                      <a:pt x="1188" y="391"/>
                      <a:pt x="1161" y="392"/>
                      <a:pt x="1132" y="398"/>
                    </a:cubicBezTo>
                    <a:cubicBezTo>
                      <a:pt x="1114" y="402"/>
                      <a:pt x="1092" y="424"/>
                      <a:pt x="1074" y="430"/>
                    </a:cubicBezTo>
                    <a:cubicBezTo>
                      <a:pt x="1058" y="447"/>
                      <a:pt x="1056" y="467"/>
                      <a:pt x="1034" y="474"/>
                    </a:cubicBezTo>
                    <a:cubicBezTo>
                      <a:pt x="1025" y="489"/>
                      <a:pt x="1024" y="497"/>
                      <a:pt x="1009" y="508"/>
                    </a:cubicBezTo>
                    <a:cubicBezTo>
                      <a:pt x="1002" y="518"/>
                      <a:pt x="991" y="529"/>
                      <a:pt x="982" y="538"/>
                    </a:cubicBezTo>
                    <a:cubicBezTo>
                      <a:pt x="973" y="547"/>
                      <a:pt x="963" y="556"/>
                      <a:pt x="956" y="564"/>
                    </a:cubicBezTo>
                    <a:cubicBezTo>
                      <a:pt x="948" y="570"/>
                      <a:pt x="938" y="584"/>
                      <a:pt x="938" y="584"/>
                    </a:cubicBezTo>
                    <a:cubicBezTo>
                      <a:pt x="919" y="614"/>
                      <a:pt x="923" y="600"/>
                      <a:pt x="904" y="620"/>
                    </a:cubicBezTo>
                    <a:cubicBezTo>
                      <a:pt x="903" y="624"/>
                      <a:pt x="900" y="630"/>
                      <a:pt x="896" y="632"/>
                    </a:cubicBezTo>
                    <a:cubicBezTo>
                      <a:pt x="889" y="637"/>
                      <a:pt x="880" y="648"/>
                      <a:pt x="880" y="648"/>
                    </a:cubicBezTo>
                    <a:cubicBezTo>
                      <a:pt x="868" y="661"/>
                      <a:pt x="870" y="664"/>
                      <a:pt x="856" y="674"/>
                    </a:cubicBezTo>
                    <a:cubicBezTo>
                      <a:pt x="845" y="707"/>
                      <a:pt x="851" y="682"/>
                      <a:pt x="830" y="704"/>
                    </a:cubicBezTo>
                    <a:cubicBezTo>
                      <a:pt x="823" y="712"/>
                      <a:pt x="819" y="714"/>
                      <a:pt x="814" y="722"/>
                    </a:cubicBezTo>
                    <a:cubicBezTo>
                      <a:pt x="809" y="731"/>
                      <a:pt x="810" y="737"/>
                      <a:pt x="802" y="742"/>
                    </a:cubicBezTo>
                    <a:cubicBezTo>
                      <a:pt x="798" y="745"/>
                      <a:pt x="782" y="752"/>
                      <a:pt x="782" y="752"/>
                    </a:cubicBezTo>
                    <a:cubicBezTo>
                      <a:pt x="776" y="771"/>
                      <a:pt x="762" y="782"/>
                      <a:pt x="748" y="796"/>
                    </a:cubicBezTo>
                    <a:cubicBezTo>
                      <a:pt x="742" y="812"/>
                      <a:pt x="707" y="854"/>
                      <a:pt x="690" y="864"/>
                    </a:cubicBezTo>
                    <a:cubicBezTo>
                      <a:pt x="685" y="879"/>
                      <a:pt x="660" y="898"/>
                      <a:pt x="648" y="910"/>
                    </a:cubicBezTo>
                    <a:cubicBezTo>
                      <a:pt x="635" y="950"/>
                      <a:pt x="656" y="904"/>
                      <a:pt x="632" y="942"/>
                    </a:cubicBezTo>
                    <a:cubicBezTo>
                      <a:pt x="615" y="967"/>
                      <a:pt x="628" y="960"/>
                      <a:pt x="602" y="982"/>
                    </a:cubicBezTo>
                    <a:cubicBezTo>
                      <a:pt x="597" y="996"/>
                      <a:pt x="583" y="1002"/>
                      <a:pt x="575" y="1015"/>
                    </a:cubicBezTo>
                    <a:cubicBezTo>
                      <a:pt x="573" y="1020"/>
                      <a:pt x="565" y="1033"/>
                      <a:pt x="560" y="1034"/>
                    </a:cubicBezTo>
                    <a:cubicBezTo>
                      <a:pt x="544" y="1050"/>
                      <a:pt x="547" y="1062"/>
                      <a:pt x="530" y="1082"/>
                    </a:cubicBezTo>
                    <a:cubicBezTo>
                      <a:pt x="517" y="1099"/>
                      <a:pt x="500" y="1103"/>
                      <a:pt x="492" y="1122"/>
                    </a:cubicBezTo>
                    <a:cubicBezTo>
                      <a:pt x="483" y="1143"/>
                      <a:pt x="475" y="1150"/>
                      <a:pt x="458" y="1162"/>
                    </a:cubicBezTo>
                    <a:cubicBezTo>
                      <a:pt x="437" y="1193"/>
                      <a:pt x="458" y="1178"/>
                      <a:pt x="426" y="1200"/>
                    </a:cubicBezTo>
                    <a:cubicBezTo>
                      <a:pt x="418" y="1205"/>
                      <a:pt x="428" y="1214"/>
                      <a:pt x="414" y="1220"/>
                    </a:cubicBezTo>
                    <a:cubicBezTo>
                      <a:pt x="394" y="1250"/>
                      <a:pt x="413" y="1217"/>
                      <a:pt x="392" y="1244"/>
                    </a:cubicBezTo>
                    <a:cubicBezTo>
                      <a:pt x="380" y="1259"/>
                      <a:pt x="389" y="1260"/>
                      <a:pt x="368" y="1274"/>
                    </a:cubicBezTo>
                    <a:cubicBezTo>
                      <a:pt x="351" y="1299"/>
                      <a:pt x="348" y="1318"/>
                      <a:pt x="326" y="1330"/>
                    </a:cubicBezTo>
                    <a:cubicBezTo>
                      <a:pt x="320" y="1354"/>
                      <a:pt x="305" y="1354"/>
                      <a:pt x="292" y="1373"/>
                    </a:cubicBezTo>
                    <a:cubicBezTo>
                      <a:pt x="288" y="1391"/>
                      <a:pt x="284" y="1395"/>
                      <a:pt x="270" y="1408"/>
                    </a:cubicBezTo>
                    <a:cubicBezTo>
                      <a:pt x="252" y="1427"/>
                      <a:pt x="263" y="1416"/>
                      <a:pt x="247" y="1440"/>
                    </a:cubicBezTo>
                    <a:cubicBezTo>
                      <a:pt x="220" y="1478"/>
                      <a:pt x="258" y="1437"/>
                      <a:pt x="226" y="1469"/>
                    </a:cubicBezTo>
                    <a:cubicBezTo>
                      <a:pt x="222" y="1482"/>
                      <a:pt x="205" y="1503"/>
                      <a:pt x="193" y="1511"/>
                    </a:cubicBezTo>
                    <a:cubicBezTo>
                      <a:pt x="184" y="1539"/>
                      <a:pt x="202" y="1516"/>
                      <a:pt x="182" y="1538"/>
                    </a:cubicBezTo>
                    <a:cubicBezTo>
                      <a:pt x="176" y="1546"/>
                      <a:pt x="169" y="1549"/>
                      <a:pt x="166" y="1558"/>
                    </a:cubicBezTo>
                    <a:cubicBezTo>
                      <a:pt x="165" y="1563"/>
                      <a:pt x="160" y="1566"/>
                      <a:pt x="157" y="1569"/>
                    </a:cubicBezTo>
                    <a:cubicBezTo>
                      <a:pt x="142" y="1588"/>
                      <a:pt x="118" y="1630"/>
                      <a:pt x="100" y="1642"/>
                    </a:cubicBezTo>
                    <a:cubicBezTo>
                      <a:pt x="89" y="1654"/>
                      <a:pt x="79" y="1655"/>
                      <a:pt x="72" y="1670"/>
                    </a:cubicBezTo>
                    <a:cubicBezTo>
                      <a:pt x="65" y="1685"/>
                      <a:pt x="63" y="1699"/>
                      <a:pt x="44" y="1712"/>
                    </a:cubicBezTo>
                    <a:cubicBezTo>
                      <a:pt x="25" y="1725"/>
                      <a:pt x="37" y="1715"/>
                      <a:pt x="22" y="1736"/>
                    </a:cubicBezTo>
                    <a:cubicBezTo>
                      <a:pt x="17" y="1756"/>
                      <a:pt x="0" y="1756"/>
                      <a:pt x="0" y="1770"/>
                    </a:cubicBezTo>
                  </a:path>
                </a:pathLst>
              </a:custGeom>
              <a:noFill/>
              <a:ln w="19050" cmpd="sng">
                <a:solidFill>
                  <a:srgbClr val="00CC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189"/>
                <a:endParaRPr lang="en-US" sz="1867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16424" name="Group 40">
                <a:extLst>
                  <a:ext uri="{FF2B5EF4-FFF2-40B4-BE49-F238E27FC236}">
                    <a16:creationId xmlns:a16="http://schemas.microsoft.com/office/drawing/2014/main" xmlns="" id="{A5DFE83F-D639-40A9-B983-5C53540285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57600" y="2698750"/>
                <a:ext cx="3721100" cy="1720850"/>
                <a:chOff x="1344" y="1700"/>
                <a:chExt cx="2344" cy="1084"/>
              </a:xfrm>
            </p:grpSpPr>
            <p:sp>
              <p:nvSpPr>
                <p:cNvPr id="105503" name="Freeform 38">
                  <a:extLst>
                    <a:ext uri="{FF2B5EF4-FFF2-40B4-BE49-F238E27FC236}">
                      <a16:creationId xmlns:a16="http://schemas.microsoft.com/office/drawing/2014/main" xmlns="" id="{1BCBB7AD-2564-453D-AA33-1E5B0D6CD1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56" y="1700"/>
                  <a:ext cx="932" cy="496"/>
                </a:xfrm>
                <a:custGeom>
                  <a:avLst/>
                  <a:gdLst>
                    <a:gd name="T0" fmla="*/ 932 w 932"/>
                    <a:gd name="T1" fmla="*/ 0 h 496"/>
                    <a:gd name="T2" fmla="*/ 922 w 932"/>
                    <a:gd name="T3" fmla="*/ 8 h 496"/>
                    <a:gd name="T4" fmla="*/ 882 w 932"/>
                    <a:gd name="T5" fmla="*/ 28 h 496"/>
                    <a:gd name="T6" fmla="*/ 822 w 932"/>
                    <a:gd name="T7" fmla="*/ 32 h 496"/>
                    <a:gd name="T8" fmla="*/ 806 w 932"/>
                    <a:gd name="T9" fmla="*/ 22 h 496"/>
                    <a:gd name="T10" fmla="*/ 802 w 932"/>
                    <a:gd name="T11" fmla="*/ 34 h 496"/>
                    <a:gd name="T12" fmla="*/ 798 w 932"/>
                    <a:gd name="T13" fmla="*/ 48 h 496"/>
                    <a:gd name="T14" fmla="*/ 776 w 932"/>
                    <a:gd name="T15" fmla="*/ 80 h 496"/>
                    <a:gd name="T16" fmla="*/ 740 w 932"/>
                    <a:gd name="T17" fmla="*/ 102 h 496"/>
                    <a:gd name="T18" fmla="*/ 708 w 932"/>
                    <a:gd name="T19" fmla="*/ 124 h 496"/>
                    <a:gd name="T20" fmla="*/ 660 w 932"/>
                    <a:gd name="T21" fmla="*/ 140 h 496"/>
                    <a:gd name="T22" fmla="*/ 652 w 932"/>
                    <a:gd name="T23" fmla="*/ 148 h 496"/>
                    <a:gd name="T24" fmla="*/ 618 w 932"/>
                    <a:gd name="T25" fmla="*/ 182 h 496"/>
                    <a:gd name="T26" fmla="*/ 580 w 932"/>
                    <a:gd name="T27" fmla="*/ 196 h 496"/>
                    <a:gd name="T28" fmla="*/ 552 w 932"/>
                    <a:gd name="T29" fmla="*/ 222 h 496"/>
                    <a:gd name="T30" fmla="*/ 520 w 932"/>
                    <a:gd name="T31" fmla="*/ 242 h 496"/>
                    <a:gd name="T32" fmla="*/ 464 w 932"/>
                    <a:gd name="T33" fmla="*/ 272 h 496"/>
                    <a:gd name="T34" fmla="*/ 394 w 932"/>
                    <a:gd name="T35" fmla="*/ 310 h 496"/>
                    <a:gd name="T36" fmla="*/ 350 w 932"/>
                    <a:gd name="T37" fmla="*/ 326 h 496"/>
                    <a:gd name="T38" fmla="*/ 316 w 932"/>
                    <a:gd name="T39" fmla="*/ 340 h 496"/>
                    <a:gd name="T40" fmla="*/ 284 w 932"/>
                    <a:gd name="T41" fmla="*/ 382 h 496"/>
                    <a:gd name="T42" fmla="*/ 268 w 932"/>
                    <a:gd name="T43" fmla="*/ 388 h 496"/>
                    <a:gd name="T44" fmla="*/ 214 w 932"/>
                    <a:gd name="T45" fmla="*/ 404 h 496"/>
                    <a:gd name="T46" fmla="*/ 192 w 932"/>
                    <a:gd name="T47" fmla="*/ 418 h 496"/>
                    <a:gd name="T48" fmla="*/ 104 w 932"/>
                    <a:gd name="T49" fmla="*/ 448 h 496"/>
                    <a:gd name="T50" fmla="*/ 56 w 932"/>
                    <a:gd name="T51" fmla="*/ 470 h 496"/>
                    <a:gd name="T52" fmla="*/ 0 w 932"/>
                    <a:gd name="T53" fmla="*/ 496 h 496"/>
                    <a:gd name="T54" fmla="*/ 22 w 932"/>
                    <a:gd name="T55" fmla="*/ 482 h 49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0" t="0" r="r" b="b"/>
                  <a:pathLst>
                    <a:path w="932" h="496">
                      <a:moveTo>
                        <a:pt x="932" y="0"/>
                      </a:moveTo>
                      <a:cubicBezTo>
                        <a:pt x="930" y="1"/>
                        <a:pt x="930" y="3"/>
                        <a:pt x="922" y="8"/>
                      </a:cubicBezTo>
                      <a:cubicBezTo>
                        <a:pt x="914" y="13"/>
                        <a:pt x="899" y="24"/>
                        <a:pt x="882" y="28"/>
                      </a:cubicBezTo>
                      <a:cubicBezTo>
                        <a:pt x="865" y="32"/>
                        <a:pt x="835" y="33"/>
                        <a:pt x="822" y="32"/>
                      </a:cubicBezTo>
                      <a:cubicBezTo>
                        <a:pt x="809" y="31"/>
                        <a:pt x="809" y="22"/>
                        <a:pt x="806" y="22"/>
                      </a:cubicBezTo>
                      <a:cubicBezTo>
                        <a:pt x="783" y="27"/>
                        <a:pt x="803" y="30"/>
                        <a:pt x="802" y="34"/>
                      </a:cubicBezTo>
                      <a:cubicBezTo>
                        <a:pt x="801" y="38"/>
                        <a:pt x="802" y="40"/>
                        <a:pt x="798" y="48"/>
                      </a:cubicBezTo>
                      <a:cubicBezTo>
                        <a:pt x="794" y="56"/>
                        <a:pt x="786" y="71"/>
                        <a:pt x="776" y="80"/>
                      </a:cubicBezTo>
                      <a:cubicBezTo>
                        <a:pt x="767" y="91"/>
                        <a:pt x="740" y="102"/>
                        <a:pt x="740" y="102"/>
                      </a:cubicBezTo>
                      <a:cubicBezTo>
                        <a:pt x="729" y="109"/>
                        <a:pt x="721" y="118"/>
                        <a:pt x="708" y="124"/>
                      </a:cubicBezTo>
                      <a:cubicBezTo>
                        <a:pt x="695" y="130"/>
                        <a:pt x="669" y="136"/>
                        <a:pt x="660" y="140"/>
                      </a:cubicBezTo>
                      <a:cubicBezTo>
                        <a:pt x="644" y="146"/>
                        <a:pt x="659" y="141"/>
                        <a:pt x="652" y="148"/>
                      </a:cubicBezTo>
                      <a:cubicBezTo>
                        <a:pt x="645" y="155"/>
                        <a:pt x="630" y="174"/>
                        <a:pt x="618" y="182"/>
                      </a:cubicBezTo>
                      <a:cubicBezTo>
                        <a:pt x="608" y="192"/>
                        <a:pt x="591" y="189"/>
                        <a:pt x="580" y="196"/>
                      </a:cubicBezTo>
                      <a:cubicBezTo>
                        <a:pt x="571" y="209"/>
                        <a:pt x="563" y="211"/>
                        <a:pt x="552" y="222"/>
                      </a:cubicBezTo>
                      <a:cubicBezTo>
                        <a:pt x="543" y="232"/>
                        <a:pt x="535" y="234"/>
                        <a:pt x="520" y="242"/>
                      </a:cubicBezTo>
                      <a:cubicBezTo>
                        <a:pt x="505" y="250"/>
                        <a:pt x="485" y="261"/>
                        <a:pt x="464" y="272"/>
                      </a:cubicBezTo>
                      <a:cubicBezTo>
                        <a:pt x="440" y="288"/>
                        <a:pt x="422" y="304"/>
                        <a:pt x="394" y="310"/>
                      </a:cubicBezTo>
                      <a:cubicBezTo>
                        <a:pt x="365" y="329"/>
                        <a:pt x="375" y="320"/>
                        <a:pt x="350" y="326"/>
                      </a:cubicBezTo>
                      <a:cubicBezTo>
                        <a:pt x="345" y="344"/>
                        <a:pt x="332" y="329"/>
                        <a:pt x="316" y="340"/>
                      </a:cubicBezTo>
                      <a:cubicBezTo>
                        <a:pt x="297" y="369"/>
                        <a:pt x="298" y="364"/>
                        <a:pt x="284" y="382"/>
                      </a:cubicBezTo>
                      <a:cubicBezTo>
                        <a:pt x="275" y="390"/>
                        <a:pt x="280" y="384"/>
                        <a:pt x="268" y="388"/>
                      </a:cubicBezTo>
                      <a:cubicBezTo>
                        <a:pt x="256" y="392"/>
                        <a:pt x="227" y="399"/>
                        <a:pt x="214" y="404"/>
                      </a:cubicBezTo>
                      <a:cubicBezTo>
                        <a:pt x="206" y="406"/>
                        <a:pt x="192" y="418"/>
                        <a:pt x="192" y="418"/>
                      </a:cubicBezTo>
                      <a:cubicBezTo>
                        <a:pt x="172" y="432"/>
                        <a:pt x="131" y="439"/>
                        <a:pt x="104" y="448"/>
                      </a:cubicBezTo>
                      <a:cubicBezTo>
                        <a:pt x="93" y="464"/>
                        <a:pt x="73" y="461"/>
                        <a:pt x="56" y="470"/>
                      </a:cubicBezTo>
                      <a:cubicBezTo>
                        <a:pt x="37" y="479"/>
                        <a:pt x="20" y="489"/>
                        <a:pt x="0" y="496"/>
                      </a:cubicBezTo>
                      <a:cubicBezTo>
                        <a:pt x="5" y="491"/>
                        <a:pt x="17" y="487"/>
                        <a:pt x="22" y="482"/>
                      </a:cubicBezTo>
                    </a:path>
                  </a:pathLst>
                </a:custGeom>
                <a:noFill/>
                <a:ln w="19050" cmpd="sng">
                  <a:solidFill>
                    <a:srgbClr val="00CC9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189"/>
                  <a:endParaRPr lang="en-US" sz="1867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5504" name="Line 39">
                  <a:extLst>
                    <a:ext uri="{FF2B5EF4-FFF2-40B4-BE49-F238E27FC236}">
                      <a16:creationId xmlns:a16="http://schemas.microsoft.com/office/drawing/2014/main" xmlns="" id="{D97E2420-F853-4B87-B5EA-FC1FF8C50A7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344" y="2160"/>
                  <a:ext cx="1488" cy="624"/>
                </a:xfrm>
                <a:prstGeom prst="line">
                  <a:avLst/>
                </a:prstGeom>
                <a:noFill/>
                <a:ln w="19050">
                  <a:solidFill>
                    <a:srgbClr val="00CC9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189"/>
                  <a:endParaRPr lang="en-US" sz="1867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16426" name="Line 42">
                <a:extLst>
                  <a:ext uri="{FF2B5EF4-FFF2-40B4-BE49-F238E27FC236}">
                    <a16:creationId xmlns:a16="http://schemas.microsoft.com/office/drawing/2014/main" xmlns="" id="{2F0AB55D-9680-4B07-8856-991DD82708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48200" y="3143250"/>
                <a:ext cx="1524000" cy="228600"/>
              </a:xfrm>
              <a:prstGeom prst="line">
                <a:avLst/>
              </a:prstGeom>
              <a:noFill/>
              <a:ln w="19050">
                <a:solidFill>
                  <a:srgbClr val="00CC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189"/>
                <a:endParaRPr lang="en-US" sz="1867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16438" name="Group 54">
                <a:extLst>
                  <a:ext uri="{FF2B5EF4-FFF2-40B4-BE49-F238E27FC236}">
                    <a16:creationId xmlns:a16="http://schemas.microsoft.com/office/drawing/2014/main" xmlns="" id="{250B010A-CAE4-444D-8A8E-769DE9838BE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219826" y="3351214"/>
                <a:ext cx="2784475" cy="674687"/>
                <a:chOff x="2958" y="2111"/>
                <a:chExt cx="1754" cy="425"/>
              </a:xfrm>
            </p:grpSpPr>
            <p:sp>
              <p:nvSpPr>
                <p:cNvPr id="105513" name="Freeform 51">
                  <a:extLst>
                    <a:ext uri="{FF2B5EF4-FFF2-40B4-BE49-F238E27FC236}">
                      <a16:creationId xmlns:a16="http://schemas.microsoft.com/office/drawing/2014/main" xmlns="" id="{6621B38E-14D6-4AE1-8269-CAF80DAD1B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58" y="2111"/>
                  <a:ext cx="1039" cy="425"/>
                </a:xfrm>
                <a:custGeom>
                  <a:avLst/>
                  <a:gdLst>
                    <a:gd name="T0" fmla="*/ 18 w 1039"/>
                    <a:gd name="T1" fmla="*/ 1 h 425"/>
                    <a:gd name="T2" fmla="*/ 2 w 1039"/>
                    <a:gd name="T3" fmla="*/ 4 h 425"/>
                    <a:gd name="T4" fmla="*/ 9 w 1039"/>
                    <a:gd name="T5" fmla="*/ 24 h 425"/>
                    <a:gd name="T6" fmla="*/ 14 w 1039"/>
                    <a:gd name="T7" fmla="*/ 40 h 425"/>
                    <a:gd name="T8" fmla="*/ 15 w 1039"/>
                    <a:gd name="T9" fmla="*/ 76 h 425"/>
                    <a:gd name="T10" fmla="*/ 33 w 1039"/>
                    <a:gd name="T11" fmla="*/ 117 h 425"/>
                    <a:gd name="T12" fmla="*/ 69 w 1039"/>
                    <a:gd name="T13" fmla="*/ 157 h 425"/>
                    <a:gd name="T14" fmla="*/ 92 w 1039"/>
                    <a:gd name="T15" fmla="*/ 172 h 425"/>
                    <a:gd name="T16" fmla="*/ 111 w 1039"/>
                    <a:gd name="T17" fmla="*/ 178 h 425"/>
                    <a:gd name="T18" fmla="*/ 141 w 1039"/>
                    <a:gd name="T19" fmla="*/ 187 h 425"/>
                    <a:gd name="T20" fmla="*/ 157 w 1039"/>
                    <a:gd name="T21" fmla="*/ 196 h 425"/>
                    <a:gd name="T22" fmla="*/ 174 w 1039"/>
                    <a:gd name="T23" fmla="*/ 201 h 425"/>
                    <a:gd name="T24" fmla="*/ 189 w 1039"/>
                    <a:gd name="T25" fmla="*/ 202 h 425"/>
                    <a:gd name="T26" fmla="*/ 226 w 1039"/>
                    <a:gd name="T27" fmla="*/ 211 h 425"/>
                    <a:gd name="T28" fmla="*/ 273 w 1039"/>
                    <a:gd name="T29" fmla="*/ 217 h 425"/>
                    <a:gd name="T30" fmla="*/ 295 w 1039"/>
                    <a:gd name="T31" fmla="*/ 222 h 425"/>
                    <a:gd name="T32" fmla="*/ 306 w 1039"/>
                    <a:gd name="T33" fmla="*/ 223 h 425"/>
                    <a:gd name="T34" fmla="*/ 348 w 1039"/>
                    <a:gd name="T35" fmla="*/ 229 h 425"/>
                    <a:gd name="T36" fmla="*/ 365 w 1039"/>
                    <a:gd name="T37" fmla="*/ 238 h 425"/>
                    <a:gd name="T38" fmla="*/ 400 w 1039"/>
                    <a:gd name="T39" fmla="*/ 250 h 425"/>
                    <a:gd name="T40" fmla="*/ 543 w 1039"/>
                    <a:gd name="T41" fmla="*/ 246 h 425"/>
                    <a:gd name="T42" fmla="*/ 583 w 1039"/>
                    <a:gd name="T43" fmla="*/ 246 h 425"/>
                    <a:gd name="T44" fmla="*/ 627 w 1039"/>
                    <a:gd name="T45" fmla="*/ 262 h 425"/>
                    <a:gd name="T46" fmla="*/ 645 w 1039"/>
                    <a:gd name="T47" fmla="*/ 279 h 425"/>
                    <a:gd name="T48" fmla="*/ 663 w 1039"/>
                    <a:gd name="T49" fmla="*/ 286 h 425"/>
                    <a:gd name="T50" fmla="*/ 681 w 1039"/>
                    <a:gd name="T51" fmla="*/ 303 h 425"/>
                    <a:gd name="T52" fmla="*/ 692 w 1039"/>
                    <a:gd name="T53" fmla="*/ 313 h 425"/>
                    <a:gd name="T54" fmla="*/ 698 w 1039"/>
                    <a:gd name="T55" fmla="*/ 316 h 425"/>
                    <a:gd name="T56" fmla="*/ 714 w 1039"/>
                    <a:gd name="T57" fmla="*/ 328 h 425"/>
                    <a:gd name="T58" fmla="*/ 728 w 1039"/>
                    <a:gd name="T59" fmla="*/ 343 h 425"/>
                    <a:gd name="T60" fmla="*/ 750 w 1039"/>
                    <a:gd name="T61" fmla="*/ 358 h 425"/>
                    <a:gd name="T62" fmla="*/ 806 w 1039"/>
                    <a:gd name="T63" fmla="*/ 388 h 425"/>
                    <a:gd name="T64" fmla="*/ 843 w 1039"/>
                    <a:gd name="T65" fmla="*/ 394 h 425"/>
                    <a:gd name="T66" fmla="*/ 888 w 1039"/>
                    <a:gd name="T67" fmla="*/ 399 h 425"/>
                    <a:gd name="T68" fmla="*/ 903 w 1039"/>
                    <a:gd name="T69" fmla="*/ 406 h 425"/>
                    <a:gd name="T70" fmla="*/ 930 w 1039"/>
                    <a:gd name="T71" fmla="*/ 417 h 425"/>
                    <a:gd name="T72" fmla="*/ 936 w 1039"/>
                    <a:gd name="T73" fmla="*/ 417 h 425"/>
                    <a:gd name="T74" fmla="*/ 968 w 1039"/>
                    <a:gd name="T75" fmla="*/ 421 h 425"/>
                    <a:gd name="T76" fmla="*/ 996 w 1039"/>
                    <a:gd name="T77" fmla="*/ 423 h 425"/>
                    <a:gd name="T78" fmla="*/ 1039 w 1039"/>
                    <a:gd name="T79" fmla="*/ 420 h 425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0" t="0" r="r" b="b"/>
                  <a:pathLst>
                    <a:path w="1039" h="425">
                      <a:moveTo>
                        <a:pt x="18" y="1"/>
                      </a:moveTo>
                      <a:cubicBezTo>
                        <a:pt x="18" y="2"/>
                        <a:pt x="4" y="0"/>
                        <a:pt x="2" y="4"/>
                      </a:cubicBezTo>
                      <a:cubicBezTo>
                        <a:pt x="0" y="8"/>
                        <a:pt x="7" y="18"/>
                        <a:pt x="9" y="24"/>
                      </a:cubicBezTo>
                      <a:cubicBezTo>
                        <a:pt x="11" y="30"/>
                        <a:pt x="12" y="32"/>
                        <a:pt x="14" y="40"/>
                      </a:cubicBezTo>
                      <a:cubicBezTo>
                        <a:pt x="15" y="49"/>
                        <a:pt x="12" y="63"/>
                        <a:pt x="15" y="76"/>
                      </a:cubicBezTo>
                      <a:cubicBezTo>
                        <a:pt x="18" y="89"/>
                        <a:pt x="24" y="103"/>
                        <a:pt x="33" y="117"/>
                      </a:cubicBezTo>
                      <a:cubicBezTo>
                        <a:pt x="34" y="134"/>
                        <a:pt x="49" y="154"/>
                        <a:pt x="69" y="157"/>
                      </a:cubicBezTo>
                      <a:cubicBezTo>
                        <a:pt x="75" y="162"/>
                        <a:pt x="84" y="170"/>
                        <a:pt x="92" y="172"/>
                      </a:cubicBezTo>
                      <a:cubicBezTo>
                        <a:pt x="100" y="176"/>
                        <a:pt x="103" y="177"/>
                        <a:pt x="111" y="178"/>
                      </a:cubicBezTo>
                      <a:cubicBezTo>
                        <a:pt x="119" y="181"/>
                        <a:pt x="133" y="184"/>
                        <a:pt x="141" y="187"/>
                      </a:cubicBezTo>
                      <a:cubicBezTo>
                        <a:pt x="149" y="190"/>
                        <a:pt x="152" y="194"/>
                        <a:pt x="157" y="196"/>
                      </a:cubicBezTo>
                      <a:cubicBezTo>
                        <a:pt x="163" y="198"/>
                        <a:pt x="168" y="199"/>
                        <a:pt x="174" y="201"/>
                      </a:cubicBezTo>
                      <a:cubicBezTo>
                        <a:pt x="179" y="203"/>
                        <a:pt x="180" y="200"/>
                        <a:pt x="189" y="202"/>
                      </a:cubicBezTo>
                      <a:cubicBezTo>
                        <a:pt x="198" y="204"/>
                        <a:pt x="212" y="209"/>
                        <a:pt x="226" y="211"/>
                      </a:cubicBezTo>
                      <a:cubicBezTo>
                        <a:pt x="242" y="214"/>
                        <a:pt x="257" y="214"/>
                        <a:pt x="273" y="217"/>
                      </a:cubicBezTo>
                      <a:cubicBezTo>
                        <a:pt x="280" y="221"/>
                        <a:pt x="287" y="221"/>
                        <a:pt x="295" y="222"/>
                      </a:cubicBezTo>
                      <a:cubicBezTo>
                        <a:pt x="300" y="224"/>
                        <a:pt x="297" y="222"/>
                        <a:pt x="306" y="223"/>
                      </a:cubicBezTo>
                      <a:cubicBezTo>
                        <a:pt x="315" y="224"/>
                        <a:pt x="338" y="227"/>
                        <a:pt x="348" y="229"/>
                      </a:cubicBezTo>
                      <a:cubicBezTo>
                        <a:pt x="353" y="229"/>
                        <a:pt x="360" y="237"/>
                        <a:pt x="365" y="238"/>
                      </a:cubicBezTo>
                      <a:cubicBezTo>
                        <a:pt x="378" y="244"/>
                        <a:pt x="386" y="248"/>
                        <a:pt x="400" y="250"/>
                      </a:cubicBezTo>
                      <a:cubicBezTo>
                        <a:pt x="429" y="253"/>
                        <a:pt x="513" y="247"/>
                        <a:pt x="543" y="246"/>
                      </a:cubicBezTo>
                      <a:cubicBezTo>
                        <a:pt x="573" y="245"/>
                        <a:pt x="569" y="243"/>
                        <a:pt x="583" y="246"/>
                      </a:cubicBezTo>
                      <a:cubicBezTo>
                        <a:pt x="606" y="247"/>
                        <a:pt x="609" y="260"/>
                        <a:pt x="627" y="262"/>
                      </a:cubicBezTo>
                      <a:cubicBezTo>
                        <a:pt x="638" y="270"/>
                        <a:pt x="633" y="277"/>
                        <a:pt x="645" y="279"/>
                      </a:cubicBezTo>
                      <a:cubicBezTo>
                        <a:pt x="657" y="285"/>
                        <a:pt x="654" y="284"/>
                        <a:pt x="663" y="286"/>
                      </a:cubicBezTo>
                      <a:cubicBezTo>
                        <a:pt x="671" y="292"/>
                        <a:pt x="671" y="302"/>
                        <a:pt x="681" y="303"/>
                      </a:cubicBezTo>
                      <a:cubicBezTo>
                        <a:pt x="693" y="309"/>
                        <a:pt x="683" y="311"/>
                        <a:pt x="692" y="313"/>
                      </a:cubicBezTo>
                      <a:cubicBezTo>
                        <a:pt x="695" y="315"/>
                        <a:pt x="693" y="315"/>
                        <a:pt x="698" y="316"/>
                      </a:cubicBezTo>
                      <a:cubicBezTo>
                        <a:pt x="702" y="318"/>
                        <a:pt x="709" y="324"/>
                        <a:pt x="714" y="328"/>
                      </a:cubicBezTo>
                      <a:cubicBezTo>
                        <a:pt x="717" y="332"/>
                        <a:pt x="724" y="339"/>
                        <a:pt x="728" y="343"/>
                      </a:cubicBezTo>
                      <a:cubicBezTo>
                        <a:pt x="734" y="350"/>
                        <a:pt x="744" y="352"/>
                        <a:pt x="750" y="358"/>
                      </a:cubicBezTo>
                      <a:cubicBezTo>
                        <a:pt x="767" y="375"/>
                        <a:pt x="780" y="384"/>
                        <a:pt x="806" y="388"/>
                      </a:cubicBezTo>
                      <a:cubicBezTo>
                        <a:pt x="822" y="397"/>
                        <a:pt x="829" y="392"/>
                        <a:pt x="843" y="394"/>
                      </a:cubicBezTo>
                      <a:cubicBezTo>
                        <a:pt x="857" y="396"/>
                        <a:pt x="878" y="397"/>
                        <a:pt x="888" y="399"/>
                      </a:cubicBezTo>
                      <a:cubicBezTo>
                        <a:pt x="903" y="402"/>
                        <a:pt x="896" y="403"/>
                        <a:pt x="903" y="406"/>
                      </a:cubicBezTo>
                      <a:cubicBezTo>
                        <a:pt x="910" y="409"/>
                        <a:pt x="925" y="415"/>
                        <a:pt x="930" y="417"/>
                      </a:cubicBezTo>
                      <a:cubicBezTo>
                        <a:pt x="935" y="419"/>
                        <a:pt x="930" y="416"/>
                        <a:pt x="936" y="417"/>
                      </a:cubicBezTo>
                      <a:cubicBezTo>
                        <a:pt x="946" y="425"/>
                        <a:pt x="955" y="420"/>
                        <a:pt x="968" y="421"/>
                      </a:cubicBezTo>
                      <a:cubicBezTo>
                        <a:pt x="977" y="424"/>
                        <a:pt x="986" y="422"/>
                        <a:pt x="996" y="423"/>
                      </a:cubicBezTo>
                      <a:cubicBezTo>
                        <a:pt x="1010" y="422"/>
                        <a:pt x="1025" y="420"/>
                        <a:pt x="1039" y="420"/>
                      </a:cubicBezTo>
                    </a:path>
                  </a:pathLst>
                </a:custGeom>
                <a:noFill/>
                <a:ln w="28575" cmpd="sng">
                  <a:solidFill>
                    <a:srgbClr val="00CC9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189"/>
                  <a:endParaRPr lang="en-US" sz="1867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5514" name="Freeform 53">
                  <a:extLst>
                    <a:ext uri="{FF2B5EF4-FFF2-40B4-BE49-F238E27FC236}">
                      <a16:creationId xmlns:a16="http://schemas.microsoft.com/office/drawing/2014/main" xmlns="" id="{6898FE1D-137F-4D9A-8F45-0DB8DD78F2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71" y="2274"/>
                  <a:ext cx="741" cy="262"/>
                </a:xfrm>
                <a:custGeom>
                  <a:avLst/>
                  <a:gdLst>
                    <a:gd name="T0" fmla="*/ 741 w 741"/>
                    <a:gd name="T1" fmla="*/ 0 h 262"/>
                    <a:gd name="T2" fmla="*/ 709 w 741"/>
                    <a:gd name="T3" fmla="*/ 9 h 262"/>
                    <a:gd name="T4" fmla="*/ 690 w 741"/>
                    <a:gd name="T5" fmla="*/ 38 h 262"/>
                    <a:gd name="T6" fmla="*/ 645 w 741"/>
                    <a:gd name="T7" fmla="*/ 60 h 262"/>
                    <a:gd name="T8" fmla="*/ 615 w 741"/>
                    <a:gd name="T9" fmla="*/ 66 h 262"/>
                    <a:gd name="T10" fmla="*/ 594 w 741"/>
                    <a:gd name="T11" fmla="*/ 83 h 262"/>
                    <a:gd name="T12" fmla="*/ 577 w 741"/>
                    <a:gd name="T13" fmla="*/ 98 h 262"/>
                    <a:gd name="T14" fmla="*/ 576 w 741"/>
                    <a:gd name="T15" fmla="*/ 113 h 262"/>
                    <a:gd name="T16" fmla="*/ 565 w 741"/>
                    <a:gd name="T17" fmla="*/ 122 h 262"/>
                    <a:gd name="T18" fmla="*/ 555 w 741"/>
                    <a:gd name="T19" fmla="*/ 134 h 262"/>
                    <a:gd name="T20" fmla="*/ 535 w 741"/>
                    <a:gd name="T21" fmla="*/ 144 h 262"/>
                    <a:gd name="T22" fmla="*/ 514 w 741"/>
                    <a:gd name="T23" fmla="*/ 143 h 262"/>
                    <a:gd name="T24" fmla="*/ 424 w 741"/>
                    <a:gd name="T25" fmla="*/ 140 h 262"/>
                    <a:gd name="T26" fmla="*/ 408 w 741"/>
                    <a:gd name="T27" fmla="*/ 155 h 262"/>
                    <a:gd name="T28" fmla="*/ 391 w 741"/>
                    <a:gd name="T29" fmla="*/ 164 h 262"/>
                    <a:gd name="T30" fmla="*/ 376 w 741"/>
                    <a:gd name="T31" fmla="*/ 186 h 262"/>
                    <a:gd name="T32" fmla="*/ 366 w 741"/>
                    <a:gd name="T33" fmla="*/ 206 h 262"/>
                    <a:gd name="T34" fmla="*/ 352 w 741"/>
                    <a:gd name="T35" fmla="*/ 210 h 262"/>
                    <a:gd name="T36" fmla="*/ 325 w 741"/>
                    <a:gd name="T37" fmla="*/ 224 h 262"/>
                    <a:gd name="T38" fmla="*/ 295 w 741"/>
                    <a:gd name="T39" fmla="*/ 227 h 262"/>
                    <a:gd name="T40" fmla="*/ 270 w 741"/>
                    <a:gd name="T41" fmla="*/ 222 h 262"/>
                    <a:gd name="T42" fmla="*/ 231 w 741"/>
                    <a:gd name="T43" fmla="*/ 218 h 262"/>
                    <a:gd name="T44" fmla="*/ 198 w 741"/>
                    <a:gd name="T45" fmla="*/ 222 h 262"/>
                    <a:gd name="T46" fmla="*/ 186 w 741"/>
                    <a:gd name="T47" fmla="*/ 230 h 262"/>
                    <a:gd name="T48" fmla="*/ 148 w 741"/>
                    <a:gd name="T49" fmla="*/ 255 h 262"/>
                    <a:gd name="T50" fmla="*/ 118 w 741"/>
                    <a:gd name="T51" fmla="*/ 261 h 262"/>
                    <a:gd name="T52" fmla="*/ 63 w 741"/>
                    <a:gd name="T53" fmla="*/ 258 h 262"/>
                    <a:gd name="T54" fmla="*/ 21 w 741"/>
                    <a:gd name="T55" fmla="*/ 255 h 262"/>
                    <a:gd name="T56" fmla="*/ 0 w 741"/>
                    <a:gd name="T57" fmla="*/ 255 h 262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0" t="0" r="r" b="b"/>
                  <a:pathLst>
                    <a:path w="741" h="262">
                      <a:moveTo>
                        <a:pt x="741" y="0"/>
                      </a:moveTo>
                      <a:cubicBezTo>
                        <a:pt x="731" y="1"/>
                        <a:pt x="719" y="7"/>
                        <a:pt x="709" y="9"/>
                      </a:cubicBezTo>
                      <a:cubicBezTo>
                        <a:pt x="706" y="9"/>
                        <a:pt x="696" y="34"/>
                        <a:pt x="690" y="38"/>
                      </a:cubicBezTo>
                      <a:cubicBezTo>
                        <a:pt x="679" y="53"/>
                        <a:pt x="664" y="58"/>
                        <a:pt x="645" y="60"/>
                      </a:cubicBezTo>
                      <a:cubicBezTo>
                        <a:pt x="631" y="66"/>
                        <a:pt x="638" y="65"/>
                        <a:pt x="615" y="66"/>
                      </a:cubicBezTo>
                      <a:cubicBezTo>
                        <a:pt x="601" y="69"/>
                        <a:pt x="605" y="76"/>
                        <a:pt x="594" y="83"/>
                      </a:cubicBezTo>
                      <a:cubicBezTo>
                        <a:pt x="589" y="91"/>
                        <a:pt x="586" y="94"/>
                        <a:pt x="577" y="98"/>
                      </a:cubicBezTo>
                      <a:cubicBezTo>
                        <a:pt x="573" y="103"/>
                        <a:pt x="578" y="109"/>
                        <a:pt x="576" y="113"/>
                      </a:cubicBezTo>
                      <a:cubicBezTo>
                        <a:pt x="574" y="117"/>
                        <a:pt x="568" y="119"/>
                        <a:pt x="565" y="122"/>
                      </a:cubicBezTo>
                      <a:cubicBezTo>
                        <a:pt x="562" y="126"/>
                        <a:pt x="557" y="129"/>
                        <a:pt x="555" y="134"/>
                      </a:cubicBezTo>
                      <a:cubicBezTo>
                        <a:pt x="554" y="141"/>
                        <a:pt x="542" y="141"/>
                        <a:pt x="535" y="144"/>
                      </a:cubicBezTo>
                      <a:cubicBezTo>
                        <a:pt x="525" y="142"/>
                        <a:pt x="524" y="141"/>
                        <a:pt x="514" y="143"/>
                      </a:cubicBezTo>
                      <a:cubicBezTo>
                        <a:pt x="485" y="148"/>
                        <a:pt x="453" y="139"/>
                        <a:pt x="424" y="140"/>
                      </a:cubicBezTo>
                      <a:cubicBezTo>
                        <a:pt x="416" y="141"/>
                        <a:pt x="416" y="154"/>
                        <a:pt x="408" y="155"/>
                      </a:cubicBezTo>
                      <a:cubicBezTo>
                        <a:pt x="402" y="159"/>
                        <a:pt x="398" y="163"/>
                        <a:pt x="391" y="164"/>
                      </a:cubicBezTo>
                      <a:cubicBezTo>
                        <a:pt x="382" y="171"/>
                        <a:pt x="382" y="177"/>
                        <a:pt x="376" y="186"/>
                      </a:cubicBezTo>
                      <a:cubicBezTo>
                        <a:pt x="371" y="192"/>
                        <a:pt x="370" y="202"/>
                        <a:pt x="366" y="206"/>
                      </a:cubicBezTo>
                      <a:cubicBezTo>
                        <a:pt x="362" y="210"/>
                        <a:pt x="359" y="207"/>
                        <a:pt x="352" y="210"/>
                      </a:cubicBezTo>
                      <a:cubicBezTo>
                        <a:pt x="350" y="221"/>
                        <a:pt x="335" y="224"/>
                        <a:pt x="325" y="224"/>
                      </a:cubicBezTo>
                      <a:cubicBezTo>
                        <a:pt x="316" y="226"/>
                        <a:pt x="304" y="227"/>
                        <a:pt x="295" y="227"/>
                      </a:cubicBezTo>
                      <a:cubicBezTo>
                        <a:pt x="286" y="227"/>
                        <a:pt x="281" y="224"/>
                        <a:pt x="270" y="222"/>
                      </a:cubicBezTo>
                      <a:cubicBezTo>
                        <a:pt x="259" y="220"/>
                        <a:pt x="243" y="218"/>
                        <a:pt x="231" y="218"/>
                      </a:cubicBezTo>
                      <a:cubicBezTo>
                        <a:pt x="219" y="218"/>
                        <a:pt x="205" y="220"/>
                        <a:pt x="198" y="222"/>
                      </a:cubicBezTo>
                      <a:cubicBezTo>
                        <a:pt x="191" y="224"/>
                        <a:pt x="194" y="225"/>
                        <a:pt x="186" y="230"/>
                      </a:cubicBezTo>
                      <a:cubicBezTo>
                        <a:pt x="166" y="238"/>
                        <a:pt x="172" y="253"/>
                        <a:pt x="148" y="255"/>
                      </a:cubicBezTo>
                      <a:cubicBezTo>
                        <a:pt x="139" y="258"/>
                        <a:pt x="128" y="259"/>
                        <a:pt x="118" y="261"/>
                      </a:cubicBezTo>
                      <a:cubicBezTo>
                        <a:pt x="104" y="262"/>
                        <a:pt x="79" y="258"/>
                        <a:pt x="63" y="258"/>
                      </a:cubicBezTo>
                      <a:cubicBezTo>
                        <a:pt x="47" y="257"/>
                        <a:pt x="31" y="255"/>
                        <a:pt x="21" y="255"/>
                      </a:cubicBezTo>
                      <a:cubicBezTo>
                        <a:pt x="13" y="252"/>
                        <a:pt x="10" y="255"/>
                        <a:pt x="0" y="255"/>
                      </a:cubicBezTo>
                    </a:path>
                  </a:pathLst>
                </a:custGeom>
                <a:noFill/>
                <a:ln w="28575" cmpd="sng">
                  <a:solidFill>
                    <a:srgbClr val="00CC9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189"/>
                  <a:endParaRPr lang="en-US" sz="1867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6441" name="Group 57">
                <a:extLst>
                  <a:ext uri="{FF2B5EF4-FFF2-40B4-BE49-F238E27FC236}">
                    <a16:creationId xmlns:a16="http://schemas.microsoft.com/office/drawing/2014/main" xmlns="" id="{0A62986B-94C1-46C6-A2A5-BF2BFC258FA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68925" y="4038600"/>
                <a:ext cx="2393950" cy="1549400"/>
                <a:chOff x="2422" y="2544"/>
                <a:chExt cx="1508" cy="976"/>
              </a:xfrm>
            </p:grpSpPr>
            <p:sp>
              <p:nvSpPr>
                <p:cNvPr id="105516" name="Line 55">
                  <a:extLst>
                    <a:ext uri="{FF2B5EF4-FFF2-40B4-BE49-F238E27FC236}">
                      <a16:creationId xmlns:a16="http://schemas.microsoft.com/office/drawing/2014/main" xmlns="" id="{C78D8EFB-63E4-4409-9B23-ABBEECF26F4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422" y="2704"/>
                  <a:ext cx="1344" cy="816"/>
                </a:xfrm>
                <a:prstGeom prst="line">
                  <a:avLst/>
                </a:prstGeom>
                <a:noFill/>
                <a:ln w="19050">
                  <a:solidFill>
                    <a:srgbClr val="00CC9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189"/>
                  <a:endParaRPr lang="en-US" sz="1867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5517" name="Freeform 56">
                  <a:extLst>
                    <a:ext uri="{FF2B5EF4-FFF2-40B4-BE49-F238E27FC236}">
                      <a16:creationId xmlns:a16="http://schemas.microsoft.com/office/drawing/2014/main" xmlns="" id="{134D5645-F3FC-45E6-BC50-1051F7CCAA8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6" y="2544"/>
                  <a:ext cx="174" cy="168"/>
                </a:xfrm>
                <a:custGeom>
                  <a:avLst/>
                  <a:gdLst>
                    <a:gd name="T0" fmla="*/ 174 w 174"/>
                    <a:gd name="T1" fmla="*/ 0 h 168"/>
                    <a:gd name="T2" fmla="*/ 154 w 174"/>
                    <a:gd name="T3" fmla="*/ 26 h 168"/>
                    <a:gd name="T4" fmla="*/ 136 w 174"/>
                    <a:gd name="T5" fmla="*/ 48 h 168"/>
                    <a:gd name="T6" fmla="*/ 106 w 174"/>
                    <a:gd name="T7" fmla="*/ 76 h 168"/>
                    <a:gd name="T8" fmla="*/ 82 w 174"/>
                    <a:gd name="T9" fmla="*/ 98 h 168"/>
                    <a:gd name="T10" fmla="*/ 76 w 174"/>
                    <a:gd name="T11" fmla="*/ 108 h 168"/>
                    <a:gd name="T12" fmla="*/ 54 w 174"/>
                    <a:gd name="T13" fmla="*/ 124 h 168"/>
                    <a:gd name="T14" fmla="*/ 40 w 174"/>
                    <a:gd name="T15" fmla="*/ 136 h 168"/>
                    <a:gd name="T16" fmla="*/ 20 w 174"/>
                    <a:gd name="T17" fmla="*/ 146 h 168"/>
                    <a:gd name="T18" fmla="*/ 4 w 174"/>
                    <a:gd name="T19" fmla="*/ 162 h 168"/>
                    <a:gd name="T20" fmla="*/ 0 w 174"/>
                    <a:gd name="T21" fmla="*/ 168 h 16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74" h="168">
                      <a:moveTo>
                        <a:pt x="174" y="0"/>
                      </a:moveTo>
                      <a:cubicBezTo>
                        <a:pt x="170" y="11"/>
                        <a:pt x="164" y="23"/>
                        <a:pt x="154" y="26"/>
                      </a:cubicBezTo>
                      <a:cubicBezTo>
                        <a:pt x="147" y="28"/>
                        <a:pt x="136" y="48"/>
                        <a:pt x="136" y="48"/>
                      </a:cubicBezTo>
                      <a:cubicBezTo>
                        <a:pt x="128" y="61"/>
                        <a:pt x="118" y="68"/>
                        <a:pt x="106" y="76"/>
                      </a:cubicBezTo>
                      <a:cubicBezTo>
                        <a:pt x="101" y="83"/>
                        <a:pt x="89" y="92"/>
                        <a:pt x="82" y="98"/>
                      </a:cubicBezTo>
                      <a:cubicBezTo>
                        <a:pt x="78" y="101"/>
                        <a:pt x="76" y="108"/>
                        <a:pt x="76" y="108"/>
                      </a:cubicBezTo>
                      <a:cubicBezTo>
                        <a:pt x="70" y="113"/>
                        <a:pt x="60" y="119"/>
                        <a:pt x="54" y="124"/>
                      </a:cubicBezTo>
                      <a:cubicBezTo>
                        <a:pt x="48" y="129"/>
                        <a:pt x="46" y="132"/>
                        <a:pt x="40" y="136"/>
                      </a:cubicBezTo>
                      <a:cubicBezTo>
                        <a:pt x="37" y="146"/>
                        <a:pt x="29" y="143"/>
                        <a:pt x="20" y="146"/>
                      </a:cubicBezTo>
                      <a:cubicBezTo>
                        <a:pt x="15" y="153"/>
                        <a:pt x="9" y="156"/>
                        <a:pt x="4" y="162"/>
                      </a:cubicBezTo>
                      <a:cubicBezTo>
                        <a:pt x="2" y="164"/>
                        <a:pt x="0" y="168"/>
                        <a:pt x="0" y="168"/>
                      </a:cubicBezTo>
                    </a:path>
                  </a:pathLst>
                </a:custGeom>
                <a:noFill/>
                <a:ln w="19050" cmpd="sng">
                  <a:solidFill>
                    <a:srgbClr val="00CC9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189"/>
                  <a:endParaRPr lang="en-US" sz="1867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7B0E4E41-EB6A-48E2-8AD6-5119A09015F3}"/>
                </a:ext>
              </a:extLst>
            </p:cNvPr>
            <p:cNvSpPr/>
            <p:nvPr/>
          </p:nvSpPr>
          <p:spPr>
            <a:xfrm>
              <a:off x="3646311" y="1704622"/>
              <a:ext cx="2339466" cy="2743200"/>
            </a:xfrm>
            <a:custGeom>
              <a:avLst/>
              <a:gdLst>
                <a:gd name="connsiteX0" fmla="*/ 0 w 2339466"/>
                <a:gd name="connsiteY0" fmla="*/ 2743200 h 2743200"/>
                <a:gd name="connsiteX1" fmla="*/ 564445 w 2339466"/>
                <a:gd name="connsiteY1" fmla="*/ 2020711 h 2743200"/>
                <a:gd name="connsiteX2" fmla="*/ 1049867 w 2339466"/>
                <a:gd name="connsiteY2" fmla="*/ 1411111 h 2743200"/>
                <a:gd name="connsiteX3" fmla="*/ 1715911 w 2339466"/>
                <a:gd name="connsiteY3" fmla="*/ 609600 h 2743200"/>
                <a:gd name="connsiteX4" fmla="*/ 1986845 w 2339466"/>
                <a:gd name="connsiteY4" fmla="*/ 541867 h 2743200"/>
                <a:gd name="connsiteX5" fmla="*/ 2133600 w 2339466"/>
                <a:gd name="connsiteY5" fmla="*/ 417689 h 2743200"/>
                <a:gd name="connsiteX6" fmla="*/ 2302933 w 2339466"/>
                <a:gd name="connsiteY6" fmla="*/ 406400 h 2743200"/>
                <a:gd name="connsiteX7" fmla="*/ 2336800 w 2339466"/>
                <a:gd name="connsiteY7" fmla="*/ 270934 h 2743200"/>
                <a:gd name="connsiteX8" fmla="*/ 2257778 w 2339466"/>
                <a:gd name="connsiteY8" fmla="*/ 135467 h 2743200"/>
                <a:gd name="connsiteX9" fmla="*/ 2280356 w 2339466"/>
                <a:gd name="connsiteY9" fmla="*/ 0 h 274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39466" h="2743200">
                  <a:moveTo>
                    <a:pt x="0" y="2743200"/>
                  </a:moveTo>
                  <a:lnTo>
                    <a:pt x="564445" y="2020711"/>
                  </a:lnTo>
                  <a:cubicBezTo>
                    <a:pt x="739423" y="1798696"/>
                    <a:pt x="857956" y="1646296"/>
                    <a:pt x="1049867" y="1411111"/>
                  </a:cubicBezTo>
                  <a:cubicBezTo>
                    <a:pt x="1241778" y="1175926"/>
                    <a:pt x="1559748" y="754474"/>
                    <a:pt x="1715911" y="609600"/>
                  </a:cubicBezTo>
                  <a:cubicBezTo>
                    <a:pt x="1872074" y="464726"/>
                    <a:pt x="1917230" y="573852"/>
                    <a:pt x="1986845" y="541867"/>
                  </a:cubicBezTo>
                  <a:cubicBezTo>
                    <a:pt x="2056460" y="509882"/>
                    <a:pt x="2080919" y="440267"/>
                    <a:pt x="2133600" y="417689"/>
                  </a:cubicBezTo>
                  <a:cubicBezTo>
                    <a:pt x="2186281" y="395111"/>
                    <a:pt x="2269066" y="430859"/>
                    <a:pt x="2302933" y="406400"/>
                  </a:cubicBezTo>
                  <a:cubicBezTo>
                    <a:pt x="2336800" y="381941"/>
                    <a:pt x="2344326" y="316089"/>
                    <a:pt x="2336800" y="270934"/>
                  </a:cubicBezTo>
                  <a:cubicBezTo>
                    <a:pt x="2329274" y="225779"/>
                    <a:pt x="2267185" y="180623"/>
                    <a:pt x="2257778" y="135467"/>
                  </a:cubicBezTo>
                  <a:cubicBezTo>
                    <a:pt x="2248371" y="90311"/>
                    <a:pt x="2264363" y="45155"/>
                    <a:pt x="2280356" y="0"/>
                  </a:cubicBezTo>
                </a:path>
              </a:pathLst>
            </a:cu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n-US" sz="1867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19945EEF-99A3-49F2-A3E3-996B82BADF68}"/>
                </a:ext>
              </a:extLst>
            </p:cNvPr>
            <p:cNvSpPr/>
            <p:nvPr/>
          </p:nvSpPr>
          <p:spPr>
            <a:xfrm>
              <a:off x="3635022" y="2698044"/>
              <a:ext cx="3815645" cy="1749778"/>
            </a:xfrm>
            <a:custGeom>
              <a:avLst/>
              <a:gdLst>
                <a:gd name="connsiteX0" fmla="*/ 0 w 3815645"/>
                <a:gd name="connsiteY0" fmla="*/ 1749778 h 1749778"/>
                <a:gd name="connsiteX1" fmla="*/ 699911 w 3815645"/>
                <a:gd name="connsiteY1" fmla="*/ 1456267 h 1749778"/>
                <a:gd name="connsiteX2" fmla="*/ 1625600 w 3815645"/>
                <a:gd name="connsiteY2" fmla="*/ 1072445 h 1749778"/>
                <a:gd name="connsiteX3" fmla="*/ 2573867 w 3815645"/>
                <a:gd name="connsiteY3" fmla="*/ 677334 h 1749778"/>
                <a:gd name="connsiteX4" fmla="*/ 3194756 w 3815645"/>
                <a:gd name="connsiteY4" fmla="*/ 349956 h 1749778"/>
                <a:gd name="connsiteX5" fmla="*/ 3510845 w 3815645"/>
                <a:gd name="connsiteY5" fmla="*/ 101600 h 1749778"/>
                <a:gd name="connsiteX6" fmla="*/ 3578578 w 3815645"/>
                <a:gd name="connsiteY6" fmla="*/ 56445 h 1749778"/>
                <a:gd name="connsiteX7" fmla="*/ 3815645 w 3815645"/>
                <a:gd name="connsiteY7" fmla="*/ 0 h 1749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5645" h="1749778">
                  <a:moveTo>
                    <a:pt x="0" y="1749778"/>
                  </a:moveTo>
                  <a:lnTo>
                    <a:pt x="699911" y="1456267"/>
                  </a:lnTo>
                  <a:lnTo>
                    <a:pt x="1625600" y="1072445"/>
                  </a:lnTo>
                  <a:cubicBezTo>
                    <a:pt x="1937926" y="942623"/>
                    <a:pt x="2312341" y="797749"/>
                    <a:pt x="2573867" y="677334"/>
                  </a:cubicBezTo>
                  <a:cubicBezTo>
                    <a:pt x="2835393" y="556919"/>
                    <a:pt x="3038593" y="445912"/>
                    <a:pt x="3194756" y="349956"/>
                  </a:cubicBezTo>
                  <a:cubicBezTo>
                    <a:pt x="3350919" y="254000"/>
                    <a:pt x="3446875" y="150518"/>
                    <a:pt x="3510845" y="101600"/>
                  </a:cubicBezTo>
                  <a:cubicBezTo>
                    <a:pt x="3574815" y="52682"/>
                    <a:pt x="3527778" y="73378"/>
                    <a:pt x="3578578" y="56445"/>
                  </a:cubicBezTo>
                  <a:cubicBezTo>
                    <a:pt x="3629378" y="39512"/>
                    <a:pt x="3722511" y="19756"/>
                    <a:pt x="3815645" y="0"/>
                  </a:cubicBezTo>
                </a:path>
              </a:pathLst>
            </a:cu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n-US" sz="1867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3EA62CF6-CA52-47A9-B7AC-A0B2289E9665}"/>
                </a:ext>
              </a:extLst>
            </p:cNvPr>
            <p:cNvSpPr/>
            <p:nvPr/>
          </p:nvSpPr>
          <p:spPr>
            <a:xfrm>
              <a:off x="4696178" y="3149600"/>
              <a:ext cx="1490133" cy="237067"/>
            </a:xfrm>
            <a:custGeom>
              <a:avLst/>
              <a:gdLst>
                <a:gd name="connsiteX0" fmla="*/ 0 w 1490133"/>
                <a:gd name="connsiteY0" fmla="*/ 0 h 237067"/>
                <a:gd name="connsiteX1" fmla="*/ 982133 w 1490133"/>
                <a:gd name="connsiteY1" fmla="*/ 169333 h 237067"/>
                <a:gd name="connsiteX2" fmla="*/ 1490133 w 1490133"/>
                <a:gd name="connsiteY2" fmla="*/ 237067 h 237067"/>
                <a:gd name="connsiteX3" fmla="*/ 1490133 w 1490133"/>
                <a:gd name="connsiteY3" fmla="*/ 237067 h 23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0133" h="237067">
                  <a:moveTo>
                    <a:pt x="0" y="0"/>
                  </a:moveTo>
                  <a:lnTo>
                    <a:pt x="982133" y="169333"/>
                  </a:lnTo>
                  <a:cubicBezTo>
                    <a:pt x="1230488" y="208844"/>
                    <a:pt x="1490133" y="237067"/>
                    <a:pt x="1490133" y="237067"/>
                  </a:cubicBezTo>
                  <a:lnTo>
                    <a:pt x="1490133" y="237067"/>
                  </a:lnTo>
                </a:path>
              </a:pathLst>
            </a:cu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n-US" sz="1867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CF968ADC-C04B-4FAE-9DE8-AB01DECF9559}"/>
                </a:ext>
              </a:extLst>
            </p:cNvPr>
            <p:cNvSpPr/>
            <p:nvPr/>
          </p:nvSpPr>
          <p:spPr>
            <a:xfrm>
              <a:off x="5477818" y="3668889"/>
              <a:ext cx="1600315" cy="880533"/>
            </a:xfrm>
            <a:custGeom>
              <a:avLst/>
              <a:gdLst>
                <a:gd name="connsiteX0" fmla="*/ 1600315 w 1600315"/>
                <a:gd name="connsiteY0" fmla="*/ 880533 h 880533"/>
                <a:gd name="connsiteX1" fmla="*/ 1318093 w 1600315"/>
                <a:gd name="connsiteY1" fmla="*/ 575733 h 880533"/>
                <a:gd name="connsiteX2" fmla="*/ 1002004 w 1600315"/>
                <a:gd name="connsiteY2" fmla="*/ 349955 h 880533"/>
                <a:gd name="connsiteX3" fmla="*/ 65026 w 1600315"/>
                <a:gd name="connsiteY3" fmla="*/ 146755 h 880533"/>
                <a:gd name="connsiteX4" fmla="*/ 155338 w 1600315"/>
                <a:gd name="connsiteY4" fmla="*/ 0 h 880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0315" h="880533">
                  <a:moveTo>
                    <a:pt x="1600315" y="880533"/>
                  </a:moveTo>
                  <a:cubicBezTo>
                    <a:pt x="1509063" y="772348"/>
                    <a:pt x="1417811" y="664163"/>
                    <a:pt x="1318093" y="575733"/>
                  </a:cubicBezTo>
                  <a:cubicBezTo>
                    <a:pt x="1218375" y="487303"/>
                    <a:pt x="1210848" y="421451"/>
                    <a:pt x="1002004" y="349955"/>
                  </a:cubicBezTo>
                  <a:cubicBezTo>
                    <a:pt x="793159" y="278459"/>
                    <a:pt x="206137" y="205081"/>
                    <a:pt x="65026" y="146755"/>
                  </a:cubicBezTo>
                  <a:cubicBezTo>
                    <a:pt x="-76085" y="88429"/>
                    <a:pt x="39626" y="44214"/>
                    <a:pt x="155338" y="0"/>
                  </a:cubicBezTo>
                </a:path>
              </a:pathLst>
            </a:cu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n-US" sz="1867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A584784F-332F-4D9F-AC77-336B7A6B7850}"/>
                </a:ext>
              </a:extLst>
            </p:cNvPr>
            <p:cNvSpPr/>
            <p:nvPr/>
          </p:nvSpPr>
          <p:spPr>
            <a:xfrm>
              <a:off x="5396089" y="4030133"/>
              <a:ext cx="2410631" cy="1512880"/>
            </a:xfrm>
            <a:custGeom>
              <a:avLst/>
              <a:gdLst>
                <a:gd name="connsiteX0" fmla="*/ 0 w 2404533"/>
                <a:gd name="connsiteY0" fmla="*/ 1569156 h 1569156"/>
                <a:gd name="connsiteX1" fmla="*/ 1106311 w 2404533"/>
                <a:gd name="connsiteY1" fmla="*/ 880534 h 1569156"/>
                <a:gd name="connsiteX2" fmla="*/ 1907822 w 2404533"/>
                <a:gd name="connsiteY2" fmla="*/ 462845 h 1569156"/>
                <a:gd name="connsiteX3" fmla="*/ 2404533 w 2404533"/>
                <a:gd name="connsiteY3" fmla="*/ 0 h 1569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4533" h="1569156">
                  <a:moveTo>
                    <a:pt x="0" y="1569156"/>
                  </a:moveTo>
                  <a:cubicBezTo>
                    <a:pt x="394170" y="1317037"/>
                    <a:pt x="788341" y="1064919"/>
                    <a:pt x="1106311" y="880534"/>
                  </a:cubicBezTo>
                  <a:cubicBezTo>
                    <a:pt x="1424281" y="696149"/>
                    <a:pt x="1691452" y="609601"/>
                    <a:pt x="1907822" y="462845"/>
                  </a:cubicBezTo>
                  <a:cubicBezTo>
                    <a:pt x="2124192" y="316089"/>
                    <a:pt x="2264362" y="158044"/>
                    <a:pt x="2404533" y="0"/>
                  </a:cubicBezTo>
                </a:path>
              </a:pathLst>
            </a:cu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n-US" sz="1867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E074765B-D881-4C80-B949-E5F8CE745CBC}"/>
                </a:ext>
              </a:extLst>
            </p:cNvPr>
            <p:cNvSpPr/>
            <p:nvPr/>
          </p:nvSpPr>
          <p:spPr>
            <a:xfrm>
              <a:off x="6265333" y="3397956"/>
              <a:ext cx="2878667" cy="609689"/>
            </a:xfrm>
            <a:custGeom>
              <a:avLst/>
              <a:gdLst>
                <a:gd name="connsiteX0" fmla="*/ 0 w 2878667"/>
                <a:gd name="connsiteY0" fmla="*/ 0 h 609689"/>
                <a:gd name="connsiteX1" fmla="*/ 67734 w 2878667"/>
                <a:gd name="connsiteY1" fmla="*/ 214488 h 609689"/>
                <a:gd name="connsiteX2" fmla="*/ 395111 w 2878667"/>
                <a:gd name="connsiteY2" fmla="*/ 304800 h 609689"/>
                <a:gd name="connsiteX3" fmla="*/ 688623 w 2878667"/>
                <a:gd name="connsiteY3" fmla="*/ 372533 h 609689"/>
                <a:gd name="connsiteX4" fmla="*/ 925689 w 2878667"/>
                <a:gd name="connsiteY4" fmla="*/ 361244 h 609689"/>
                <a:gd name="connsiteX5" fmla="*/ 1286934 w 2878667"/>
                <a:gd name="connsiteY5" fmla="*/ 564444 h 609689"/>
                <a:gd name="connsiteX6" fmla="*/ 1603023 w 2878667"/>
                <a:gd name="connsiteY6" fmla="*/ 609600 h 609689"/>
                <a:gd name="connsiteX7" fmla="*/ 1862667 w 2878667"/>
                <a:gd name="connsiteY7" fmla="*/ 575733 h 609689"/>
                <a:gd name="connsiteX8" fmla="*/ 2133600 w 2878667"/>
                <a:gd name="connsiteY8" fmla="*/ 564444 h 609689"/>
                <a:gd name="connsiteX9" fmla="*/ 2280356 w 2878667"/>
                <a:gd name="connsiteY9" fmla="*/ 417688 h 609689"/>
                <a:gd name="connsiteX10" fmla="*/ 2506134 w 2878667"/>
                <a:gd name="connsiteY10" fmla="*/ 361244 h 609689"/>
                <a:gd name="connsiteX11" fmla="*/ 2878667 w 2878667"/>
                <a:gd name="connsiteY11" fmla="*/ 180622 h 609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878667" h="609689">
                  <a:moveTo>
                    <a:pt x="0" y="0"/>
                  </a:moveTo>
                  <a:cubicBezTo>
                    <a:pt x="941" y="81844"/>
                    <a:pt x="1882" y="163688"/>
                    <a:pt x="67734" y="214488"/>
                  </a:cubicBezTo>
                  <a:cubicBezTo>
                    <a:pt x="133586" y="265288"/>
                    <a:pt x="291630" y="278459"/>
                    <a:pt x="395111" y="304800"/>
                  </a:cubicBezTo>
                  <a:cubicBezTo>
                    <a:pt x="498592" y="331141"/>
                    <a:pt x="600193" y="363126"/>
                    <a:pt x="688623" y="372533"/>
                  </a:cubicBezTo>
                  <a:cubicBezTo>
                    <a:pt x="777053" y="381940"/>
                    <a:pt x="825971" y="329259"/>
                    <a:pt x="925689" y="361244"/>
                  </a:cubicBezTo>
                  <a:cubicBezTo>
                    <a:pt x="1025408" y="393229"/>
                    <a:pt x="1174045" y="523051"/>
                    <a:pt x="1286934" y="564444"/>
                  </a:cubicBezTo>
                  <a:cubicBezTo>
                    <a:pt x="1399823" y="605837"/>
                    <a:pt x="1507068" y="607719"/>
                    <a:pt x="1603023" y="609600"/>
                  </a:cubicBezTo>
                  <a:cubicBezTo>
                    <a:pt x="1698978" y="611481"/>
                    <a:pt x="1774238" y="583259"/>
                    <a:pt x="1862667" y="575733"/>
                  </a:cubicBezTo>
                  <a:cubicBezTo>
                    <a:pt x="1951096" y="568207"/>
                    <a:pt x="2063985" y="590785"/>
                    <a:pt x="2133600" y="564444"/>
                  </a:cubicBezTo>
                  <a:cubicBezTo>
                    <a:pt x="2203215" y="538103"/>
                    <a:pt x="2218267" y="451555"/>
                    <a:pt x="2280356" y="417688"/>
                  </a:cubicBezTo>
                  <a:cubicBezTo>
                    <a:pt x="2342445" y="383821"/>
                    <a:pt x="2406416" y="400755"/>
                    <a:pt x="2506134" y="361244"/>
                  </a:cubicBezTo>
                  <a:cubicBezTo>
                    <a:pt x="2605852" y="321733"/>
                    <a:pt x="2742259" y="251177"/>
                    <a:pt x="2878667" y="180622"/>
                  </a:cubicBezTo>
                </a:path>
              </a:pathLst>
            </a:cu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n-US" sz="1867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BE628D4C-7432-48B9-A14F-64B2988F6A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tx1">
                <a:lumMod val="95000"/>
                <a:lumOff val="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45849">
            <a:off x="8357481" y="3192211"/>
            <a:ext cx="481883" cy="48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7861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1000" fill="hold"/>
                                        <p:tgtEl>
                                          <p:spTgt spid="7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2" name="Text Box 30">
            <a:extLst>
              <a:ext uri="{FF2B5EF4-FFF2-40B4-BE49-F238E27FC236}">
                <a16:creationId xmlns:a16="http://schemas.microsoft.com/office/drawing/2014/main" xmlns="" id="{6680C82B-7151-4D19-A59D-8EC33F2A72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1684" y="5676208"/>
            <a:ext cx="4343400" cy="5847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7189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CẦU CẦN THƠ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5678" y="0"/>
            <a:ext cx="9185173" cy="569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90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50" name="Picture 6" descr="san bay quoc te can tho 1">
            <a:extLst>
              <a:ext uri="{FF2B5EF4-FFF2-40B4-BE49-F238E27FC236}">
                <a16:creationId xmlns:a16="http://schemas.microsoft.com/office/drawing/2014/main" xmlns="" id="{262B9B9B-2881-474A-9B9C-9E91CFDC7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502580"/>
            <a:ext cx="6067427" cy="3177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 descr="cang can tho">
            <a:extLst>
              <a:ext uri="{FF2B5EF4-FFF2-40B4-BE49-F238E27FC236}">
                <a16:creationId xmlns:a16="http://schemas.microsoft.com/office/drawing/2014/main" xmlns="" id="{43AB6CDB-D208-4F63-A62A-746DE3C8B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3" y="104775"/>
            <a:ext cx="5915027" cy="3324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0">
            <a:extLst>
              <a:ext uri="{FF2B5EF4-FFF2-40B4-BE49-F238E27FC236}">
                <a16:creationId xmlns:a16="http://schemas.microsoft.com/office/drawing/2014/main" xmlns="" id="{14C939E1-84D2-4F17-B47F-D64F9509B2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640" y="178355"/>
            <a:ext cx="4343400" cy="46166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7189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2060"/>
                </a:solidFill>
                <a:latin typeface="Times New Roman" panose="02020603050405020304" pitchFamily="18" charset="0"/>
              </a:rPr>
              <a:t>CẢNG</a:t>
            </a:r>
            <a:r>
              <a:rPr lang="id-ID" altLang="en-US" sz="2400" b="1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>
                <a:solidFill>
                  <a:srgbClr val="002060"/>
                </a:solidFill>
                <a:latin typeface="Times New Roman" panose="02020603050405020304" pitchFamily="18" charset="0"/>
              </a:rPr>
              <a:t>CẦN THƠ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5FB5714-BFB1-4320-9BE1-DBBBC9664C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3" y="3502580"/>
            <a:ext cx="5915027" cy="3177067"/>
          </a:xfrm>
          <a:prstGeom prst="rect">
            <a:avLst/>
          </a:prstGeom>
        </p:spPr>
      </p:pic>
      <p:sp>
        <p:nvSpPr>
          <p:cNvPr id="8" name="Text Box 30">
            <a:extLst>
              <a:ext uri="{FF2B5EF4-FFF2-40B4-BE49-F238E27FC236}">
                <a16:creationId xmlns:a16="http://schemas.microsoft.com/office/drawing/2014/main" xmlns="" id="{9067DF80-B739-4B8B-B032-EEEFDF4334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998" y="3568904"/>
            <a:ext cx="4340255" cy="46166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7189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FFC000"/>
                </a:solidFill>
                <a:latin typeface="Times New Roman" panose="02020603050405020304" pitchFamily="18" charset="0"/>
              </a:rPr>
              <a:t>CẢNG</a:t>
            </a:r>
            <a:r>
              <a:rPr lang="id-ID" altLang="en-US" sz="2400" b="1">
                <a:solidFill>
                  <a:srgbClr val="FFC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>
                <a:solidFill>
                  <a:srgbClr val="FFC000"/>
                </a:solidFill>
                <a:latin typeface="Times New Roman" panose="02020603050405020304" pitchFamily="18" charset="0"/>
              </a:rPr>
              <a:t>TRÀ NÓC</a:t>
            </a:r>
          </a:p>
        </p:txBody>
      </p:sp>
      <p:sp>
        <p:nvSpPr>
          <p:cNvPr id="9" name="Text Box 30">
            <a:extLst>
              <a:ext uri="{FF2B5EF4-FFF2-40B4-BE49-F238E27FC236}">
                <a16:creationId xmlns:a16="http://schemas.microsoft.com/office/drawing/2014/main" xmlns="" id="{87B0B3CB-2B7E-44CF-8A38-7B700B9B80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4279" y="3568904"/>
            <a:ext cx="4343400" cy="46166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7189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SÂN BAY</a:t>
            </a:r>
            <a:r>
              <a:rPr lang="id-ID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CẦN THƠ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0AD539F-05AC-47E1-8F34-6B0FF84117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8354"/>
            <a:ext cx="5991227" cy="3250647"/>
          </a:xfrm>
          <a:prstGeom prst="rect">
            <a:avLst/>
          </a:prstGeom>
        </p:spPr>
      </p:pic>
      <p:sp>
        <p:nvSpPr>
          <p:cNvPr id="12" name="Text Box 30">
            <a:extLst>
              <a:ext uri="{FF2B5EF4-FFF2-40B4-BE49-F238E27FC236}">
                <a16:creationId xmlns:a16="http://schemas.microsoft.com/office/drawing/2014/main" xmlns="" id="{55F87F4D-EE8E-47AE-ACFA-E93D83F228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4279" y="178355"/>
            <a:ext cx="4343400" cy="46166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7189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2060"/>
                </a:solidFill>
                <a:latin typeface="Times New Roman" panose="02020603050405020304" pitchFamily="18" charset="0"/>
              </a:rPr>
              <a:t>CẢNG</a:t>
            </a:r>
            <a:r>
              <a:rPr lang="id-ID" altLang="en-US" sz="2400" b="1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>
                <a:solidFill>
                  <a:srgbClr val="002060"/>
                </a:solidFill>
                <a:latin typeface="Times New Roman" panose="02020603050405020304" pitchFamily="18" charset="0"/>
              </a:rPr>
              <a:t>CÁI CUI</a:t>
            </a:r>
          </a:p>
        </p:txBody>
      </p:sp>
    </p:spTree>
    <p:extLst>
      <p:ext uri="{BB962C8B-B14F-4D97-AF65-F5344CB8AC3E}">
        <p14:creationId xmlns:p14="http://schemas.microsoft.com/office/powerpoint/2010/main" val="69837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椭圆 24"/>
          <p:cNvSpPr/>
          <p:nvPr/>
        </p:nvSpPr>
        <p:spPr>
          <a:xfrm>
            <a:off x="1997423" y="1325533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3" rIns="96364" bIns="48183" rtlCol="0" anchor="ctr"/>
          <a:lstStyle/>
          <a:p>
            <a:pPr algn="ctr" defTabSz="457189"/>
            <a:endParaRPr lang="zh-CN" altLang="en-US" sz="2257">
              <a:solidFill>
                <a:prstClr val="white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3634362" y="1325533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3" rIns="96364" bIns="48183" rtlCol="0" anchor="ctr"/>
          <a:lstStyle/>
          <a:p>
            <a:pPr algn="ctr" defTabSz="457189"/>
            <a:endParaRPr lang="zh-CN" altLang="en-US" sz="2257">
              <a:solidFill>
                <a:prstClr val="white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5284279" y="1325533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3" rIns="96364" bIns="48183" rtlCol="0" anchor="ctr"/>
          <a:lstStyle/>
          <a:p>
            <a:pPr algn="ctr" defTabSz="457189"/>
            <a:endParaRPr lang="zh-CN" altLang="en-US" sz="2257">
              <a:solidFill>
                <a:prstClr val="white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6936247" y="1325533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3" rIns="96364" bIns="48183" rtlCol="0" anchor="ctr"/>
          <a:lstStyle/>
          <a:p>
            <a:pPr algn="ctr" defTabSz="457189"/>
            <a:endParaRPr lang="zh-CN" altLang="en-US" sz="2257">
              <a:solidFill>
                <a:prstClr val="white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2132392" y="1454697"/>
            <a:ext cx="1699131" cy="1693305"/>
            <a:chOff x="3768359" y="1725446"/>
            <a:chExt cx="1930605" cy="1930605"/>
          </a:xfrm>
        </p:grpSpPr>
        <p:sp>
          <p:nvSpPr>
            <p:cNvPr id="30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1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1C939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3773969" y="1460038"/>
            <a:ext cx="1699131" cy="1693305"/>
            <a:chOff x="3768359" y="1725446"/>
            <a:chExt cx="1930605" cy="1930605"/>
          </a:xfrm>
        </p:grpSpPr>
        <p:sp>
          <p:nvSpPr>
            <p:cNvPr id="33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4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5418193" y="1460038"/>
            <a:ext cx="1699131" cy="1693305"/>
            <a:chOff x="3768359" y="1725446"/>
            <a:chExt cx="1930605" cy="1930605"/>
          </a:xfrm>
        </p:grpSpPr>
        <p:sp>
          <p:nvSpPr>
            <p:cNvPr id="36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7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7135793" y="1417628"/>
            <a:ext cx="1699131" cy="1693305"/>
            <a:chOff x="3768359" y="1725446"/>
            <a:chExt cx="1930605" cy="1930605"/>
          </a:xfrm>
        </p:grpSpPr>
        <p:sp>
          <p:nvSpPr>
            <p:cNvPr id="39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0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1" name="矩形 40"/>
          <p:cNvSpPr/>
          <p:nvPr/>
        </p:nvSpPr>
        <p:spPr>
          <a:xfrm>
            <a:off x="2291210" y="1387995"/>
            <a:ext cx="1295874" cy="1795592"/>
          </a:xfrm>
          <a:prstGeom prst="rect">
            <a:avLst/>
          </a:prstGeom>
          <a:effectLst/>
        </p:spPr>
        <p:txBody>
          <a:bodyPr wrap="none" lIns="96364" tIns="48183" rIns="96364" bIns="48183">
            <a:spAutoFit/>
          </a:bodyPr>
          <a:lstStyle/>
          <a:p>
            <a:pPr defTabSz="457189"/>
            <a:r>
              <a:rPr lang="en-US" altLang="zh-CN" sz="11036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K</a:t>
            </a:r>
            <a:endParaRPr lang="zh-CN" altLang="en-US" sz="11036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3952350" y="1417570"/>
            <a:ext cx="1295874" cy="1795592"/>
          </a:xfrm>
          <a:prstGeom prst="rect">
            <a:avLst/>
          </a:prstGeom>
          <a:effectLst/>
        </p:spPr>
        <p:txBody>
          <a:bodyPr wrap="none" lIns="96364" tIns="48183" rIns="96364" bIns="48183">
            <a:spAutoFit/>
          </a:bodyPr>
          <a:lstStyle/>
          <a:p>
            <a:pPr defTabSz="457189"/>
            <a:r>
              <a:rPr lang="en-US" altLang="zh-CN" sz="11036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H</a:t>
            </a:r>
            <a:endParaRPr lang="zh-CN" altLang="en-US" sz="11036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5641384" y="1443419"/>
            <a:ext cx="1295874" cy="1795592"/>
          </a:xfrm>
          <a:prstGeom prst="rect">
            <a:avLst/>
          </a:prstGeom>
          <a:effectLst/>
        </p:spPr>
        <p:txBody>
          <a:bodyPr wrap="none" lIns="96364" tIns="48183" rIns="96364" bIns="48183">
            <a:spAutoFit/>
          </a:bodyPr>
          <a:lstStyle/>
          <a:p>
            <a:pPr defTabSz="457189"/>
            <a:r>
              <a:rPr lang="en-US" altLang="zh-CN" sz="11036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Ở</a:t>
            </a:r>
            <a:endParaRPr lang="zh-CN" altLang="en-US" sz="11036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7612337" y="1352107"/>
            <a:ext cx="746043" cy="1795592"/>
          </a:xfrm>
          <a:prstGeom prst="rect">
            <a:avLst/>
          </a:prstGeom>
          <a:effectLst/>
        </p:spPr>
        <p:txBody>
          <a:bodyPr wrap="none" lIns="96364" tIns="48183" rIns="96364" bIns="48183">
            <a:spAutoFit/>
          </a:bodyPr>
          <a:lstStyle/>
          <a:p>
            <a:pPr defTabSz="457189"/>
            <a:r>
              <a:rPr lang="en-US" altLang="zh-CN" sz="11036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I</a:t>
            </a:r>
            <a:endParaRPr lang="zh-CN" altLang="en-US" sz="11036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1591538" y="2243211"/>
            <a:ext cx="405887" cy="404495"/>
            <a:chOff x="3768359" y="1725446"/>
            <a:chExt cx="1930605" cy="1930605"/>
          </a:xfrm>
        </p:grpSpPr>
        <p:sp>
          <p:nvSpPr>
            <p:cNvPr id="46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7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1194516" y="2062460"/>
            <a:ext cx="284016" cy="283041"/>
            <a:chOff x="3768359" y="1725446"/>
            <a:chExt cx="1930605" cy="1930605"/>
          </a:xfrm>
          <a:solidFill>
            <a:srgbClr val="EA5E66"/>
          </a:solidFill>
        </p:grpSpPr>
        <p:sp>
          <p:nvSpPr>
            <p:cNvPr id="49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pFill/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0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3586374" y="1407208"/>
            <a:ext cx="203535" cy="202837"/>
            <a:chOff x="3768359" y="1725446"/>
            <a:chExt cx="1930605" cy="1930605"/>
          </a:xfrm>
        </p:grpSpPr>
        <p:sp>
          <p:nvSpPr>
            <p:cNvPr id="5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5296979" y="1352806"/>
            <a:ext cx="290432" cy="289436"/>
            <a:chOff x="3768359" y="1725446"/>
            <a:chExt cx="1930605" cy="1930605"/>
          </a:xfrm>
        </p:grpSpPr>
        <p:sp>
          <p:nvSpPr>
            <p:cNvPr id="5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1C939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5276185" y="2998969"/>
            <a:ext cx="250643" cy="249783"/>
            <a:chOff x="3768359" y="1725446"/>
            <a:chExt cx="1930605" cy="1930605"/>
          </a:xfrm>
        </p:grpSpPr>
        <p:sp>
          <p:nvSpPr>
            <p:cNvPr id="58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9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3691467" y="2977900"/>
            <a:ext cx="257852" cy="256968"/>
            <a:chOff x="3768359" y="1725446"/>
            <a:chExt cx="1930605" cy="1930605"/>
          </a:xfrm>
        </p:grpSpPr>
        <p:sp>
          <p:nvSpPr>
            <p:cNvPr id="61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2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6977153" y="1255601"/>
            <a:ext cx="253899" cy="253027"/>
            <a:chOff x="3768359" y="1725446"/>
            <a:chExt cx="1930605" cy="1930605"/>
          </a:xfrm>
        </p:grpSpPr>
        <p:sp>
          <p:nvSpPr>
            <p:cNvPr id="64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5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7077083" y="3064284"/>
            <a:ext cx="224333" cy="223563"/>
            <a:chOff x="3768359" y="1725446"/>
            <a:chExt cx="1930605" cy="1930605"/>
          </a:xfrm>
        </p:grpSpPr>
        <p:sp>
          <p:nvSpPr>
            <p:cNvPr id="67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8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8800641" y="2171114"/>
            <a:ext cx="405887" cy="404495"/>
            <a:chOff x="3768359" y="1725446"/>
            <a:chExt cx="1930605" cy="1930605"/>
          </a:xfrm>
        </p:grpSpPr>
        <p:sp>
          <p:nvSpPr>
            <p:cNvPr id="70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71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2" name="组合 71"/>
          <p:cNvGrpSpPr/>
          <p:nvPr/>
        </p:nvGrpSpPr>
        <p:grpSpPr>
          <a:xfrm>
            <a:off x="9298475" y="2000237"/>
            <a:ext cx="284016" cy="283041"/>
            <a:chOff x="3768359" y="1725446"/>
            <a:chExt cx="1930605" cy="1930605"/>
          </a:xfrm>
        </p:grpSpPr>
        <p:sp>
          <p:nvSpPr>
            <p:cNvPr id="73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74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5" name="组合 74"/>
          <p:cNvGrpSpPr/>
          <p:nvPr/>
        </p:nvGrpSpPr>
        <p:grpSpPr>
          <a:xfrm>
            <a:off x="9717465" y="2244083"/>
            <a:ext cx="203535" cy="202837"/>
            <a:chOff x="3768359" y="1725446"/>
            <a:chExt cx="1930605" cy="1930605"/>
          </a:xfrm>
        </p:grpSpPr>
        <p:sp>
          <p:nvSpPr>
            <p:cNvPr id="76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77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8" name="组合 77"/>
          <p:cNvGrpSpPr/>
          <p:nvPr/>
        </p:nvGrpSpPr>
        <p:grpSpPr>
          <a:xfrm>
            <a:off x="779841" y="2205996"/>
            <a:ext cx="203535" cy="202837"/>
            <a:chOff x="3768359" y="1725446"/>
            <a:chExt cx="1930605" cy="1930605"/>
          </a:xfrm>
        </p:grpSpPr>
        <p:sp>
          <p:nvSpPr>
            <p:cNvPr id="79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80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81" name="椭圆 24">
            <a:extLst>
              <a:ext uri="{FF2B5EF4-FFF2-40B4-BE49-F238E27FC236}">
                <a16:creationId xmlns:a16="http://schemas.microsoft.com/office/drawing/2014/main" xmlns="" id="{E708533A-F899-4BCB-83B8-50872BA41EDB}"/>
              </a:ext>
            </a:extLst>
          </p:cNvPr>
          <p:cNvSpPr/>
          <p:nvPr/>
        </p:nvSpPr>
        <p:spPr>
          <a:xfrm>
            <a:off x="3000567" y="3299837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3" rIns="96364" bIns="48183" rtlCol="0" anchor="ctr"/>
          <a:lstStyle/>
          <a:p>
            <a:pPr algn="ctr" defTabSz="457189"/>
            <a:endParaRPr lang="zh-CN" altLang="en-US" sz="2257">
              <a:solidFill>
                <a:prstClr val="white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2" name="椭圆 25">
            <a:extLst>
              <a:ext uri="{FF2B5EF4-FFF2-40B4-BE49-F238E27FC236}">
                <a16:creationId xmlns:a16="http://schemas.microsoft.com/office/drawing/2014/main" xmlns="" id="{BEBF26C8-1C35-4FD3-943C-EF8792663A6D}"/>
              </a:ext>
            </a:extLst>
          </p:cNvPr>
          <p:cNvSpPr/>
          <p:nvPr/>
        </p:nvSpPr>
        <p:spPr>
          <a:xfrm>
            <a:off x="4637506" y="3299837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3" rIns="96364" bIns="48183" rtlCol="0" anchor="ctr"/>
          <a:lstStyle/>
          <a:p>
            <a:pPr algn="ctr" defTabSz="457189"/>
            <a:endParaRPr lang="zh-CN" altLang="en-US" sz="2257">
              <a:solidFill>
                <a:prstClr val="white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3" name="椭圆 26">
            <a:extLst>
              <a:ext uri="{FF2B5EF4-FFF2-40B4-BE49-F238E27FC236}">
                <a16:creationId xmlns:a16="http://schemas.microsoft.com/office/drawing/2014/main" xmlns="" id="{C006C435-A1B1-4A4C-BF40-DBC1F8ACB480}"/>
              </a:ext>
            </a:extLst>
          </p:cNvPr>
          <p:cNvSpPr/>
          <p:nvPr/>
        </p:nvSpPr>
        <p:spPr>
          <a:xfrm>
            <a:off x="6287423" y="3299837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3" rIns="96364" bIns="48183" rtlCol="0" anchor="ctr"/>
          <a:lstStyle/>
          <a:p>
            <a:pPr algn="ctr" defTabSz="457189"/>
            <a:endParaRPr lang="zh-CN" altLang="en-US" sz="2257">
              <a:solidFill>
                <a:prstClr val="white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4" name="椭圆 27">
            <a:extLst>
              <a:ext uri="{FF2B5EF4-FFF2-40B4-BE49-F238E27FC236}">
                <a16:creationId xmlns:a16="http://schemas.microsoft.com/office/drawing/2014/main" xmlns="" id="{66537B1C-74B7-40DF-BE74-CD07591E78A9}"/>
              </a:ext>
            </a:extLst>
          </p:cNvPr>
          <p:cNvSpPr/>
          <p:nvPr/>
        </p:nvSpPr>
        <p:spPr>
          <a:xfrm>
            <a:off x="7939391" y="3299837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3" rIns="96364" bIns="48183" rtlCol="0" anchor="ctr"/>
          <a:lstStyle/>
          <a:p>
            <a:pPr algn="ctr" defTabSz="457189"/>
            <a:endParaRPr lang="zh-CN" altLang="en-US" sz="2257">
              <a:solidFill>
                <a:prstClr val="white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85" name="组合 28">
            <a:extLst>
              <a:ext uri="{FF2B5EF4-FFF2-40B4-BE49-F238E27FC236}">
                <a16:creationId xmlns:a16="http://schemas.microsoft.com/office/drawing/2014/main" xmlns="" id="{CF96C9D3-30A7-4087-AD38-74AA5A46D108}"/>
              </a:ext>
            </a:extLst>
          </p:cNvPr>
          <p:cNvGrpSpPr/>
          <p:nvPr/>
        </p:nvGrpSpPr>
        <p:grpSpPr>
          <a:xfrm>
            <a:off x="3135536" y="3429002"/>
            <a:ext cx="1699131" cy="1693305"/>
            <a:chOff x="3768359" y="1725446"/>
            <a:chExt cx="1930605" cy="1930605"/>
          </a:xfrm>
        </p:grpSpPr>
        <p:sp>
          <p:nvSpPr>
            <p:cNvPr id="86" name="Oval 5">
              <a:extLst>
                <a:ext uri="{FF2B5EF4-FFF2-40B4-BE49-F238E27FC236}">
                  <a16:creationId xmlns:a16="http://schemas.microsoft.com/office/drawing/2014/main" xmlns="" id="{3696B32F-25FD-44ED-AF3D-5FE88CAC7E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87" name="Oval 5">
              <a:extLst>
                <a:ext uri="{FF2B5EF4-FFF2-40B4-BE49-F238E27FC236}">
                  <a16:creationId xmlns:a16="http://schemas.microsoft.com/office/drawing/2014/main" xmlns="" id="{110E4E8F-8FE2-4A60-B926-F2F8AB1BC0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1C939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8" name="组合 31">
            <a:extLst>
              <a:ext uri="{FF2B5EF4-FFF2-40B4-BE49-F238E27FC236}">
                <a16:creationId xmlns:a16="http://schemas.microsoft.com/office/drawing/2014/main" xmlns="" id="{8B5C9E11-BDF1-407C-AD94-428181D16C10}"/>
              </a:ext>
            </a:extLst>
          </p:cNvPr>
          <p:cNvGrpSpPr/>
          <p:nvPr/>
        </p:nvGrpSpPr>
        <p:grpSpPr>
          <a:xfrm>
            <a:off x="4777113" y="3434345"/>
            <a:ext cx="1699131" cy="1693305"/>
            <a:chOff x="3768359" y="1725446"/>
            <a:chExt cx="1930605" cy="1930605"/>
          </a:xfrm>
        </p:grpSpPr>
        <p:sp>
          <p:nvSpPr>
            <p:cNvPr id="89" name="Oval 5">
              <a:extLst>
                <a:ext uri="{FF2B5EF4-FFF2-40B4-BE49-F238E27FC236}">
                  <a16:creationId xmlns:a16="http://schemas.microsoft.com/office/drawing/2014/main" xmlns="" id="{4B6DDBF7-076D-4C15-B23B-66A1E5881A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90" name="Oval 5">
              <a:extLst>
                <a:ext uri="{FF2B5EF4-FFF2-40B4-BE49-F238E27FC236}">
                  <a16:creationId xmlns:a16="http://schemas.microsoft.com/office/drawing/2014/main" xmlns="" id="{6D52190D-1CED-4379-B097-3346292B77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1" name="组合 34">
            <a:extLst>
              <a:ext uri="{FF2B5EF4-FFF2-40B4-BE49-F238E27FC236}">
                <a16:creationId xmlns:a16="http://schemas.microsoft.com/office/drawing/2014/main" xmlns="" id="{94CC2708-1DEA-497F-995D-EFAF628AAAE5}"/>
              </a:ext>
            </a:extLst>
          </p:cNvPr>
          <p:cNvGrpSpPr/>
          <p:nvPr/>
        </p:nvGrpSpPr>
        <p:grpSpPr>
          <a:xfrm>
            <a:off x="6421337" y="3434345"/>
            <a:ext cx="1699131" cy="1693305"/>
            <a:chOff x="3768359" y="1725446"/>
            <a:chExt cx="1930605" cy="1930605"/>
          </a:xfrm>
        </p:grpSpPr>
        <p:sp>
          <p:nvSpPr>
            <p:cNvPr id="92" name="Oval 5">
              <a:extLst>
                <a:ext uri="{FF2B5EF4-FFF2-40B4-BE49-F238E27FC236}">
                  <a16:creationId xmlns:a16="http://schemas.microsoft.com/office/drawing/2014/main" xmlns="" id="{5D46A40D-1738-4C61-84B5-82495A849D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93" name="Oval 5">
              <a:extLst>
                <a:ext uri="{FF2B5EF4-FFF2-40B4-BE49-F238E27FC236}">
                  <a16:creationId xmlns:a16="http://schemas.microsoft.com/office/drawing/2014/main" xmlns="" id="{842C3B73-254C-43D2-8D02-03E61D0228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4" name="组合 37">
            <a:extLst>
              <a:ext uri="{FF2B5EF4-FFF2-40B4-BE49-F238E27FC236}">
                <a16:creationId xmlns:a16="http://schemas.microsoft.com/office/drawing/2014/main" xmlns="" id="{299D14F6-9310-40A6-8D23-60216C74DE4D}"/>
              </a:ext>
            </a:extLst>
          </p:cNvPr>
          <p:cNvGrpSpPr/>
          <p:nvPr/>
        </p:nvGrpSpPr>
        <p:grpSpPr>
          <a:xfrm>
            <a:off x="8138937" y="3391934"/>
            <a:ext cx="1699131" cy="1693305"/>
            <a:chOff x="3768359" y="1725446"/>
            <a:chExt cx="1930605" cy="1930605"/>
          </a:xfrm>
        </p:grpSpPr>
        <p:sp>
          <p:nvSpPr>
            <p:cNvPr id="95" name="Oval 5">
              <a:extLst>
                <a:ext uri="{FF2B5EF4-FFF2-40B4-BE49-F238E27FC236}">
                  <a16:creationId xmlns:a16="http://schemas.microsoft.com/office/drawing/2014/main" xmlns="" id="{EAD7F48F-F355-4EFB-8999-D78BBEDC22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96" name="Oval 5">
              <a:extLst>
                <a:ext uri="{FF2B5EF4-FFF2-40B4-BE49-F238E27FC236}">
                  <a16:creationId xmlns:a16="http://schemas.microsoft.com/office/drawing/2014/main" xmlns="" id="{FA7C25E4-D6C6-4AE7-8D02-A5B80E1240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97" name="矩形 40">
            <a:extLst>
              <a:ext uri="{FF2B5EF4-FFF2-40B4-BE49-F238E27FC236}">
                <a16:creationId xmlns:a16="http://schemas.microsoft.com/office/drawing/2014/main" xmlns="" id="{7BB8FD27-AAD2-4730-83A8-FE1633265710}"/>
              </a:ext>
            </a:extLst>
          </p:cNvPr>
          <p:cNvSpPr/>
          <p:nvPr/>
        </p:nvSpPr>
        <p:spPr>
          <a:xfrm>
            <a:off x="3399115" y="3350310"/>
            <a:ext cx="1217326" cy="1795592"/>
          </a:xfrm>
          <a:prstGeom prst="rect">
            <a:avLst/>
          </a:prstGeom>
          <a:effectLst/>
        </p:spPr>
        <p:txBody>
          <a:bodyPr wrap="none" lIns="96364" tIns="48183" rIns="96364" bIns="48183">
            <a:spAutoFit/>
          </a:bodyPr>
          <a:lstStyle/>
          <a:p>
            <a:pPr defTabSz="457189"/>
            <a:r>
              <a:rPr lang="en-US" altLang="zh-CN" sz="11036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Đ</a:t>
            </a:r>
            <a:endParaRPr lang="zh-CN" altLang="en-US" sz="11036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98" name="矩形 41">
            <a:extLst>
              <a:ext uri="{FF2B5EF4-FFF2-40B4-BE49-F238E27FC236}">
                <a16:creationId xmlns:a16="http://schemas.microsoft.com/office/drawing/2014/main" xmlns="" id="{16731069-94F3-41CB-A22B-8B6A672B5523}"/>
              </a:ext>
            </a:extLst>
          </p:cNvPr>
          <p:cNvSpPr/>
          <p:nvPr/>
        </p:nvSpPr>
        <p:spPr>
          <a:xfrm>
            <a:off x="4955494" y="3391875"/>
            <a:ext cx="1295874" cy="1795592"/>
          </a:xfrm>
          <a:prstGeom prst="rect">
            <a:avLst/>
          </a:prstGeom>
          <a:effectLst/>
        </p:spPr>
        <p:txBody>
          <a:bodyPr wrap="none" lIns="96364" tIns="48183" rIns="96364" bIns="48183">
            <a:spAutoFit/>
          </a:bodyPr>
          <a:lstStyle/>
          <a:p>
            <a:pPr defTabSz="457189"/>
            <a:r>
              <a:rPr lang="en-US" altLang="zh-CN" sz="11036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Ộ</a:t>
            </a:r>
            <a:endParaRPr lang="zh-CN" altLang="en-US" sz="11036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99" name="矩形 42">
            <a:extLst>
              <a:ext uri="{FF2B5EF4-FFF2-40B4-BE49-F238E27FC236}">
                <a16:creationId xmlns:a16="http://schemas.microsoft.com/office/drawing/2014/main" xmlns="" id="{1849B1D0-1459-437C-84E8-EF187C64963C}"/>
              </a:ext>
            </a:extLst>
          </p:cNvPr>
          <p:cNvSpPr/>
          <p:nvPr/>
        </p:nvSpPr>
        <p:spPr>
          <a:xfrm>
            <a:off x="6698522" y="3379942"/>
            <a:ext cx="1217326" cy="1795592"/>
          </a:xfrm>
          <a:prstGeom prst="rect">
            <a:avLst/>
          </a:prstGeom>
          <a:effectLst/>
        </p:spPr>
        <p:txBody>
          <a:bodyPr wrap="none" lIns="96364" tIns="48183" rIns="96364" bIns="48183">
            <a:spAutoFit/>
          </a:bodyPr>
          <a:lstStyle/>
          <a:p>
            <a:pPr defTabSz="457189"/>
            <a:r>
              <a:rPr lang="en-US" altLang="zh-CN" sz="11036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N</a:t>
            </a:r>
            <a:endParaRPr lang="zh-CN" altLang="en-US" sz="11036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0" name="矩形 43">
            <a:extLst>
              <a:ext uri="{FF2B5EF4-FFF2-40B4-BE49-F238E27FC236}">
                <a16:creationId xmlns:a16="http://schemas.microsoft.com/office/drawing/2014/main" xmlns="" id="{AE118C29-9BF0-4A4B-AEBF-70E2D17A10CD}"/>
              </a:ext>
            </a:extLst>
          </p:cNvPr>
          <p:cNvSpPr/>
          <p:nvPr/>
        </p:nvSpPr>
        <p:spPr>
          <a:xfrm>
            <a:off x="8348972" y="3326414"/>
            <a:ext cx="1295874" cy="1795592"/>
          </a:xfrm>
          <a:prstGeom prst="rect">
            <a:avLst/>
          </a:prstGeom>
          <a:effectLst/>
        </p:spPr>
        <p:txBody>
          <a:bodyPr wrap="none" lIns="96364" tIns="48183" rIns="96364" bIns="48183">
            <a:spAutoFit/>
          </a:bodyPr>
          <a:lstStyle/>
          <a:p>
            <a:pPr defTabSz="457189"/>
            <a:r>
              <a:rPr lang="en-US" altLang="zh-CN" sz="11036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G</a:t>
            </a:r>
            <a:endParaRPr lang="zh-CN" altLang="en-US" sz="11036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01" name="组合 44">
            <a:extLst>
              <a:ext uri="{FF2B5EF4-FFF2-40B4-BE49-F238E27FC236}">
                <a16:creationId xmlns:a16="http://schemas.microsoft.com/office/drawing/2014/main" xmlns="" id="{C456B251-7897-4DA7-9719-AEBC90757846}"/>
              </a:ext>
            </a:extLst>
          </p:cNvPr>
          <p:cNvGrpSpPr/>
          <p:nvPr/>
        </p:nvGrpSpPr>
        <p:grpSpPr>
          <a:xfrm>
            <a:off x="2594682" y="4217517"/>
            <a:ext cx="405887" cy="404495"/>
            <a:chOff x="3768359" y="1725446"/>
            <a:chExt cx="1930605" cy="1930605"/>
          </a:xfrm>
        </p:grpSpPr>
        <p:sp>
          <p:nvSpPr>
            <p:cNvPr id="102" name="Oval 5">
              <a:extLst>
                <a:ext uri="{FF2B5EF4-FFF2-40B4-BE49-F238E27FC236}">
                  <a16:creationId xmlns:a16="http://schemas.microsoft.com/office/drawing/2014/main" xmlns="" id="{DF7DB8E2-D085-4DFC-9E34-4B14860BE9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03" name="Oval 5">
              <a:extLst>
                <a:ext uri="{FF2B5EF4-FFF2-40B4-BE49-F238E27FC236}">
                  <a16:creationId xmlns:a16="http://schemas.microsoft.com/office/drawing/2014/main" xmlns="" id="{CB395F7C-273D-4C06-BF72-083A45D789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4" name="组合 47">
            <a:extLst>
              <a:ext uri="{FF2B5EF4-FFF2-40B4-BE49-F238E27FC236}">
                <a16:creationId xmlns:a16="http://schemas.microsoft.com/office/drawing/2014/main" xmlns="" id="{0D7B4595-9D89-4CB3-8EF7-15C647217A27}"/>
              </a:ext>
            </a:extLst>
          </p:cNvPr>
          <p:cNvGrpSpPr/>
          <p:nvPr/>
        </p:nvGrpSpPr>
        <p:grpSpPr>
          <a:xfrm>
            <a:off x="2197660" y="4036766"/>
            <a:ext cx="284016" cy="283041"/>
            <a:chOff x="3768359" y="1725446"/>
            <a:chExt cx="1930605" cy="1930605"/>
          </a:xfrm>
          <a:solidFill>
            <a:srgbClr val="EA5E66"/>
          </a:solidFill>
        </p:grpSpPr>
        <p:sp>
          <p:nvSpPr>
            <p:cNvPr id="105" name="Oval 5">
              <a:extLst>
                <a:ext uri="{FF2B5EF4-FFF2-40B4-BE49-F238E27FC236}">
                  <a16:creationId xmlns:a16="http://schemas.microsoft.com/office/drawing/2014/main" xmlns="" id="{23C95CBE-59D6-4ACE-B152-523BB244E4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pFill/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06" name="Oval 5">
              <a:extLst>
                <a:ext uri="{FF2B5EF4-FFF2-40B4-BE49-F238E27FC236}">
                  <a16:creationId xmlns:a16="http://schemas.microsoft.com/office/drawing/2014/main" xmlns="" id="{5F617C94-CB1C-433A-A06B-100E70199D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7" name="组合 50">
            <a:extLst>
              <a:ext uri="{FF2B5EF4-FFF2-40B4-BE49-F238E27FC236}">
                <a16:creationId xmlns:a16="http://schemas.microsoft.com/office/drawing/2014/main" xmlns="" id="{B6DA0B9B-528B-4CDE-8724-0FE5AABC28C5}"/>
              </a:ext>
            </a:extLst>
          </p:cNvPr>
          <p:cNvGrpSpPr/>
          <p:nvPr/>
        </p:nvGrpSpPr>
        <p:grpSpPr>
          <a:xfrm>
            <a:off x="4589518" y="3381516"/>
            <a:ext cx="203535" cy="202837"/>
            <a:chOff x="3768359" y="1725446"/>
            <a:chExt cx="1930605" cy="1930605"/>
          </a:xfrm>
        </p:grpSpPr>
        <p:sp>
          <p:nvSpPr>
            <p:cNvPr id="108" name="Oval 5">
              <a:extLst>
                <a:ext uri="{FF2B5EF4-FFF2-40B4-BE49-F238E27FC236}">
                  <a16:creationId xmlns:a16="http://schemas.microsoft.com/office/drawing/2014/main" xmlns="" id="{D68F00D9-20B7-4F60-A375-3FDEECA293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09" name="Oval 5">
              <a:extLst>
                <a:ext uri="{FF2B5EF4-FFF2-40B4-BE49-F238E27FC236}">
                  <a16:creationId xmlns:a16="http://schemas.microsoft.com/office/drawing/2014/main" xmlns="" id="{80FB14B2-A30C-45D8-8E2C-739C760E99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0" name="组合 53">
            <a:extLst>
              <a:ext uri="{FF2B5EF4-FFF2-40B4-BE49-F238E27FC236}">
                <a16:creationId xmlns:a16="http://schemas.microsoft.com/office/drawing/2014/main" xmlns="" id="{F03F773B-1753-4AC4-B73C-4D494FF1A50A}"/>
              </a:ext>
            </a:extLst>
          </p:cNvPr>
          <p:cNvGrpSpPr/>
          <p:nvPr/>
        </p:nvGrpSpPr>
        <p:grpSpPr>
          <a:xfrm>
            <a:off x="6300123" y="3327111"/>
            <a:ext cx="290432" cy="289436"/>
            <a:chOff x="3768359" y="1725446"/>
            <a:chExt cx="1930605" cy="1930605"/>
          </a:xfrm>
        </p:grpSpPr>
        <p:sp>
          <p:nvSpPr>
            <p:cNvPr id="111" name="Oval 5">
              <a:extLst>
                <a:ext uri="{FF2B5EF4-FFF2-40B4-BE49-F238E27FC236}">
                  <a16:creationId xmlns:a16="http://schemas.microsoft.com/office/drawing/2014/main" xmlns="" id="{4A409272-A633-4FE3-A0AD-DCEAEBDB79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12" name="Oval 5">
              <a:extLst>
                <a:ext uri="{FF2B5EF4-FFF2-40B4-BE49-F238E27FC236}">
                  <a16:creationId xmlns:a16="http://schemas.microsoft.com/office/drawing/2014/main" xmlns="" id="{1D01DCE1-8DFD-4799-A410-A6981E5DB1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1C939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3" name="组合 56">
            <a:extLst>
              <a:ext uri="{FF2B5EF4-FFF2-40B4-BE49-F238E27FC236}">
                <a16:creationId xmlns:a16="http://schemas.microsoft.com/office/drawing/2014/main" xmlns="" id="{5A9B6B74-8C56-4992-8792-A6AF7C886794}"/>
              </a:ext>
            </a:extLst>
          </p:cNvPr>
          <p:cNvGrpSpPr/>
          <p:nvPr/>
        </p:nvGrpSpPr>
        <p:grpSpPr>
          <a:xfrm>
            <a:off x="6279329" y="4973275"/>
            <a:ext cx="250643" cy="249783"/>
            <a:chOff x="3768359" y="1725446"/>
            <a:chExt cx="1930605" cy="1930605"/>
          </a:xfrm>
        </p:grpSpPr>
        <p:sp>
          <p:nvSpPr>
            <p:cNvPr id="114" name="Oval 5">
              <a:extLst>
                <a:ext uri="{FF2B5EF4-FFF2-40B4-BE49-F238E27FC236}">
                  <a16:creationId xmlns:a16="http://schemas.microsoft.com/office/drawing/2014/main" xmlns="" id="{2F80D38A-DBBD-4D92-B0D6-4DE8BB1A49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15" name="Oval 5">
              <a:extLst>
                <a:ext uri="{FF2B5EF4-FFF2-40B4-BE49-F238E27FC236}">
                  <a16:creationId xmlns:a16="http://schemas.microsoft.com/office/drawing/2014/main" xmlns="" id="{BA3423D7-BC93-4025-8EBA-1DB8C23C9A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6" name="组合 59">
            <a:extLst>
              <a:ext uri="{FF2B5EF4-FFF2-40B4-BE49-F238E27FC236}">
                <a16:creationId xmlns:a16="http://schemas.microsoft.com/office/drawing/2014/main" xmlns="" id="{8B80F1BE-7976-4833-8F09-D9EB73E3D18B}"/>
              </a:ext>
            </a:extLst>
          </p:cNvPr>
          <p:cNvGrpSpPr/>
          <p:nvPr/>
        </p:nvGrpSpPr>
        <p:grpSpPr>
          <a:xfrm>
            <a:off x="4694611" y="4952207"/>
            <a:ext cx="257852" cy="256968"/>
            <a:chOff x="3768359" y="1725446"/>
            <a:chExt cx="1930605" cy="1930605"/>
          </a:xfrm>
        </p:grpSpPr>
        <p:sp>
          <p:nvSpPr>
            <p:cNvPr id="117" name="Oval 5">
              <a:extLst>
                <a:ext uri="{FF2B5EF4-FFF2-40B4-BE49-F238E27FC236}">
                  <a16:creationId xmlns:a16="http://schemas.microsoft.com/office/drawing/2014/main" xmlns="" id="{FDAD47CF-319B-4906-93AE-7EE6CB199E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18" name="Oval 5">
              <a:extLst>
                <a:ext uri="{FF2B5EF4-FFF2-40B4-BE49-F238E27FC236}">
                  <a16:creationId xmlns:a16="http://schemas.microsoft.com/office/drawing/2014/main" xmlns="" id="{229C6F2D-09D9-488B-8793-F7D7706E51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9" name="组合 62">
            <a:extLst>
              <a:ext uri="{FF2B5EF4-FFF2-40B4-BE49-F238E27FC236}">
                <a16:creationId xmlns:a16="http://schemas.microsoft.com/office/drawing/2014/main" xmlns="" id="{FA868A14-C342-4C00-AC45-27E971D9E5F9}"/>
              </a:ext>
            </a:extLst>
          </p:cNvPr>
          <p:cNvGrpSpPr/>
          <p:nvPr/>
        </p:nvGrpSpPr>
        <p:grpSpPr>
          <a:xfrm>
            <a:off x="7980297" y="3229908"/>
            <a:ext cx="253899" cy="253027"/>
            <a:chOff x="3768359" y="1725446"/>
            <a:chExt cx="1930605" cy="1930605"/>
          </a:xfrm>
        </p:grpSpPr>
        <p:sp>
          <p:nvSpPr>
            <p:cNvPr id="120" name="Oval 5">
              <a:extLst>
                <a:ext uri="{FF2B5EF4-FFF2-40B4-BE49-F238E27FC236}">
                  <a16:creationId xmlns:a16="http://schemas.microsoft.com/office/drawing/2014/main" xmlns="" id="{1A47D7C9-75DC-4067-8C20-AB8587B4A6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1" name="Oval 5">
              <a:extLst>
                <a:ext uri="{FF2B5EF4-FFF2-40B4-BE49-F238E27FC236}">
                  <a16:creationId xmlns:a16="http://schemas.microsoft.com/office/drawing/2014/main" xmlns="" id="{6B2400B4-F9B5-47C6-8303-75692E73C7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2" name="组合 65">
            <a:extLst>
              <a:ext uri="{FF2B5EF4-FFF2-40B4-BE49-F238E27FC236}">
                <a16:creationId xmlns:a16="http://schemas.microsoft.com/office/drawing/2014/main" xmlns="" id="{C9E5FEB2-919C-4BFF-B2ED-3757AF6E0218}"/>
              </a:ext>
            </a:extLst>
          </p:cNvPr>
          <p:cNvGrpSpPr/>
          <p:nvPr/>
        </p:nvGrpSpPr>
        <p:grpSpPr>
          <a:xfrm>
            <a:off x="8080227" y="5038589"/>
            <a:ext cx="224333" cy="223563"/>
            <a:chOff x="3768359" y="1725446"/>
            <a:chExt cx="1930605" cy="1930605"/>
          </a:xfrm>
        </p:grpSpPr>
        <p:sp>
          <p:nvSpPr>
            <p:cNvPr id="123" name="Oval 5">
              <a:extLst>
                <a:ext uri="{FF2B5EF4-FFF2-40B4-BE49-F238E27FC236}">
                  <a16:creationId xmlns:a16="http://schemas.microsoft.com/office/drawing/2014/main" xmlns="" id="{D55080D7-EC8C-432D-89AB-2C2EE5A12B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4" name="Oval 5">
              <a:extLst>
                <a:ext uri="{FF2B5EF4-FFF2-40B4-BE49-F238E27FC236}">
                  <a16:creationId xmlns:a16="http://schemas.microsoft.com/office/drawing/2014/main" xmlns="" id="{C3635576-06D9-4266-BF05-E0C29AB481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5" name="组合 68">
            <a:extLst>
              <a:ext uri="{FF2B5EF4-FFF2-40B4-BE49-F238E27FC236}">
                <a16:creationId xmlns:a16="http://schemas.microsoft.com/office/drawing/2014/main" xmlns="" id="{0C582B53-675E-4983-A271-C58BF25A6D3D}"/>
              </a:ext>
            </a:extLst>
          </p:cNvPr>
          <p:cNvGrpSpPr/>
          <p:nvPr/>
        </p:nvGrpSpPr>
        <p:grpSpPr>
          <a:xfrm>
            <a:off x="9803785" y="4145419"/>
            <a:ext cx="405887" cy="404495"/>
            <a:chOff x="3768359" y="1725446"/>
            <a:chExt cx="1930605" cy="1930605"/>
          </a:xfrm>
        </p:grpSpPr>
        <p:sp>
          <p:nvSpPr>
            <p:cNvPr id="126" name="Oval 5">
              <a:extLst>
                <a:ext uri="{FF2B5EF4-FFF2-40B4-BE49-F238E27FC236}">
                  <a16:creationId xmlns:a16="http://schemas.microsoft.com/office/drawing/2014/main" xmlns="" id="{9862C79D-99F7-4C35-8A95-1BFCD64C73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7" name="Oval 5">
              <a:extLst>
                <a:ext uri="{FF2B5EF4-FFF2-40B4-BE49-F238E27FC236}">
                  <a16:creationId xmlns:a16="http://schemas.microsoft.com/office/drawing/2014/main" xmlns="" id="{B0EA9D29-5F83-4427-B691-F966142169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8" name="组合 71">
            <a:extLst>
              <a:ext uri="{FF2B5EF4-FFF2-40B4-BE49-F238E27FC236}">
                <a16:creationId xmlns:a16="http://schemas.microsoft.com/office/drawing/2014/main" xmlns="" id="{B0F1CFB3-2AF2-4665-A23F-D18948C8EB97}"/>
              </a:ext>
            </a:extLst>
          </p:cNvPr>
          <p:cNvGrpSpPr/>
          <p:nvPr/>
        </p:nvGrpSpPr>
        <p:grpSpPr>
          <a:xfrm>
            <a:off x="10301619" y="3974542"/>
            <a:ext cx="284016" cy="283041"/>
            <a:chOff x="3768359" y="1725446"/>
            <a:chExt cx="1930605" cy="1930605"/>
          </a:xfrm>
        </p:grpSpPr>
        <p:sp>
          <p:nvSpPr>
            <p:cNvPr id="129" name="Oval 5">
              <a:extLst>
                <a:ext uri="{FF2B5EF4-FFF2-40B4-BE49-F238E27FC236}">
                  <a16:creationId xmlns:a16="http://schemas.microsoft.com/office/drawing/2014/main" xmlns="" id="{067F3788-5511-4D54-A1C6-550CB5CDEF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0" name="Oval 5">
              <a:extLst>
                <a:ext uri="{FF2B5EF4-FFF2-40B4-BE49-F238E27FC236}">
                  <a16:creationId xmlns:a16="http://schemas.microsoft.com/office/drawing/2014/main" xmlns="" id="{461C2752-1DEB-4356-A833-A77D4B9885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1" name="组合 74">
            <a:extLst>
              <a:ext uri="{FF2B5EF4-FFF2-40B4-BE49-F238E27FC236}">
                <a16:creationId xmlns:a16="http://schemas.microsoft.com/office/drawing/2014/main" xmlns="" id="{547FEB45-D9AB-4EA3-9B47-3275AE93CA93}"/>
              </a:ext>
            </a:extLst>
          </p:cNvPr>
          <p:cNvGrpSpPr/>
          <p:nvPr/>
        </p:nvGrpSpPr>
        <p:grpSpPr>
          <a:xfrm>
            <a:off x="10720609" y="4218388"/>
            <a:ext cx="203535" cy="202837"/>
            <a:chOff x="3768359" y="1725446"/>
            <a:chExt cx="1930605" cy="1930605"/>
          </a:xfrm>
        </p:grpSpPr>
        <p:sp>
          <p:nvSpPr>
            <p:cNvPr id="132" name="Oval 5">
              <a:extLst>
                <a:ext uri="{FF2B5EF4-FFF2-40B4-BE49-F238E27FC236}">
                  <a16:creationId xmlns:a16="http://schemas.microsoft.com/office/drawing/2014/main" xmlns="" id="{03FD7D62-F1BA-43FD-B3D1-7383AD7C78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3" name="Oval 5">
              <a:extLst>
                <a:ext uri="{FF2B5EF4-FFF2-40B4-BE49-F238E27FC236}">
                  <a16:creationId xmlns:a16="http://schemas.microsoft.com/office/drawing/2014/main" xmlns="" id="{385885E8-6E3C-4CA8-9E39-858A6858B9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4" name="组合 77">
            <a:extLst>
              <a:ext uri="{FF2B5EF4-FFF2-40B4-BE49-F238E27FC236}">
                <a16:creationId xmlns:a16="http://schemas.microsoft.com/office/drawing/2014/main" xmlns="" id="{5C7A4228-3D3D-4AD6-94BD-F64FF566C844}"/>
              </a:ext>
            </a:extLst>
          </p:cNvPr>
          <p:cNvGrpSpPr/>
          <p:nvPr/>
        </p:nvGrpSpPr>
        <p:grpSpPr>
          <a:xfrm>
            <a:off x="1782985" y="4180303"/>
            <a:ext cx="203535" cy="202837"/>
            <a:chOff x="3768359" y="1725446"/>
            <a:chExt cx="1930605" cy="1930605"/>
          </a:xfrm>
        </p:grpSpPr>
        <p:sp>
          <p:nvSpPr>
            <p:cNvPr id="135" name="Oval 5">
              <a:extLst>
                <a:ext uri="{FF2B5EF4-FFF2-40B4-BE49-F238E27FC236}">
                  <a16:creationId xmlns:a16="http://schemas.microsoft.com/office/drawing/2014/main" xmlns="" id="{FCE9C23F-009D-4700-AD7A-46E964CD99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6" name="Oval 5">
              <a:extLst>
                <a:ext uri="{FF2B5EF4-FFF2-40B4-BE49-F238E27FC236}">
                  <a16:creationId xmlns:a16="http://schemas.microsoft.com/office/drawing/2014/main" xmlns="" id="{6B26CF8B-65A7-4D53-A041-64023EE5D1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78068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2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2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53" presetClass="entr" presetSubtype="16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2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53" presetClass="entr" presetSubtype="16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53" presetClass="entr" presetSubtype="16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53" presetClass="entr" presetSubtype="16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2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2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53" presetClass="entr" presetSubtype="16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53" presetClass="entr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2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2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2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53" presetClass="entr" presetSubtype="16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2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2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53" presetClass="entr" presetSubtype="16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2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53" presetClass="entr" presetSubtype="16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2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2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53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2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2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53" presetClass="entr" presetSubtype="16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2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2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53" presetClass="entr" presetSubtype="16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25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25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4" dur="2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53" presetClass="entr" presetSubtype="16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2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2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9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53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2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2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53" presetClass="entr" presetSubtype="16" fill="hold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2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2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53" presetClass="entr" presetSubtype="16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2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2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25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41" grpId="0"/>
      <p:bldP spid="42" grpId="0"/>
      <p:bldP spid="43" grpId="0"/>
      <p:bldP spid="44" grpId="0"/>
      <p:bldP spid="81" grpId="0" animBg="1"/>
      <p:bldP spid="82" grpId="0" animBg="1"/>
      <p:bldP spid="83" grpId="0" animBg="1"/>
      <p:bldP spid="84" grpId="0" animBg="1"/>
      <p:bldP spid="97" grpId="0"/>
      <p:bldP spid="98" grpId="0"/>
      <p:bldP spid="99" grpId="0"/>
      <p:bldP spid="10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237081"/>
            <a:ext cx="4038600" cy="944562"/>
          </a:xfrm>
        </p:spPr>
        <p:txBody>
          <a:bodyPr>
            <a:normAutofit/>
          </a:bodyPr>
          <a:lstStyle/>
          <a:p>
            <a:r>
              <a:rPr lang="en-US" sz="5400" b="1" u="sng" dirty="0" err="1">
                <a:ln>
                  <a:solidFill>
                    <a:sysClr val="windowText" lastClr="000000"/>
                  </a:solidFill>
                </a:ln>
                <a:solidFill>
                  <a:srgbClr val="FF0066"/>
                </a:solidFill>
              </a:rPr>
              <a:t>Kết</a:t>
            </a:r>
            <a:r>
              <a:rPr lang="en-US" sz="5400" b="1" u="sng" dirty="0">
                <a:ln>
                  <a:solidFill>
                    <a:sysClr val="windowText" lastClr="000000"/>
                  </a:solidFill>
                </a:ln>
                <a:solidFill>
                  <a:srgbClr val="FF0066"/>
                </a:solidFill>
              </a:rPr>
              <a:t> </a:t>
            </a:r>
            <a:r>
              <a:rPr lang="en-US" sz="5400" b="1" u="sng" dirty="0" err="1">
                <a:ln>
                  <a:solidFill>
                    <a:sysClr val="windowText" lastClr="000000"/>
                  </a:solidFill>
                </a:ln>
                <a:solidFill>
                  <a:srgbClr val="FF0066"/>
                </a:solidFill>
              </a:rPr>
              <a:t>luận</a:t>
            </a:r>
            <a:r>
              <a:rPr lang="en-US" sz="5400" dirty="0">
                <a:ln>
                  <a:solidFill>
                    <a:sysClr val="windowText" lastClr="000000"/>
                  </a:solidFill>
                </a:ln>
                <a:solidFill>
                  <a:srgbClr val="FF0066"/>
                </a:solidFill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267C0DB-2D37-496F-A830-5BCF7BC9EB9A}"/>
              </a:ext>
            </a:extLst>
          </p:cNvPr>
          <p:cNvSpPr txBox="1"/>
          <p:nvPr/>
        </p:nvSpPr>
        <p:spPr>
          <a:xfrm>
            <a:off x="1666568" y="3200400"/>
            <a:ext cx="924723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0428"/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Thành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phố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Cần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Thơ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nằm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bên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sông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Hậu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.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Là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vị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trí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trung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tâm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đồng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bằng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sông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Cửu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Long,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có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nhiều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điều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kiện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thuận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lợi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giao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lưu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với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các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nơi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trong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nước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và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thế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/>
              </a:rPr>
              <a:t>giới</a:t>
            </a:r>
            <a:r>
              <a:rPr lang="en-US" sz="4000" b="1" dirty="0">
                <a:solidFill>
                  <a:prstClr val="black"/>
                </a:solidFill>
                <a:latin typeface="times new roman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8642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18">
            <a:extLst>
              <a:ext uri="{FF2B5EF4-FFF2-40B4-BE49-F238E27FC236}">
                <a16:creationId xmlns:a16="http://schemas.microsoft.com/office/drawing/2014/main" xmlns="" id="{5213CD66-F4ED-4742-9561-EDB302132680}"/>
              </a:ext>
            </a:extLst>
          </p:cNvPr>
          <p:cNvSpPr txBox="1"/>
          <p:nvPr/>
        </p:nvSpPr>
        <p:spPr>
          <a:xfrm>
            <a:off x="79244" y="11577"/>
            <a:ext cx="12112756" cy="1405641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pPr algn="ctr" defTabSz="457189">
              <a:defRPr/>
            </a:pPr>
            <a:r>
              <a:rPr lang="en-US" altLang="en-US" sz="4267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altLang="en-US" sz="4267" b="1" u="sng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altLang="en-US" sz="4267" b="1" u="sng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en-US" sz="4267" b="1" u="sng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altLang="en-US" sz="4267" b="1" u="sng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</a:t>
            </a:r>
            <a:r>
              <a:rPr lang="en-US" altLang="en-US" sz="4267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altLang="en-US" sz="4267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altLang="en-US" sz="4267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altLang="en-US" sz="4267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altLang="en-US" sz="4267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altLang="en-US" sz="4267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altLang="en-US" sz="4267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altLang="en-US" sz="4267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r>
              <a:rPr lang="en-US" altLang="en-US" sz="4267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altLang="en-US" sz="4267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khoa</a:t>
            </a:r>
            <a:r>
              <a:rPr lang="en-US" altLang="en-US" sz="4267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altLang="en-US" sz="4267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altLang="en-US" sz="4267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altLang="en-US" sz="4267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altLang="en-US" sz="4267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altLang="en-US" sz="4267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Cửu</a:t>
            </a:r>
            <a:r>
              <a:rPr lang="en-US" altLang="en-US" sz="4267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Long</a:t>
            </a:r>
            <a:endParaRPr lang="vi-VN" altLang="en-US" sz="4267" b="1" dirty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xmlns="" id="{C75281A0-F30D-487A-96AA-83E6200B1E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745449"/>
            <a:ext cx="12192000" cy="1179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1257" tIns="35628" rIns="71257" bIns="35628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ct val="50000"/>
              </a:spcBef>
              <a:defRPr/>
            </a:pPr>
            <a:r>
              <a:rPr lang="en-US" altLang="en-US" sz="3600" b="1" kern="0" dirty="0">
                <a:solidFill>
                  <a:srgbClr val="FF0000"/>
                </a:solidFill>
                <a:latin typeface="times new roman"/>
                <a:sym typeface="Wingdings" pitchFamily="2" charset="2"/>
              </a:rPr>
              <a:t> </a:t>
            </a:r>
            <a:r>
              <a:rPr lang="en-US" altLang="en-US" sz="3600" b="1" kern="0" dirty="0" smtClean="0">
                <a:solidFill>
                  <a:srgbClr val="FF0000"/>
                </a:solidFill>
                <a:latin typeface="times new roman"/>
                <a:sym typeface="Wingdings" pitchFamily="2" charset="2"/>
              </a:rPr>
              <a:t>1) </a:t>
            </a:r>
            <a:r>
              <a:rPr lang="en-US" altLang="en-US" sz="3600" b="1" kern="0" dirty="0" err="1" smtClean="0">
                <a:solidFill>
                  <a:srgbClr val="FF0000"/>
                </a:solidFill>
                <a:latin typeface="times new roman"/>
              </a:rPr>
              <a:t>Tại</a:t>
            </a:r>
            <a:r>
              <a:rPr lang="en-US" altLang="en-US" sz="3600" b="1" kern="0" dirty="0" smtClean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altLang="en-US" sz="3600" b="1" kern="0" dirty="0" err="1">
                <a:solidFill>
                  <a:srgbClr val="FF0000"/>
                </a:solidFill>
                <a:latin typeface="times new roman"/>
              </a:rPr>
              <a:t>sao</a:t>
            </a:r>
            <a:r>
              <a:rPr lang="en-US" altLang="en-US" sz="3600" b="1" kern="0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altLang="en-US" sz="3600" b="1" kern="0" dirty="0" err="1">
                <a:solidFill>
                  <a:srgbClr val="FF0000"/>
                </a:solidFill>
                <a:latin typeface="times new roman"/>
              </a:rPr>
              <a:t>nói</a:t>
            </a:r>
            <a:r>
              <a:rPr lang="en-US" altLang="en-US" sz="3600" b="1" kern="0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altLang="en-US" sz="3600" b="1" kern="0" dirty="0" err="1">
                <a:solidFill>
                  <a:srgbClr val="FF0000"/>
                </a:solidFill>
                <a:latin typeface="times new roman"/>
              </a:rPr>
              <a:t>th</a:t>
            </a:r>
            <a:r>
              <a:rPr lang="en-US" altLang="en-US" sz="3600" b="1" kern="0" dirty="0" err="1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à</a:t>
            </a:r>
            <a:r>
              <a:rPr lang="en-US" altLang="en-US" sz="3600" b="1" kern="0" dirty="0" err="1">
                <a:solidFill>
                  <a:srgbClr val="FF0000"/>
                </a:solidFill>
                <a:latin typeface="times new roman"/>
              </a:rPr>
              <a:t>nh</a:t>
            </a:r>
            <a:r>
              <a:rPr lang="en-US" altLang="en-US" sz="3600" b="1" kern="0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altLang="en-US" sz="3600" b="1" kern="0" dirty="0" err="1">
                <a:solidFill>
                  <a:srgbClr val="FF0000"/>
                </a:solidFill>
                <a:latin typeface="times new roman"/>
              </a:rPr>
              <a:t>phố</a:t>
            </a:r>
            <a:r>
              <a:rPr lang="en-US" altLang="en-US" sz="3600" b="1" kern="0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altLang="en-US" sz="3600" b="1" kern="0" dirty="0" err="1">
                <a:solidFill>
                  <a:srgbClr val="FF0000"/>
                </a:solidFill>
                <a:latin typeface="times new roman"/>
              </a:rPr>
              <a:t>Cần</a:t>
            </a:r>
            <a:r>
              <a:rPr lang="en-US" altLang="en-US" sz="3600" b="1" kern="0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altLang="en-US" sz="3600" b="1" kern="0" dirty="0" err="1">
                <a:solidFill>
                  <a:srgbClr val="FF0000"/>
                </a:solidFill>
                <a:latin typeface="times new roman"/>
              </a:rPr>
              <a:t>Thơ</a:t>
            </a:r>
            <a:r>
              <a:rPr lang="en-US" altLang="en-US" sz="3600" b="1" kern="0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altLang="en-US" sz="3600" b="1" kern="0" dirty="0" err="1">
                <a:solidFill>
                  <a:srgbClr val="FF0000"/>
                </a:solidFill>
                <a:latin typeface="times new roman"/>
              </a:rPr>
              <a:t>l</a:t>
            </a:r>
            <a:r>
              <a:rPr lang="en-US" altLang="en-US" sz="3600" b="1" kern="0" dirty="0" err="1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à</a:t>
            </a:r>
            <a:r>
              <a:rPr lang="en-US" altLang="en-US" sz="3600" b="1" kern="0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altLang="en-US" sz="3600" b="1" kern="0" dirty="0" err="1">
                <a:solidFill>
                  <a:srgbClr val="FF0000"/>
                </a:solidFill>
                <a:latin typeface="times new roman"/>
              </a:rPr>
              <a:t>trung</a:t>
            </a:r>
            <a:r>
              <a:rPr lang="en-US" altLang="en-US" sz="3600" b="1" kern="0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altLang="en-US" sz="3600" b="1" kern="0" dirty="0" err="1">
                <a:solidFill>
                  <a:srgbClr val="FF0000"/>
                </a:solidFill>
                <a:latin typeface="times new roman"/>
              </a:rPr>
              <a:t>tâm</a:t>
            </a:r>
            <a:r>
              <a:rPr lang="en-US" altLang="en-US" sz="3600" b="1" kern="0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altLang="en-US" sz="3600" b="1" kern="0" dirty="0" err="1">
                <a:solidFill>
                  <a:srgbClr val="FF0000"/>
                </a:solidFill>
                <a:latin typeface="times new roman"/>
              </a:rPr>
              <a:t>kinh</a:t>
            </a:r>
            <a:r>
              <a:rPr lang="en-US" altLang="en-US" sz="3600" b="1" kern="0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altLang="en-US" sz="3600" b="1" kern="0" dirty="0" err="1">
                <a:solidFill>
                  <a:srgbClr val="FF0000"/>
                </a:solidFill>
                <a:latin typeface="times new roman"/>
              </a:rPr>
              <a:t>tế</a:t>
            </a:r>
            <a:r>
              <a:rPr lang="en-US" altLang="en-US" sz="3600" b="1" kern="0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altLang="en-US" sz="3600" b="1" kern="0" dirty="0" err="1">
                <a:solidFill>
                  <a:srgbClr val="FF0000"/>
                </a:solidFill>
                <a:latin typeface="times new roman"/>
              </a:rPr>
              <a:t>của</a:t>
            </a:r>
            <a:r>
              <a:rPr lang="en-US" altLang="en-US" sz="3600" b="1" kern="0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altLang="en-US" sz="3600" b="1" kern="0" dirty="0" err="1">
                <a:solidFill>
                  <a:srgbClr val="FF0000"/>
                </a:solidFill>
                <a:latin typeface="times new roman"/>
              </a:rPr>
              <a:t>đồng</a:t>
            </a:r>
            <a:r>
              <a:rPr lang="en-US" altLang="en-US" sz="3600" b="1" kern="0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altLang="en-US" sz="3600" b="1" kern="0" dirty="0" err="1">
                <a:solidFill>
                  <a:srgbClr val="FF0000"/>
                </a:solidFill>
                <a:latin typeface="times new roman"/>
              </a:rPr>
              <a:t>bằng</a:t>
            </a:r>
            <a:r>
              <a:rPr lang="en-US" altLang="en-US" sz="3600" b="1" kern="0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altLang="en-US" sz="3600" b="1" kern="0" dirty="0" err="1">
                <a:solidFill>
                  <a:srgbClr val="FF0000"/>
                </a:solidFill>
                <a:latin typeface="times new roman"/>
              </a:rPr>
              <a:t>sông</a:t>
            </a:r>
            <a:r>
              <a:rPr lang="en-US" altLang="en-US" sz="3600" b="1" kern="0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altLang="en-US" sz="3600" b="1" kern="0" dirty="0" err="1">
                <a:solidFill>
                  <a:srgbClr val="FF0000"/>
                </a:solidFill>
                <a:latin typeface="times new roman"/>
              </a:rPr>
              <a:t>Cửu</a:t>
            </a:r>
            <a:r>
              <a:rPr lang="en-US" altLang="en-US" sz="3600" b="1" kern="0" dirty="0">
                <a:solidFill>
                  <a:srgbClr val="FF0000"/>
                </a:solidFill>
                <a:latin typeface="times new roman"/>
              </a:rPr>
              <a:t> Long?</a:t>
            </a:r>
            <a:endParaRPr lang="en-US" altLang="en-US" sz="3600" b="1" kern="0" dirty="0">
              <a:solidFill>
                <a:srgbClr val="FF0000"/>
              </a:solidFill>
              <a:latin typeface="times new roman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45DD78E-ED28-4A0A-A61E-84C26F48D5B7}"/>
              </a:ext>
            </a:extLst>
          </p:cNvPr>
          <p:cNvSpPr txBox="1"/>
          <p:nvPr/>
        </p:nvSpPr>
        <p:spPr>
          <a:xfrm>
            <a:off x="79244" y="3158390"/>
            <a:ext cx="1203351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0428"/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2)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Nêu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dẫn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chứng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cho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thấy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ửu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Long?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372E50B-509B-408C-A787-93865DD75D57}"/>
              </a:ext>
            </a:extLst>
          </p:cNvPr>
          <p:cNvSpPr txBox="1"/>
          <p:nvPr/>
        </p:nvSpPr>
        <p:spPr>
          <a:xfrm>
            <a:off x="77153" y="4591714"/>
            <a:ext cx="121169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0428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ửu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Long?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7403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t="-6000" r="-10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>
            <a:extLst>
              <a:ext uri="{FF2B5EF4-FFF2-40B4-BE49-F238E27FC236}">
                <a16:creationId xmlns:a16="http://schemas.microsoft.com/office/drawing/2014/main" xmlns="" id="{C75281A0-F30D-487A-96AA-83E6200B1E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0464" y="1902542"/>
            <a:ext cx="6781800" cy="1918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1257" tIns="35628" rIns="71257" bIns="35628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ct val="50000"/>
              </a:spcBef>
              <a:defRPr/>
            </a:pPr>
            <a:r>
              <a:rPr lang="en-US" altLang="en-US" sz="4000" b="1" i="1" kern="0" dirty="0">
                <a:solidFill>
                  <a:schemeClr val="bg1"/>
                </a:solidFill>
                <a:latin typeface="times new roman"/>
                <a:sym typeface="Wingdings" pitchFamily="2" charset="2"/>
              </a:rPr>
              <a:t> </a:t>
            </a:r>
            <a:r>
              <a:rPr lang="en-US" altLang="en-US" sz="4000" b="1" kern="0" dirty="0" err="1">
                <a:solidFill>
                  <a:schemeClr val="bg1"/>
                </a:solidFill>
                <a:latin typeface="times new roman"/>
              </a:rPr>
              <a:t>Tại</a:t>
            </a:r>
            <a:r>
              <a:rPr lang="en-US" altLang="en-US" sz="4000" b="1" kern="0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altLang="en-US" sz="4000" b="1" kern="0" dirty="0" err="1">
                <a:solidFill>
                  <a:schemeClr val="bg1"/>
                </a:solidFill>
                <a:latin typeface="times new roman"/>
              </a:rPr>
              <a:t>sao</a:t>
            </a:r>
            <a:r>
              <a:rPr lang="en-US" altLang="en-US" sz="4000" b="1" kern="0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altLang="en-US" sz="4000" b="1" kern="0" dirty="0" err="1">
                <a:solidFill>
                  <a:schemeClr val="bg1"/>
                </a:solidFill>
                <a:latin typeface="times new roman"/>
              </a:rPr>
              <a:t>nói</a:t>
            </a:r>
            <a:r>
              <a:rPr lang="en-US" altLang="en-US" sz="4000" b="1" kern="0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altLang="en-US" sz="4000" b="1" kern="0" dirty="0" err="1">
                <a:solidFill>
                  <a:schemeClr val="bg1"/>
                </a:solidFill>
                <a:latin typeface="times new roman"/>
              </a:rPr>
              <a:t>th</a:t>
            </a:r>
            <a:r>
              <a:rPr lang="en-US" altLang="en-US" sz="4000" b="1" kern="0" dirty="0" err="1">
                <a:solidFill>
                  <a:schemeClr val="bg1"/>
                </a:solidFill>
                <a:latin typeface="times new roman"/>
                <a:cs typeface="Times New Roman" pitchFamily="18" charset="0"/>
              </a:rPr>
              <a:t>à</a:t>
            </a:r>
            <a:r>
              <a:rPr lang="en-US" altLang="en-US" sz="4000" b="1" kern="0" dirty="0" err="1">
                <a:solidFill>
                  <a:schemeClr val="bg1"/>
                </a:solidFill>
                <a:latin typeface="times new roman"/>
              </a:rPr>
              <a:t>nh</a:t>
            </a:r>
            <a:r>
              <a:rPr lang="en-US" altLang="en-US" sz="4000" b="1" kern="0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altLang="en-US" sz="4000" b="1" kern="0" dirty="0" err="1">
                <a:solidFill>
                  <a:schemeClr val="bg1"/>
                </a:solidFill>
                <a:latin typeface="times new roman"/>
              </a:rPr>
              <a:t>phố</a:t>
            </a:r>
            <a:r>
              <a:rPr lang="en-US" altLang="en-US" sz="4000" b="1" kern="0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altLang="en-US" sz="4000" b="1" kern="0" dirty="0" err="1">
                <a:solidFill>
                  <a:schemeClr val="bg1"/>
                </a:solidFill>
                <a:latin typeface="times new roman"/>
              </a:rPr>
              <a:t>Cần</a:t>
            </a:r>
            <a:r>
              <a:rPr lang="en-US" altLang="en-US" sz="4000" b="1" kern="0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altLang="en-US" sz="4000" b="1" kern="0" dirty="0" err="1">
                <a:solidFill>
                  <a:schemeClr val="bg1"/>
                </a:solidFill>
                <a:latin typeface="times new roman"/>
              </a:rPr>
              <a:t>Thơ</a:t>
            </a:r>
            <a:r>
              <a:rPr lang="en-US" altLang="en-US" sz="4000" b="1" kern="0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altLang="en-US" sz="4000" b="1" kern="0" dirty="0" err="1">
                <a:solidFill>
                  <a:schemeClr val="bg1"/>
                </a:solidFill>
                <a:latin typeface="times new roman"/>
              </a:rPr>
              <a:t>l</a:t>
            </a:r>
            <a:r>
              <a:rPr lang="en-US" altLang="en-US" sz="4000" b="1" kern="0" dirty="0" err="1">
                <a:solidFill>
                  <a:schemeClr val="bg1"/>
                </a:solidFill>
                <a:latin typeface="times new roman"/>
                <a:cs typeface="Times New Roman" pitchFamily="18" charset="0"/>
              </a:rPr>
              <a:t>à</a:t>
            </a:r>
            <a:r>
              <a:rPr lang="en-US" altLang="en-US" sz="4000" b="1" kern="0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altLang="en-US" sz="4000" b="1" kern="0" dirty="0" err="1">
                <a:solidFill>
                  <a:schemeClr val="bg1"/>
                </a:solidFill>
                <a:latin typeface="times new roman"/>
              </a:rPr>
              <a:t>trung</a:t>
            </a:r>
            <a:r>
              <a:rPr lang="en-US" altLang="en-US" sz="4000" b="1" kern="0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altLang="en-US" sz="4000" b="1" kern="0" dirty="0" err="1">
                <a:solidFill>
                  <a:schemeClr val="bg1"/>
                </a:solidFill>
                <a:latin typeface="times new roman"/>
              </a:rPr>
              <a:t>tâm</a:t>
            </a:r>
            <a:r>
              <a:rPr lang="en-US" altLang="en-US" sz="4000" b="1" kern="0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altLang="en-US" sz="4000" b="1" kern="0" dirty="0" err="1">
                <a:solidFill>
                  <a:schemeClr val="bg1"/>
                </a:solidFill>
                <a:latin typeface="times new roman"/>
              </a:rPr>
              <a:t>kinh</a:t>
            </a:r>
            <a:r>
              <a:rPr lang="en-US" altLang="en-US" sz="4000" b="1" kern="0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altLang="en-US" sz="4000" b="1" kern="0" dirty="0" err="1">
                <a:solidFill>
                  <a:schemeClr val="bg1"/>
                </a:solidFill>
                <a:latin typeface="times new roman"/>
              </a:rPr>
              <a:t>tế</a:t>
            </a:r>
            <a:r>
              <a:rPr lang="en-US" altLang="en-US" sz="4000" b="1" kern="0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altLang="en-US" sz="4000" b="1" kern="0" dirty="0" err="1">
                <a:solidFill>
                  <a:schemeClr val="bg1"/>
                </a:solidFill>
                <a:latin typeface="times new roman"/>
              </a:rPr>
              <a:t>của</a:t>
            </a:r>
            <a:r>
              <a:rPr lang="en-US" altLang="en-US" sz="4000" b="1" kern="0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altLang="en-US" sz="4000" b="1" kern="0" dirty="0" err="1">
                <a:solidFill>
                  <a:schemeClr val="bg1"/>
                </a:solidFill>
                <a:latin typeface="times new roman"/>
              </a:rPr>
              <a:t>đồng</a:t>
            </a:r>
            <a:r>
              <a:rPr lang="en-US" altLang="en-US" sz="4000" b="1" kern="0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altLang="en-US" sz="4000" b="1" kern="0" dirty="0" err="1">
                <a:solidFill>
                  <a:schemeClr val="bg1"/>
                </a:solidFill>
                <a:latin typeface="times new roman"/>
              </a:rPr>
              <a:t>bằng</a:t>
            </a:r>
            <a:r>
              <a:rPr lang="en-US" altLang="en-US" sz="4000" b="1" kern="0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altLang="en-US" sz="4000" b="1" kern="0" dirty="0" err="1">
                <a:solidFill>
                  <a:schemeClr val="bg1"/>
                </a:solidFill>
                <a:latin typeface="times new roman"/>
              </a:rPr>
              <a:t>sông</a:t>
            </a:r>
            <a:r>
              <a:rPr lang="en-US" altLang="en-US" sz="4000" b="1" kern="0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altLang="en-US" sz="4000" b="1" kern="0" dirty="0" err="1">
                <a:solidFill>
                  <a:schemeClr val="bg1"/>
                </a:solidFill>
                <a:latin typeface="times new roman"/>
              </a:rPr>
              <a:t>Cửu</a:t>
            </a:r>
            <a:r>
              <a:rPr lang="en-US" altLang="en-US" sz="4000" b="1" kern="0" dirty="0">
                <a:solidFill>
                  <a:schemeClr val="bg1"/>
                </a:solidFill>
                <a:latin typeface="times new roman"/>
              </a:rPr>
              <a:t> Long?</a:t>
            </a:r>
            <a:endParaRPr lang="en-US" altLang="en-US" sz="4000" b="1" kern="0" dirty="0">
              <a:solidFill>
                <a:schemeClr val="bg1"/>
              </a:solidFill>
              <a:latin typeface="times new roman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00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1524000" y="2209800"/>
            <a:ext cx="1828800" cy="2554288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endParaRPr lang="en-US" sz="4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3352800" y="228600"/>
            <a:ext cx="6973888" cy="3259138"/>
            <a:chOff x="1984045" y="990599"/>
            <a:chExt cx="6575755" cy="3258474"/>
          </a:xfrm>
        </p:grpSpPr>
        <p:sp>
          <p:nvSpPr>
            <p:cNvPr id="18442" name="Text Box 52"/>
            <p:cNvSpPr txBox="1">
              <a:spLocks noChangeArrowheads="1"/>
            </p:cNvSpPr>
            <p:nvPr/>
          </p:nvSpPr>
          <p:spPr bwMode="auto">
            <a:xfrm>
              <a:off x="2997200" y="990599"/>
              <a:ext cx="5562600" cy="1754327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FFFF99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just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3600" b="1" dirty="0" err="1">
                  <a:solidFill>
                    <a:srgbClr val="003300"/>
                  </a:solidFill>
                  <a:latin typeface="Times New Roman" pitchFamily="18" charset="0"/>
                </a:rPr>
                <a:t>Là</a:t>
              </a:r>
              <a:r>
                <a:rPr lang="en-US" sz="36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3300"/>
                  </a:solidFill>
                  <a:latin typeface="Times New Roman" pitchFamily="18" charset="0"/>
                </a:rPr>
                <a:t>nơi</a:t>
              </a:r>
              <a:r>
                <a:rPr lang="en-US" sz="36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3300"/>
                  </a:solidFill>
                  <a:latin typeface="Times New Roman" pitchFamily="18" charset="0"/>
                </a:rPr>
                <a:t>tiếp</a:t>
              </a:r>
              <a:r>
                <a:rPr lang="en-US" sz="36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3300"/>
                  </a:solidFill>
                  <a:latin typeface="Times New Roman" pitchFamily="18" charset="0"/>
                </a:rPr>
                <a:t>nhận</a:t>
              </a:r>
              <a:r>
                <a:rPr lang="en-US" sz="36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3300"/>
                  </a:solidFill>
                  <a:latin typeface="Times New Roman" pitchFamily="18" charset="0"/>
                </a:rPr>
                <a:t>các</a:t>
              </a:r>
              <a:r>
                <a:rPr lang="en-US" sz="36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3300"/>
                  </a:solidFill>
                  <a:latin typeface="Times New Roman" pitchFamily="18" charset="0"/>
                </a:rPr>
                <a:t>hàng</a:t>
              </a:r>
              <a:r>
                <a:rPr lang="en-US" sz="36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3300"/>
                  </a:solidFill>
                  <a:latin typeface="Times New Roman" pitchFamily="18" charset="0"/>
                </a:rPr>
                <a:t>nông</a:t>
              </a:r>
              <a:r>
                <a:rPr lang="en-US" sz="3600" b="1" dirty="0">
                  <a:solidFill>
                    <a:srgbClr val="003300"/>
                  </a:solidFill>
                  <a:latin typeface="Times New Roman" pitchFamily="18" charset="0"/>
                </a:rPr>
                <a:t>, </a:t>
              </a:r>
              <a:r>
                <a:rPr lang="en-US" sz="3600" b="1" dirty="0" err="1">
                  <a:solidFill>
                    <a:srgbClr val="003300"/>
                  </a:solidFill>
                  <a:latin typeface="Times New Roman" pitchFamily="18" charset="0"/>
                </a:rPr>
                <a:t>thủy</a:t>
              </a:r>
              <a:r>
                <a:rPr lang="en-US" sz="36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3300"/>
                  </a:solidFill>
                  <a:latin typeface="Times New Roman" pitchFamily="18" charset="0"/>
                </a:rPr>
                <a:t>sản</a:t>
              </a:r>
              <a:r>
                <a:rPr lang="en-US" sz="36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3300"/>
                  </a:solidFill>
                  <a:latin typeface="Times New Roman" pitchFamily="18" charset="0"/>
                </a:rPr>
                <a:t>của</a:t>
              </a:r>
              <a:r>
                <a:rPr lang="en-US" sz="36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3300"/>
                  </a:solidFill>
                  <a:latin typeface="Times New Roman" pitchFamily="18" charset="0"/>
                </a:rPr>
                <a:t>cả</a:t>
              </a:r>
              <a:r>
                <a:rPr lang="en-US" sz="36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3300"/>
                  </a:solidFill>
                  <a:latin typeface="Times New Roman" pitchFamily="18" charset="0"/>
                </a:rPr>
                <a:t>vùng</a:t>
              </a:r>
              <a:r>
                <a:rPr lang="en-US" sz="36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3300"/>
                  </a:solidFill>
                  <a:latin typeface="Times New Roman" pitchFamily="18" charset="0"/>
                </a:rPr>
                <a:t>đồng</a:t>
              </a:r>
              <a:r>
                <a:rPr lang="en-US" sz="36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3300"/>
                  </a:solidFill>
                  <a:latin typeface="Times New Roman" pitchFamily="18" charset="0"/>
                </a:rPr>
                <a:t>bằng</a:t>
              </a:r>
              <a:r>
                <a:rPr lang="en-US" sz="36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3300"/>
                  </a:solidFill>
                  <a:latin typeface="Times New Roman" pitchFamily="18" charset="0"/>
                </a:rPr>
                <a:t>sông</a:t>
              </a:r>
              <a:r>
                <a:rPr lang="en-US" sz="36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3300"/>
                  </a:solidFill>
                  <a:latin typeface="Times New Roman" pitchFamily="18" charset="0"/>
                </a:rPr>
                <a:t>Cửu</a:t>
              </a:r>
              <a:r>
                <a:rPr lang="en-US" sz="3600" b="1" dirty="0">
                  <a:solidFill>
                    <a:srgbClr val="003300"/>
                  </a:solidFill>
                  <a:latin typeface="Times New Roman" pitchFamily="18" charset="0"/>
                </a:rPr>
                <a:t> Long</a:t>
              </a:r>
              <a:r>
                <a:rPr lang="en-US" sz="2400" b="1" dirty="0">
                  <a:solidFill>
                    <a:srgbClr val="003300"/>
                  </a:solidFill>
                  <a:latin typeface="Times New Roman" pitchFamily="18" charset="0"/>
                </a:rPr>
                <a:t>.</a:t>
              </a:r>
            </a:p>
          </p:txBody>
        </p:sp>
        <p:cxnSp>
          <p:nvCxnSpPr>
            <p:cNvPr id="12" name="Straight Arrow Connector 11"/>
            <p:cNvCxnSpPr>
              <a:stCxn id="10" idx="3"/>
              <a:endCxn id="18442" idx="1"/>
            </p:cNvCxnSpPr>
            <p:nvPr/>
          </p:nvCxnSpPr>
          <p:spPr>
            <a:xfrm flipV="1">
              <a:off x="1984045" y="1868308"/>
              <a:ext cx="1013382" cy="238076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3352800" y="2209804"/>
            <a:ext cx="6970714" cy="2554545"/>
            <a:chOff x="1866257" y="2819400"/>
            <a:chExt cx="6541143" cy="2554802"/>
          </a:xfrm>
        </p:grpSpPr>
        <p:sp>
          <p:nvSpPr>
            <p:cNvPr id="18440" name="Text Box 54"/>
            <p:cNvSpPr txBox="1">
              <a:spLocks noChangeArrowheads="1"/>
            </p:cNvSpPr>
            <p:nvPr/>
          </p:nvSpPr>
          <p:spPr bwMode="auto">
            <a:xfrm>
              <a:off x="2997200" y="2819400"/>
              <a:ext cx="5410200" cy="2554802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FFFF99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just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Nơi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xuất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các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mặt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hàng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nông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,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thủy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sản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đi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các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nơi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khác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ở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trong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nước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và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thế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giới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.</a:t>
              </a:r>
            </a:p>
          </p:txBody>
        </p:sp>
        <p:cxnSp>
          <p:nvCxnSpPr>
            <p:cNvPr id="14" name="Straight Arrow Connector 13"/>
            <p:cNvCxnSpPr>
              <a:stCxn id="10" idx="3"/>
              <a:endCxn id="18440" idx="1"/>
            </p:cNvCxnSpPr>
            <p:nvPr/>
          </p:nvCxnSpPr>
          <p:spPr>
            <a:xfrm>
              <a:off x="1866257" y="4096669"/>
              <a:ext cx="1130943" cy="13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3352801" y="3486945"/>
            <a:ext cx="7162801" cy="3296989"/>
            <a:chOff x="1828799" y="3486148"/>
            <a:chExt cx="7162801" cy="3297151"/>
          </a:xfrm>
        </p:grpSpPr>
        <p:sp>
          <p:nvSpPr>
            <p:cNvPr id="18438" name="Text Box 53"/>
            <p:cNvSpPr txBox="1">
              <a:spLocks noChangeArrowheads="1"/>
            </p:cNvSpPr>
            <p:nvPr/>
          </p:nvSpPr>
          <p:spPr bwMode="auto">
            <a:xfrm>
              <a:off x="3063003" y="5028887"/>
              <a:ext cx="5928597" cy="1754412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FFFF99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just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3600" b="1" dirty="0" err="1">
                  <a:solidFill>
                    <a:srgbClr val="003300"/>
                  </a:solidFill>
                  <a:latin typeface="Times New Roman" pitchFamily="18" charset="0"/>
                </a:rPr>
                <a:t>Nơi</a:t>
              </a:r>
              <a:r>
                <a:rPr lang="en-US" sz="36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3300"/>
                  </a:solidFill>
                  <a:latin typeface="Times New Roman" pitchFamily="18" charset="0"/>
                </a:rPr>
                <a:t>sản</a:t>
              </a:r>
              <a:r>
                <a:rPr lang="en-US" sz="36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3300"/>
                  </a:solidFill>
                  <a:latin typeface="Times New Roman" pitchFamily="18" charset="0"/>
                </a:rPr>
                <a:t>xuất</a:t>
              </a:r>
              <a:r>
                <a:rPr lang="en-US" sz="36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3300"/>
                  </a:solidFill>
                  <a:latin typeface="Times New Roman" pitchFamily="18" charset="0"/>
                </a:rPr>
                <a:t>máy</a:t>
              </a:r>
              <a:r>
                <a:rPr lang="en-US" sz="36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3300"/>
                  </a:solidFill>
                  <a:latin typeface="Times New Roman" pitchFamily="18" charset="0"/>
                </a:rPr>
                <a:t>nông</a:t>
              </a:r>
              <a:r>
                <a:rPr lang="en-US" sz="36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3300"/>
                  </a:solidFill>
                  <a:latin typeface="Times New Roman" pitchFamily="18" charset="0"/>
                </a:rPr>
                <a:t>nghiệp</a:t>
              </a:r>
              <a:r>
                <a:rPr lang="en-US" sz="3600" b="1" dirty="0">
                  <a:solidFill>
                    <a:srgbClr val="003300"/>
                  </a:solidFill>
                  <a:latin typeface="Times New Roman" pitchFamily="18" charset="0"/>
                </a:rPr>
                <a:t>, </a:t>
              </a:r>
              <a:r>
                <a:rPr lang="en-US" sz="3600" b="1" dirty="0" err="1">
                  <a:solidFill>
                    <a:srgbClr val="003300"/>
                  </a:solidFill>
                  <a:latin typeface="Times New Roman" pitchFamily="18" charset="0"/>
                </a:rPr>
                <a:t>phân</a:t>
              </a:r>
              <a:r>
                <a:rPr lang="en-US" sz="36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3300"/>
                  </a:solidFill>
                  <a:latin typeface="Times New Roman" pitchFamily="18" charset="0"/>
                </a:rPr>
                <a:t>bón</a:t>
              </a:r>
              <a:r>
                <a:rPr lang="en-US" sz="3600" b="1" dirty="0">
                  <a:solidFill>
                    <a:srgbClr val="003300"/>
                  </a:solidFill>
                  <a:latin typeface="Times New Roman" pitchFamily="18" charset="0"/>
                </a:rPr>
                <a:t>, </a:t>
              </a:r>
              <a:r>
                <a:rPr lang="en-US" sz="3600" b="1" dirty="0" err="1">
                  <a:solidFill>
                    <a:srgbClr val="003300"/>
                  </a:solidFill>
                  <a:latin typeface="Times New Roman" pitchFamily="18" charset="0"/>
                </a:rPr>
                <a:t>thuốc</a:t>
              </a:r>
              <a:r>
                <a:rPr lang="en-US" sz="36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3300"/>
                  </a:solidFill>
                  <a:latin typeface="Times New Roman" pitchFamily="18" charset="0"/>
                </a:rPr>
                <a:t>trừ</a:t>
              </a:r>
              <a:r>
                <a:rPr lang="en-US" sz="36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3300"/>
                  </a:solidFill>
                  <a:latin typeface="Times New Roman" pitchFamily="18" charset="0"/>
                </a:rPr>
                <a:t>sâu</a:t>
              </a:r>
              <a:r>
                <a:rPr lang="en-US" sz="3600" b="1" dirty="0">
                  <a:solidFill>
                    <a:srgbClr val="003300"/>
                  </a:solidFill>
                  <a:latin typeface="Times New Roman" pitchFamily="18" charset="0"/>
                </a:rPr>
                <a:t>.</a:t>
              </a:r>
            </a:p>
          </p:txBody>
        </p:sp>
        <p:cxnSp>
          <p:nvCxnSpPr>
            <p:cNvPr id="16" name="Straight Arrow Connector 15"/>
            <p:cNvCxnSpPr>
              <a:stCxn id="10" idx="3"/>
              <a:endCxn id="18438" idx="1"/>
            </p:cNvCxnSpPr>
            <p:nvPr/>
          </p:nvCxnSpPr>
          <p:spPr>
            <a:xfrm>
              <a:off x="1828799" y="3486148"/>
              <a:ext cx="1234204" cy="241994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868725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Box 2"/>
          <p:cNvSpPr txBox="1">
            <a:spLocks noChangeArrowheads="1"/>
          </p:cNvSpPr>
          <p:nvPr/>
        </p:nvSpPr>
        <p:spPr bwMode="auto">
          <a:xfrm>
            <a:off x="1583499" y="6061195"/>
            <a:ext cx="9144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5400" dirty="0" err="1">
                <a:solidFill>
                  <a:srgbClr val="000000"/>
                </a:solidFill>
                <a:latin typeface="Times" pitchFamily="34" charset="0"/>
                <a:cs typeface="Times" pitchFamily="34" charset="0"/>
              </a:rPr>
              <a:t>Cần</a:t>
            </a:r>
            <a:r>
              <a:rPr lang="en-US" sz="5400" dirty="0">
                <a:solidFill>
                  <a:srgbClr val="000000"/>
                </a:solidFill>
                <a:latin typeface="Times" pitchFamily="34" charset="0"/>
                <a:cs typeface="Times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" pitchFamily="34" charset="0"/>
                <a:cs typeface="Times" pitchFamily="34" charset="0"/>
              </a:rPr>
              <a:t>Thơ</a:t>
            </a:r>
            <a:r>
              <a:rPr lang="en-US" sz="5400" dirty="0">
                <a:solidFill>
                  <a:srgbClr val="000000"/>
                </a:solidFill>
                <a:latin typeface="Times" pitchFamily="34" charset="0"/>
                <a:cs typeface="Times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" pitchFamily="34" charset="0"/>
                <a:cs typeface="Times" pitchFamily="34" charset="0"/>
              </a:rPr>
              <a:t>vào</a:t>
            </a:r>
            <a:r>
              <a:rPr lang="en-US" sz="5400" dirty="0">
                <a:solidFill>
                  <a:srgbClr val="000000"/>
                </a:solidFill>
                <a:latin typeface="Times" pitchFamily="34" charset="0"/>
                <a:cs typeface="Times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" pitchFamily="34" charset="0"/>
                <a:cs typeface="Times" pitchFamily="34" charset="0"/>
              </a:rPr>
              <a:t>mùa</a:t>
            </a:r>
            <a:r>
              <a:rPr lang="en-US" sz="5400" dirty="0">
                <a:solidFill>
                  <a:srgbClr val="000000"/>
                </a:solidFill>
                <a:latin typeface="Times" pitchFamily="34" charset="0"/>
                <a:cs typeface="Times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" pitchFamily="34" charset="0"/>
                <a:cs typeface="Times" pitchFamily="34" charset="0"/>
              </a:rPr>
              <a:t>thu</a:t>
            </a:r>
            <a:r>
              <a:rPr lang="en-US" sz="5400" dirty="0">
                <a:solidFill>
                  <a:srgbClr val="000000"/>
                </a:solidFill>
                <a:latin typeface="Times" pitchFamily="34" charset="0"/>
                <a:cs typeface="Times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" pitchFamily="34" charset="0"/>
                <a:cs typeface="Times" pitchFamily="34" charset="0"/>
              </a:rPr>
              <a:t>hoạch</a:t>
            </a:r>
            <a:r>
              <a:rPr lang="en-US" sz="5400" dirty="0">
                <a:solidFill>
                  <a:srgbClr val="000000"/>
                </a:solidFill>
                <a:latin typeface="Times" pitchFamily="34" charset="0"/>
                <a:cs typeface="Times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" pitchFamily="34" charset="0"/>
                <a:cs typeface="Times" pitchFamily="34" charset="0"/>
              </a:rPr>
              <a:t>lúa</a:t>
            </a:r>
            <a:endParaRPr lang="en-US" sz="5400" dirty="0">
              <a:solidFill>
                <a:srgbClr val="000000"/>
              </a:solidFill>
              <a:latin typeface="Times" pitchFamily="34" charset="0"/>
              <a:cs typeface="Times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1" y="3814"/>
            <a:ext cx="10443018" cy="605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6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6387" name="Content Placeholder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6388" name="Picture 4" descr="C:\Users\NOTEBOOK\Documents\xkgaoti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"/>
            <a:ext cx="10972800" cy="5930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 Box 3"/>
          <p:cNvSpPr txBox="1">
            <a:spLocks noChangeArrowheads="1"/>
          </p:cNvSpPr>
          <p:nvPr/>
        </p:nvSpPr>
        <p:spPr bwMode="auto">
          <a:xfrm>
            <a:off x="3048001" y="6019995"/>
            <a:ext cx="6629400" cy="70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23" tIns="45659" rIns="91323" bIns="45659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3203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>
                <a:solidFill>
                  <a:srgbClr val="0000FF"/>
                </a:solidFill>
                <a:latin typeface="Times New Roman" pitchFamily="18" charset="0"/>
              </a:rPr>
              <a:t>Xuất khẩu gạo. </a:t>
            </a:r>
          </a:p>
        </p:txBody>
      </p:sp>
    </p:spTree>
    <p:extLst>
      <p:ext uri="{BB962C8B-B14F-4D97-AF65-F5344CB8AC3E}">
        <p14:creationId xmlns:p14="http://schemas.microsoft.com/office/powerpoint/2010/main" val="425036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7"/>
          <p:cNvSpPr txBox="1">
            <a:spLocks noChangeArrowheads="1"/>
          </p:cNvSpPr>
          <p:nvPr/>
        </p:nvSpPr>
        <p:spPr bwMode="auto">
          <a:xfrm>
            <a:off x="4186238" y="5934196"/>
            <a:ext cx="4343400" cy="92392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id-ID" sz="5400">
                <a:solidFill>
                  <a:srgbClr val="FF0000"/>
                </a:solidFill>
                <a:latin typeface="Times New Roman" pitchFamily="18" charset="0"/>
              </a:rPr>
              <a:t>Vườn trái cây</a:t>
            </a:r>
            <a:endParaRPr lang="en-GB" sz="540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2150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" y="121"/>
            <a:ext cx="10911840" cy="586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5202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 descr="nuoi trong thuy s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575" y="533400"/>
            <a:ext cx="8128000" cy="542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6"/>
          <p:cNvSpPr txBox="1">
            <a:spLocks noChangeArrowheads="1"/>
          </p:cNvSpPr>
          <p:nvPr/>
        </p:nvSpPr>
        <p:spPr bwMode="auto">
          <a:xfrm>
            <a:off x="3352801" y="5943721"/>
            <a:ext cx="6248400" cy="92392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id-ID" sz="5400" b="1">
                <a:solidFill>
                  <a:srgbClr val="FF0000"/>
                </a:solidFill>
                <a:latin typeface="Times New Roman" pitchFamily="18" charset="0"/>
              </a:rPr>
              <a:t>Nuôi trồng thủy sản</a:t>
            </a:r>
            <a:endParaRPr lang="en-GB" sz="5400" b="1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88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067800" cy="6211580"/>
          </a:xfrm>
        </p:spPr>
      </p:pic>
      <p:sp>
        <p:nvSpPr>
          <p:cNvPr id="17413" name="Text Box 3"/>
          <p:cNvSpPr txBox="1">
            <a:spLocks noChangeArrowheads="1"/>
          </p:cNvSpPr>
          <p:nvPr/>
        </p:nvSpPr>
        <p:spPr bwMode="auto">
          <a:xfrm>
            <a:off x="3048000" y="6211581"/>
            <a:ext cx="6629400" cy="70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23" tIns="45659" rIns="91323" bIns="45659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3203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</a:rPr>
              <a:t>Nhà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</a:rPr>
              <a:t>máy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</a:rPr>
              <a:t>chế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</a:rPr>
              <a:t>biến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</a:rPr>
              <a:t>thủy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</a:rPr>
              <a:t>sản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0137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2362200" y="6019800"/>
            <a:ext cx="7772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Nhà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máy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sản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xuất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máy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nông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nghiệp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4" name="Picture 2" descr="image_scale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685921"/>
            <a:ext cx="7848600" cy="5183647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169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996027" y="2000250"/>
            <a:ext cx="8650201" cy="2114551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 err="1" smtClean="0">
                <a:solidFill>
                  <a:srgbClr val="FF0066"/>
                </a:solidFill>
                <a:latin typeface="SVN-Fiolex Girls" panose="020B0606040200020203" pitchFamily="34" charset="0"/>
              </a:rPr>
              <a:t>Quả</a:t>
            </a:r>
            <a:r>
              <a:rPr lang="en-US" sz="9600" dirty="0" smtClean="0">
                <a:solidFill>
                  <a:srgbClr val="FF0066"/>
                </a:solidFill>
                <a:latin typeface="SVN-Fiolex Girls" panose="020B0606040200020203" pitchFamily="34" charset="0"/>
              </a:rPr>
              <a:t> </a:t>
            </a:r>
            <a:r>
              <a:rPr lang="en-US" sz="9600" dirty="0" err="1" smtClean="0">
                <a:solidFill>
                  <a:srgbClr val="FF0066"/>
                </a:solidFill>
                <a:latin typeface="SVN-Fiolex Girls" panose="020B0606040200020203" pitchFamily="34" charset="0"/>
              </a:rPr>
              <a:t>trứng</a:t>
            </a:r>
            <a:r>
              <a:rPr lang="en-US" sz="9600" dirty="0" smtClean="0">
                <a:solidFill>
                  <a:srgbClr val="FF0066"/>
                </a:solidFill>
                <a:latin typeface="SVN-Fiolex Girls" panose="020B0606040200020203" pitchFamily="34" charset="0"/>
              </a:rPr>
              <a:t> </a:t>
            </a:r>
            <a:r>
              <a:rPr lang="en-US" sz="9600" dirty="0" err="1" smtClean="0">
                <a:solidFill>
                  <a:srgbClr val="FF0066"/>
                </a:solidFill>
                <a:latin typeface="SVN-Fiolex Girls" panose="020B0606040200020203" pitchFamily="34" charset="0"/>
              </a:rPr>
              <a:t>kì</a:t>
            </a:r>
            <a:r>
              <a:rPr lang="en-US" sz="9600" dirty="0" smtClean="0">
                <a:solidFill>
                  <a:srgbClr val="FF0066"/>
                </a:solidFill>
                <a:latin typeface="SVN-Fiolex Girls" panose="020B0606040200020203" pitchFamily="34" charset="0"/>
              </a:rPr>
              <a:t> </a:t>
            </a:r>
            <a:r>
              <a:rPr lang="en-US" sz="9600" dirty="0" err="1" smtClean="0">
                <a:solidFill>
                  <a:srgbClr val="FF0066"/>
                </a:solidFill>
                <a:latin typeface="SVN-Fiolex Girls" panose="020B0606040200020203" pitchFamily="34" charset="0"/>
              </a:rPr>
              <a:t>diệu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368221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30" y="4876800"/>
            <a:ext cx="5159949" cy="1143000"/>
          </a:xfrm>
        </p:spPr>
        <p:txBody>
          <a:bodyPr>
            <a:normAutofit/>
          </a:bodyPr>
          <a:lstStyle/>
          <a:p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00FF00"/>
                </a:solidFill>
              </a:rPr>
              <a:t>Sản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00FF00"/>
                </a:solidFill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00FF00"/>
                </a:solidFill>
              </a:rPr>
              <a:t>xuất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00FF00"/>
                </a:solidFill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00FF00"/>
                </a:solidFill>
              </a:rPr>
              <a:t>phân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00FF00"/>
                </a:solidFill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00FF00"/>
                </a:solidFill>
              </a:rPr>
              <a:t>bón</a:t>
            </a:r>
            <a:endParaRPr lang="en-US" sz="4800" b="1" dirty="0">
              <a:ln>
                <a:solidFill>
                  <a:schemeClr val="tx1"/>
                </a:solidFill>
              </a:ln>
              <a:solidFill>
                <a:srgbClr val="00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375" y="217"/>
            <a:ext cx="5250426" cy="4854677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478" y="733295"/>
            <a:ext cx="3984051" cy="44958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683949" y="4876800"/>
            <a:ext cx="3984051" cy="1143000"/>
          </a:xfrm>
          <a:prstGeom prst="rect">
            <a:avLst/>
          </a:prstGeom>
        </p:spPr>
        <p:txBody>
          <a:bodyPr vert="horz" lIns="91048" tIns="45515" rIns="91048" bIns="45515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err="1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/>
              </a:rPr>
              <a:t>Thuốc</a:t>
            </a:r>
            <a:r>
              <a:rPr lang="en-US" sz="4800" b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4800" b="1" dirty="0" err="1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/>
              </a:rPr>
              <a:t>trừ</a:t>
            </a:r>
            <a:r>
              <a:rPr lang="en-US" sz="4800" b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4800" b="1" dirty="0" err="1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/>
              </a:rPr>
              <a:t>sâu</a:t>
            </a:r>
            <a:endParaRPr lang="en-US" sz="4800" b="1" dirty="0">
              <a:ln>
                <a:solidFill>
                  <a:prstClr val="black"/>
                </a:solidFill>
              </a:ln>
              <a:solidFill>
                <a:srgbClr val="FF0000"/>
              </a:solidFill>
              <a:latin typeface="times new roman"/>
            </a:endParaRPr>
          </a:p>
        </p:txBody>
      </p:sp>
      <p:pic>
        <p:nvPicPr>
          <p:cNvPr id="7" name="Picture 6" descr="sx thuoc tru sa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949" y="3320"/>
            <a:ext cx="3984051" cy="1520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000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8435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1981200" y="5562796"/>
            <a:ext cx="8229600" cy="563563"/>
          </a:xfrm>
        </p:spPr>
        <p:txBody>
          <a:bodyPr/>
          <a:lstStyle/>
          <a:p>
            <a:r>
              <a:rPr lang="en-US" altLang="en-US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alt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alt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alt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alt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alt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alt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alt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8436" name="Picture 5" descr="C:\Users\NOTEBOOK\Documents\cantho-1375667378_500x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74650"/>
            <a:ext cx="8458200" cy="518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248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Box 2"/>
          <p:cNvSpPr txBox="1">
            <a:spLocks noChangeArrowheads="1"/>
          </p:cNvSpPr>
          <p:nvPr/>
        </p:nvSpPr>
        <p:spPr bwMode="auto">
          <a:xfrm>
            <a:off x="1600200" y="5830888"/>
            <a:ext cx="88392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800">
                <a:solidFill>
                  <a:srgbClr val="000000"/>
                </a:solidFill>
                <a:latin typeface="Times" pitchFamily="34" charset="0"/>
                <a:cs typeface="Times" pitchFamily="34" charset="0"/>
              </a:rPr>
              <a:t>Trung tâm thương mại Cần Thơ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232" y="0"/>
            <a:ext cx="911753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77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t="-5000" r="-15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45DD78E-ED28-4A0A-A61E-84C26F48D5B7}"/>
              </a:ext>
            </a:extLst>
          </p:cNvPr>
          <p:cNvSpPr txBox="1"/>
          <p:nvPr/>
        </p:nvSpPr>
        <p:spPr>
          <a:xfrm>
            <a:off x="2123767" y="1651821"/>
            <a:ext cx="843607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0428"/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Nêu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dẫn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chứng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cho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thấy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ửu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Long?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75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676400" y="838200"/>
            <a:ext cx="1981200" cy="4941888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Trung tâm văn hóa - khoa học</a:t>
            </a:r>
          </a:p>
        </p:txBody>
      </p: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3657600" y="1016660"/>
            <a:ext cx="6840538" cy="1676400"/>
            <a:chOff x="2134257" y="328922"/>
            <a:chExt cx="6839155" cy="1676802"/>
          </a:xfrm>
        </p:grpSpPr>
        <p:sp>
          <p:nvSpPr>
            <p:cNvPr id="27658" name="Text Box 56"/>
            <p:cNvSpPr txBox="1">
              <a:spLocks noChangeArrowheads="1"/>
            </p:cNvSpPr>
            <p:nvPr/>
          </p:nvSpPr>
          <p:spPr bwMode="auto">
            <a:xfrm>
              <a:off x="2667602" y="328922"/>
              <a:ext cx="6305810" cy="1323756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FFFF99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just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Là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nơi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có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Viện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nghiên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cứu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lúa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.</a:t>
              </a:r>
            </a:p>
          </p:txBody>
        </p:sp>
        <p:cxnSp>
          <p:nvCxnSpPr>
            <p:cNvPr id="4" name="Straight Arrow Connector 3"/>
            <p:cNvCxnSpPr>
              <a:endCxn id="27658" idx="1"/>
            </p:cNvCxnSpPr>
            <p:nvPr/>
          </p:nvCxnSpPr>
          <p:spPr>
            <a:xfrm flipV="1">
              <a:off x="2134257" y="990801"/>
              <a:ext cx="533345" cy="1014923"/>
            </a:xfrm>
            <a:prstGeom prst="straightConnector1">
              <a:avLst/>
            </a:prstGeom>
            <a:ln>
              <a:solidFill>
                <a:srgbClr val="FFFF99"/>
              </a:solidFill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7656" name="Text Box 55"/>
          <p:cNvSpPr txBox="1">
            <a:spLocks noChangeArrowheads="1"/>
          </p:cNvSpPr>
          <p:nvPr/>
        </p:nvSpPr>
        <p:spPr bwMode="auto">
          <a:xfrm>
            <a:off x="4159739" y="2971800"/>
            <a:ext cx="6307085" cy="1938992"/>
          </a:xfrm>
          <a:prstGeom prst="rect">
            <a:avLst/>
          </a:prstGeom>
          <a:solidFill>
            <a:srgbClr val="FFFF99"/>
          </a:solidFill>
          <a:ln w="9525">
            <a:solidFill>
              <a:srgbClr val="FFFF99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003300"/>
                </a:solidFill>
                <a:latin typeface="Times New Roman" pitchFamily="18" charset="0"/>
              </a:rPr>
              <a:t>Có</a:t>
            </a:r>
            <a:r>
              <a:rPr lang="en-US" sz="4000" b="1" dirty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3300"/>
                </a:solidFill>
                <a:latin typeface="Times New Roman" pitchFamily="18" charset="0"/>
              </a:rPr>
              <a:t>nhiều</a:t>
            </a:r>
            <a:r>
              <a:rPr lang="en-US" sz="4000" b="1" dirty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3300"/>
                </a:solidFill>
                <a:latin typeface="Times New Roman" pitchFamily="18" charset="0"/>
              </a:rPr>
              <a:t>trường</a:t>
            </a:r>
            <a:r>
              <a:rPr lang="en-US" sz="4000" b="1" dirty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3300"/>
                </a:solidFill>
                <a:latin typeface="Times New Roman" pitchFamily="18" charset="0"/>
              </a:rPr>
              <a:t>đại</a:t>
            </a:r>
            <a:r>
              <a:rPr lang="en-US" sz="4000" b="1" dirty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3300"/>
                </a:solidFill>
                <a:latin typeface="Times New Roman" pitchFamily="18" charset="0"/>
              </a:rPr>
              <a:t>học</a:t>
            </a:r>
            <a:r>
              <a:rPr lang="en-US" sz="4000" b="1" dirty="0">
                <a:solidFill>
                  <a:srgbClr val="003300"/>
                </a:solidFill>
                <a:latin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003300"/>
                </a:solidFill>
                <a:latin typeface="Times New Roman" pitchFamily="18" charset="0"/>
              </a:rPr>
              <a:t>các</a:t>
            </a:r>
            <a:r>
              <a:rPr lang="en-US" sz="4000" b="1" dirty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3300"/>
                </a:solidFill>
                <a:latin typeface="Times New Roman" pitchFamily="18" charset="0"/>
              </a:rPr>
              <a:t>trường</a:t>
            </a:r>
            <a:r>
              <a:rPr lang="en-US" sz="4000" b="1" dirty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3300"/>
                </a:solidFill>
                <a:latin typeface="Times New Roman" pitchFamily="18" charset="0"/>
              </a:rPr>
              <a:t>cao</a:t>
            </a:r>
            <a:r>
              <a:rPr lang="en-US" sz="4000" b="1" dirty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3300"/>
                </a:solidFill>
                <a:latin typeface="Times New Roman" pitchFamily="18" charset="0"/>
              </a:rPr>
              <a:t>đẳng</a:t>
            </a:r>
            <a:r>
              <a:rPr lang="en-US" sz="4000" b="1" dirty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3300"/>
                </a:solidFill>
                <a:latin typeface="Times New Roman" pitchFamily="18" charset="0"/>
              </a:rPr>
              <a:t>và</a:t>
            </a:r>
            <a:r>
              <a:rPr lang="en-US" sz="4000" b="1" dirty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3300"/>
                </a:solidFill>
                <a:latin typeface="Times New Roman" pitchFamily="18" charset="0"/>
              </a:rPr>
              <a:t>trung</a:t>
            </a:r>
            <a:r>
              <a:rPr lang="en-US" sz="4000" b="1" dirty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3300"/>
                </a:solidFill>
                <a:latin typeface="Times New Roman" pitchFamily="18" charset="0"/>
              </a:rPr>
              <a:t>tâm</a:t>
            </a:r>
            <a:r>
              <a:rPr lang="en-US" sz="4000" b="1" dirty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3300"/>
                </a:solidFill>
                <a:latin typeface="Times New Roman" pitchFamily="18" charset="0"/>
              </a:rPr>
              <a:t>dạy</a:t>
            </a:r>
            <a:r>
              <a:rPr lang="en-US" sz="4000" b="1" dirty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3300"/>
                </a:solidFill>
                <a:latin typeface="Times New Roman" pitchFamily="18" charset="0"/>
              </a:rPr>
              <a:t>nghề</a:t>
            </a:r>
            <a:r>
              <a:rPr lang="en-US" sz="4000" b="1" dirty="0">
                <a:solidFill>
                  <a:srgbClr val="003300"/>
                </a:solidFill>
                <a:latin typeface="Times New Roman" pitchFamily="18" charset="0"/>
              </a:rPr>
              <a:t>.</a:t>
            </a:r>
          </a:p>
        </p:txBody>
      </p:sp>
      <p:cxnSp>
        <p:nvCxnSpPr>
          <p:cNvPr id="9" name="Straight Arrow Connector 8"/>
          <p:cNvCxnSpPr>
            <a:stCxn id="2" idx="3"/>
          </p:cNvCxnSpPr>
          <p:nvPr/>
        </p:nvCxnSpPr>
        <p:spPr bwMode="auto">
          <a:xfrm>
            <a:off x="3657600" y="3309144"/>
            <a:ext cx="502138" cy="9151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39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9E09DE2-2487-411E-917B-8F7F1CE89C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3" y="308008"/>
            <a:ext cx="4119964" cy="3001955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5B91D87-CCF3-49D3-B18B-622CD4A4FB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082" y="247973"/>
            <a:ext cx="3636937" cy="3576465"/>
          </a:xfrm>
          <a:prstGeom prst="rect">
            <a:avLst/>
          </a:prstGeom>
        </p:spPr>
      </p:pic>
      <p:sp>
        <p:nvSpPr>
          <p:cNvPr id="6" name="Text Box 13">
            <a:extLst>
              <a:ext uri="{FF2B5EF4-FFF2-40B4-BE49-F238E27FC236}">
                <a16:creationId xmlns:a16="http://schemas.microsoft.com/office/drawing/2014/main" xmlns="" id="{FB63B713-A9A8-4965-9568-E906966572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1776" y="4456454"/>
            <a:ext cx="7450645" cy="1405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457189">
              <a:spcBef>
                <a:spcPct val="50000"/>
              </a:spcBef>
            </a:pPr>
            <a:r>
              <a:rPr lang="en-US" altLang="en-US" sz="4267" b="1" dirty="0" err="1">
                <a:solidFill>
                  <a:srgbClr val="FFFF00"/>
                </a:solidFill>
              </a:rPr>
              <a:t>Viện</a:t>
            </a:r>
            <a:r>
              <a:rPr lang="en-US" altLang="en-US" sz="4267" b="1" dirty="0">
                <a:solidFill>
                  <a:srgbClr val="FFFF00"/>
                </a:solidFill>
              </a:rPr>
              <a:t> </a:t>
            </a:r>
            <a:r>
              <a:rPr lang="en-US" altLang="en-US" sz="4267" b="1" dirty="0" err="1">
                <a:solidFill>
                  <a:srgbClr val="FFFF00"/>
                </a:solidFill>
              </a:rPr>
              <a:t>nghiên</a:t>
            </a:r>
            <a:r>
              <a:rPr lang="en-US" altLang="en-US" sz="4267" b="1" dirty="0">
                <a:solidFill>
                  <a:srgbClr val="FFFF00"/>
                </a:solidFill>
              </a:rPr>
              <a:t> </a:t>
            </a:r>
            <a:r>
              <a:rPr lang="en-US" altLang="en-US" sz="4267" b="1" dirty="0" err="1">
                <a:solidFill>
                  <a:srgbClr val="FFFF00"/>
                </a:solidFill>
              </a:rPr>
              <a:t>cứu</a:t>
            </a:r>
            <a:r>
              <a:rPr lang="en-US" altLang="en-US" sz="4267" b="1" dirty="0">
                <a:solidFill>
                  <a:srgbClr val="FFFF00"/>
                </a:solidFill>
              </a:rPr>
              <a:t> </a:t>
            </a:r>
            <a:r>
              <a:rPr lang="en-US" altLang="en-US" sz="4267" b="1" dirty="0" err="1">
                <a:solidFill>
                  <a:srgbClr val="FFFF00"/>
                </a:solidFill>
              </a:rPr>
              <a:t>phát</a:t>
            </a:r>
            <a:r>
              <a:rPr lang="en-US" altLang="en-US" sz="4267" b="1" dirty="0">
                <a:solidFill>
                  <a:srgbClr val="FFFF00"/>
                </a:solidFill>
              </a:rPr>
              <a:t> </a:t>
            </a:r>
            <a:r>
              <a:rPr lang="en-US" altLang="en-US" sz="4267" b="1" dirty="0" err="1">
                <a:solidFill>
                  <a:srgbClr val="FFFF00"/>
                </a:solidFill>
              </a:rPr>
              <a:t>triển</a:t>
            </a:r>
            <a:r>
              <a:rPr lang="en-US" altLang="en-US" sz="4267" b="1" dirty="0">
                <a:solidFill>
                  <a:srgbClr val="FFFF00"/>
                </a:solidFill>
              </a:rPr>
              <a:t> </a:t>
            </a:r>
            <a:r>
              <a:rPr lang="en-US" altLang="en-US" sz="4267" b="1" dirty="0" err="1">
                <a:solidFill>
                  <a:srgbClr val="FFFF00"/>
                </a:solidFill>
              </a:rPr>
              <a:t>Đồng</a:t>
            </a:r>
            <a:r>
              <a:rPr lang="en-US" altLang="en-US" sz="4267" b="1" dirty="0">
                <a:solidFill>
                  <a:srgbClr val="FFFF00"/>
                </a:solidFill>
              </a:rPr>
              <a:t> </a:t>
            </a:r>
            <a:r>
              <a:rPr lang="en-US" altLang="en-US" sz="4267" b="1" dirty="0" err="1">
                <a:solidFill>
                  <a:srgbClr val="FFFF00"/>
                </a:solidFill>
              </a:rPr>
              <a:t>bằng</a:t>
            </a:r>
            <a:r>
              <a:rPr lang="en-US" altLang="en-US" sz="4267" b="1" dirty="0">
                <a:solidFill>
                  <a:srgbClr val="FFFF00"/>
                </a:solidFill>
              </a:rPr>
              <a:t> </a:t>
            </a:r>
            <a:r>
              <a:rPr lang="en-US" altLang="en-US" sz="4267" b="1" dirty="0" err="1">
                <a:solidFill>
                  <a:srgbClr val="FFFF00"/>
                </a:solidFill>
              </a:rPr>
              <a:t>sông</a:t>
            </a:r>
            <a:r>
              <a:rPr lang="en-US" altLang="en-US" sz="4267" b="1" dirty="0">
                <a:solidFill>
                  <a:srgbClr val="FFFF00"/>
                </a:solidFill>
              </a:rPr>
              <a:t> </a:t>
            </a:r>
            <a:r>
              <a:rPr lang="en-US" altLang="en-US" sz="4267" b="1" dirty="0" err="1">
                <a:solidFill>
                  <a:srgbClr val="FFFF00"/>
                </a:solidFill>
              </a:rPr>
              <a:t>Cửu</a:t>
            </a:r>
            <a:r>
              <a:rPr lang="en-US" altLang="en-US" sz="4267" b="1" dirty="0">
                <a:solidFill>
                  <a:srgbClr val="FFFF00"/>
                </a:solidFill>
              </a:rPr>
              <a:t> Long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0C41EE1-EA30-409B-84C3-EB4B445351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776" y="247973"/>
            <a:ext cx="4130299" cy="35764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1B8224C-B5D2-4DAE-AAB9-1A6A8FDD69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82" y="3413761"/>
            <a:ext cx="4192295" cy="311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47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extBox 2"/>
          <p:cNvSpPr txBox="1">
            <a:spLocks noChangeArrowheads="1"/>
          </p:cNvSpPr>
          <p:nvPr/>
        </p:nvSpPr>
        <p:spPr bwMode="auto">
          <a:xfrm>
            <a:off x="1905000" y="6073896"/>
            <a:ext cx="8610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800" dirty="0">
                <a:solidFill>
                  <a:srgbClr val="000000"/>
                </a:solidFill>
                <a:latin typeface="Times" pitchFamily="34" charset="0"/>
                <a:cs typeface="Times" pitchFamily="34" charset="0"/>
              </a:rPr>
              <a:t>TRƯỜNG ĐẠI HỌC CẦN THƠ</a:t>
            </a: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2" y="381000"/>
            <a:ext cx="8534400" cy="57150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231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14800" y="6248400"/>
            <a:ext cx="541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0428"/>
            <a:r>
              <a:rPr lang="en-US" sz="2000" b="1" dirty="0">
                <a:solidFill>
                  <a:srgbClr val="000000"/>
                </a:solidFill>
                <a:latin typeface="Time new roman"/>
              </a:rPr>
              <a:t>TRƯỜNG ĐẠI HỌC Y DƯỢC CẦN THƠ</a:t>
            </a:r>
          </a:p>
        </p:txBody>
      </p:sp>
    </p:spTree>
    <p:extLst>
      <p:ext uri="{BB962C8B-B14F-4D97-AF65-F5344CB8AC3E}">
        <p14:creationId xmlns:p14="http://schemas.microsoft.com/office/powerpoint/2010/main" val="357803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4"/>
          <p:cNvSpPr txBox="1">
            <a:spLocks noChangeArrowheads="1"/>
          </p:cNvSpPr>
          <p:nvPr/>
        </p:nvSpPr>
        <p:spPr bwMode="auto">
          <a:xfrm>
            <a:off x="2819400" y="5867521"/>
            <a:ext cx="6553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5400">
                <a:solidFill>
                  <a:srgbClr val="0000FF"/>
                </a:solidFill>
                <a:latin typeface="Times New Roman" pitchFamily="18" charset="0"/>
              </a:rPr>
              <a:t>Trung tâm dạy nghề</a:t>
            </a:r>
          </a:p>
        </p:txBody>
      </p:sp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0" y="381000"/>
            <a:ext cx="8229600" cy="56388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422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NOTEBOOK\Documents\0ec6d2e365185ca900a43dd6f67195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28722"/>
            <a:ext cx="8229600" cy="5562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1524000" y="5903954"/>
            <a:ext cx="9144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TRƯỜNG ĐẠI HỌC KỸ THUẬT – CÔNG NGHỆ CẦN THƠ</a:t>
            </a:r>
          </a:p>
        </p:txBody>
      </p:sp>
    </p:spTree>
    <p:extLst>
      <p:ext uri="{BB962C8B-B14F-4D97-AF65-F5344CB8AC3E}">
        <p14:creationId xmlns:p14="http://schemas.microsoft.com/office/powerpoint/2010/main" val="29656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9620250" y="3124231"/>
            <a:ext cx="1904975" cy="2331690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815" b="47963" l="73800" r="9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1026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483" y="2787977"/>
            <a:ext cx="2329107" cy="271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3959839" y="1756641"/>
            <a:ext cx="1523403" cy="1916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9722435" y="2787977"/>
            <a:ext cx="1938921" cy="2772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6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0" t="7311" r="23840" b="14022"/>
          <a:stretch/>
        </p:blipFill>
        <p:spPr>
          <a:xfrm>
            <a:off x="4084331" y="1170377"/>
            <a:ext cx="1588232" cy="2579054"/>
          </a:xfrm>
          <a:prstGeom prst="rect">
            <a:avLst/>
          </a:prstGeom>
        </p:spPr>
      </p:pic>
      <p:pic>
        <p:nvPicPr>
          <p:cNvPr id="9" name="Tieng-vit-ke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87400" y="-1905000"/>
            <a:ext cx="876300" cy="876300"/>
          </a:xfrm>
          <a:prstGeom prst="rect">
            <a:avLst/>
          </a:prstGeom>
        </p:spPr>
      </p:pic>
      <p:pic>
        <p:nvPicPr>
          <p:cNvPr id="10" name="Tieng-ga-con-keu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9356.37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87400" y="-371564"/>
            <a:ext cx="1028700" cy="10287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17524" y="56836"/>
            <a:ext cx="4172041" cy="2486469"/>
            <a:chOff x="269924" y="56836"/>
            <a:chExt cx="4172041" cy="2486469"/>
          </a:xfrm>
        </p:grpSpPr>
        <p:sp>
          <p:nvSpPr>
            <p:cNvPr id="13" name="Cloud 12"/>
            <p:cNvSpPr/>
            <p:nvPr/>
          </p:nvSpPr>
          <p:spPr>
            <a:xfrm>
              <a:off x="269924" y="56836"/>
              <a:ext cx="4172041" cy="2486469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13439" y="558147"/>
              <a:ext cx="3685009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000" dirty="0" smtClean="0">
                  <a:solidFill>
                    <a:srgbClr val="FF0066"/>
                  </a:solidFill>
                  <a:latin typeface="Coiny" panose="02000903060500060000" pitchFamily="2" charset="0"/>
                </a:rPr>
                <a:t>Xin </a:t>
              </a:r>
              <a:r>
                <a:rPr lang="en-US" sz="4000" dirty="0" err="1" smtClean="0">
                  <a:solidFill>
                    <a:srgbClr val="FF0066"/>
                  </a:solidFill>
                  <a:latin typeface="Coiny" panose="02000903060500060000" pitchFamily="2" charset="0"/>
                </a:rPr>
                <a:t>chào</a:t>
              </a:r>
              <a:r>
                <a:rPr lang="en-US" sz="4000" dirty="0" smtClean="0">
                  <a:solidFill>
                    <a:srgbClr val="FF0066"/>
                  </a:solidFill>
                  <a:latin typeface="Coiny" panose="02000903060500060000" pitchFamily="2" charset="0"/>
                </a:rPr>
                <a:t> </a:t>
              </a:r>
              <a:r>
                <a:rPr lang="en-US" sz="4000" dirty="0" err="1" smtClean="0">
                  <a:solidFill>
                    <a:srgbClr val="FF0066"/>
                  </a:solidFill>
                  <a:latin typeface="Coiny" panose="02000903060500060000" pitchFamily="2" charset="0"/>
                </a:rPr>
                <a:t>tất</a:t>
              </a:r>
              <a:r>
                <a:rPr lang="en-US" sz="4000" dirty="0" smtClean="0">
                  <a:solidFill>
                    <a:srgbClr val="FF0066"/>
                  </a:solidFill>
                  <a:latin typeface="Coiny" panose="02000903060500060000" pitchFamily="2" charset="0"/>
                </a:rPr>
                <a:t> </a:t>
              </a:r>
              <a:r>
                <a:rPr lang="en-US" sz="4000" dirty="0" err="1" smtClean="0">
                  <a:solidFill>
                    <a:srgbClr val="FF0066"/>
                  </a:solidFill>
                  <a:latin typeface="Coiny" panose="02000903060500060000" pitchFamily="2" charset="0"/>
                </a:rPr>
                <a:t>cả</a:t>
              </a:r>
              <a:r>
                <a:rPr lang="en-US" sz="4000" dirty="0">
                  <a:solidFill>
                    <a:srgbClr val="FF0066"/>
                  </a:solidFill>
                  <a:latin typeface="Coiny" panose="02000903060500060000" pitchFamily="2" charset="0"/>
                </a:rPr>
                <a:t> </a:t>
              </a:r>
              <a:r>
                <a:rPr lang="en-US" sz="4000" dirty="0" err="1" smtClean="0">
                  <a:solidFill>
                    <a:srgbClr val="FF0066"/>
                  </a:solidFill>
                  <a:latin typeface="Coiny" panose="02000903060500060000" pitchFamily="2" charset="0"/>
                </a:rPr>
                <a:t>các</a:t>
              </a:r>
              <a:r>
                <a:rPr lang="en-US" sz="4000" dirty="0" smtClean="0">
                  <a:solidFill>
                    <a:srgbClr val="FF0066"/>
                  </a:solidFill>
                  <a:latin typeface="Coiny" panose="02000903060500060000" pitchFamily="2" charset="0"/>
                </a:rPr>
                <a:t> </a:t>
              </a:r>
              <a:r>
                <a:rPr lang="en-US" sz="4000" dirty="0" err="1" smtClean="0">
                  <a:solidFill>
                    <a:srgbClr val="FF0066"/>
                  </a:solidFill>
                  <a:latin typeface="Coiny" panose="02000903060500060000" pitchFamily="2" charset="0"/>
                </a:rPr>
                <a:t>bạn</a:t>
              </a:r>
              <a:r>
                <a:rPr lang="en-US" sz="4000" dirty="0">
                  <a:solidFill>
                    <a:srgbClr val="FF0066"/>
                  </a:solidFill>
                  <a:latin typeface="Coiny" panose="02000903060500060000" pitchFamily="2" charset="0"/>
                </a:rPr>
                <a:t>!</a:t>
              </a:r>
              <a:endParaRPr lang="en-US" sz="4000" dirty="0">
                <a:latin typeface="Coiny" panose="02000903060500060000" pitchFamily="2" charset="0"/>
              </a:endParaRPr>
            </a:p>
          </p:txBody>
        </p:sp>
      </p:grpSp>
      <p:pic>
        <p:nvPicPr>
          <p:cNvPr id="17" name="图片 10" descr="d1ca708a87c9b39e9bdf39142e09b55e">
            <a:hlinkClick r:id="rId22" action="ppaction://hlinksldjump"/>
          </p:cNvPr>
          <p:cNvPicPr/>
          <p:nvPr/>
        </p:nvPicPr>
        <p:blipFill>
          <a:blip r:embed="rId23"/>
          <a:stretch>
            <a:fillRect/>
          </a:stretch>
        </p:blipFill>
        <p:spPr>
          <a:xfrm>
            <a:off x="10160935" y="-547289"/>
            <a:ext cx="1821656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1318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3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63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120" y="228600"/>
            <a:ext cx="837176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1544877" y="5781020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TRƯỜNG CAO ĐẲNG KINH TẾ – KỸ THUẬT CẦN THƠ</a:t>
            </a:r>
          </a:p>
        </p:txBody>
      </p:sp>
    </p:spTree>
    <p:extLst>
      <p:ext uri="{BB962C8B-B14F-4D97-AF65-F5344CB8AC3E}">
        <p14:creationId xmlns:p14="http://schemas.microsoft.com/office/powerpoint/2010/main" val="57613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1676400" y="6305210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TRƯỜNG CAO ĐẲNG Y TẾ CẦN THƠ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6824"/>
            <a:ext cx="9144000" cy="631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74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t="-9000" r="-12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372E50B-509B-408C-A787-93865DD75D57}"/>
              </a:ext>
            </a:extLst>
          </p:cNvPr>
          <p:cNvSpPr txBox="1"/>
          <p:nvPr/>
        </p:nvSpPr>
        <p:spPr>
          <a:xfrm>
            <a:off x="1981200" y="1602658"/>
            <a:ext cx="785597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0428"/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ửu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Long?</a:t>
            </a:r>
            <a:endParaRPr lang="en-US" sz="4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84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4"/>
          <p:cNvSpPr txBox="1">
            <a:spLocks noChangeArrowheads="1"/>
          </p:cNvSpPr>
          <p:nvPr/>
        </p:nvSpPr>
        <p:spPr bwMode="auto">
          <a:xfrm>
            <a:off x="1905000" y="-42863"/>
            <a:ext cx="8534400" cy="572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</a:pPr>
            <a:endParaRPr lang="en-GB" sz="2400" b="1">
              <a:solidFill>
                <a:srgbClr val="660033"/>
              </a:solidFill>
              <a:latin typeface="Times New Roman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524000" y="1143000"/>
            <a:ext cx="2057400" cy="36576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4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4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4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endParaRPr lang="en-US" sz="4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3581400" y="0"/>
            <a:ext cx="6858000" cy="2971800"/>
            <a:chOff x="2057400" y="76200"/>
            <a:chExt cx="6324600" cy="2971800"/>
          </a:xfrm>
        </p:grpSpPr>
        <p:sp>
          <p:nvSpPr>
            <p:cNvPr id="31755" name="Text Box 58"/>
            <p:cNvSpPr txBox="1">
              <a:spLocks noChangeArrowheads="1"/>
            </p:cNvSpPr>
            <p:nvPr/>
          </p:nvSpPr>
          <p:spPr bwMode="auto">
            <a:xfrm>
              <a:off x="2324100" y="76200"/>
              <a:ext cx="6057900" cy="1938992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Được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tham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quan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, du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lịch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tại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các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khu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vườn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với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nhiều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loại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cây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trái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.</a:t>
              </a:r>
            </a:p>
          </p:txBody>
        </p:sp>
        <p:cxnSp>
          <p:nvCxnSpPr>
            <p:cNvPr id="4" name="Straight Arrow Connector 3"/>
            <p:cNvCxnSpPr>
              <a:stCxn id="2" idx="3"/>
              <a:endCxn id="31755" idx="1"/>
            </p:cNvCxnSpPr>
            <p:nvPr/>
          </p:nvCxnSpPr>
          <p:spPr>
            <a:xfrm flipV="1">
              <a:off x="2057400" y="1046163"/>
              <a:ext cx="266453" cy="200183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3581401" y="2057459"/>
            <a:ext cx="6858001" cy="1938992"/>
            <a:chOff x="2057400" y="2057398"/>
            <a:chExt cx="6324600" cy="1939187"/>
          </a:xfrm>
        </p:grpSpPr>
        <p:sp>
          <p:nvSpPr>
            <p:cNvPr id="31753" name="Text Box 59"/>
            <p:cNvSpPr txBox="1">
              <a:spLocks noChangeArrowheads="1"/>
            </p:cNvSpPr>
            <p:nvPr/>
          </p:nvSpPr>
          <p:spPr bwMode="auto">
            <a:xfrm>
              <a:off x="2338493" y="2057398"/>
              <a:ext cx="6043507" cy="1939187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Được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tham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quan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,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mua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sắm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ở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các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chợ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nổi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trên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sông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,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chợ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rau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quả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,...</a:t>
              </a:r>
            </a:p>
          </p:txBody>
        </p:sp>
        <p:cxnSp>
          <p:nvCxnSpPr>
            <p:cNvPr id="6" name="Straight Arrow Connector 5"/>
            <p:cNvCxnSpPr>
              <a:stCxn id="2" idx="3"/>
              <a:endCxn id="31753" idx="1"/>
            </p:cNvCxnSpPr>
            <p:nvPr/>
          </p:nvCxnSpPr>
          <p:spPr>
            <a:xfrm>
              <a:off x="2057400" y="2971831"/>
              <a:ext cx="281093" cy="5516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3581400" y="3152776"/>
            <a:ext cx="6904038" cy="3205816"/>
            <a:chOff x="2133600" y="2906017"/>
            <a:chExt cx="6903903" cy="3205757"/>
          </a:xfrm>
        </p:grpSpPr>
        <p:sp>
          <p:nvSpPr>
            <p:cNvPr id="31751" name="Text Box 60"/>
            <p:cNvSpPr txBox="1">
              <a:spLocks noChangeArrowheads="1"/>
            </p:cNvSpPr>
            <p:nvPr/>
          </p:nvSpPr>
          <p:spPr bwMode="auto">
            <a:xfrm>
              <a:off x="2392496" y="4172818"/>
              <a:ext cx="6645007" cy="1938956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Được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tham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quan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vườn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cò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Bằng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Lăng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,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thư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giãn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,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đi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dạo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tại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bến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Ninh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Kiều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.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2133600" y="2906017"/>
              <a:ext cx="304794" cy="164779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16674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4724" y="3886200"/>
            <a:ext cx="4344676" cy="2971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  <a:headEnd/>
            <a:tailEnd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3998" y="3870850"/>
            <a:ext cx="4343402" cy="29871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0" y="5"/>
            <a:ext cx="4572000" cy="3733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11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0" y="-1"/>
            <a:ext cx="4572000" cy="3667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7991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7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100" y="34119"/>
            <a:ext cx="9134901" cy="682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24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75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00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5562600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b="1" dirty="0" err="1">
                <a:ln>
                  <a:solidFill>
                    <a:schemeClr val="tx1"/>
                  </a:solidFill>
                </a:ln>
                <a:solidFill>
                  <a:srgbClr val="6600CC"/>
                </a:solidFill>
              </a:rPr>
              <a:t>Chợ</a:t>
            </a:r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6600CC"/>
                </a:solidFill>
              </a:rPr>
              <a:t> </a:t>
            </a:r>
            <a:r>
              <a:rPr lang="en-US" sz="5400" b="1" dirty="0" err="1">
                <a:ln>
                  <a:solidFill>
                    <a:schemeClr val="tx1"/>
                  </a:solidFill>
                </a:ln>
                <a:solidFill>
                  <a:srgbClr val="6600CC"/>
                </a:solidFill>
              </a:rPr>
              <a:t>nổi</a:t>
            </a:r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6600CC"/>
                </a:solidFill>
              </a:rPr>
              <a:t> </a:t>
            </a:r>
            <a:r>
              <a:rPr lang="en-US" sz="5400" b="1" dirty="0" err="1">
                <a:ln>
                  <a:solidFill>
                    <a:schemeClr val="tx1"/>
                  </a:solidFill>
                </a:ln>
                <a:solidFill>
                  <a:srgbClr val="6600CC"/>
                </a:solidFill>
              </a:rPr>
              <a:t>Cái</a:t>
            </a:r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6600CC"/>
                </a:solidFill>
              </a:rPr>
              <a:t> </a:t>
            </a:r>
            <a:r>
              <a:rPr lang="en-US" sz="5400" b="1" dirty="0" err="1">
                <a:ln>
                  <a:solidFill>
                    <a:schemeClr val="tx1"/>
                  </a:solidFill>
                </a:ln>
                <a:solidFill>
                  <a:srgbClr val="6600CC"/>
                </a:solidFill>
              </a:rPr>
              <a:t>Răng</a:t>
            </a:r>
            <a:endParaRPr lang="en-US" sz="5400" b="1" dirty="0">
              <a:ln>
                <a:solidFill>
                  <a:schemeClr val="tx1"/>
                </a:solidFill>
              </a:ln>
              <a:solidFill>
                <a:srgbClr val="6600CC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5486400"/>
          </a:xfrm>
        </p:spPr>
      </p:pic>
    </p:spTree>
    <p:extLst>
      <p:ext uri="{BB962C8B-B14F-4D97-AF65-F5344CB8AC3E}">
        <p14:creationId xmlns:p14="http://schemas.microsoft.com/office/powerpoint/2010/main" val="57866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5486400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Chợ</a:t>
            </a:r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 </a:t>
            </a:r>
            <a:r>
              <a:rPr lang="en-US" sz="54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nổi</a:t>
            </a:r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 </a:t>
            </a:r>
            <a:r>
              <a:rPr lang="en-US" sz="54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Phụng</a:t>
            </a:r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 </a:t>
            </a:r>
            <a:r>
              <a:rPr lang="en-US" sz="54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Hiệp</a:t>
            </a:r>
            <a:endParaRPr lang="en-US" sz="5400" b="1" dirty="0">
              <a:ln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2171"/>
            <a:ext cx="9144000" cy="5454445"/>
          </a:xfrm>
        </p:spPr>
      </p:pic>
    </p:spTree>
    <p:extLst>
      <p:ext uri="{BB962C8B-B14F-4D97-AF65-F5344CB8AC3E}">
        <p14:creationId xmlns:p14="http://schemas.microsoft.com/office/powerpoint/2010/main" val="316955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35280" y="137160"/>
            <a:ext cx="7410994" cy="132588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798319" y="2021205"/>
            <a:ext cx="9370423" cy="2646046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tabLst>
                <a:tab pos="457200" algn="l"/>
              </a:tabLst>
            </a:pPr>
            <a:endParaRPr lang="en-US" sz="5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Left Arrow 5">
            <a:hlinkClick r:id="rId6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bg1"/>
                </a:solidFill>
              </a:rPr>
              <a:t>Trở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về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4464" y="137160"/>
            <a:ext cx="71018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Thành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Hồ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Chí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Minh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mang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gian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050064" y="3712281"/>
            <a:ext cx="2569652" cy="1176337"/>
            <a:chOff x="1671788" y="4144188"/>
            <a:chExt cx="2569652" cy="1176337"/>
          </a:xfrm>
        </p:grpSpPr>
        <p:sp>
          <p:nvSpPr>
            <p:cNvPr id="11" name="Rounded Rectangle 10"/>
            <p:cNvSpPr/>
            <p:nvPr/>
          </p:nvSpPr>
          <p:spPr>
            <a:xfrm>
              <a:off x="2183757" y="4319549"/>
              <a:ext cx="2057683" cy="68580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342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   </a:t>
              </a:r>
              <a:r>
                <a:rPr kumimoji="0" lang="vi-VN" sz="3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1976</a:t>
              </a:r>
              <a:endPara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pic>
          <p:nvPicPr>
            <p:cNvPr id="12" name="Picture 1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1788" y="4144188"/>
              <a:ext cx="10239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3" name="Group 12"/>
          <p:cNvGrpSpPr/>
          <p:nvPr/>
        </p:nvGrpSpPr>
        <p:grpSpPr>
          <a:xfrm>
            <a:off x="1811439" y="3712282"/>
            <a:ext cx="2595687" cy="1176337"/>
            <a:chOff x="3342481" y="3355181"/>
            <a:chExt cx="2595687" cy="1176337"/>
          </a:xfrm>
        </p:grpSpPr>
        <p:sp>
          <p:nvSpPr>
            <p:cNvPr id="14" name="Rounded Rectangle 13"/>
            <p:cNvSpPr/>
            <p:nvPr/>
          </p:nvSpPr>
          <p:spPr>
            <a:xfrm>
              <a:off x="3987800" y="3543509"/>
              <a:ext cx="1950368" cy="685800"/>
            </a:xfrm>
            <a:prstGeom prst="roundRect">
              <a:avLst/>
            </a:prstGeom>
            <a:solidFill>
              <a:srgbClr val="00B050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342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1973</a:t>
              </a:r>
              <a:endPara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pic>
          <p:nvPicPr>
            <p:cNvPr id="15" name="Picture 1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2481" y="3355181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6" name="Group 15"/>
          <p:cNvGrpSpPr/>
          <p:nvPr/>
        </p:nvGrpSpPr>
        <p:grpSpPr>
          <a:xfrm>
            <a:off x="8336916" y="3712282"/>
            <a:ext cx="2650393" cy="1176337"/>
            <a:chOff x="4703762" y="4144187"/>
            <a:chExt cx="2650393" cy="1176337"/>
          </a:xfrm>
        </p:grpSpPr>
        <p:sp>
          <p:nvSpPr>
            <p:cNvPr id="17" name="Rounded Rectangle 16"/>
            <p:cNvSpPr/>
            <p:nvPr/>
          </p:nvSpPr>
          <p:spPr>
            <a:xfrm>
              <a:off x="5346700" y="4319559"/>
              <a:ext cx="2007455" cy="685800"/>
            </a:xfrm>
            <a:prstGeom prst="roundRect">
              <a:avLst/>
            </a:prstGeom>
            <a:solidFill>
              <a:srgbClr val="FF3300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342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1975</a:t>
              </a:r>
              <a:endPara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pic>
          <p:nvPicPr>
            <p:cNvPr id="18" name="Picture 1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762" y="4144187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52858" y="2857686"/>
            <a:ext cx="1752600" cy="1077118"/>
          </a:xfrm>
          <a:prstGeom prst="rect">
            <a:avLst/>
          </a:prstGeom>
        </p:spPr>
      </p:pic>
      <p:pic>
        <p:nvPicPr>
          <p:cNvPr id="20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714" y="2895331"/>
            <a:ext cx="992311" cy="99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758" y="2942493"/>
            <a:ext cx="992311" cy="99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87112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Box 3"/>
          <p:cNvSpPr txBox="1">
            <a:spLocks noChangeArrowheads="1"/>
          </p:cNvSpPr>
          <p:nvPr/>
        </p:nvSpPr>
        <p:spPr bwMode="auto">
          <a:xfrm>
            <a:off x="2209801" y="5943721"/>
            <a:ext cx="7848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228600"/>
            <a:ext cx="8458200" cy="56388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241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42049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ben ninh kie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359" y="132567"/>
            <a:ext cx="89154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325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992941"/>
              </p:ext>
            </p:extLst>
          </p:nvPr>
        </p:nvGraphicFramePr>
        <p:xfrm>
          <a:off x="0" y="-2"/>
          <a:ext cx="12039600" cy="655320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75547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28412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4824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 new roman"/>
                        </a:rPr>
                        <a:t>Trung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Time new roman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 new roman"/>
                        </a:rPr>
                        <a:t>tâm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 new roman"/>
                        <a:cs typeface="Times New Roman" pitchFamily="18" charset="0"/>
                      </a:endParaRPr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 new roman"/>
                        </a:rPr>
                        <a:t>Dẫn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 new roman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 new roman"/>
                        </a:rPr>
                        <a:t>chứng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 new roman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 new roman"/>
                        </a:rPr>
                        <a:t>cụ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 new roman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 new roman"/>
                        </a:rPr>
                        <a:t>thể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 new roman"/>
                        <a:cs typeface="Times New Roman" pitchFamily="18" charset="0"/>
                      </a:endParaRPr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30240">
                <a:tc>
                  <a:txBody>
                    <a:bodyPr/>
                    <a:lstStyle/>
                    <a:p>
                      <a:pPr algn="ctr"/>
                      <a:r>
                        <a:rPr lang="en-US" sz="3600" b="1" baseline="0" dirty="0" err="1" smtClean="0">
                          <a:solidFill>
                            <a:srgbClr val="002060"/>
                          </a:solidFill>
                        </a:rPr>
                        <a:t>Trung</a:t>
                      </a:r>
                      <a:r>
                        <a:rPr lang="en-US" sz="3600" b="1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b="1" baseline="0" dirty="0" err="1" smtClean="0">
                          <a:solidFill>
                            <a:srgbClr val="002060"/>
                          </a:solidFill>
                        </a:rPr>
                        <a:t>tâm</a:t>
                      </a:r>
                      <a:endParaRPr lang="en-US" sz="3600" b="1" baseline="0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en-US" sz="3600" b="1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002060"/>
                          </a:solidFill>
                        </a:rPr>
                        <a:t>kinh</a:t>
                      </a:r>
                      <a:r>
                        <a:rPr lang="en-US" sz="3600" b="1" baseline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002060"/>
                          </a:solidFill>
                        </a:rPr>
                        <a:t>tế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37359">
                <a:tc>
                  <a:txBody>
                    <a:bodyPr/>
                    <a:lstStyle/>
                    <a:p>
                      <a:pPr algn="ctr"/>
                      <a:r>
                        <a:rPr lang="en-US" sz="3600" b="1" baseline="0" dirty="0" err="1" smtClean="0">
                          <a:solidFill>
                            <a:srgbClr val="002060"/>
                          </a:solidFill>
                        </a:rPr>
                        <a:t>Trung</a:t>
                      </a:r>
                      <a:r>
                        <a:rPr lang="en-US" sz="3600" b="1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002060"/>
                          </a:solidFill>
                        </a:rPr>
                        <a:t>tâm</a:t>
                      </a:r>
                      <a:r>
                        <a:rPr lang="en-US" sz="3600" b="1" baseline="0" dirty="0">
                          <a:solidFill>
                            <a:srgbClr val="002060"/>
                          </a:solidFill>
                        </a:rPr>
                        <a:t> </a:t>
                      </a:r>
                      <a:endParaRPr lang="en-US" sz="3600" b="1" baseline="0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en-US" sz="3600" b="1" baseline="0" dirty="0" err="1" smtClean="0">
                          <a:solidFill>
                            <a:srgbClr val="002060"/>
                          </a:solidFill>
                        </a:rPr>
                        <a:t>khoa</a:t>
                      </a:r>
                      <a:r>
                        <a:rPr lang="en-US" sz="3600" b="1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002060"/>
                          </a:solidFill>
                        </a:rPr>
                        <a:t>học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Tx/>
                        <a:buChar char="-"/>
                      </a:pPr>
                      <a:endParaRPr lang="en-US" sz="2400" dirty="0"/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37359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</a:rPr>
                        <a:t>Trung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</a:rPr>
                        <a:t>tâm</a:t>
                      </a:r>
                      <a:r>
                        <a:rPr lang="en-US" sz="3600" b="1" baseline="0" dirty="0">
                          <a:solidFill>
                            <a:srgbClr val="002060"/>
                          </a:solidFill>
                        </a:rPr>
                        <a:t> </a:t>
                      </a:r>
                      <a:endParaRPr lang="en-US" sz="3600" b="1" baseline="0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en-US" sz="3600" b="1" baseline="0" dirty="0" err="1" smtClean="0">
                          <a:solidFill>
                            <a:srgbClr val="002060"/>
                          </a:solidFill>
                        </a:rPr>
                        <a:t>văn</a:t>
                      </a:r>
                      <a:r>
                        <a:rPr lang="en-US" sz="3600" b="1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002060"/>
                          </a:solidFill>
                        </a:rPr>
                        <a:t>hóa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2" name="Rounded Rectangle 1"/>
          <p:cNvSpPr/>
          <p:nvPr/>
        </p:nvSpPr>
        <p:spPr>
          <a:xfrm>
            <a:off x="4047067" y="609600"/>
            <a:ext cx="7840133" cy="1447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defTabSz="914377">
              <a:defRPr/>
            </a:pP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ĐBSCL</a:t>
            </a:r>
            <a:r>
              <a:rPr lang="vi-VN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S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ản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khẩu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vi-VN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4047067" y="2514600"/>
            <a:ext cx="7840133" cy="1752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just" defTabSz="914377">
              <a:defRPr/>
            </a:pPr>
            <a:r>
              <a:rPr lang="en-US" sz="3200" b="1" dirty="0">
                <a:solidFill>
                  <a:schemeClr val="tx1"/>
                </a:solidFill>
                <a:latin typeface="Calibri"/>
              </a:rPr>
              <a:t>- 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Sản xuất máy nông nghiệp, phân bón, thuốc trừ sâu,...</a:t>
            </a:r>
          </a:p>
          <a:p>
            <a:pPr algn="just" defTabSz="914377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nghiên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ĐBSCL</a:t>
            </a:r>
            <a:r>
              <a:rPr lang="vi-VN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047067" y="4495800"/>
            <a:ext cx="7840133" cy="1905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 defTabSz="914377">
              <a:defRPr/>
            </a:pPr>
            <a:r>
              <a:rPr lang="vi-VN" sz="32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ĐH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Cao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đẳng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,...</a:t>
            </a:r>
          </a:p>
          <a:p>
            <a:pPr algn="just" defTabSz="914377">
              <a:defRPr/>
            </a:pPr>
            <a:r>
              <a:rPr lang="vi-VN" sz="32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cò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Lăng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,...</a:t>
            </a:r>
          </a:p>
        </p:txBody>
      </p:sp>
    </p:spTree>
    <p:extLst>
      <p:ext uri="{BB962C8B-B14F-4D97-AF65-F5344CB8AC3E}">
        <p14:creationId xmlns:p14="http://schemas.microsoft.com/office/powerpoint/2010/main" val="296838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椭圆 24"/>
          <p:cNvSpPr/>
          <p:nvPr/>
        </p:nvSpPr>
        <p:spPr>
          <a:xfrm>
            <a:off x="1997423" y="1325532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3" rIns="96364" bIns="48183" rtlCol="0" anchor="ctr"/>
          <a:lstStyle/>
          <a:p>
            <a:pPr algn="ctr" defTabSz="457189"/>
            <a:endParaRPr lang="zh-CN" altLang="en-US" sz="2257">
              <a:solidFill>
                <a:prstClr val="white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3634361" y="1325532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3" rIns="96364" bIns="48183" rtlCol="0" anchor="ctr"/>
          <a:lstStyle/>
          <a:p>
            <a:pPr algn="ctr" defTabSz="457189"/>
            <a:endParaRPr lang="zh-CN" altLang="en-US" sz="2257">
              <a:solidFill>
                <a:prstClr val="white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5284278" y="1325532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3" rIns="96364" bIns="48183" rtlCol="0" anchor="ctr"/>
          <a:lstStyle/>
          <a:p>
            <a:pPr algn="ctr" defTabSz="457189"/>
            <a:endParaRPr lang="zh-CN" altLang="en-US" sz="2257">
              <a:solidFill>
                <a:prstClr val="white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2132391" y="1454696"/>
            <a:ext cx="1699131" cy="1693305"/>
            <a:chOff x="3768359" y="1725446"/>
            <a:chExt cx="1930605" cy="1930605"/>
          </a:xfrm>
        </p:grpSpPr>
        <p:sp>
          <p:nvSpPr>
            <p:cNvPr id="30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1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1C939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3773969" y="1460037"/>
            <a:ext cx="1699131" cy="1693305"/>
            <a:chOff x="3768359" y="1725446"/>
            <a:chExt cx="1930605" cy="1930605"/>
          </a:xfrm>
        </p:grpSpPr>
        <p:sp>
          <p:nvSpPr>
            <p:cNvPr id="33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4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5418192" y="1460037"/>
            <a:ext cx="1699131" cy="1693305"/>
            <a:chOff x="3768359" y="1725446"/>
            <a:chExt cx="1930605" cy="1930605"/>
          </a:xfrm>
        </p:grpSpPr>
        <p:sp>
          <p:nvSpPr>
            <p:cNvPr id="36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7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1" name="矩形 40"/>
          <p:cNvSpPr/>
          <p:nvPr/>
        </p:nvSpPr>
        <p:spPr>
          <a:xfrm>
            <a:off x="2291207" y="1387995"/>
            <a:ext cx="1217326" cy="1795592"/>
          </a:xfrm>
          <a:prstGeom prst="rect">
            <a:avLst/>
          </a:prstGeom>
          <a:effectLst/>
        </p:spPr>
        <p:txBody>
          <a:bodyPr wrap="none" lIns="96364" tIns="48183" rIns="96364" bIns="48183">
            <a:spAutoFit/>
          </a:bodyPr>
          <a:lstStyle/>
          <a:p>
            <a:pPr defTabSz="457189"/>
            <a:r>
              <a:rPr lang="en-US" altLang="zh-CN" sz="11036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V</a:t>
            </a:r>
            <a:endParaRPr lang="zh-CN" altLang="en-US" sz="11036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4005133" y="1377359"/>
            <a:ext cx="1217326" cy="1795592"/>
          </a:xfrm>
          <a:prstGeom prst="rect">
            <a:avLst/>
          </a:prstGeom>
          <a:effectLst/>
        </p:spPr>
        <p:txBody>
          <a:bodyPr wrap="none" lIns="96364" tIns="48183" rIns="96364" bIns="48183">
            <a:spAutoFit/>
          </a:bodyPr>
          <a:lstStyle/>
          <a:p>
            <a:pPr defTabSz="457189"/>
            <a:r>
              <a:rPr lang="en-US" altLang="zh-CN" sz="11036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Ậ</a:t>
            </a:r>
            <a:endParaRPr lang="zh-CN" altLang="en-US" sz="11036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5641382" y="1443419"/>
            <a:ext cx="1217326" cy="1795592"/>
          </a:xfrm>
          <a:prstGeom prst="rect">
            <a:avLst/>
          </a:prstGeom>
          <a:effectLst/>
        </p:spPr>
        <p:txBody>
          <a:bodyPr wrap="none" lIns="96364" tIns="48183" rIns="96364" bIns="48183">
            <a:spAutoFit/>
          </a:bodyPr>
          <a:lstStyle/>
          <a:p>
            <a:pPr defTabSz="457189"/>
            <a:r>
              <a:rPr lang="en-US" altLang="zh-CN" sz="11036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N</a:t>
            </a:r>
            <a:endParaRPr lang="zh-CN" altLang="en-US" sz="11036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1591537" y="2243210"/>
            <a:ext cx="405887" cy="404495"/>
            <a:chOff x="3768359" y="1725446"/>
            <a:chExt cx="1930605" cy="1930605"/>
          </a:xfrm>
        </p:grpSpPr>
        <p:sp>
          <p:nvSpPr>
            <p:cNvPr id="46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7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1194516" y="2062458"/>
            <a:ext cx="284016" cy="283041"/>
            <a:chOff x="3768359" y="1725446"/>
            <a:chExt cx="1930605" cy="1930605"/>
          </a:xfrm>
          <a:solidFill>
            <a:srgbClr val="EA5E66"/>
          </a:solidFill>
        </p:grpSpPr>
        <p:sp>
          <p:nvSpPr>
            <p:cNvPr id="49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pFill/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0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3586373" y="1407208"/>
            <a:ext cx="203535" cy="202837"/>
            <a:chOff x="3768359" y="1725446"/>
            <a:chExt cx="1930605" cy="1930605"/>
          </a:xfrm>
        </p:grpSpPr>
        <p:sp>
          <p:nvSpPr>
            <p:cNvPr id="5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5296979" y="1352805"/>
            <a:ext cx="290432" cy="289436"/>
            <a:chOff x="3768359" y="1725446"/>
            <a:chExt cx="1930605" cy="1930605"/>
          </a:xfrm>
        </p:grpSpPr>
        <p:sp>
          <p:nvSpPr>
            <p:cNvPr id="5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1C939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5276184" y="2998967"/>
            <a:ext cx="250643" cy="249783"/>
            <a:chOff x="3768359" y="1725446"/>
            <a:chExt cx="1930605" cy="1930605"/>
          </a:xfrm>
        </p:grpSpPr>
        <p:sp>
          <p:nvSpPr>
            <p:cNvPr id="58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9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3691467" y="2977900"/>
            <a:ext cx="257852" cy="256968"/>
            <a:chOff x="3768359" y="1725446"/>
            <a:chExt cx="1930605" cy="1930605"/>
          </a:xfrm>
        </p:grpSpPr>
        <p:sp>
          <p:nvSpPr>
            <p:cNvPr id="61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2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6977152" y="1255601"/>
            <a:ext cx="253899" cy="253027"/>
            <a:chOff x="3768359" y="1725446"/>
            <a:chExt cx="1930605" cy="1930605"/>
          </a:xfrm>
        </p:grpSpPr>
        <p:sp>
          <p:nvSpPr>
            <p:cNvPr id="64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5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7077082" y="3064283"/>
            <a:ext cx="224333" cy="223563"/>
            <a:chOff x="3768359" y="1725446"/>
            <a:chExt cx="1930605" cy="1930605"/>
          </a:xfrm>
        </p:grpSpPr>
        <p:sp>
          <p:nvSpPr>
            <p:cNvPr id="67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8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7339666" y="2038622"/>
            <a:ext cx="405887" cy="404495"/>
            <a:chOff x="3768359" y="1725446"/>
            <a:chExt cx="1930605" cy="1930605"/>
          </a:xfrm>
        </p:grpSpPr>
        <p:sp>
          <p:nvSpPr>
            <p:cNvPr id="70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71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2" name="组合 71"/>
          <p:cNvGrpSpPr/>
          <p:nvPr/>
        </p:nvGrpSpPr>
        <p:grpSpPr>
          <a:xfrm>
            <a:off x="7837501" y="1867745"/>
            <a:ext cx="284016" cy="283041"/>
            <a:chOff x="3768359" y="1725446"/>
            <a:chExt cx="1930605" cy="1930605"/>
          </a:xfrm>
        </p:grpSpPr>
        <p:sp>
          <p:nvSpPr>
            <p:cNvPr id="73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74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5" name="组合 74"/>
          <p:cNvGrpSpPr/>
          <p:nvPr/>
        </p:nvGrpSpPr>
        <p:grpSpPr>
          <a:xfrm>
            <a:off x="8256490" y="2111591"/>
            <a:ext cx="203535" cy="202837"/>
            <a:chOff x="3768359" y="1725446"/>
            <a:chExt cx="1930605" cy="1930605"/>
          </a:xfrm>
        </p:grpSpPr>
        <p:sp>
          <p:nvSpPr>
            <p:cNvPr id="76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77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8" name="组合 77"/>
          <p:cNvGrpSpPr/>
          <p:nvPr/>
        </p:nvGrpSpPr>
        <p:grpSpPr>
          <a:xfrm>
            <a:off x="779839" y="2205996"/>
            <a:ext cx="203535" cy="202837"/>
            <a:chOff x="3768359" y="1725446"/>
            <a:chExt cx="1930605" cy="1930605"/>
          </a:xfrm>
        </p:grpSpPr>
        <p:sp>
          <p:nvSpPr>
            <p:cNvPr id="79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80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81" name="椭圆 24">
            <a:extLst>
              <a:ext uri="{FF2B5EF4-FFF2-40B4-BE49-F238E27FC236}">
                <a16:creationId xmlns:a16="http://schemas.microsoft.com/office/drawing/2014/main" xmlns="" id="{E708533A-F899-4BCB-83B8-50872BA41EDB}"/>
              </a:ext>
            </a:extLst>
          </p:cNvPr>
          <p:cNvSpPr/>
          <p:nvPr/>
        </p:nvSpPr>
        <p:spPr>
          <a:xfrm>
            <a:off x="3000567" y="3299837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3" rIns="96364" bIns="48183" rtlCol="0" anchor="ctr"/>
          <a:lstStyle/>
          <a:p>
            <a:pPr algn="ctr" defTabSz="457189"/>
            <a:endParaRPr lang="zh-CN" altLang="en-US" sz="2257">
              <a:solidFill>
                <a:prstClr val="white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2" name="椭圆 25">
            <a:extLst>
              <a:ext uri="{FF2B5EF4-FFF2-40B4-BE49-F238E27FC236}">
                <a16:creationId xmlns:a16="http://schemas.microsoft.com/office/drawing/2014/main" xmlns="" id="{BEBF26C8-1C35-4FD3-943C-EF8792663A6D}"/>
              </a:ext>
            </a:extLst>
          </p:cNvPr>
          <p:cNvSpPr/>
          <p:nvPr/>
        </p:nvSpPr>
        <p:spPr>
          <a:xfrm>
            <a:off x="4637505" y="3299837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3" rIns="96364" bIns="48183" rtlCol="0" anchor="ctr"/>
          <a:lstStyle/>
          <a:p>
            <a:pPr algn="ctr" defTabSz="457189"/>
            <a:endParaRPr lang="zh-CN" altLang="en-US" sz="2257">
              <a:solidFill>
                <a:prstClr val="white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3" name="椭圆 26">
            <a:extLst>
              <a:ext uri="{FF2B5EF4-FFF2-40B4-BE49-F238E27FC236}">
                <a16:creationId xmlns:a16="http://schemas.microsoft.com/office/drawing/2014/main" xmlns="" id="{C006C435-A1B1-4A4C-BF40-DBC1F8ACB480}"/>
              </a:ext>
            </a:extLst>
          </p:cNvPr>
          <p:cNvSpPr/>
          <p:nvPr/>
        </p:nvSpPr>
        <p:spPr>
          <a:xfrm>
            <a:off x="6287422" y="3299837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3" rIns="96364" bIns="48183" rtlCol="0" anchor="ctr"/>
          <a:lstStyle/>
          <a:p>
            <a:pPr algn="ctr" defTabSz="457189"/>
            <a:endParaRPr lang="zh-CN" altLang="en-US" sz="2257">
              <a:solidFill>
                <a:prstClr val="white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4" name="椭圆 27">
            <a:extLst>
              <a:ext uri="{FF2B5EF4-FFF2-40B4-BE49-F238E27FC236}">
                <a16:creationId xmlns:a16="http://schemas.microsoft.com/office/drawing/2014/main" xmlns="" id="{66537B1C-74B7-40DF-BE74-CD07591E78A9}"/>
              </a:ext>
            </a:extLst>
          </p:cNvPr>
          <p:cNvSpPr/>
          <p:nvPr/>
        </p:nvSpPr>
        <p:spPr>
          <a:xfrm>
            <a:off x="7939391" y="3299837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3" rIns="96364" bIns="48183" rtlCol="0" anchor="ctr"/>
          <a:lstStyle/>
          <a:p>
            <a:pPr algn="ctr" defTabSz="457189"/>
            <a:endParaRPr lang="zh-CN" altLang="en-US" sz="2257">
              <a:solidFill>
                <a:prstClr val="white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85" name="组合 28">
            <a:extLst>
              <a:ext uri="{FF2B5EF4-FFF2-40B4-BE49-F238E27FC236}">
                <a16:creationId xmlns:a16="http://schemas.microsoft.com/office/drawing/2014/main" xmlns="" id="{CF96C9D3-30A7-4087-AD38-74AA5A46D108}"/>
              </a:ext>
            </a:extLst>
          </p:cNvPr>
          <p:cNvGrpSpPr/>
          <p:nvPr/>
        </p:nvGrpSpPr>
        <p:grpSpPr>
          <a:xfrm>
            <a:off x="3135535" y="3429001"/>
            <a:ext cx="1699131" cy="1693305"/>
            <a:chOff x="3768359" y="1725446"/>
            <a:chExt cx="1930605" cy="1930605"/>
          </a:xfrm>
        </p:grpSpPr>
        <p:sp>
          <p:nvSpPr>
            <p:cNvPr id="86" name="Oval 5">
              <a:extLst>
                <a:ext uri="{FF2B5EF4-FFF2-40B4-BE49-F238E27FC236}">
                  <a16:creationId xmlns:a16="http://schemas.microsoft.com/office/drawing/2014/main" xmlns="" id="{3696B32F-25FD-44ED-AF3D-5FE88CAC7E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87" name="Oval 5">
              <a:extLst>
                <a:ext uri="{FF2B5EF4-FFF2-40B4-BE49-F238E27FC236}">
                  <a16:creationId xmlns:a16="http://schemas.microsoft.com/office/drawing/2014/main" xmlns="" id="{110E4E8F-8FE2-4A60-B926-F2F8AB1BC0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1C939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8" name="组合 31">
            <a:extLst>
              <a:ext uri="{FF2B5EF4-FFF2-40B4-BE49-F238E27FC236}">
                <a16:creationId xmlns:a16="http://schemas.microsoft.com/office/drawing/2014/main" xmlns="" id="{8B5C9E11-BDF1-407C-AD94-428181D16C10}"/>
              </a:ext>
            </a:extLst>
          </p:cNvPr>
          <p:cNvGrpSpPr/>
          <p:nvPr/>
        </p:nvGrpSpPr>
        <p:grpSpPr>
          <a:xfrm>
            <a:off x="4777113" y="3434344"/>
            <a:ext cx="1699131" cy="1693305"/>
            <a:chOff x="3768359" y="1725446"/>
            <a:chExt cx="1930605" cy="1930605"/>
          </a:xfrm>
        </p:grpSpPr>
        <p:sp>
          <p:nvSpPr>
            <p:cNvPr id="89" name="Oval 5">
              <a:extLst>
                <a:ext uri="{FF2B5EF4-FFF2-40B4-BE49-F238E27FC236}">
                  <a16:creationId xmlns:a16="http://schemas.microsoft.com/office/drawing/2014/main" xmlns="" id="{4B6DDBF7-076D-4C15-B23B-66A1E5881A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90" name="Oval 5">
              <a:extLst>
                <a:ext uri="{FF2B5EF4-FFF2-40B4-BE49-F238E27FC236}">
                  <a16:creationId xmlns:a16="http://schemas.microsoft.com/office/drawing/2014/main" xmlns="" id="{6D52190D-1CED-4379-B097-3346292B77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1" name="组合 34">
            <a:extLst>
              <a:ext uri="{FF2B5EF4-FFF2-40B4-BE49-F238E27FC236}">
                <a16:creationId xmlns:a16="http://schemas.microsoft.com/office/drawing/2014/main" xmlns="" id="{94CC2708-1DEA-497F-995D-EFAF628AAAE5}"/>
              </a:ext>
            </a:extLst>
          </p:cNvPr>
          <p:cNvGrpSpPr/>
          <p:nvPr/>
        </p:nvGrpSpPr>
        <p:grpSpPr>
          <a:xfrm>
            <a:off x="6421336" y="3434344"/>
            <a:ext cx="1699131" cy="1693305"/>
            <a:chOff x="3768359" y="1725446"/>
            <a:chExt cx="1930605" cy="1930605"/>
          </a:xfrm>
        </p:grpSpPr>
        <p:sp>
          <p:nvSpPr>
            <p:cNvPr id="92" name="Oval 5">
              <a:extLst>
                <a:ext uri="{FF2B5EF4-FFF2-40B4-BE49-F238E27FC236}">
                  <a16:creationId xmlns:a16="http://schemas.microsoft.com/office/drawing/2014/main" xmlns="" id="{5D46A40D-1738-4C61-84B5-82495A849D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93" name="Oval 5">
              <a:extLst>
                <a:ext uri="{FF2B5EF4-FFF2-40B4-BE49-F238E27FC236}">
                  <a16:creationId xmlns:a16="http://schemas.microsoft.com/office/drawing/2014/main" xmlns="" id="{842C3B73-254C-43D2-8D02-03E61D0228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4" name="组合 37">
            <a:extLst>
              <a:ext uri="{FF2B5EF4-FFF2-40B4-BE49-F238E27FC236}">
                <a16:creationId xmlns:a16="http://schemas.microsoft.com/office/drawing/2014/main" xmlns="" id="{299D14F6-9310-40A6-8D23-60216C74DE4D}"/>
              </a:ext>
            </a:extLst>
          </p:cNvPr>
          <p:cNvGrpSpPr/>
          <p:nvPr/>
        </p:nvGrpSpPr>
        <p:grpSpPr>
          <a:xfrm>
            <a:off x="8138936" y="3391933"/>
            <a:ext cx="1699131" cy="1693305"/>
            <a:chOff x="3768359" y="1725446"/>
            <a:chExt cx="1930605" cy="1930605"/>
          </a:xfrm>
        </p:grpSpPr>
        <p:sp>
          <p:nvSpPr>
            <p:cNvPr id="95" name="Oval 5">
              <a:extLst>
                <a:ext uri="{FF2B5EF4-FFF2-40B4-BE49-F238E27FC236}">
                  <a16:creationId xmlns:a16="http://schemas.microsoft.com/office/drawing/2014/main" xmlns="" id="{EAD7F48F-F355-4EFB-8999-D78BBEDC22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96" name="Oval 5">
              <a:extLst>
                <a:ext uri="{FF2B5EF4-FFF2-40B4-BE49-F238E27FC236}">
                  <a16:creationId xmlns:a16="http://schemas.microsoft.com/office/drawing/2014/main" xmlns="" id="{FA7C25E4-D6C6-4AE7-8D02-A5B80E1240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97" name="矩形 40">
            <a:extLst>
              <a:ext uri="{FF2B5EF4-FFF2-40B4-BE49-F238E27FC236}">
                <a16:creationId xmlns:a16="http://schemas.microsoft.com/office/drawing/2014/main" xmlns="" id="{7BB8FD27-AAD2-4730-83A8-FE1633265710}"/>
              </a:ext>
            </a:extLst>
          </p:cNvPr>
          <p:cNvSpPr/>
          <p:nvPr/>
        </p:nvSpPr>
        <p:spPr>
          <a:xfrm>
            <a:off x="3399115" y="3350310"/>
            <a:ext cx="1217326" cy="1795592"/>
          </a:xfrm>
          <a:prstGeom prst="rect">
            <a:avLst/>
          </a:prstGeom>
          <a:effectLst/>
        </p:spPr>
        <p:txBody>
          <a:bodyPr wrap="none" lIns="96364" tIns="48183" rIns="96364" bIns="48183">
            <a:spAutoFit/>
          </a:bodyPr>
          <a:lstStyle/>
          <a:p>
            <a:pPr defTabSz="457189"/>
            <a:r>
              <a:rPr lang="en-US" altLang="zh-CN" sz="11036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D</a:t>
            </a:r>
            <a:endParaRPr lang="zh-CN" altLang="en-US" sz="11036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98" name="矩形 41">
            <a:extLst>
              <a:ext uri="{FF2B5EF4-FFF2-40B4-BE49-F238E27FC236}">
                <a16:creationId xmlns:a16="http://schemas.microsoft.com/office/drawing/2014/main" xmlns="" id="{16731069-94F3-41CB-A22B-8B6A672B5523}"/>
              </a:ext>
            </a:extLst>
          </p:cNvPr>
          <p:cNvSpPr/>
          <p:nvPr/>
        </p:nvSpPr>
        <p:spPr>
          <a:xfrm>
            <a:off x="4955491" y="3391875"/>
            <a:ext cx="1217326" cy="1795592"/>
          </a:xfrm>
          <a:prstGeom prst="rect">
            <a:avLst/>
          </a:prstGeom>
          <a:effectLst/>
        </p:spPr>
        <p:txBody>
          <a:bodyPr wrap="none" lIns="96364" tIns="48183" rIns="96364" bIns="48183">
            <a:spAutoFit/>
          </a:bodyPr>
          <a:lstStyle/>
          <a:p>
            <a:pPr defTabSz="457189"/>
            <a:r>
              <a:rPr lang="en-US" altLang="zh-CN" sz="11036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Ụ</a:t>
            </a:r>
            <a:endParaRPr lang="zh-CN" altLang="en-US" sz="11036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99" name="矩形 42">
            <a:extLst>
              <a:ext uri="{FF2B5EF4-FFF2-40B4-BE49-F238E27FC236}">
                <a16:creationId xmlns:a16="http://schemas.microsoft.com/office/drawing/2014/main" xmlns="" id="{1849B1D0-1459-437C-84E8-EF187C64963C}"/>
              </a:ext>
            </a:extLst>
          </p:cNvPr>
          <p:cNvSpPr/>
          <p:nvPr/>
        </p:nvSpPr>
        <p:spPr>
          <a:xfrm>
            <a:off x="6698522" y="3379941"/>
            <a:ext cx="1217326" cy="1795592"/>
          </a:xfrm>
          <a:prstGeom prst="rect">
            <a:avLst/>
          </a:prstGeom>
          <a:effectLst/>
        </p:spPr>
        <p:txBody>
          <a:bodyPr wrap="none" lIns="96364" tIns="48183" rIns="96364" bIns="48183">
            <a:spAutoFit/>
          </a:bodyPr>
          <a:lstStyle/>
          <a:p>
            <a:pPr defTabSz="457189"/>
            <a:r>
              <a:rPr lang="en-US" altLang="zh-CN" sz="11036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N</a:t>
            </a:r>
            <a:endParaRPr lang="zh-CN" altLang="en-US" sz="11036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0" name="矩形 43">
            <a:extLst>
              <a:ext uri="{FF2B5EF4-FFF2-40B4-BE49-F238E27FC236}">
                <a16:creationId xmlns:a16="http://schemas.microsoft.com/office/drawing/2014/main" xmlns="" id="{AE118C29-9BF0-4A4B-AEBF-70E2D17A10CD}"/>
              </a:ext>
            </a:extLst>
          </p:cNvPr>
          <p:cNvSpPr/>
          <p:nvPr/>
        </p:nvSpPr>
        <p:spPr>
          <a:xfrm>
            <a:off x="8348970" y="3326413"/>
            <a:ext cx="1295874" cy="1795592"/>
          </a:xfrm>
          <a:prstGeom prst="rect">
            <a:avLst/>
          </a:prstGeom>
          <a:effectLst/>
        </p:spPr>
        <p:txBody>
          <a:bodyPr wrap="none" lIns="96364" tIns="48183" rIns="96364" bIns="48183">
            <a:spAutoFit/>
          </a:bodyPr>
          <a:lstStyle/>
          <a:p>
            <a:pPr defTabSz="457189"/>
            <a:r>
              <a:rPr lang="en-US" altLang="zh-CN" sz="11036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G</a:t>
            </a:r>
            <a:endParaRPr lang="zh-CN" altLang="en-US" sz="11036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01" name="组合 44">
            <a:extLst>
              <a:ext uri="{FF2B5EF4-FFF2-40B4-BE49-F238E27FC236}">
                <a16:creationId xmlns:a16="http://schemas.microsoft.com/office/drawing/2014/main" xmlns="" id="{C456B251-7897-4DA7-9719-AEBC90757846}"/>
              </a:ext>
            </a:extLst>
          </p:cNvPr>
          <p:cNvGrpSpPr/>
          <p:nvPr/>
        </p:nvGrpSpPr>
        <p:grpSpPr>
          <a:xfrm>
            <a:off x="2594681" y="4217515"/>
            <a:ext cx="405887" cy="404495"/>
            <a:chOff x="3768359" y="1725446"/>
            <a:chExt cx="1930605" cy="1930605"/>
          </a:xfrm>
        </p:grpSpPr>
        <p:sp>
          <p:nvSpPr>
            <p:cNvPr id="102" name="Oval 5">
              <a:extLst>
                <a:ext uri="{FF2B5EF4-FFF2-40B4-BE49-F238E27FC236}">
                  <a16:creationId xmlns:a16="http://schemas.microsoft.com/office/drawing/2014/main" xmlns="" id="{DF7DB8E2-D085-4DFC-9E34-4B14860BE9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03" name="Oval 5">
              <a:extLst>
                <a:ext uri="{FF2B5EF4-FFF2-40B4-BE49-F238E27FC236}">
                  <a16:creationId xmlns:a16="http://schemas.microsoft.com/office/drawing/2014/main" xmlns="" id="{CB395F7C-273D-4C06-BF72-083A45D789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4" name="组合 47">
            <a:extLst>
              <a:ext uri="{FF2B5EF4-FFF2-40B4-BE49-F238E27FC236}">
                <a16:creationId xmlns:a16="http://schemas.microsoft.com/office/drawing/2014/main" xmlns="" id="{0D7B4595-9D89-4CB3-8EF7-15C647217A27}"/>
              </a:ext>
            </a:extLst>
          </p:cNvPr>
          <p:cNvGrpSpPr/>
          <p:nvPr/>
        </p:nvGrpSpPr>
        <p:grpSpPr>
          <a:xfrm>
            <a:off x="2197660" y="4036765"/>
            <a:ext cx="284016" cy="283041"/>
            <a:chOff x="3768359" y="1725446"/>
            <a:chExt cx="1930605" cy="1930605"/>
          </a:xfrm>
          <a:solidFill>
            <a:srgbClr val="EA5E66"/>
          </a:solidFill>
        </p:grpSpPr>
        <p:sp>
          <p:nvSpPr>
            <p:cNvPr id="105" name="Oval 5">
              <a:extLst>
                <a:ext uri="{FF2B5EF4-FFF2-40B4-BE49-F238E27FC236}">
                  <a16:creationId xmlns:a16="http://schemas.microsoft.com/office/drawing/2014/main" xmlns="" id="{23C95CBE-59D6-4ACE-B152-523BB244E4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pFill/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06" name="Oval 5">
              <a:extLst>
                <a:ext uri="{FF2B5EF4-FFF2-40B4-BE49-F238E27FC236}">
                  <a16:creationId xmlns:a16="http://schemas.microsoft.com/office/drawing/2014/main" xmlns="" id="{5F617C94-CB1C-433A-A06B-100E70199D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7" name="组合 50">
            <a:extLst>
              <a:ext uri="{FF2B5EF4-FFF2-40B4-BE49-F238E27FC236}">
                <a16:creationId xmlns:a16="http://schemas.microsoft.com/office/drawing/2014/main" xmlns="" id="{B6DA0B9B-528B-4CDE-8724-0FE5AABC28C5}"/>
              </a:ext>
            </a:extLst>
          </p:cNvPr>
          <p:cNvGrpSpPr/>
          <p:nvPr/>
        </p:nvGrpSpPr>
        <p:grpSpPr>
          <a:xfrm>
            <a:off x="4589517" y="3381515"/>
            <a:ext cx="203535" cy="202837"/>
            <a:chOff x="3768359" y="1725446"/>
            <a:chExt cx="1930605" cy="1930605"/>
          </a:xfrm>
        </p:grpSpPr>
        <p:sp>
          <p:nvSpPr>
            <p:cNvPr id="108" name="Oval 5">
              <a:extLst>
                <a:ext uri="{FF2B5EF4-FFF2-40B4-BE49-F238E27FC236}">
                  <a16:creationId xmlns:a16="http://schemas.microsoft.com/office/drawing/2014/main" xmlns="" id="{D68F00D9-20B7-4F60-A375-3FDEECA293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09" name="Oval 5">
              <a:extLst>
                <a:ext uri="{FF2B5EF4-FFF2-40B4-BE49-F238E27FC236}">
                  <a16:creationId xmlns:a16="http://schemas.microsoft.com/office/drawing/2014/main" xmlns="" id="{80FB14B2-A30C-45D8-8E2C-739C760E99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0" name="组合 53">
            <a:extLst>
              <a:ext uri="{FF2B5EF4-FFF2-40B4-BE49-F238E27FC236}">
                <a16:creationId xmlns:a16="http://schemas.microsoft.com/office/drawing/2014/main" xmlns="" id="{F03F773B-1753-4AC4-B73C-4D494FF1A50A}"/>
              </a:ext>
            </a:extLst>
          </p:cNvPr>
          <p:cNvGrpSpPr/>
          <p:nvPr/>
        </p:nvGrpSpPr>
        <p:grpSpPr>
          <a:xfrm>
            <a:off x="6300123" y="3327111"/>
            <a:ext cx="290432" cy="289436"/>
            <a:chOff x="3768359" y="1725446"/>
            <a:chExt cx="1930605" cy="1930605"/>
          </a:xfrm>
        </p:grpSpPr>
        <p:sp>
          <p:nvSpPr>
            <p:cNvPr id="111" name="Oval 5">
              <a:extLst>
                <a:ext uri="{FF2B5EF4-FFF2-40B4-BE49-F238E27FC236}">
                  <a16:creationId xmlns:a16="http://schemas.microsoft.com/office/drawing/2014/main" xmlns="" id="{4A409272-A633-4FE3-A0AD-DCEAEBDB79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12" name="Oval 5">
              <a:extLst>
                <a:ext uri="{FF2B5EF4-FFF2-40B4-BE49-F238E27FC236}">
                  <a16:creationId xmlns:a16="http://schemas.microsoft.com/office/drawing/2014/main" xmlns="" id="{1D01DCE1-8DFD-4799-A410-A6981E5DB1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1C939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3" name="组合 56">
            <a:extLst>
              <a:ext uri="{FF2B5EF4-FFF2-40B4-BE49-F238E27FC236}">
                <a16:creationId xmlns:a16="http://schemas.microsoft.com/office/drawing/2014/main" xmlns="" id="{5A9B6B74-8C56-4992-8792-A6AF7C886794}"/>
              </a:ext>
            </a:extLst>
          </p:cNvPr>
          <p:cNvGrpSpPr/>
          <p:nvPr/>
        </p:nvGrpSpPr>
        <p:grpSpPr>
          <a:xfrm>
            <a:off x="6279328" y="4973274"/>
            <a:ext cx="250643" cy="249783"/>
            <a:chOff x="3768359" y="1725446"/>
            <a:chExt cx="1930605" cy="1930605"/>
          </a:xfrm>
        </p:grpSpPr>
        <p:sp>
          <p:nvSpPr>
            <p:cNvPr id="114" name="Oval 5">
              <a:extLst>
                <a:ext uri="{FF2B5EF4-FFF2-40B4-BE49-F238E27FC236}">
                  <a16:creationId xmlns:a16="http://schemas.microsoft.com/office/drawing/2014/main" xmlns="" id="{2F80D38A-DBBD-4D92-B0D6-4DE8BB1A49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15" name="Oval 5">
              <a:extLst>
                <a:ext uri="{FF2B5EF4-FFF2-40B4-BE49-F238E27FC236}">
                  <a16:creationId xmlns:a16="http://schemas.microsoft.com/office/drawing/2014/main" xmlns="" id="{BA3423D7-BC93-4025-8EBA-1DB8C23C9A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6" name="组合 59">
            <a:extLst>
              <a:ext uri="{FF2B5EF4-FFF2-40B4-BE49-F238E27FC236}">
                <a16:creationId xmlns:a16="http://schemas.microsoft.com/office/drawing/2014/main" xmlns="" id="{8B80F1BE-7976-4833-8F09-D9EB73E3D18B}"/>
              </a:ext>
            </a:extLst>
          </p:cNvPr>
          <p:cNvGrpSpPr/>
          <p:nvPr/>
        </p:nvGrpSpPr>
        <p:grpSpPr>
          <a:xfrm>
            <a:off x="4694611" y="4952207"/>
            <a:ext cx="257852" cy="256968"/>
            <a:chOff x="3768359" y="1725446"/>
            <a:chExt cx="1930605" cy="1930605"/>
          </a:xfrm>
        </p:grpSpPr>
        <p:sp>
          <p:nvSpPr>
            <p:cNvPr id="117" name="Oval 5">
              <a:extLst>
                <a:ext uri="{FF2B5EF4-FFF2-40B4-BE49-F238E27FC236}">
                  <a16:creationId xmlns:a16="http://schemas.microsoft.com/office/drawing/2014/main" xmlns="" id="{FDAD47CF-319B-4906-93AE-7EE6CB199E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18" name="Oval 5">
              <a:extLst>
                <a:ext uri="{FF2B5EF4-FFF2-40B4-BE49-F238E27FC236}">
                  <a16:creationId xmlns:a16="http://schemas.microsoft.com/office/drawing/2014/main" xmlns="" id="{229C6F2D-09D9-488B-8793-F7D7706E51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9" name="组合 62">
            <a:extLst>
              <a:ext uri="{FF2B5EF4-FFF2-40B4-BE49-F238E27FC236}">
                <a16:creationId xmlns:a16="http://schemas.microsoft.com/office/drawing/2014/main" xmlns="" id="{FA868A14-C342-4C00-AC45-27E971D9E5F9}"/>
              </a:ext>
            </a:extLst>
          </p:cNvPr>
          <p:cNvGrpSpPr/>
          <p:nvPr/>
        </p:nvGrpSpPr>
        <p:grpSpPr>
          <a:xfrm>
            <a:off x="7980296" y="3229907"/>
            <a:ext cx="253899" cy="253027"/>
            <a:chOff x="3768359" y="1725446"/>
            <a:chExt cx="1930605" cy="1930605"/>
          </a:xfrm>
        </p:grpSpPr>
        <p:sp>
          <p:nvSpPr>
            <p:cNvPr id="120" name="Oval 5">
              <a:extLst>
                <a:ext uri="{FF2B5EF4-FFF2-40B4-BE49-F238E27FC236}">
                  <a16:creationId xmlns:a16="http://schemas.microsoft.com/office/drawing/2014/main" xmlns="" id="{1A47D7C9-75DC-4067-8C20-AB8587B4A6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1" name="Oval 5">
              <a:extLst>
                <a:ext uri="{FF2B5EF4-FFF2-40B4-BE49-F238E27FC236}">
                  <a16:creationId xmlns:a16="http://schemas.microsoft.com/office/drawing/2014/main" xmlns="" id="{6B2400B4-F9B5-47C6-8303-75692E73C7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2" name="组合 65">
            <a:extLst>
              <a:ext uri="{FF2B5EF4-FFF2-40B4-BE49-F238E27FC236}">
                <a16:creationId xmlns:a16="http://schemas.microsoft.com/office/drawing/2014/main" xmlns="" id="{C9E5FEB2-919C-4BFF-B2ED-3757AF6E0218}"/>
              </a:ext>
            </a:extLst>
          </p:cNvPr>
          <p:cNvGrpSpPr/>
          <p:nvPr/>
        </p:nvGrpSpPr>
        <p:grpSpPr>
          <a:xfrm>
            <a:off x="8080226" y="5038589"/>
            <a:ext cx="224333" cy="223563"/>
            <a:chOff x="3768359" y="1725446"/>
            <a:chExt cx="1930605" cy="1930605"/>
          </a:xfrm>
        </p:grpSpPr>
        <p:sp>
          <p:nvSpPr>
            <p:cNvPr id="123" name="Oval 5">
              <a:extLst>
                <a:ext uri="{FF2B5EF4-FFF2-40B4-BE49-F238E27FC236}">
                  <a16:creationId xmlns:a16="http://schemas.microsoft.com/office/drawing/2014/main" xmlns="" id="{D55080D7-EC8C-432D-89AB-2C2EE5A12B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4" name="Oval 5">
              <a:extLst>
                <a:ext uri="{FF2B5EF4-FFF2-40B4-BE49-F238E27FC236}">
                  <a16:creationId xmlns:a16="http://schemas.microsoft.com/office/drawing/2014/main" xmlns="" id="{C3635576-06D9-4266-BF05-E0C29AB481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5" name="组合 68">
            <a:extLst>
              <a:ext uri="{FF2B5EF4-FFF2-40B4-BE49-F238E27FC236}">
                <a16:creationId xmlns:a16="http://schemas.microsoft.com/office/drawing/2014/main" xmlns="" id="{0C582B53-675E-4983-A271-C58BF25A6D3D}"/>
              </a:ext>
            </a:extLst>
          </p:cNvPr>
          <p:cNvGrpSpPr/>
          <p:nvPr/>
        </p:nvGrpSpPr>
        <p:grpSpPr>
          <a:xfrm>
            <a:off x="9803783" y="4145418"/>
            <a:ext cx="405887" cy="404495"/>
            <a:chOff x="3768359" y="1725446"/>
            <a:chExt cx="1930605" cy="1930605"/>
          </a:xfrm>
        </p:grpSpPr>
        <p:sp>
          <p:nvSpPr>
            <p:cNvPr id="126" name="Oval 5">
              <a:extLst>
                <a:ext uri="{FF2B5EF4-FFF2-40B4-BE49-F238E27FC236}">
                  <a16:creationId xmlns:a16="http://schemas.microsoft.com/office/drawing/2014/main" xmlns="" id="{9862C79D-99F7-4C35-8A95-1BFCD64C73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7" name="Oval 5">
              <a:extLst>
                <a:ext uri="{FF2B5EF4-FFF2-40B4-BE49-F238E27FC236}">
                  <a16:creationId xmlns:a16="http://schemas.microsoft.com/office/drawing/2014/main" xmlns="" id="{B0EA9D29-5F83-4427-B691-F966142169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8" name="组合 71">
            <a:extLst>
              <a:ext uri="{FF2B5EF4-FFF2-40B4-BE49-F238E27FC236}">
                <a16:creationId xmlns:a16="http://schemas.microsoft.com/office/drawing/2014/main" xmlns="" id="{B0F1CFB3-2AF2-4665-A23F-D18948C8EB97}"/>
              </a:ext>
            </a:extLst>
          </p:cNvPr>
          <p:cNvGrpSpPr/>
          <p:nvPr/>
        </p:nvGrpSpPr>
        <p:grpSpPr>
          <a:xfrm>
            <a:off x="10301619" y="3974541"/>
            <a:ext cx="284016" cy="283041"/>
            <a:chOff x="3768359" y="1725446"/>
            <a:chExt cx="1930605" cy="1930605"/>
          </a:xfrm>
        </p:grpSpPr>
        <p:sp>
          <p:nvSpPr>
            <p:cNvPr id="129" name="Oval 5">
              <a:extLst>
                <a:ext uri="{FF2B5EF4-FFF2-40B4-BE49-F238E27FC236}">
                  <a16:creationId xmlns:a16="http://schemas.microsoft.com/office/drawing/2014/main" xmlns="" id="{067F3788-5511-4D54-A1C6-550CB5CDEF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0" name="Oval 5">
              <a:extLst>
                <a:ext uri="{FF2B5EF4-FFF2-40B4-BE49-F238E27FC236}">
                  <a16:creationId xmlns:a16="http://schemas.microsoft.com/office/drawing/2014/main" xmlns="" id="{461C2752-1DEB-4356-A833-A77D4B9885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1" name="组合 74">
            <a:extLst>
              <a:ext uri="{FF2B5EF4-FFF2-40B4-BE49-F238E27FC236}">
                <a16:creationId xmlns:a16="http://schemas.microsoft.com/office/drawing/2014/main" xmlns="" id="{547FEB45-D9AB-4EA3-9B47-3275AE93CA93}"/>
              </a:ext>
            </a:extLst>
          </p:cNvPr>
          <p:cNvGrpSpPr/>
          <p:nvPr/>
        </p:nvGrpSpPr>
        <p:grpSpPr>
          <a:xfrm>
            <a:off x="10720607" y="4218388"/>
            <a:ext cx="203535" cy="202837"/>
            <a:chOff x="3768359" y="1725446"/>
            <a:chExt cx="1930605" cy="1930605"/>
          </a:xfrm>
        </p:grpSpPr>
        <p:sp>
          <p:nvSpPr>
            <p:cNvPr id="132" name="Oval 5">
              <a:extLst>
                <a:ext uri="{FF2B5EF4-FFF2-40B4-BE49-F238E27FC236}">
                  <a16:creationId xmlns:a16="http://schemas.microsoft.com/office/drawing/2014/main" xmlns="" id="{03FD7D62-F1BA-43FD-B3D1-7383AD7C78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3" name="Oval 5">
              <a:extLst>
                <a:ext uri="{FF2B5EF4-FFF2-40B4-BE49-F238E27FC236}">
                  <a16:creationId xmlns:a16="http://schemas.microsoft.com/office/drawing/2014/main" xmlns="" id="{385885E8-6E3C-4CA8-9E39-858A6858B9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4" name="组合 77">
            <a:extLst>
              <a:ext uri="{FF2B5EF4-FFF2-40B4-BE49-F238E27FC236}">
                <a16:creationId xmlns:a16="http://schemas.microsoft.com/office/drawing/2014/main" xmlns="" id="{5C7A4228-3D3D-4AD6-94BD-F64FF566C844}"/>
              </a:ext>
            </a:extLst>
          </p:cNvPr>
          <p:cNvGrpSpPr/>
          <p:nvPr/>
        </p:nvGrpSpPr>
        <p:grpSpPr>
          <a:xfrm>
            <a:off x="1782983" y="4180302"/>
            <a:ext cx="203535" cy="202837"/>
            <a:chOff x="3768359" y="1725446"/>
            <a:chExt cx="1930605" cy="1930605"/>
          </a:xfrm>
        </p:grpSpPr>
        <p:sp>
          <p:nvSpPr>
            <p:cNvPr id="135" name="Oval 5">
              <a:extLst>
                <a:ext uri="{FF2B5EF4-FFF2-40B4-BE49-F238E27FC236}">
                  <a16:creationId xmlns:a16="http://schemas.microsoft.com/office/drawing/2014/main" xmlns="" id="{FCE9C23F-009D-4700-AD7A-46E964CD99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6" name="Oval 5">
              <a:extLst>
                <a:ext uri="{FF2B5EF4-FFF2-40B4-BE49-F238E27FC236}">
                  <a16:creationId xmlns:a16="http://schemas.microsoft.com/office/drawing/2014/main" xmlns="" id="{6B26CF8B-65A7-4D53-A041-64023EE5D1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792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2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2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53" presetClass="entr" presetSubtype="16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53" presetClass="entr" presetSubtype="16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53" presetClass="entr" presetSubtype="16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2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53" presetClass="entr" presetSubtype="16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53" presetClass="entr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2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2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53" presetClass="entr" presetSubtype="16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2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2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2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53" presetClass="entr" presetSubtype="16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2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2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53" presetClass="entr" presetSubtype="16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2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2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53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2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2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53" presetClass="entr" presetSubtype="16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2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53" presetClass="entr" presetSubtype="16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25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25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53" presetClass="entr" presetSubtype="16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2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2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53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2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2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53" presetClass="entr" presetSubtype="16" fill="hold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2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2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4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53" presetClass="entr" presetSubtype="16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2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2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9" dur="25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41" grpId="0"/>
      <p:bldP spid="42" grpId="0"/>
      <p:bldP spid="43" grpId="0"/>
      <p:bldP spid="81" grpId="0" animBg="1"/>
      <p:bldP spid="82" grpId="0" animBg="1"/>
      <p:bldP spid="83" grpId="0" animBg="1"/>
      <p:bldP spid="84" grpId="0" animBg="1"/>
      <p:bldP spid="97" grpId="0"/>
      <p:bldP spid="98" grpId="0"/>
      <p:bldP spid="99" grpId="0"/>
      <p:bldP spid="10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2808252" y="2980407"/>
            <a:ext cx="3512024" cy="2747749"/>
          </a:xfrm>
          <a:prstGeom prst="cloudCallout">
            <a:avLst>
              <a:gd name="adj1" fmla="val 94193"/>
              <a:gd name="adj2" fmla="val 5852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 sz="18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652" name="Text Box 28">
            <a:extLst>
              <a:ext uri="{FF2B5EF4-FFF2-40B4-BE49-F238E27FC236}">
                <a16:creationId xmlns:a16="http://schemas.microsoft.com/office/drawing/2014/main" xmlns="" id="{5676AD08-CC10-4AD3-9D22-4F78320F55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0849" y="3801715"/>
            <a:ext cx="3790435" cy="74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7189" eaLnBrk="1" hangingPunct="1">
              <a:spcBef>
                <a:spcPct val="50000"/>
              </a:spcBef>
            </a:pPr>
            <a:r>
              <a:rPr lang="en-US" altLang="en-US" sz="4267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Du </a:t>
            </a:r>
            <a:r>
              <a:rPr lang="en-US" altLang="en-US" sz="4267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endParaRPr lang="en-US" altLang="en-US" sz="4267" b="1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D3E67E5-3299-4208-A147-099C77F0F013}"/>
              </a:ext>
            </a:extLst>
          </p:cNvPr>
          <p:cNvSpPr/>
          <p:nvPr/>
        </p:nvSpPr>
        <p:spPr>
          <a:xfrm>
            <a:off x="4546067" y="368899"/>
            <a:ext cx="6799187" cy="2062296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just" defTabSz="457189">
              <a:spcBef>
                <a:spcPct val="50000"/>
              </a:spcBef>
            </a:pPr>
            <a:r>
              <a:rPr lang="en-US" altLang="en-US" sz="4267" b="1" dirty="0">
                <a:solidFill>
                  <a:srgbClr val="FF0000"/>
                </a:solidFill>
                <a:latin typeface="Times New Roman" panose="02020603050405020304" pitchFamily="18" charset="0"/>
              </a:rPr>
              <a:t>*</a:t>
            </a:r>
            <a:r>
              <a:rPr lang="id-ID" altLang="en-US" sz="4267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>
                <a:solidFill>
                  <a:srgbClr val="FF0000"/>
                </a:solidFill>
                <a:latin typeface="Times New Roman" panose="02020603050405020304" pitchFamily="18" charset="0"/>
              </a:rPr>
              <a:t>Ở </a:t>
            </a:r>
            <a:r>
              <a:rPr lang="en-US" alt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Cần</a:t>
            </a:r>
            <a:r>
              <a:rPr lang="en-US" altLang="en-US" sz="4267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Thơ</a:t>
            </a:r>
            <a:r>
              <a:rPr lang="en-US" altLang="en-US" sz="4267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4267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4267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4267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4267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nơi</a:t>
            </a:r>
            <a:r>
              <a:rPr lang="en-US" altLang="en-US" sz="4267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4267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4267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tham</a:t>
            </a:r>
            <a:r>
              <a:rPr lang="en-US" altLang="en-US" sz="4267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quan</a:t>
            </a:r>
            <a:r>
              <a:rPr lang="en-US" altLang="en-US" sz="4267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du </a:t>
            </a:r>
            <a:r>
              <a:rPr lang="en-US" alt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lịch</a:t>
            </a:r>
            <a:r>
              <a:rPr lang="en-US" altLang="en-US" sz="4267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  <a:endParaRPr lang="en-GB" altLang="en-US" sz="4267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122" name="Picture 2" descr="D:\HINH NEN TRANG TRI TUM LUM\hinh thu de thuong\images (2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733" y="3801714"/>
            <a:ext cx="3788972" cy="204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HINH NEN TRANG TRI TUM LUM\hinh trang tridam may\hawaiian-sun-stock-illustration-113981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26"/>
          <a:stretch/>
        </p:blipFill>
        <p:spPr bwMode="auto">
          <a:xfrm>
            <a:off x="226986" y="177050"/>
            <a:ext cx="2891164" cy="244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50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665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5"/>
          <p:cNvSpPr/>
          <p:nvPr/>
        </p:nvSpPr>
        <p:spPr>
          <a:xfrm>
            <a:off x="1657377" y="76288"/>
            <a:ext cx="8877247" cy="83660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3600" b="1" dirty="0" err="1">
                <a:solidFill>
                  <a:srgbClr val="FF0000"/>
                </a:solidFill>
                <a:latin typeface="Arial"/>
                <a:ea typeface="宋体"/>
              </a:rPr>
              <a:t>Điền</a:t>
            </a:r>
            <a:r>
              <a:rPr lang="vi-VN" altLang="en-US" sz="3600" b="1" dirty="0">
                <a:solidFill>
                  <a:srgbClr val="FF0000"/>
                </a:solidFill>
                <a:latin typeface="Arial"/>
                <a:ea typeface="宋体"/>
              </a:rPr>
              <a:t> </a:t>
            </a:r>
            <a:r>
              <a:rPr lang="vi-VN" altLang="en-US" sz="3600" b="1" dirty="0" err="1">
                <a:solidFill>
                  <a:srgbClr val="FF0000"/>
                </a:solidFill>
                <a:latin typeface="Arial"/>
                <a:ea typeface="宋体"/>
              </a:rPr>
              <a:t>từ</a:t>
            </a:r>
            <a:r>
              <a:rPr lang="vi-VN" altLang="en-US" sz="3600" b="1" dirty="0">
                <a:solidFill>
                  <a:srgbClr val="FF0000"/>
                </a:solidFill>
                <a:latin typeface="Arial"/>
                <a:ea typeface="宋体"/>
              </a:rPr>
              <a:t> </a:t>
            </a:r>
            <a:r>
              <a:rPr lang="vi-VN" altLang="en-US" sz="3600" b="1" dirty="0" err="1">
                <a:solidFill>
                  <a:srgbClr val="FF0000"/>
                </a:solidFill>
                <a:latin typeface="Arial"/>
                <a:ea typeface="宋体"/>
              </a:rPr>
              <a:t>còn</a:t>
            </a:r>
            <a:r>
              <a:rPr lang="vi-VN" altLang="en-US" sz="3600" b="1" dirty="0">
                <a:solidFill>
                  <a:srgbClr val="FF0000"/>
                </a:solidFill>
                <a:latin typeface="Arial"/>
                <a:ea typeface="宋体"/>
              </a:rPr>
              <a:t> </a:t>
            </a:r>
            <a:r>
              <a:rPr lang="vi-VN" altLang="en-US" sz="3600" b="1" dirty="0" err="1">
                <a:solidFill>
                  <a:srgbClr val="FF0000"/>
                </a:solidFill>
                <a:latin typeface="Arial"/>
                <a:ea typeface="宋体"/>
              </a:rPr>
              <a:t>thiếu</a:t>
            </a:r>
            <a:r>
              <a:rPr lang="vi-VN" altLang="en-US" sz="3600" b="1" dirty="0">
                <a:solidFill>
                  <a:srgbClr val="FF0000"/>
                </a:solidFill>
                <a:latin typeface="Arial"/>
                <a:ea typeface="宋体"/>
              </a:rPr>
              <a:t> </a:t>
            </a:r>
            <a:r>
              <a:rPr lang="vi-VN" altLang="en-US" sz="3600" b="1" dirty="0" err="1">
                <a:solidFill>
                  <a:srgbClr val="FF0000"/>
                </a:solidFill>
                <a:latin typeface="Arial"/>
                <a:ea typeface="宋体"/>
              </a:rPr>
              <a:t>vào</a:t>
            </a:r>
            <a:r>
              <a:rPr lang="vi-VN" altLang="en-US" sz="3600" b="1" dirty="0">
                <a:solidFill>
                  <a:srgbClr val="FF0000"/>
                </a:solidFill>
                <a:latin typeface="Arial"/>
                <a:ea typeface="宋体"/>
              </a:rPr>
              <a:t> </a:t>
            </a:r>
            <a:r>
              <a:rPr lang="vi-VN" altLang="en-US" sz="3600" b="1" dirty="0" err="1">
                <a:solidFill>
                  <a:srgbClr val="FF0000"/>
                </a:solidFill>
                <a:latin typeface="Arial"/>
                <a:ea typeface="宋体"/>
              </a:rPr>
              <a:t>nội</a:t>
            </a:r>
            <a:r>
              <a:rPr lang="vi-VN" altLang="en-US" sz="3600" b="1" dirty="0">
                <a:solidFill>
                  <a:srgbClr val="FF0000"/>
                </a:solidFill>
                <a:latin typeface="Arial"/>
                <a:ea typeface="宋体"/>
              </a:rPr>
              <a:t> dung </a:t>
            </a:r>
            <a:r>
              <a:rPr lang="vi-VN" altLang="en-US" sz="3600" b="1" dirty="0" err="1">
                <a:solidFill>
                  <a:srgbClr val="FF0000"/>
                </a:solidFill>
                <a:latin typeface="Arial"/>
                <a:ea typeface="宋体"/>
              </a:rPr>
              <a:t>bài</a:t>
            </a:r>
            <a:r>
              <a:rPr lang="vi-VN" altLang="en-US" sz="3600" b="1" dirty="0">
                <a:solidFill>
                  <a:srgbClr val="FF0000"/>
                </a:solidFill>
                <a:latin typeface="Arial"/>
                <a:ea typeface="宋体"/>
              </a:rPr>
              <a:t> </a:t>
            </a:r>
            <a:r>
              <a:rPr lang="vi-VN" altLang="en-US" sz="3600" b="1" dirty="0" err="1">
                <a:solidFill>
                  <a:srgbClr val="FF0000"/>
                </a:solidFill>
                <a:latin typeface="Arial"/>
                <a:ea typeface="宋体"/>
              </a:rPr>
              <a:t>học</a:t>
            </a:r>
            <a:endParaRPr lang="vi-VN" altLang="en-US" sz="3600" b="1" dirty="0">
              <a:solidFill>
                <a:srgbClr val="FF0000"/>
              </a:solidFill>
              <a:latin typeface="Arial"/>
              <a:ea typeface="宋体"/>
            </a:endParaRPr>
          </a:p>
        </p:txBody>
      </p:sp>
      <p:sp>
        <p:nvSpPr>
          <p:cNvPr id="8" name="Rounded Rectangle 5"/>
          <p:cNvSpPr/>
          <p:nvPr/>
        </p:nvSpPr>
        <p:spPr>
          <a:xfrm>
            <a:off x="1424940" y="1066800"/>
            <a:ext cx="9415780" cy="551434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sz="3200" dirty="0">
                <a:solidFill>
                  <a:srgbClr val="000000"/>
                </a:solidFill>
                <a:latin typeface="Arial"/>
                <a:ea typeface="宋体"/>
              </a:rPr>
              <a:t>Thành phố Cần Thơ nằm bên bờ sông ........, ở trung tâm đồng bằng ......... ........ .......... Nhờ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sz="3200" dirty="0">
                <a:solidFill>
                  <a:srgbClr val="000000"/>
                </a:solidFill>
                <a:latin typeface="Arial"/>
                <a:ea typeface="宋体"/>
              </a:rPr>
              <a:t>có vị trí địa lí  thuận lợi, Cần Thơ đã trở thành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sz="3200" dirty="0">
                <a:solidFill>
                  <a:srgbClr val="000000"/>
                </a:solidFill>
                <a:latin typeface="Arial"/>
                <a:ea typeface="宋体"/>
              </a:rPr>
              <a:t>trung tâm ........ ......, .......... ......., ....... ..........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sz="3200" dirty="0">
                <a:solidFill>
                  <a:srgbClr val="000000"/>
                </a:solidFill>
                <a:latin typeface="Arial"/>
                <a:ea typeface="宋体"/>
              </a:rPr>
              <a:t> quan trọng. Đây là nơi tiếp nhận nhiều mặt hàng nông, thủy sản của đồng bằng sông Cửu Long để chế biến và xuất khẩu.</a:t>
            </a:r>
          </a:p>
        </p:txBody>
      </p:sp>
      <p:grpSp>
        <p:nvGrpSpPr>
          <p:cNvPr id="4" name="Nhóm 3"/>
          <p:cNvGrpSpPr/>
          <p:nvPr/>
        </p:nvGrpSpPr>
        <p:grpSpPr>
          <a:xfrm>
            <a:off x="4953000" y="1254456"/>
            <a:ext cx="5755942" cy="1449084"/>
            <a:chOff x="2971836" y="1490403"/>
            <a:chExt cx="5755788" cy="1190992"/>
          </a:xfrm>
        </p:grpSpPr>
        <p:sp>
          <p:nvSpPr>
            <p:cNvPr id="3" name="Hình chữ nhật 2"/>
            <p:cNvSpPr/>
            <p:nvPr/>
          </p:nvSpPr>
          <p:spPr>
            <a:xfrm>
              <a:off x="2971836" y="2071811"/>
              <a:ext cx="2514534" cy="60958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sz="3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宋体"/>
                </a:rPr>
                <a:t>sông </a:t>
              </a:r>
            </a:p>
          </p:txBody>
        </p:sp>
        <p:sp>
          <p:nvSpPr>
            <p:cNvPr id="10" name="Hình chữ nhật 9"/>
            <p:cNvSpPr/>
            <p:nvPr/>
          </p:nvSpPr>
          <p:spPr>
            <a:xfrm>
              <a:off x="6213090" y="1490403"/>
              <a:ext cx="2514534" cy="60958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sz="32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宋体"/>
                </a:rPr>
                <a:t>Hậu</a:t>
              </a:r>
              <a:endPara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宋体"/>
              </a:endParaRPr>
            </a:p>
          </p:txBody>
        </p:sp>
        <p:sp>
          <p:nvSpPr>
            <p:cNvPr id="11" name="Hình chữ nhật 10"/>
            <p:cNvSpPr/>
            <p:nvPr/>
          </p:nvSpPr>
          <p:spPr>
            <a:xfrm>
              <a:off x="4052633" y="2070768"/>
              <a:ext cx="2514534" cy="60958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sz="32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宋体"/>
                </a:rPr>
                <a:t>Cửu</a:t>
              </a:r>
              <a:endPara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宋体"/>
              </a:endParaRPr>
            </a:p>
          </p:txBody>
        </p:sp>
        <p:sp>
          <p:nvSpPr>
            <p:cNvPr id="12" name="Hình chữ nhật 11"/>
            <p:cNvSpPr/>
            <p:nvPr/>
          </p:nvSpPr>
          <p:spPr>
            <a:xfrm>
              <a:off x="5186660" y="2069203"/>
              <a:ext cx="2514534" cy="60958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sz="3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宋体"/>
                </a:rPr>
                <a:t>Long</a:t>
              </a:r>
            </a:p>
          </p:txBody>
        </p:sp>
      </p:grpSp>
      <p:grpSp>
        <p:nvGrpSpPr>
          <p:cNvPr id="5" name="Nhóm 4"/>
          <p:cNvGrpSpPr/>
          <p:nvPr/>
        </p:nvGrpSpPr>
        <p:grpSpPr>
          <a:xfrm>
            <a:off x="3047838" y="3505200"/>
            <a:ext cx="7010362" cy="623424"/>
            <a:chOff x="2249643" y="3442970"/>
            <a:chExt cx="7010362" cy="623424"/>
          </a:xfrm>
        </p:grpSpPr>
        <p:sp>
          <p:nvSpPr>
            <p:cNvPr id="14" name="Hình chữ nhật 13"/>
            <p:cNvSpPr/>
            <p:nvPr/>
          </p:nvSpPr>
          <p:spPr>
            <a:xfrm>
              <a:off x="2249643" y="3443154"/>
              <a:ext cx="2514534" cy="60958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sz="3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宋体"/>
                </a:rPr>
                <a:t>kinh  </a:t>
              </a:r>
              <a:r>
                <a:rPr lang="vi-VN" sz="32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宋体"/>
                </a:rPr>
                <a:t>tế</a:t>
              </a:r>
              <a:endPara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宋体"/>
              </a:endParaRPr>
            </a:p>
          </p:txBody>
        </p:sp>
        <p:sp>
          <p:nvSpPr>
            <p:cNvPr id="15" name="Hình chữ nhật 14"/>
            <p:cNvSpPr/>
            <p:nvPr/>
          </p:nvSpPr>
          <p:spPr>
            <a:xfrm>
              <a:off x="4372604" y="3442970"/>
              <a:ext cx="2514534" cy="60958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sz="3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宋体"/>
                </a:rPr>
                <a:t>văn   </a:t>
              </a:r>
              <a:r>
                <a:rPr lang="vi-VN" sz="32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宋体"/>
                </a:rPr>
                <a:t>hóa</a:t>
              </a:r>
              <a:endPara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宋体"/>
              </a:endParaRPr>
            </a:p>
          </p:txBody>
        </p:sp>
        <p:sp>
          <p:nvSpPr>
            <p:cNvPr id="17" name="Hình chữ nhật 16"/>
            <p:cNvSpPr/>
            <p:nvPr/>
          </p:nvSpPr>
          <p:spPr>
            <a:xfrm>
              <a:off x="6745471" y="3456810"/>
              <a:ext cx="2514534" cy="60958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sz="32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宋体"/>
                </a:rPr>
                <a:t>khoa học</a:t>
              </a:r>
              <a:endPara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宋体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440214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8" grpId="0" animBg="1"/>
      <p:bldP spid="8" grpId="1" bldLvl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extBox 1"/>
          <p:cNvSpPr txBox="1">
            <a:spLocks noChangeArrowheads="1"/>
          </p:cNvSpPr>
          <p:nvPr/>
        </p:nvSpPr>
        <p:spPr bwMode="auto">
          <a:xfrm>
            <a:off x="924147" y="2703748"/>
            <a:ext cx="10343707" cy="233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7" tIns="60953" rIns="121907" bIns="60953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.VnTime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.VnTime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.VnTime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.VnTime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.VnTime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  <a:ea typeface="MS PGothic" pitchFamily="34" charset="-128"/>
              </a:defRPr>
            </a:lvl9pPr>
          </a:lstStyle>
          <a:p>
            <a:pPr algn="ctr" defTabSz="121914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7200" dirty="0" err="1">
                <a:solidFill>
                  <a:srgbClr val="C00000"/>
                </a:solidFill>
                <a:latin typeface="Times" pitchFamily="1" charset="0"/>
              </a:rPr>
              <a:t>Cảm</a:t>
            </a:r>
            <a:r>
              <a:rPr lang="en-US" sz="7200" dirty="0">
                <a:solidFill>
                  <a:srgbClr val="C00000"/>
                </a:solidFill>
                <a:latin typeface="Times" pitchFamily="1" charset="0"/>
              </a:rPr>
              <a:t> </a:t>
            </a:r>
            <a:r>
              <a:rPr lang="en-US" sz="7200" dirty="0" err="1" smtClean="0">
                <a:solidFill>
                  <a:srgbClr val="C00000"/>
                </a:solidFill>
                <a:latin typeface="Times" pitchFamily="1" charset="0"/>
              </a:rPr>
              <a:t>ơn</a:t>
            </a:r>
            <a:r>
              <a:rPr lang="en-US" sz="7200" dirty="0" smtClean="0">
                <a:solidFill>
                  <a:srgbClr val="C00000"/>
                </a:solidFill>
                <a:latin typeface="Times" pitchFamily="1" charset="0"/>
              </a:rPr>
              <a:t> </a:t>
            </a:r>
            <a:r>
              <a:rPr lang="en-US" sz="7200" dirty="0" err="1" smtClean="0">
                <a:solidFill>
                  <a:srgbClr val="C00000"/>
                </a:solidFill>
                <a:latin typeface="Times" pitchFamily="1" charset="0"/>
              </a:rPr>
              <a:t>các</a:t>
            </a:r>
            <a:r>
              <a:rPr lang="en-US" sz="7200" dirty="0" smtClean="0">
                <a:solidFill>
                  <a:srgbClr val="C00000"/>
                </a:solidFill>
                <a:latin typeface="Times" pitchFamily="1" charset="0"/>
              </a:rPr>
              <a:t> </a:t>
            </a:r>
            <a:r>
              <a:rPr lang="en-US" sz="7200" dirty="0" err="1" smtClean="0">
                <a:solidFill>
                  <a:srgbClr val="C00000"/>
                </a:solidFill>
                <a:latin typeface="Times" pitchFamily="1" charset="0"/>
              </a:rPr>
              <a:t>cô</a:t>
            </a:r>
            <a:r>
              <a:rPr lang="en-US" sz="7200" dirty="0" smtClean="0">
                <a:solidFill>
                  <a:srgbClr val="C00000"/>
                </a:solidFill>
                <a:latin typeface="Times" pitchFamily="1" charset="0"/>
              </a:rPr>
              <a:t> </a:t>
            </a:r>
            <a:r>
              <a:rPr lang="en-US" sz="7200" dirty="0" err="1" smtClean="0">
                <a:solidFill>
                  <a:srgbClr val="C00000"/>
                </a:solidFill>
                <a:latin typeface="Times" pitchFamily="1" charset="0"/>
              </a:rPr>
              <a:t>và</a:t>
            </a:r>
            <a:r>
              <a:rPr lang="en-US" sz="7200" dirty="0" smtClean="0">
                <a:solidFill>
                  <a:srgbClr val="C00000"/>
                </a:solidFill>
                <a:latin typeface="Times" pitchFamily="1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latin typeface="Times" pitchFamily="1" charset="0"/>
              </a:rPr>
              <a:t>các</a:t>
            </a:r>
            <a:r>
              <a:rPr lang="en-US" sz="7200" dirty="0">
                <a:solidFill>
                  <a:srgbClr val="C00000"/>
                </a:solidFill>
                <a:latin typeface="Times" pitchFamily="1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latin typeface="Times" pitchFamily="1" charset="0"/>
              </a:rPr>
              <a:t>em</a:t>
            </a:r>
            <a:r>
              <a:rPr lang="en-US" sz="7200" dirty="0">
                <a:solidFill>
                  <a:srgbClr val="C00000"/>
                </a:solidFill>
                <a:latin typeface="Times" pitchFamily="1" charset="0"/>
              </a:rPr>
              <a:t> </a:t>
            </a:r>
            <a:r>
              <a:rPr lang="en-US" sz="7200" dirty="0" err="1" smtClean="0">
                <a:solidFill>
                  <a:srgbClr val="C00000"/>
                </a:solidFill>
                <a:latin typeface="Times" pitchFamily="1" charset="0"/>
              </a:rPr>
              <a:t>chú</a:t>
            </a:r>
            <a:r>
              <a:rPr lang="en-US" sz="7200" dirty="0" smtClean="0">
                <a:solidFill>
                  <a:srgbClr val="C00000"/>
                </a:solidFill>
                <a:latin typeface="Times" pitchFamily="1" charset="0"/>
              </a:rPr>
              <a:t> ý </a:t>
            </a:r>
            <a:r>
              <a:rPr lang="en-US" sz="7200" dirty="0" err="1" smtClean="0">
                <a:solidFill>
                  <a:srgbClr val="C00000"/>
                </a:solidFill>
                <a:latin typeface="Times" pitchFamily="1" charset="0"/>
              </a:rPr>
              <a:t>lắng</a:t>
            </a:r>
            <a:r>
              <a:rPr lang="en-US" sz="7200" dirty="0" smtClean="0">
                <a:solidFill>
                  <a:srgbClr val="C00000"/>
                </a:solidFill>
                <a:latin typeface="Times" pitchFamily="1" charset="0"/>
              </a:rPr>
              <a:t> </a:t>
            </a:r>
            <a:r>
              <a:rPr lang="en-US" sz="7200" dirty="0" err="1" smtClean="0">
                <a:solidFill>
                  <a:srgbClr val="C00000"/>
                </a:solidFill>
                <a:latin typeface="Times" pitchFamily="1" charset="0"/>
              </a:rPr>
              <a:t>nghe</a:t>
            </a:r>
            <a:r>
              <a:rPr lang="en-US" sz="7200" dirty="0" smtClean="0">
                <a:solidFill>
                  <a:srgbClr val="C00000"/>
                </a:solidFill>
                <a:latin typeface="Times" pitchFamily="1" charset="0"/>
              </a:rPr>
              <a:t> </a:t>
            </a:r>
            <a:r>
              <a:rPr lang="en-US" sz="7200" dirty="0" err="1" smtClean="0">
                <a:solidFill>
                  <a:srgbClr val="C00000"/>
                </a:solidFill>
                <a:latin typeface="Times" pitchFamily="1" charset="0"/>
              </a:rPr>
              <a:t>tiết</a:t>
            </a:r>
            <a:r>
              <a:rPr lang="en-US" sz="7200" dirty="0" smtClean="0">
                <a:solidFill>
                  <a:srgbClr val="C00000"/>
                </a:solidFill>
                <a:latin typeface="Times" pitchFamily="1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latin typeface="Times" pitchFamily="1" charset="0"/>
              </a:rPr>
              <a:t>học</a:t>
            </a:r>
            <a:r>
              <a:rPr lang="en-US" sz="7200" dirty="0">
                <a:solidFill>
                  <a:srgbClr val="C00000"/>
                </a:solidFill>
                <a:latin typeface="Times" pitchFamily="1" charset="0"/>
              </a:rPr>
              <a:t>.</a:t>
            </a:r>
          </a:p>
        </p:txBody>
      </p:sp>
      <p:pic>
        <p:nvPicPr>
          <p:cNvPr id="5" name="Picture 5" descr="D:\传网\PPT\员工风采PPT\1\69.png">
            <a:extLst>
              <a:ext uri="{FF2B5EF4-FFF2-40B4-BE49-F238E27FC236}">
                <a16:creationId xmlns:a16="http://schemas.microsoft.com/office/drawing/2014/main" xmlns="" id="{FD97433B-9387-4A23-8F15-1FAC823042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2" t="6294" r="10346" b="52237"/>
          <a:stretch/>
        </p:blipFill>
        <p:spPr bwMode="auto">
          <a:xfrm>
            <a:off x="-132162" y="-47353"/>
            <a:ext cx="12563787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13">
            <a:extLst>
              <a:ext uri="{FF2B5EF4-FFF2-40B4-BE49-F238E27FC236}">
                <a16:creationId xmlns:a16="http://schemas.microsoft.com/office/drawing/2014/main" xmlns="" id="{6BB53CC9-7097-4131-8C1C-84D1FC681B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400" y="4696857"/>
            <a:ext cx="3892991" cy="2129360"/>
          </a:xfrm>
          <a:prstGeom prst="rect">
            <a:avLst/>
          </a:prstGeom>
        </p:spPr>
      </p:pic>
      <p:pic>
        <p:nvPicPr>
          <p:cNvPr id="7" name="图片 13">
            <a:extLst>
              <a:ext uri="{FF2B5EF4-FFF2-40B4-BE49-F238E27FC236}">
                <a16:creationId xmlns:a16="http://schemas.microsoft.com/office/drawing/2014/main" xmlns="" id="{99A9D1A4-488A-4A2C-97F7-BD8A2557FC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602" y="4728640"/>
            <a:ext cx="3892991" cy="2129360"/>
          </a:xfrm>
          <a:prstGeom prst="rect">
            <a:avLst/>
          </a:prstGeom>
        </p:spPr>
      </p:pic>
      <p:pic>
        <p:nvPicPr>
          <p:cNvPr id="8" name="图片 13">
            <a:extLst>
              <a:ext uri="{FF2B5EF4-FFF2-40B4-BE49-F238E27FC236}">
                <a16:creationId xmlns:a16="http://schemas.microsoft.com/office/drawing/2014/main" xmlns="" id="{260C2503-6CF9-498C-AFF7-FF44FC108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265" y="4696857"/>
            <a:ext cx="3892991" cy="212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4694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157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25"/>
                            </p:stCondLst>
                            <p:childTnLst>
                              <p:par>
                                <p:cTn id="8" presetID="1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1157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1157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157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145"/>
                            </p:stCondLst>
                            <p:childTnLst>
                              <p:par>
                                <p:cTn id="13" presetID="1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1157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1859B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57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1859B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157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365"/>
                            </p:stCondLst>
                            <p:childTnLst>
                              <p:par>
                                <p:cTn id="18" presetID="16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1157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157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157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85"/>
                            </p:stCondLst>
                            <p:childTnLst>
                              <p:par>
                                <p:cTn id="23" presetID="16" presetClass="emph" presetSubtype="0" repeatCount="indefinite" fill="hold" grpId="3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4" dur="500" fill="hold"/>
                                        <p:tgtEl>
                                          <p:spTgt spid="1157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157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157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4" grpId="0" build="allAtOnce"/>
      <p:bldP spid="115714" grpId="1" build="allAtOnce"/>
      <p:bldP spid="115714" grpId="2" build="allAtOnce"/>
      <p:bldP spid="115714" grpId="3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35280" y="158164"/>
            <a:ext cx="9083040" cy="132588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3600" dirty="0">
              <a:solidFill>
                <a:srgbClr val="FF0066"/>
              </a:solidFill>
              <a:latin typeface="SVN-Fiolex Girls" panose="020B0606040200020203" pitchFamily="34" charset="0"/>
            </a:endParaRP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bg1"/>
                </a:solidFill>
              </a:rPr>
              <a:t>Trở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về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606040" y="1996440"/>
            <a:ext cx="7513320" cy="283464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vi-VN" sz="40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- Đường bộ </a:t>
            </a:r>
          </a:p>
          <a:p>
            <a:pPr lvl="0"/>
            <a:r>
              <a:rPr lang="vi-VN" sz="40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- Đường thủy </a:t>
            </a:r>
          </a:p>
          <a:p>
            <a:pPr lvl="0"/>
            <a:r>
              <a:rPr lang="vi-VN" sz="40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- Đường sắt </a:t>
            </a:r>
          </a:p>
          <a:p>
            <a:pPr lvl="0"/>
            <a:r>
              <a:rPr lang="vi-VN" sz="40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- Đường hàng không </a:t>
            </a:r>
            <a:endParaRPr lang="en-US" sz="4000" dirty="0">
              <a:solidFill>
                <a:srgbClr val="FF0066"/>
              </a:solidFill>
              <a:latin typeface="SVN-Fiolex Girls" panose="020B0606040200020203" pitchFamily="34" charset="0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9636" y="220939"/>
            <a:ext cx="8654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vi-VN" sz="3600" b="1" dirty="0" smtClean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Từ TP HCM có thể đi các nơi khác bằng những loại hình giao thông  nào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5474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35279" y="137160"/>
            <a:ext cx="7201989" cy="132588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4000" dirty="0">
              <a:solidFill>
                <a:srgbClr val="FF0066"/>
              </a:solidFill>
              <a:latin typeface="SVN-Fiolex Girls" panose="020B0606040200020203" pitchFamily="34" charset="0"/>
            </a:endParaRPr>
          </a:p>
        </p:txBody>
      </p:sp>
      <p:sp>
        <p:nvSpPr>
          <p:cNvPr id="6" name="Left Arrow 5">
            <a:hlinkClick r:id="rId7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bg1"/>
                </a:solidFill>
              </a:rPr>
              <a:t>Trở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về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606040" y="1996440"/>
            <a:ext cx="9388736" cy="283464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n-US" sz="4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0413" y="137160"/>
            <a:ext cx="70568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vi-VN" sz="3600" b="1" dirty="0" smtClean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Thành phố Hồ Chí Minh nằm bên sông nào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645484" y="3842778"/>
            <a:ext cx="2930013" cy="1176337"/>
            <a:chOff x="3342482" y="3355181"/>
            <a:chExt cx="2595686" cy="1176337"/>
          </a:xfrm>
        </p:grpSpPr>
        <p:sp>
          <p:nvSpPr>
            <p:cNvPr id="11" name="Rounded Rectangle 10"/>
            <p:cNvSpPr/>
            <p:nvPr/>
          </p:nvSpPr>
          <p:spPr>
            <a:xfrm>
              <a:off x="4041839" y="3543509"/>
              <a:ext cx="1896329" cy="685800"/>
            </a:xfrm>
            <a:prstGeom prst="roundRect">
              <a:avLst/>
            </a:prstGeom>
            <a:solidFill>
              <a:srgbClr val="00B050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342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Sông Hồng</a:t>
              </a:r>
              <a:endPara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2482" y="3355181"/>
              <a:ext cx="869001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5654517" y="3842778"/>
            <a:ext cx="2938907" cy="1176337"/>
            <a:chOff x="1671788" y="4144188"/>
            <a:chExt cx="2938907" cy="1176337"/>
          </a:xfrm>
        </p:grpSpPr>
        <p:sp>
          <p:nvSpPr>
            <p:cNvPr id="15" name="Rounded Rectangle 14"/>
            <p:cNvSpPr/>
            <p:nvPr/>
          </p:nvSpPr>
          <p:spPr>
            <a:xfrm>
              <a:off x="2183757" y="4319549"/>
              <a:ext cx="2426938" cy="68580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342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  </a:t>
              </a:r>
              <a:r>
                <a:rPr kumimoji="0" lang="vi-VN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Cửu Long</a:t>
              </a:r>
              <a:endPara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pic>
          <p:nvPicPr>
            <p:cNvPr id="16" name="Picture 10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1788" y="4144188"/>
              <a:ext cx="10239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337" y="3052070"/>
            <a:ext cx="992311" cy="99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53243" y="2953988"/>
            <a:ext cx="1752600" cy="1077118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8670369" y="3840246"/>
            <a:ext cx="2836460" cy="1176337"/>
            <a:chOff x="4703762" y="4144187"/>
            <a:chExt cx="2650393" cy="1176337"/>
          </a:xfrm>
        </p:grpSpPr>
        <p:sp>
          <p:nvSpPr>
            <p:cNvPr id="22" name="Rounded Rectangle 21"/>
            <p:cNvSpPr/>
            <p:nvPr/>
          </p:nvSpPr>
          <p:spPr>
            <a:xfrm>
              <a:off x="5346700" y="4319559"/>
              <a:ext cx="2007455" cy="685800"/>
            </a:xfrm>
            <a:prstGeom prst="roundRect">
              <a:avLst/>
            </a:prstGeom>
            <a:solidFill>
              <a:srgbClr val="FF3300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342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  </a:t>
              </a:r>
              <a:r>
                <a:rPr kumimoji="0" lang="vi-VN" sz="3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Sài Gòn</a:t>
              </a:r>
              <a:endPara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pic>
          <p:nvPicPr>
            <p:cNvPr id="23" name="Picture 1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762" y="4144187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4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062" y="2996391"/>
            <a:ext cx="992311" cy="99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05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1454359" y="408940"/>
            <a:ext cx="9887585" cy="6449060"/>
            <a:chOff x="-120" y="-2572"/>
            <a:chExt cx="15571" cy="10156"/>
          </a:xfrm>
        </p:grpSpPr>
        <p:sp>
          <p:nvSpPr>
            <p:cNvPr id="4" name="Bong bóng Ý nghĩ: Hình đám mây 3"/>
            <p:cNvSpPr/>
            <p:nvPr/>
          </p:nvSpPr>
          <p:spPr>
            <a:xfrm>
              <a:off x="2070" y="-2572"/>
              <a:ext cx="13381" cy="5673"/>
            </a:xfrm>
            <a:prstGeom prst="cloudCallout">
              <a:avLst>
                <a:gd name="adj1" fmla="val -39095"/>
                <a:gd name="adj2" fmla="val 52694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latin typeface="Arial"/>
                  <a:ea typeface="宋体"/>
                </a:rPr>
                <a:t> Trong 5 t</a:t>
              </a:r>
              <a:r>
                <a:rPr lang="vi-VN" altLang="en-US" sz="3200" b="1" dirty="0">
                  <a:solidFill>
                    <a:srgbClr val="0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latin typeface="Arial"/>
                  <a:ea typeface="宋体"/>
                </a:rPr>
                <a:t>h</a:t>
              </a:r>
              <a:r>
                <a:rPr lang="en-US" sz="3200" b="1" dirty="0">
                  <a:solidFill>
                    <a:srgbClr val="0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latin typeface="Arial"/>
                  <a:ea typeface="宋体"/>
                </a:rPr>
                <a:t>ành phố trực thuộc Trung ương, thì thành phố nào nằm ở trung tâm vùng</a:t>
              </a:r>
              <a:r>
                <a:rPr lang="vi-VN" altLang="en-US" sz="3200" b="1" dirty="0">
                  <a:solidFill>
                    <a:srgbClr val="0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latin typeface="Arial"/>
                  <a:ea typeface="宋体"/>
                </a:rPr>
                <a:t> </a:t>
              </a:r>
              <a:r>
                <a:rPr lang="en-US" sz="3200" b="1" dirty="0">
                  <a:solidFill>
                    <a:srgbClr val="0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latin typeface="Arial"/>
                  <a:ea typeface="宋体"/>
                </a:rPr>
                <a:t>đồng bằng sông Cửu Long?</a:t>
              </a:r>
            </a:p>
          </p:txBody>
        </p:sp>
        <p:pic>
          <p:nvPicPr>
            <p:cNvPr id="2052" name="Picture 4" descr="Những icon đẹp cute, đáng yêu, dí dỏm nhấ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0" y="3215"/>
              <a:ext cx="5049" cy="43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169" name="图片 4111" descr="PPT素材-11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4495800" y="5486401"/>
            <a:ext cx="6527800" cy="1349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0" name="图片 4109" descr="封面2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7014211" y="4411346"/>
            <a:ext cx="3438525" cy="2333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图片 4108" descr="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7800" y="609283"/>
            <a:ext cx="1411288" cy="10223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72090013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strVal val="0,500000"/>
                                          </p:val>
                                        </p:tav>
                                        <p:tav tm="100000">
                                          <p:val>
                                            <p:strVal val="1,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str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1,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str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1,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str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1,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90801" y="228600"/>
            <a:ext cx="6976745" cy="5233670"/>
          </a:xfrm>
          <a:prstGeom prst="rect">
            <a:avLst/>
          </a:prstGeom>
        </p:spPr>
      </p:pic>
      <p:pic>
        <p:nvPicPr>
          <p:cNvPr id="4109" name="图片 4108" descr="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-317"/>
            <a:ext cx="1411288" cy="1022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ounded Rectangle 3"/>
          <p:cNvSpPr/>
          <p:nvPr/>
        </p:nvSpPr>
        <p:spPr>
          <a:xfrm>
            <a:off x="3259456" y="5561966"/>
            <a:ext cx="5330825" cy="111569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宋体"/>
              </a:rPr>
              <a:t>Thành phố Cần Thơ</a:t>
            </a:r>
          </a:p>
        </p:txBody>
      </p:sp>
    </p:spTree>
    <p:extLst>
      <p:ext uri="{BB962C8B-B14F-4D97-AF65-F5344CB8AC3E}">
        <p14:creationId xmlns:p14="http://schemas.microsoft.com/office/powerpoint/2010/main" val="300398410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strVal val="0,500000"/>
                                          </p:val>
                                        </p:tav>
                                        <p:tav tm="100000">
                                          <p:val>
                                            <p:strVal val="1,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str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1,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str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1,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str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1,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2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3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3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3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7_Default Design">
  <a:themeElements>
    <a:clrScheme name="Default Design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1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1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8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0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1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Default Design">
  <a:themeElements>
    <a:clrScheme name="Default Design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</TotalTime>
  <Words>1048</Words>
  <Application>Microsoft Office PowerPoint</Application>
  <PresentationFormat>Custom</PresentationFormat>
  <Paragraphs>145</Paragraphs>
  <Slides>57</Slides>
  <Notes>5</Notes>
  <HiddenSlides>0</HiddenSlides>
  <MMClips>5</MMClips>
  <ScaleCrop>false</ScaleCrop>
  <HeadingPairs>
    <vt:vector size="4" baseType="variant">
      <vt:variant>
        <vt:lpstr>Theme</vt:lpstr>
      </vt:variant>
      <vt:variant>
        <vt:i4>31</vt:i4>
      </vt:variant>
      <vt:variant>
        <vt:lpstr>Slide Titles</vt:lpstr>
      </vt:variant>
      <vt:variant>
        <vt:i4>57</vt:i4>
      </vt:variant>
    </vt:vector>
  </HeadingPairs>
  <TitlesOfParts>
    <vt:vector size="88" baseType="lpstr">
      <vt:lpstr>Office Theme</vt:lpstr>
      <vt:lpstr>1_Office Theme</vt:lpstr>
      <vt:lpstr>2_Office Theme</vt:lpstr>
      <vt:lpstr>3_Office Theme</vt:lpstr>
      <vt:lpstr>5_Office Theme</vt:lpstr>
      <vt:lpstr>8_Office Theme</vt:lpstr>
      <vt:lpstr>Default Design</vt:lpstr>
      <vt:lpstr>9_Office Theme</vt:lpstr>
      <vt:lpstr>10_Office Theme</vt:lpstr>
      <vt:lpstr>11_Office Theme</vt:lpstr>
      <vt:lpstr>12_Office Theme</vt:lpstr>
      <vt:lpstr>13_Office Theme</vt:lpstr>
      <vt:lpstr>14_Office Theme</vt:lpstr>
      <vt:lpstr>27_Office Theme</vt:lpstr>
      <vt:lpstr>31_Office Theme</vt:lpstr>
      <vt:lpstr>32_Office Theme</vt:lpstr>
      <vt:lpstr>35_Office Theme</vt:lpstr>
      <vt:lpstr>4_Office Theme</vt:lpstr>
      <vt:lpstr>6_Office Theme</vt:lpstr>
      <vt:lpstr>4_Default Design</vt:lpstr>
      <vt:lpstr>5_Default Design</vt:lpstr>
      <vt:lpstr>7_Default Design</vt:lpstr>
      <vt:lpstr>9_Default Design</vt:lpstr>
      <vt:lpstr>15_Default Design</vt:lpstr>
      <vt:lpstr>2_Default Design</vt:lpstr>
      <vt:lpstr>16_Default Design</vt:lpstr>
      <vt:lpstr>16_Office Theme</vt:lpstr>
      <vt:lpstr>10_Default Design</vt:lpstr>
      <vt:lpstr>17_Office Theme</vt:lpstr>
      <vt:lpstr>默认设计模板</vt:lpstr>
      <vt:lpstr>1_默认设计模板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Địa lí Thành phố Cần Thơ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Kết luận: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Sản xuất phân bón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Chợ nổi Cái Răng</vt:lpstr>
      <vt:lpstr>Chợ nổi Phụng Hiệp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INTEL</cp:lastModifiedBy>
  <cp:revision>53</cp:revision>
  <dcterms:created xsi:type="dcterms:W3CDTF">2021-06-10T01:59:48Z</dcterms:created>
  <dcterms:modified xsi:type="dcterms:W3CDTF">2023-05-04T09:25:22Z</dcterms:modified>
</cp:coreProperties>
</file>