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746" r:id="rId2"/>
    <p:sldMasterId id="2147483802" r:id="rId3"/>
    <p:sldMasterId id="2147483814" r:id="rId4"/>
  </p:sldMasterIdLst>
  <p:notesMasterIdLst>
    <p:notesMasterId r:id="rId19"/>
  </p:notesMasterIdLst>
  <p:sldIdLst>
    <p:sldId id="591" r:id="rId5"/>
    <p:sldId id="388" r:id="rId6"/>
    <p:sldId id="300" r:id="rId7"/>
    <p:sldId id="590" r:id="rId8"/>
    <p:sldId id="289" r:id="rId9"/>
    <p:sldId id="306" r:id="rId10"/>
    <p:sldId id="586" r:id="rId11"/>
    <p:sldId id="347" r:id="rId12"/>
    <p:sldId id="285" r:id="rId13"/>
    <p:sldId id="589" r:id="rId14"/>
    <p:sldId id="298" r:id="rId15"/>
    <p:sldId id="588" r:id="rId16"/>
    <p:sldId id="309" r:id="rId17"/>
    <p:sldId id="592" r:id="rId18"/>
  </p:sldIdLst>
  <p:sldSz cx="12192000" cy="6858000"/>
  <p:notesSz cx="6858000" cy="9144000"/>
  <p:embeddedFontLst>
    <p:embeddedFont>
      <p:font typeface="HP-211"/>
      <p:regular r:id="rId20"/>
      <p:bold r:id="rId21"/>
      <p:italic r:id="rId22"/>
      <p:boldItalic r:id="rId23"/>
    </p:embeddedFont>
    <p:embeddedFont>
      <p:font typeface=".VnTime" pitchFamily="34" charset="0"/>
      <p:regular r:id="rId24"/>
      <p:bold r:id="rId25"/>
      <p:italic r:id="rId26"/>
      <p:boldItalic r:id="rId27"/>
    </p:embeddedFont>
    <p:embeddedFont>
      <p:font typeface="VNI-Auchon" pitchFamily="2" charset="0"/>
      <p:bold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Cambria Math" pitchFamily="18" charset="0"/>
      <p:regular r:id="rId33"/>
    </p:embeddedFont>
    <p:embeddedFont>
      <p:font typeface="HP001 4 hàng" charset="0"/>
      <p:regular r:id="rId34"/>
      <p:bold r:id="rId35"/>
    </p:embeddedFont>
    <p:embeddedFont>
      <p:font typeface="Calibri Light" pitchFamily="34" charset="0"/>
      <p:regular r:id="rId36"/>
      <p: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gDabPHg2u4C8VNQ9k9I/8vEv0l2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AAE1"/>
    <a:srgbClr val="F6ACCE"/>
    <a:srgbClr val="FCB040"/>
    <a:srgbClr val="FF00FF"/>
    <a:srgbClr val="0000FF"/>
    <a:srgbClr val="E2F0D9"/>
    <a:srgbClr val="FFFFFF"/>
    <a:srgbClr val="CBE7F8"/>
    <a:srgbClr val="FBD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5" Type="http://customschemas.google.com/relationships/presentationmetadata" Target="meta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4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50021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80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80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87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EF7273-58B4-401A-981B-412D78FCD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1A44015-5607-4DC3-8C1A-1A9E5AC25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BA077C7-37DE-4F3E-B7B3-A2194C08C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CB16E5-0154-4662-A939-A7E65D85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A68EC6-BB4E-4786-AB1D-B9F377F53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06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E9FD47-EDC5-4CB3-AC5E-7200A0272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1BFBDFD-1970-4310-9E11-D971CA47E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FF8625-4EB1-46BA-A476-B41B4F8A4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30D43EE-B471-4C47-B638-02A8C0305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42B935-7CB2-4923-A4EA-ECB25E4BD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24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920EE7-33C0-404B-B420-3F25579D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889683-AF71-42F4-931E-3B908BCFE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4564EE-84F7-41A3-9F4A-A52BBC973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686044-3370-463D-9BD9-EC36B1EC2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BEFAB00-2DF2-4209-A5DE-BB9D6058A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02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4C4C18-714A-496D-84BE-0614A008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5590FE-78D4-4541-A9A0-6563CC0C7E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14DC55C-70D5-4452-8D9C-753DAF298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E3A83C-6A03-4C5C-B1D5-FA3B81A22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58F7D94-B055-421B-92EE-EB1EDC15D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91AC37E-A72D-4D91-B6F9-E1A0930EA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81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19E51D-27E5-40D2-8BFF-BEAE9E99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A22F96-CD3D-41C2-8791-C9D669431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E3F13-92BF-49E0-8D74-CC1832952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37DACEC-806B-4494-A9AE-FB3CFF22C2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B491D5E-0BBD-47E6-9ACD-84C0B60A6A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59C2D5B-E425-4C37-B8C5-906761F5E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02FC68D-FAD3-4181-BD93-D4AFEB724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3862245-150F-404F-8E04-1A2A58A9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44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9F87EC-5572-4C6A-8458-B9E9699F4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8B5FE5A-82F3-4AD0-953E-43D328CD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653C96D-B0BC-4821-9327-401440FDD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D8A96CD-2C6A-4D6A-AA43-F5A077690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05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CEE4537-7C2D-4FFE-A10A-ED27D6A10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5E1C1DA-93BA-45BE-9031-C8FD2500F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3A56581-2DDA-48A7-BA4F-3D3BC459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16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BB82F2-0EBD-4631-9AB2-460BE5DE6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A4480B-F35F-4105-973E-351ACF937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1750001-163E-4844-BF6D-2A5372E70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DD6FA2D-95A8-4DD4-A7DE-F7DD14F6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66EC503-9F31-4718-BC0A-14FBB37A5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291BFA-AFC1-488A-9043-88B5AE299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70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78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B27A09-FF80-48BD-A996-751C82D6F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632B0C0-B489-46FB-B063-B8E51A126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36AEA24-EDEC-4DD2-9F79-BAD2D14B0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AB92D67-314A-4C5A-A712-9B7B461D1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18E70BD-EB82-4EF2-B8A6-FFDE7269D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4AF92A6-26AA-41F5-A1D1-496D7713C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89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D47B82-E210-424C-9C94-CCB114DD9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390807E-EA17-470E-BB44-72CAB3114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4F3737-200C-4D1F-85D5-D6C552886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29F6A6-7E2D-427C-9639-8AFE67BDE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7FA6F1-3434-4106-A178-ECB89E5B8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98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CC7CC8-7BB9-4CA3-A2CA-3BC82CDD91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A625E65-D3A9-46A6-AA19-9630FDD85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2C1318-8F77-4E5B-AD2F-72E237434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4F79BB-1FC4-4320-BF05-9514BF7F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295FE2-97AA-4335-8480-96CE533BC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8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3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9096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49906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31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861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90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54602"/>
              <a:ext cx="8357361" cy="4753198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6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49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357361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0235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48350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972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055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865" y="6356615"/>
            <a:ext cx="2844271" cy="365125"/>
          </a:xfrm>
          <a:prstGeom prst="rect">
            <a:avLst/>
          </a:prstGeom>
        </p:spPr>
        <p:txBody>
          <a:bodyPr lIns="76197" tIns="38098" rIns="76197" bIns="38098"/>
          <a:lstStyle>
            <a:lvl1pPr>
              <a:defRPr/>
            </a:lvl1pPr>
          </a:lstStyle>
          <a:p>
            <a:pPr>
              <a:defRPr/>
            </a:pPr>
            <a:fld id="{8BD201AB-1302-48E1-B711-4165B858DB38}" type="datetimeFigureOut">
              <a:rPr lang="en-GB"/>
              <a:pPr>
                <a:defRPr/>
              </a:pPr>
              <a:t>05/05/2023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865" y="6356615"/>
            <a:ext cx="3860271" cy="365125"/>
          </a:xfrm>
          <a:prstGeom prst="rect">
            <a:avLst/>
          </a:prstGeom>
        </p:spPr>
        <p:txBody>
          <a:bodyPr lIns="76197" tIns="38098" rIns="76197" bIns="38098"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865" y="6356615"/>
            <a:ext cx="2844271" cy="365125"/>
          </a:xfrm>
          <a:prstGeom prst="rect">
            <a:avLst/>
          </a:prstGeom>
        </p:spPr>
        <p:txBody>
          <a:bodyPr lIns="76197" tIns="38098" rIns="76197" bIns="38098"/>
          <a:lstStyle>
            <a:lvl1pPr>
              <a:defRPr/>
            </a:lvl1pPr>
          </a:lstStyle>
          <a:p>
            <a:pPr>
              <a:defRPr/>
            </a:pPr>
            <a:fld id="{EE499634-23B7-4E3E-95BA-1875765AEC9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388722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600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964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405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9930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584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834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25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="" xmlns:a16="http://schemas.microsoft.com/office/drawing/2014/main" id="{F1DC3603-2779-46CF-9796-D473ACDED6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1" y="-2705102"/>
            <a:ext cx="6858000" cy="12268204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="" xmlns:a16="http://schemas.microsoft.com/office/drawing/2014/main" id="{854BC47B-FA58-435D-BD27-518843BC88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81" y="-2289880"/>
            <a:ext cx="6224681" cy="11494607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="" xmlns:a16="http://schemas.microsoft.com/office/drawing/2014/main" id="{CBC2DF34-D82F-4537-B4F4-E0D208F43B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8" y="1274028"/>
            <a:ext cx="5215801" cy="5583975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="" xmlns:a16="http://schemas.microsoft.com/office/drawing/2014/main" id="{3D06F873-75E0-4D47-815B-83C78ACD1B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7" y="6143219"/>
            <a:ext cx="656057" cy="677220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="" xmlns:a16="http://schemas.microsoft.com/office/drawing/2014/main" id="{5EB50DCB-437A-4559-B43D-BC7C291844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81" y="968974"/>
            <a:ext cx="419196" cy="1232181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="" xmlns:a16="http://schemas.microsoft.com/office/drawing/2014/main" id="{184262E3-709C-49B7-9230-118B4A9E4B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30" y="5756313"/>
            <a:ext cx="497071" cy="529665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EF8F6BB-29EF-44E8-A630-A0AEF1C93DB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12" name="图片 24">
            <a:extLst>
              <a:ext uri="{FF2B5EF4-FFF2-40B4-BE49-F238E27FC236}">
                <a16:creationId xmlns="" xmlns:a16="http://schemas.microsoft.com/office/drawing/2014/main" id="{8DA4BE82-083E-43DD-9682-09C6E4CB7BC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3" y="1274028"/>
            <a:ext cx="571631" cy="787579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="" xmlns:a16="http://schemas.microsoft.com/office/drawing/2014/main" id="{274BDBFC-7CB3-4C19-AB45-5B3AAD6750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7" y="5220750"/>
            <a:ext cx="2044871" cy="2130452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="" xmlns:a16="http://schemas.microsoft.com/office/drawing/2014/main" id="{8FF998D3-2166-47A9-BA25-9699017C769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3" y="753947"/>
            <a:ext cx="444495" cy="732592"/>
          </a:xfrm>
          <a:prstGeom prst="rect">
            <a:avLst/>
          </a:prstGeom>
        </p:spPr>
      </p:pic>
      <p:pic>
        <p:nvPicPr>
          <p:cNvPr id="15" name="图片 36">
            <a:extLst>
              <a:ext uri="{FF2B5EF4-FFF2-40B4-BE49-F238E27FC236}">
                <a16:creationId xmlns="" xmlns:a16="http://schemas.microsoft.com/office/drawing/2014/main" id="{E5C91A46-1A73-4420-B3D9-5F990827CB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8" y="4004227"/>
            <a:ext cx="532692" cy="594157"/>
          </a:xfrm>
          <a:prstGeom prst="rect">
            <a:avLst/>
          </a:prstGeom>
        </p:spPr>
      </p:pic>
      <p:sp>
        <p:nvSpPr>
          <p:cNvPr id="16" name="矩形 39">
            <a:extLst>
              <a:ext uri="{FF2B5EF4-FFF2-40B4-BE49-F238E27FC236}">
                <a16:creationId xmlns="" xmlns:a16="http://schemas.microsoft.com/office/drawing/2014/main" id="{B0020CF2-EFFF-417F-94D3-A0A88D3FBCBB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17" name="图片 23">
            <a:extLst>
              <a:ext uri="{FF2B5EF4-FFF2-40B4-BE49-F238E27FC236}">
                <a16:creationId xmlns="" xmlns:a16="http://schemas.microsoft.com/office/drawing/2014/main" id="{E7DB4127-25A3-40D5-96BC-5208FAB471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7" y="4953114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D78BF93-A26D-4E90-A6E4-60E4D1B8436C}"/>
              </a:ext>
            </a:extLst>
          </p:cNvPr>
          <p:cNvSpPr/>
          <p:nvPr userDrawn="1"/>
        </p:nvSpPr>
        <p:spPr>
          <a:xfrm>
            <a:off x="490785" y="2406691"/>
            <a:ext cx="5944847" cy="761747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45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  <a:ea typeface="+mn-ea"/>
                <a:cs typeface="Arial-Rounded" panose="020B0500000000000000" pitchFamily="34" charset="0"/>
              </a:rPr>
              <a:t>Củng</a:t>
            </a:r>
            <a:r>
              <a:rPr lang="en-US" sz="45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  <a:ea typeface="+mn-ea"/>
                <a:cs typeface="Arial-Rounded" panose="020B0500000000000000" pitchFamily="34" charset="0"/>
              </a:rPr>
              <a:t> </a:t>
            </a:r>
            <a:r>
              <a:rPr lang="en-US" sz="45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  <a:ea typeface="+mn-ea"/>
                <a:cs typeface="Arial-Rounded" panose="020B0500000000000000" pitchFamily="34" charset="0"/>
              </a:rPr>
              <a:t>cố</a:t>
            </a:r>
            <a:r>
              <a:rPr lang="en-US" sz="45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  <a:ea typeface="+mn-ea"/>
                <a:cs typeface="Arial-Rounded" panose="020B0500000000000000" pitchFamily="34" charset="0"/>
              </a:rPr>
              <a:t>, </a:t>
            </a:r>
            <a:r>
              <a:rPr lang="en-US" sz="45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  <a:ea typeface="+mn-ea"/>
                <a:cs typeface="Arial-Rounded" panose="020B0500000000000000" pitchFamily="34" charset="0"/>
              </a:rPr>
              <a:t>dặn</a:t>
            </a:r>
            <a:r>
              <a:rPr lang="en-US" sz="45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  <a:ea typeface="+mn-ea"/>
                <a:cs typeface="Arial-Rounded" panose="020B0500000000000000" pitchFamily="34" charset="0"/>
              </a:rPr>
              <a:t> </a:t>
            </a:r>
            <a:r>
              <a:rPr lang="en-US" sz="45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  <a:ea typeface="+mn-ea"/>
                <a:cs typeface="Arial-Rounded" panose="020B0500000000000000" pitchFamily="34" charset="0"/>
              </a:rPr>
              <a:t>dò</a:t>
            </a:r>
            <a:endParaRPr lang="en-US" sz="4500" b="1" kern="120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Calibri" panose="020F0502020204030204"/>
              <a:ea typeface="+mn-ea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8353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9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311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359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141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9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zh-CN" altLang="en-US" sz="1350" kern="120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8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5" y="1049797"/>
            <a:ext cx="7547144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1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8127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9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zh-CN" altLang="en-US" sz="1350" kern="120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8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5" y="1049797"/>
            <a:ext cx="7547144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1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7985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5" y="1122218"/>
            <a:ext cx="11640696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050">
              <a:solidFill>
                <a:srgbClr val="BAE5E4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79240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1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4" tIns="25708" rIns="51414" bIns="25708" rtlCol="0" anchor="ctr"/>
          <a:lstStyle/>
          <a:p>
            <a:pPr algn="ctr" defTabSz="514312">
              <a:buClrTx/>
              <a:buFontTx/>
              <a:buNone/>
              <a:defRPr/>
            </a:pPr>
            <a:endParaRPr lang="en-US" sz="1013" kern="1200">
              <a:solidFill>
                <a:prstClr val="white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6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12">
                <a:buClrTx/>
                <a:buFontTx/>
                <a:buNone/>
                <a:defRPr/>
              </a:pPr>
              <a:endParaRPr lang="en-US" sz="1013" kern="1200">
                <a:solidFill>
                  <a:prstClr val="white"/>
                </a:solidFill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12">
                <a:buClrTx/>
                <a:buFontTx/>
                <a:buNone/>
                <a:defRPr/>
              </a:pPr>
              <a:endParaRPr lang="en-US" sz="1013" kern="1200">
                <a:solidFill>
                  <a:prstClr val="white"/>
                </a:solidFill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12">
                <a:buClrTx/>
                <a:buFontTx/>
                <a:buNone/>
                <a:defRPr/>
              </a:pPr>
              <a:endParaRPr lang="en-US" sz="1013" kern="1200">
                <a:solidFill>
                  <a:prstClr val="white"/>
                </a:solidFill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6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514312">
              <a:buClrTx/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2" y="2224565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12">
              <a:buClrTx/>
              <a:buFontTx/>
              <a:buNone/>
              <a:defRPr/>
            </a:pPr>
            <a:endParaRPr lang="en-US" sz="1013" kern="1200" dirty="0">
              <a:solidFill>
                <a:prstClr val="white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7" y="2087843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514312">
                <a:buClrTx/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514312">
                <a:buClrTx/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9"/>
            <a:ext cx="346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</a:rPr>
              <a:t>Hương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</a:rPr>
              <a:t> </a:t>
            </a:r>
            <a:r>
              <a:rPr 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</a:rPr>
              <a:t>Thảo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5009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722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5" y="1122220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050">
              <a:solidFill>
                <a:srgbClr val="BAE5E4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29816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1788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8" y="287080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050" dirty="0">
              <a:solidFill>
                <a:srgbClr val="BAE5E4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43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5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050">
              <a:solidFill>
                <a:srgbClr val="BAE5E4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1" y="255823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4218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8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1" y="-526163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96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</a:rPr>
              <a:t>Hương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</a:rPr>
              <a:t> </a:t>
            </a:r>
            <a:r>
              <a:rPr 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</a:rPr>
              <a:t>Thảo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518273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776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6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7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6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865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2" y="508766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82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7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9" y="142241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6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9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zh-CN" altLang="en-US" sz="1350" kern="1200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576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3" y="2321006"/>
            <a:ext cx="6560599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5399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lang="en-US" sz="5399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5399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lang="en-US" sz="5399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5399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endParaRPr lang="en-US" sz="5399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Hương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Thảo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  <a:ea typeface="+mn-ea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5107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048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BDC4F96-0BF9-4AAF-A7B3-65A22CAEACD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022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3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7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06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79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70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15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A46AF-7D0F-4C16-82C1-4DD7208CA46A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3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2391262-54FB-4901-B746-CCF44B7B5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B3B3994-F699-4113-A2D9-115359452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523A41-FA6D-4953-B799-8B5073D24F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E324A-2355-473D-94D0-50178A322B06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A1FD60-E3F7-4EDE-A9A1-0911AF0A0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615D25-CEA6-495B-8564-01D3E2215E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1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476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4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1EBD0CC-E3E2-4331-AA06-EBB8ADD6037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05/05/2023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7634F2D-4F96-4A1A-A648-518B1AFE058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7E744D-B9BA-4E7E-A138-D46C811B42E4}"/>
              </a:ext>
            </a:extLst>
          </p:cNvPr>
          <p:cNvSpPr txBox="1"/>
          <p:nvPr userDrawn="1"/>
        </p:nvSpPr>
        <p:spPr>
          <a:xfrm>
            <a:off x="9250680" y="47238"/>
            <a:ext cx="346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</a:rPr>
              <a:t>Hương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</a:rPr>
              <a:t> </a:t>
            </a:r>
            <a:r>
              <a:rPr 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</a:rPr>
              <a:t>Thảo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9142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36" r:id="rId22"/>
    <p:sldLayoutId id="2147483837" r:id="rId23"/>
    <p:sldLayoutId id="2147483838" r:id="rId24"/>
    <p:sldLayoutId id="2147483839" r:id="rId25"/>
    <p:sldLayoutId id="2147483840" r:id="rId26"/>
    <p:sldLayoutId id="2147483841" r:id="rId27"/>
    <p:sldLayoutId id="2147483842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w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6.wdp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hyperlink" Target="https://www.youtube.com/channel/UC4KJdxTA14SyBEAm7x2c09w?sub_confirmation=1" TargetMode="Externa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hyperlink" Target="https://www.youtube.com/channel/UC4KJdxTA14SyBEAm7x2c09w?sub_confirmation=1" TargetMode="Externa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976438" y="914136"/>
            <a:ext cx="7121261" cy="91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1" tIns="54421" rIns="108841" bIns="54421"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200">
                <a:solidFill>
                  <a:srgbClr val="FF33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051" name="Text Box 7"/>
          <p:cNvSpPr txBox="1">
            <a:spLocks noChangeArrowheads="1"/>
          </p:cNvSpPr>
          <p:nvPr/>
        </p:nvSpPr>
        <p:spPr bwMode="auto">
          <a:xfrm>
            <a:off x="152136" y="5318125"/>
            <a:ext cx="11887729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1" tIns="54421" rIns="108841" bIns="54421"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700" b="1">
                <a:solidFill>
                  <a:srgbClr val="C00000"/>
                </a:solidFill>
                <a:latin typeface="Cambria Math" pitchFamily="18" charset="0"/>
              </a:rPr>
              <a:t>Giáo viên : Trương Thị Bích </a:t>
            </a:r>
          </a:p>
        </p:txBody>
      </p:sp>
      <p:pic>
        <p:nvPicPr>
          <p:cNvPr id="2052" name="Picture 10" descr="POINTS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277" y="-261277"/>
            <a:ext cx="1524000" cy="204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8" descr="POINTS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53386" y="5327386"/>
            <a:ext cx="2032000" cy="153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9" descr="POINTS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60000" y="0"/>
            <a:ext cx="2032000" cy="153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0" descr="POINTS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3417"/>
            <a:ext cx="2032000" cy="153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WordArt 21"/>
          <p:cNvSpPr>
            <a:spLocks noChangeArrowheads="1" noChangeShapeType="1" noTextEdit="1"/>
          </p:cNvSpPr>
          <p:nvPr/>
        </p:nvSpPr>
        <p:spPr bwMode="auto">
          <a:xfrm>
            <a:off x="2235729" y="381000"/>
            <a:ext cx="7822407" cy="685271"/>
          </a:xfrm>
          <a:prstGeom prst="rect">
            <a:avLst/>
          </a:prstGeom>
        </p:spPr>
        <p:txBody>
          <a:bodyPr wrap="none" lIns="76197" tIns="38098" rIns="76197" bIns="38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TRƯỜNG TIỂU HỌC ĐOÀN NGHIÊN </a:t>
            </a:r>
            <a:endParaRPr lang="en-US" sz="38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6822" name="WordArt 22"/>
          <p:cNvSpPr>
            <a:spLocks noChangeArrowheads="1" noChangeShapeType="1" noTextEdit="1"/>
          </p:cNvSpPr>
          <p:nvPr/>
        </p:nvSpPr>
        <p:spPr bwMode="auto">
          <a:xfrm>
            <a:off x="1524000" y="1447271"/>
            <a:ext cx="9144000" cy="5791729"/>
          </a:xfrm>
          <a:prstGeom prst="rect">
            <a:avLst/>
          </a:prstGeom>
        </p:spPr>
        <p:txBody>
          <a:bodyPr spcFirstLastPara="1" wrap="none" lIns="76197" tIns="38098" rIns="76197" bIns="38098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6400" b="1" i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 mừng quý thầy, cô giáo về dự giờ</a:t>
            </a:r>
          </a:p>
        </p:txBody>
      </p:sp>
      <p:sp>
        <p:nvSpPr>
          <p:cNvPr id="76823" name="WordArt 23"/>
          <p:cNvSpPr>
            <a:spLocks noChangeArrowheads="1" noChangeShapeType="1" noTextEdit="1"/>
          </p:cNvSpPr>
          <p:nvPr/>
        </p:nvSpPr>
        <p:spPr bwMode="auto">
          <a:xfrm>
            <a:off x="2743729" y="3204104"/>
            <a:ext cx="6895042" cy="440532"/>
          </a:xfrm>
          <a:prstGeom prst="rect">
            <a:avLst/>
          </a:prstGeom>
        </p:spPr>
        <p:txBody>
          <a:bodyPr wrap="none" lIns="76197" tIns="38098" rIns="76197" bIns="38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8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MÔN: </a:t>
            </a:r>
            <a:r>
              <a:rPr lang="en-US" sz="78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TOÁN</a:t>
            </a:r>
            <a:endParaRPr lang="en-US" sz="78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6824" name="WordArt 24"/>
          <p:cNvSpPr>
            <a:spLocks noChangeArrowheads="1" noChangeShapeType="1" noTextEdit="1"/>
          </p:cNvSpPr>
          <p:nvPr/>
        </p:nvSpPr>
        <p:spPr bwMode="auto">
          <a:xfrm>
            <a:off x="3759729" y="3788834"/>
            <a:ext cx="5028407" cy="554303"/>
          </a:xfrm>
          <a:prstGeom prst="rect">
            <a:avLst/>
          </a:prstGeom>
        </p:spPr>
        <p:txBody>
          <a:bodyPr wrap="none" lIns="76197" tIns="38098" rIns="76197" bIns="38098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7200" b="1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LỚP  :  2C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3657866" y="6096001"/>
            <a:ext cx="5689864" cy="62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1" tIns="54421" rIns="108841" bIns="54421"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300" b="1">
                <a:solidFill>
                  <a:srgbClr val="0000FF"/>
                </a:solidFill>
                <a:latin typeface="Arial" pitchFamily="34" charset="0"/>
              </a:rPr>
              <a:t>Năm học: 2022- 2023</a:t>
            </a: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3319199" y="2349500"/>
            <a:ext cx="5848614" cy="863865"/>
          </a:xfrm>
          <a:prstGeom prst="rect">
            <a:avLst/>
          </a:prstGeom>
        </p:spPr>
        <p:txBody>
          <a:bodyPr wrap="none" lIns="76197" tIns="38098" rIns="76197" bIns="38098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endParaRPr lang="en-US" sz="8600" b="1" kern="1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62" name="Picture 5" descr="EARTH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907" y="2095500"/>
            <a:ext cx="813593" cy="60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4" descr="EARTH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930136"/>
            <a:ext cx="812271" cy="60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3" descr="Firewrk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730" y="3996532"/>
            <a:ext cx="1828271" cy="127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3" descr="Firewrk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730" y="4123532"/>
            <a:ext cx="1828271" cy="127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3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6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3" presetClass="emph" presetSubtype="6" repeatCount="indefinite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22" grpId="0" animBg="1"/>
      <p:bldP spid="76823" grpId="0" animBg="1"/>
      <p:bldP spid="76824" grpId="0" animBg="1"/>
      <p:bldP spid="13" grpId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ounded Rectangle 200">
            <a:extLst>
              <a:ext uri="{FF2B5EF4-FFF2-40B4-BE49-F238E27FC236}">
                <a16:creationId xmlns="" xmlns:a16="http://schemas.microsoft.com/office/drawing/2014/main" id="{710BA3C9-0C80-4648-90EB-644DF85C4160}"/>
              </a:ext>
            </a:extLst>
          </p:cNvPr>
          <p:cNvSpPr/>
          <p:nvPr/>
        </p:nvSpPr>
        <p:spPr>
          <a:xfrm>
            <a:off x="873302" y="25104"/>
            <a:ext cx="2891176" cy="753801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2" name="Group 201">
            <a:extLst>
              <a:ext uri="{FF2B5EF4-FFF2-40B4-BE49-F238E27FC236}">
                <a16:creationId xmlns="" xmlns:a16="http://schemas.microsoft.com/office/drawing/2014/main" id="{AB6D7D92-9076-C441-9687-E4D8AF00D926}"/>
              </a:ext>
            </a:extLst>
          </p:cNvPr>
          <p:cNvGrpSpPr/>
          <p:nvPr/>
        </p:nvGrpSpPr>
        <p:grpSpPr>
          <a:xfrm>
            <a:off x="41476" y="-62337"/>
            <a:ext cx="4087758" cy="1009916"/>
            <a:chOff x="1124689" y="1270451"/>
            <a:chExt cx="4087758" cy="1009916"/>
          </a:xfrm>
        </p:grpSpPr>
        <p:sp>
          <p:nvSpPr>
            <p:cNvPr id="204" name="TextBox 203">
              <a:extLst>
                <a:ext uri="{FF2B5EF4-FFF2-40B4-BE49-F238E27FC236}">
                  <a16:creationId xmlns="" xmlns:a16="http://schemas.microsoft.com/office/drawing/2014/main" id="{6EB57F62-34C5-C244-BE0A-27E406E2CE30}"/>
                </a:ext>
              </a:extLst>
            </p:cNvPr>
            <p:cNvSpPr txBox="1"/>
            <p:nvPr/>
          </p:nvSpPr>
          <p:spPr>
            <a:xfrm>
              <a:off x="2043356" y="1270451"/>
              <a:ext cx="3169091" cy="92333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&gt; , &lt; , = ?</a:t>
              </a:r>
            </a:p>
          </p:txBody>
        </p:sp>
        <p:sp>
          <p:nvSpPr>
            <p:cNvPr id="205" name="Oval 204">
              <a:extLst>
                <a:ext uri="{FF2B5EF4-FFF2-40B4-BE49-F238E27FC236}">
                  <a16:creationId xmlns="" xmlns:a16="http://schemas.microsoft.com/office/drawing/2014/main" id="{6CDBAA6C-73CD-D246-9AB9-ABC865C9F8CC}"/>
                </a:ext>
              </a:extLst>
            </p:cNvPr>
            <p:cNvSpPr/>
            <p:nvPr/>
          </p:nvSpPr>
          <p:spPr>
            <a:xfrm>
              <a:off x="1124689" y="1449982"/>
              <a:ext cx="761737" cy="830385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07" name="Oval 206">
            <a:extLst>
              <a:ext uri="{FF2B5EF4-FFF2-40B4-BE49-F238E27FC236}">
                <a16:creationId xmlns="" xmlns:a16="http://schemas.microsoft.com/office/drawing/2014/main" id="{AC3BB40C-2497-9D4C-9AD9-9ACFB9574EB2}"/>
              </a:ext>
            </a:extLst>
          </p:cNvPr>
          <p:cNvSpPr/>
          <p:nvPr/>
        </p:nvSpPr>
        <p:spPr>
          <a:xfrm>
            <a:off x="-911955" y="301789"/>
            <a:ext cx="13582926" cy="6276109"/>
          </a:xfrm>
          <a:prstGeom prst="ellipse">
            <a:avLst/>
          </a:prstGeom>
          <a:solidFill>
            <a:srgbClr val="FBE1EB">
              <a:alpha val="71172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9" name="Group 208">
            <a:extLst>
              <a:ext uri="{FF2B5EF4-FFF2-40B4-BE49-F238E27FC236}">
                <a16:creationId xmlns="" xmlns:a16="http://schemas.microsoft.com/office/drawing/2014/main" id="{2B0AA742-9009-7142-9E52-D841E03B3B9A}"/>
              </a:ext>
            </a:extLst>
          </p:cNvPr>
          <p:cNvGrpSpPr/>
          <p:nvPr/>
        </p:nvGrpSpPr>
        <p:grpSpPr>
          <a:xfrm>
            <a:off x="613622" y="5173989"/>
            <a:ext cx="4108817" cy="1200329"/>
            <a:chOff x="858694" y="4716338"/>
            <a:chExt cx="4108817" cy="1200329"/>
          </a:xfrm>
        </p:grpSpPr>
        <p:sp>
          <p:nvSpPr>
            <p:cNvPr id="210" name="TextBox 209">
              <a:extLst>
                <a:ext uri="{FF2B5EF4-FFF2-40B4-BE49-F238E27FC236}">
                  <a16:creationId xmlns="" xmlns:a16="http://schemas.microsoft.com/office/drawing/2014/main" id="{1E540565-D39E-2F49-A1CA-2D2E8AA16D12}"/>
                </a:ext>
              </a:extLst>
            </p:cNvPr>
            <p:cNvSpPr txBox="1"/>
            <p:nvPr/>
          </p:nvSpPr>
          <p:spPr>
            <a:xfrm>
              <a:off x="858694" y="4716338"/>
              <a:ext cx="410881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67</a:t>
              </a:r>
              <a:r>
                <a:rPr kumimoji="0" lang="x-none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x-none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x-none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777</a:t>
              </a:r>
            </a:p>
          </p:txBody>
        </p:sp>
        <p:sp>
          <p:nvSpPr>
            <p:cNvPr id="211" name="Rounded Rectangle 210">
              <a:extLst>
                <a:ext uri="{FF2B5EF4-FFF2-40B4-BE49-F238E27FC236}">
                  <a16:creationId xmlns="" xmlns:a16="http://schemas.microsoft.com/office/drawing/2014/main" id="{5D1A6729-4E08-164D-84E0-E84BD8254192}"/>
                </a:ext>
              </a:extLst>
            </p:cNvPr>
            <p:cNvSpPr/>
            <p:nvPr/>
          </p:nvSpPr>
          <p:spPr>
            <a:xfrm>
              <a:off x="2563962" y="498710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="" xmlns:a16="http://schemas.microsoft.com/office/drawing/2014/main" id="{CE5E7520-599A-C24C-85FD-E76602BD79B1}"/>
              </a:ext>
            </a:extLst>
          </p:cNvPr>
          <p:cNvGrpSpPr/>
          <p:nvPr/>
        </p:nvGrpSpPr>
        <p:grpSpPr>
          <a:xfrm>
            <a:off x="41476" y="3162574"/>
            <a:ext cx="4570482" cy="1200329"/>
            <a:chOff x="1151302" y="4716338"/>
            <a:chExt cx="4570482" cy="1200329"/>
          </a:xfrm>
        </p:grpSpPr>
        <p:sp>
          <p:nvSpPr>
            <p:cNvPr id="246" name="TextBox 245">
              <a:extLst>
                <a:ext uri="{FF2B5EF4-FFF2-40B4-BE49-F238E27FC236}">
                  <a16:creationId xmlns="" xmlns:a16="http://schemas.microsoft.com/office/drawing/2014/main" id="{272E461B-A452-184A-8725-E417ADA7C5A2}"/>
                </a:ext>
              </a:extLst>
            </p:cNvPr>
            <p:cNvSpPr txBox="1"/>
            <p:nvPr/>
          </p:nvSpPr>
          <p:spPr>
            <a:xfrm>
              <a:off x="1151302" y="4716338"/>
              <a:ext cx="457048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392       </a:t>
              </a:r>
              <a:r>
                <a:rPr kumimoji="0" lang="x-none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239</a:t>
              </a:r>
              <a:endParaRPr kumimoji="0" lang="x-none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7" name="Rounded Rectangle 246">
              <a:extLst>
                <a:ext uri="{FF2B5EF4-FFF2-40B4-BE49-F238E27FC236}">
                  <a16:creationId xmlns="" xmlns:a16="http://schemas.microsoft.com/office/drawing/2014/main" id="{4A8C42B8-984D-6940-8AF0-48318FE4EC21}"/>
                </a:ext>
              </a:extLst>
            </p:cNvPr>
            <p:cNvSpPr/>
            <p:nvPr/>
          </p:nvSpPr>
          <p:spPr>
            <a:xfrm>
              <a:off x="2925671" y="4917672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="" xmlns:a16="http://schemas.microsoft.com/office/drawing/2014/main" id="{7DC21781-CFF7-DD47-BEDF-8533B64F1F9D}"/>
              </a:ext>
            </a:extLst>
          </p:cNvPr>
          <p:cNvGrpSpPr/>
          <p:nvPr/>
        </p:nvGrpSpPr>
        <p:grpSpPr>
          <a:xfrm>
            <a:off x="674860" y="1299542"/>
            <a:ext cx="4339650" cy="1200329"/>
            <a:chOff x="1169590" y="4716338"/>
            <a:chExt cx="4194425" cy="1200329"/>
          </a:xfrm>
        </p:grpSpPr>
        <p:sp>
          <p:nvSpPr>
            <p:cNvPr id="249" name="TextBox 248">
              <a:extLst>
                <a:ext uri="{FF2B5EF4-FFF2-40B4-BE49-F238E27FC236}">
                  <a16:creationId xmlns="" xmlns:a16="http://schemas.microsoft.com/office/drawing/2014/main" id="{2371D592-76C9-B044-9623-7C521616DAE9}"/>
                </a:ext>
              </a:extLst>
            </p:cNvPr>
            <p:cNvSpPr txBox="1"/>
            <p:nvPr/>
          </p:nvSpPr>
          <p:spPr>
            <a:xfrm>
              <a:off x="1169590" y="4716338"/>
              <a:ext cx="419442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215      218</a:t>
              </a:r>
              <a:endParaRPr kumimoji="0" lang="x-none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0" name="Rounded Rectangle 249">
              <a:extLst>
                <a:ext uri="{FF2B5EF4-FFF2-40B4-BE49-F238E27FC236}">
                  <a16:creationId xmlns="" xmlns:a16="http://schemas.microsoft.com/office/drawing/2014/main" id="{44896D4E-6E20-E64A-8558-E74B987DC75A}"/>
                </a:ext>
              </a:extLst>
            </p:cNvPr>
            <p:cNvSpPr/>
            <p:nvPr/>
          </p:nvSpPr>
          <p:spPr>
            <a:xfrm>
              <a:off x="2862155" y="4998260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="" xmlns:a16="http://schemas.microsoft.com/office/drawing/2014/main" id="{10D427D6-1BFF-534E-83F1-FC8AD6AEE8BF}"/>
              </a:ext>
            </a:extLst>
          </p:cNvPr>
          <p:cNvGrpSpPr/>
          <p:nvPr/>
        </p:nvGrpSpPr>
        <p:grpSpPr>
          <a:xfrm>
            <a:off x="7457703" y="5210951"/>
            <a:ext cx="5213268" cy="1200329"/>
            <a:chOff x="878408" y="4716338"/>
            <a:chExt cx="2888933" cy="2533038"/>
          </a:xfrm>
        </p:grpSpPr>
        <p:sp>
          <p:nvSpPr>
            <p:cNvPr id="252" name="TextBox 251">
              <a:extLst>
                <a:ext uri="{FF2B5EF4-FFF2-40B4-BE49-F238E27FC236}">
                  <a16:creationId xmlns="" xmlns:a16="http://schemas.microsoft.com/office/drawing/2014/main" id="{724C01D7-5A28-3245-B984-C71DC1756AA0}"/>
                </a:ext>
              </a:extLst>
            </p:cNvPr>
            <p:cNvSpPr txBox="1"/>
            <p:nvPr/>
          </p:nvSpPr>
          <p:spPr>
            <a:xfrm>
              <a:off x="878408" y="4716338"/>
              <a:ext cx="2888933" cy="2533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858    </a:t>
              </a:r>
              <a:r>
                <a:rPr kumimoji="0" lang="x-none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585</a:t>
              </a:r>
              <a:endParaRPr kumimoji="0" lang="x-none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3" name="Rounded Rectangle 252">
              <a:extLst>
                <a:ext uri="{FF2B5EF4-FFF2-40B4-BE49-F238E27FC236}">
                  <a16:creationId xmlns="" xmlns:a16="http://schemas.microsoft.com/office/drawing/2014/main" id="{525BE14F-9A43-2B45-A0BB-B3B27720639B}"/>
                </a:ext>
              </a:extLst>
            </p:cNvPr>
            <p:cNvSpPr/>
            <p:nvPr/>
          </p:nvSpPr>
          <p:spPr>
            <a:xfrm>
              <a:off x="1773420" y="5123091"/>
              <a:ext cx="387958" cy="150269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="" xmlns:a16="http://schemas.microsoft.com/office/drawing/2014/main" id="{F78A608D-6E4E-064E-AC00-E30FB7F2C77A}"/>
              </a:ext>
            </a:extLst>
          </p:cNvPr>
          <p:cNvGrpSpPr/>
          <p:nvPr/>
        </p:nvGrpSpPr>
        <p:grpSpPr>
          <a:xfrm>
            <a:off x="8221926" y="3246641"/>
            <a:ext cx="4999390" cy="1200329"/>
            <a:chOff x="1116170" y="4716338"/>
            <a:chExt cx="3071092" cy="1200329"/>
          </a:xfrm>
        </p:grpSpPr>
        <p:sp>
          <p:nvSpPr>
            <p:cNvPr id="255" name="TextBox 254">
              <a:extLst>
                <a:ext uri="{FF2B5EF4-FFF2-40B4-BE49-F238E27FC236}">
                  <a16:creationId xmlns="" xmlns:a16="http://schemas.microsoft.com/office/drawing/2014/main" id="{B3F8FB39-70DC-FA41-A669-439E2A6E7603}"/>
                </a:ext>
              </a:extLst>
            </p:cNvPr>
            <p:cNvSpPr txBox="1"/>
            <p:nvPr/>
          </p:nvSpPr>
          <p:spPr>
            <a:xfrm>
              <a:off x="1116170" y="4716338"/>
              <a:ext cx="30710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258     </a:t>
              </a:r>
              <a:r>
                <a:rPr kumimoji="0" lang="x-none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258</a:t>
              </a:r>
              <a:endParaRPr kumimoji="0" lang="x-none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6" name="Rounded Rectangle 255">
              <a:extLst>
                <a:ext uri="{FF2B5EF4-FFF2-40B4-BE49-F238E27FC236}">
                  <a16:creationId xmlns="" xmlns:a16="http://schemas.microsoft.com/office/drawing/2014/main" id="{C3FCC38D-2C69-6848-904D-351922F0826F}"/>
                </a:ext>
              </a:extLst>
            </p:cNvPr>
            <p:cNvSpPr/>
            <p:nvPr/>
          </p:nvSpPr>
          <p:spPr>
            <a:xfrm>
              <a:off x="2160797" y="4933554"/>
              <a:ext cx="42353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="" xmlns:a16="http://schemas.microsoft.com/office/drawing/2014/main" id="{5F703BB9-518B-1E44-93F8-C0DFCA888C0F}"/>
              </a:ext>
            </a:extLst>
          </p:cNvPr>
          <p:cNvGrpSpPr/>
          <p:nvPr/>
        </p:nvGrpSpPr>
        <p:grpSpPr>
          <a:xfrm>
            <a:off x="6203950" y="1322415"/>
            <a:ext cx="4339650" cy="1200329"/>
            <a:chOff x="1169590" y="4716338"/>
            <a:chExt cx="4339650" cy="1200329"/>
          </a:xfrm>
        </p:grpSpPr>
        <p:sp>
          <p:nvSpPr>
            <p:cNvPr id="258" name="TextBox 257">
              <a:extLst>
                <a:ext uri="{FF2B5EF4-FFF2-40B4-BE49-F238E27FC236}">
                  <a16:creationId xmlns="" xmlns:a16="http://schemas.microsoft.com/office/drawing/2014/main" id="{E4F72DEB-005E-1A4D-B623-F68648BB4DAE}"/>
                </a:ext>
              </a:extLst>
            </p:cNvPr>
            <p:cNvSpPr txBox="1"/>
            <p:nvPr/>
          </p:nvSpPr>
          <p:spPr>
            <a:xfrm>
              <a:off x="1169590" y="4716338"/>
              <a:ext cx="433965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587      </a:t>
              </a:r>
              <a:r>
                <a:rPr kumimoji="0" lang="x-none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507</a:t>
              </a:r>
              <a:endParaRPr kumimoji="0" lang="x-none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9" name="Rounded Rectangle 258">
              <a:extLst>
                <a:ext uri="{FF2B5EF4-FFF2-40B4-BE49-F238E27FC236}">
                  <a16:creationId xmlns="" xmlns:a16="http://schemas.microsoft.com/office/drawing/2014/main" id="{AD217264-7A45-F944-AC2F-8B8A1B017BEC}"/>
                </a:ext>
              </a:extLst>
            </p:cNvPr>
            <p:cNvSpPr/>
            <p:nvPr/>
          </p:nvSpPr>
          <p:spPr>
            <a:xfrm>
              <a:off x="2948587" y="4949835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60" name="TextBox 259">
            <a:extLst>
              <a:ext uri="{FF2B5EF4-FFF2-40B4-BE49-F238E27FC236}">
                <a16:creationId xmlns="" xmlns:a16="http://schemas.microsoft.com/office/drawing/2014/main" id="{B24D7341-B82C-4D47-8043-46A1DC489CF2}"/>
              </a:ext>
            </a:extLst>
          </p:cNvPr>
          <p:cNvSpPr txBox="1"/>
          <p:nvPr/>
        </p:nvSpPr>
        <p:spPr>
          <a:xfrm>
            <a:off x="2306213" y="1321791"/>
            <a:ext cx="92608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261" name="TextBox 260">
            <a:extLst>
              <a:ext uri="{FF2B5EF4-FFF2-40B4-BE49-F238E27FC236}">
                <a16:creationId xmlns="" xmlns:a16="http://schemas.microsoft.com/office/drawing/2014/main" id="{64F21775-2CA5-F24F-BDD1-87865CE71EB7}"/>
              </a:ext>
            </a:extLst>
          </p:cNvPr>
          <p:cNvSpPr txBox="1"/>
          <p:nvPr/>
        </p:nvSpPr>
        <p:spPr>
          <a:xfrm>
            <a:off x="7986596" y="1286270"/>
            <a:ext cx="705642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="" xmlns:a16="http://schemas.microsoft.com/office/drawing/2014/main" id="{D619F990-FA5F-E640-B2E5-726C8BEFEE4B}"/>
              </a:ext>
            </a:extLst>
          </p:cNvPr>
          <p:cNvSpPr txBox="1"/>
          <p:nvPr/>
        </p:nvSpPr>
        <p:spPr>
          <a:xfrm>
            <a:off x="9922460" y="3261893"/>
            <a:ext cx="705642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="" xmlns:a16="http://schemas.microsoft.com/office/drawing/2014/main" id="{2949A342-63FC-7D4D-B289-43124C71CFB9}"/>
              </a:ext>
            </a:extLst>
          </p:cNvPr>
          <p:cNvSpPr txBox="1"/>
          <p:nvPr/>
        </p:nvSpPr>
        <p:spPr>
          <a:xfrm>
            <a:off x="9060450" y="5220990"/>
            <a:ext cx="74172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="" xmlns:a16="http://schemas.microsoft.com/office/drawing/2014/main" id="{1C49D867-DB64-C74E-99E6-EE0048D0E657}"/>
              </a:ext>
            </a:extLst>
          </p:cNvPr>
          <p:cNvSpPr txBox="1"/>
          <p:nvPr/>
        </p:nvSpPr>
        <p:spPr>
          <a:xfrm>
            <a:off x="2302314" y="5173868"/>
            <a:ext cx="71045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="" xmlns:a16="http://schemas.microsoft.com/office/drawing/2014/main" id="{05E54D45-C96C-A14A-8E06-C7DA6EFC6C3F}"/>
              </a:ext>
            </a:extLst>
          </p:cNvPr>
          <p:cNvSpPr txBox="1"/>
          <p:nvPr/>
        </p:nvSpPr>
        <p:spPr>
          <a:xfrm>
            <a:off x="1823922" y="3140325"/>
            <a:ext cx="705642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&gt;</a:t>
            </a:r>
          </a:p>
        </p:txBody>
      </p:sp>
      <p:pic>
        <p:nvPicPr>
          <p:cNvPr id="266" name="Picture 265">
            <a:extLst>
              <a:ext uri="{FF2B5EF4-FFF2-40B4-BE49-F238E27FC236}">
                <a16:creationId xmlns="" xmlns:a16="http://schemas.microsoft.com/office/drawing/2014/main" id="{84FE784F-4FCB-3844-8A1A-35635B716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6" b="96327" l="9864" r="94558">
                        <a14:foregroundMark x1="44898" y1="43673" x2="58503" y2="44490"/>
                        <a14:foregroundMark x1="65986" y1="19592" x2="65986" y2="19592"/>
                        <a14:foregroundMark x1="65986" y1="19592" x2="67347" y2="22857"/>
                        <a14:foregroundMark x1="61565" y1="34286" x2="61565" y2="34286"/>
                        <a14:foregroundMark x1="90816" y1="37551" x2="90816" y2="37551"/>
                        <a14:foregroundMark x1="92857" y1="54286" x2="92857" y2="54286"/>
                        <a14:foregroundMark x1="47279" y1="96327" x2="47279" y2="96327"/>
                        <a14:foregroundMark x1="41156" y1="48980" x2="58163" y2="49796"/>
                        <a14:foregroundMark x1="61224" y1="87347" x2="61224" y2="87347"/>
                        <a14:foregroundMark x1="67007" y1="20408" x2="67007" y2="20408"/>
                        <a14:foregroundMark x1="65986" y1="13878" x2="65986" y2="13878"/>
                        <a14:foregroundMark x1="61565" y1="13878" x2="62925" y2="13878"/>
                        <a14:foregroundMark x1="60544" y1="28980" x2="62245" y2="33878"/>
                        <a14:foregroundMark x1="94558" y1="51429" x2="94558" y2="51429"/>
                        <a14:foregroundMark x1="10204" y1="44490" x2="10204" y2="44490"/>
                      </a14:backgroundRemoval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570" y="2503127"/>
            <a:ext cx="3733800" cy="391819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D2AE7B86-9CA0-4870-B0C0-AB4371475D3F}"/>
              </a:ext>
            </a:extLst>
          </p:cNvPr>
          <p:cNvSpPr/>
          <p:nvPr/>
        </p:nvSpPr>
        <p:spPr>
          <a:xfrm>
            <a:off x="9692640" y="6492240"/>
            <a:ext cx="1750423" cy="365760"/>
          </a:xfrm>
          <a:prstGeom prst="rect">
            <a:avLst/>
          </a:prstGeom>
          <a:solidFill>
            <a:srgbClr val="33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3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Oval 186">
            <a:extLst>
              <a:ext uri="{FF2B5EF4-FFF2-40B4-BE49-F238E27FC236}">
                <a16:creationId xmlns="" xmlns:a16="http://schemas.microsoft.com/office/drawing/2014/main" id="{74309BA0-EF01-5644-B075-58CF159A554C}"/>
              </a:ext>
            </a:extLst>
          </p:cNvPr>
          <p:cNvSpPr/>
          <p:nvPr/>
        </p:nvSpPr>
        <p:spPr>
          <a:xfrm>
            <a:off x="-65" y="48373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414DC95-A495-0446-9D8A-EFDBAD19FB80}"/>
              </a:ext>
            </a:extLst>
          </p:cNvPr>
          <p:cNvSpPr txBox="1"/>
          <p:nvPr/>
        </p:nvSpPr>
        <p:spPr>
          <a:xfrm>
            <a:off x="633055" y="-47885"/>
            <a:ext cx="9036448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con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15FE31CC-6E6F-E747-A2C0-FE91852E1FD7}"/>
              </a:ext>
            </a:extLst>
          </p:cNvPr>
          <p:cNvGrpSpPr/>
          <p:nvPr/>
        </p:nvGrpSpPr>
        <p:grpSpPr>
          <a:xfrm>
            <a:off x="-534389" y="850472"/>
            <a:ext cx="12932228" cy="3807238"/>
            <a:chOff x="-1393371" y="1345264"/>
            <a:chExt cx="13438442" cy="2897321"/>
          </a:xfrm>
        </p:grpSpPr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A3997372-30DD-AB42-A5F2-66B6B50F0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3371" y="1345264"/>
              <a:ext cx="13438442" cy="2083735"/>
            </a:xfrm>
            <a:prstGeom prst="rect">
              <a:avLst/>
            </a:prstGeom>
          </p:spPr>
        </p:pic>
        <p:grpSp>
          <p:nvGrpSpPr>
            <p:cNvPr id="84" name="Group 83">
              <a:extLst>
                <a:ext uri="{FF2B5EF4-FFF2-40B4-BE49-F238E27FC236}">
                  <a16:creationId xmlns="" xmlns:a16="http://schemas.microsoft.com/office/drawing/2014/main" id="{FD01ABE7-C335-EC4B-A79B-83A0387CB6B5}"/>
                </a:ext>
              </a:extLst>
            </p:cNvPr>
            <p:cNvGrpSpPr/>
            <p:nvPr/>
          </p:nvGrpSpPr>
          <p:grpSpPr>
            <a:xfrm>
              <a:off x="-838064" y="3326430"/>
              <a:ext cx="3851604" cy="702657"/>
              <a:chOff x="5594243" y="3978578"/>
              <a:chExt cx="3851604" cy="702657"/>
            </a:xfrm>
          </p:grpSpPr>
          <p:sp>
            <p:nvSpPr>
              <p:cNvPr id="85" name="TextBox 84">
                <a:extLst>
                  <a:ext uri="{FF2B5EF4-FFF2-40B4-BE49-F238E27FC236}">
                    <a16:creationId xmlns="" xmlns:a16="http://schemas.microsoft.com/office/drawing/2014/main" id="{359AEEA5-9FB7-3C4E-A6B9-DFF0BEA105D3}"/>
                  </a:ext>
                </a:extLst>
              </p:cNvPr>
              <p:cNvSpPr txBox="1"/>
              <p:nvPr/>
            </p:nvSpPr>
            <p:spPr>
              <a:xfrm>
                <a:off x="5594243" y="3978578"/>
                <a:ext cx="3851604" cy="702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</a:t>
                </a:r>
                <a:r>
                  <a:rPr lang="en-US" sz="3600" b="1" kern="1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Đà</a:t>
                </a:r>
                <a:r>
                  <a:rPr lang="en-US" sz="36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điểu</a:t>
                </a:r>
                <a:r>
                  <a:rPr lang="en-US" sz="36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213cm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Rounded Rectangle 85">
                <a:extLst>
                  <a:ext uri="{FF2B5EF4-FFF2-40B4-BE49-F238E27FC236}">
                    <a16:creationId xmlns="" xmlns:a16="http://schemas.microsoft.com/office/drawing/2014/main" id="{CE0ACF0F-B38E-4846-92BA-38B91E4802CA}"/>
                  </a:ext>
                </a:extLst>
              </p:cNvPr>
              <p:cNvSpPr/>
              <p:nvPr/>
            </p:nvSpPr>
            <p:spPr>
              <a:xfrm>
                <a:off x="5768703" y="4098709"/>
                <a:ext cx="3277858" cy="555452"/>
              </a:xfrm>
              <a:prstGeom prst="roundRect">
                <a:avLst/>
              </a:prstGeom>
              <a:noFill/>
              <a:ln w="76200" cmpd="dbl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="" xmlns:a16="http://schemas.microsoft.com/office/drawing/2014/main" id="{A8C14CC6-1E4E-2F48-B724-77C589641253}"/>
                </a:ext>
              </a:extLst>
            </p:cNvPr>
            <p:cNvGrpSpPr/>
            <p:nvPr/>
          </p:nvGrpSpPr>
          <p:grpSpPr>
            <a:xfrm>
              <a:off x="2788714" y="3324388"/>
              <a:ext cx="3351768" cy="918197"/>
              <a:chOff x="6847935" y="3976536"/>
              <a:chExt cx="3351768" cy="918197"/>
            </a:xfrm>
          </p:grpSpPr>
          <p:sp>
            <p:nvSpPr>
              <p:cNvPr id="88" name="TextBox 87">
                <a:extLst>
                  <a:ext uri="{FF2B5EF4-FFF2-40B4-BE49-F238E27FC236}">
                    <a16:creationId xmlns="" xmlns:a16="http://schemas.microsoft.com/office/drawing/2014/main" id="{A880BC1F-CBD1-6C4B-8D8D-C0DF88A250F8}"/>
                  </a:ext>
                </a:extLst>
              </p:cNvPr>
              <p:cNvSpPr txBox="1"/>
              <p:nvPr/>
            </p:nvSpPr>
            <p:spPr>
              <a:xfrm>
                <a:off x="6847935" y="3981279"/>
                <a:ext cx="3351768" cy="913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Hươu cao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cổ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579 cm</a:t>
                </a:r>
              </a:p>
            </p:txBody>
          </p:sp>
          <p:sp>
            <p:nvSpPr>
              <p:cNvPr id="89" name="Rounded Rectangle 88">
                <a:extLst>
                  <a:ext uri="{FF2B5EF4-FFF2-40B4-BE49-F238E27FC236}">
                    <a16:creationId xmlns="" xmlns:a16="http://schemas.microsoft.com/office/drawing/2014/main" id="{CA4D79C0-39CA-DC4D-9986-81B7B771736A}"/>
                  </a:ext>
                </a:extLst>
              </p:cNvPr>
              <p:cNvSpPr/>
              <p:nvPr/>
            </p:nvSpPr>
            <p:spPr>
              <a:xfrm>
                <a:off x="6895988" y="3976536"/>
                <a:ext cx="3237267" cy="811448"/>
              </a:xfrm>
              <a:prstGeom prst="roundRect">
                <a:avLst/>
              </a:prstGeom>
              <a:noFill/>
              <a:ln w="76200" cmpd="dbl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="" xmlns:a16="http://schemas.microsoft.com/office/drawing/2014/main" id="{CAAC95BC-3DB9-4047-BC7A-0B24C999E305}"/>
                </a:ext>
              </a:extLst>
            </p:cNvPr>
            <p:cNvGrpSpPr/>
            <p:nvPr/>
          </p:nvGrpSpPr>
          <p:grpSpPr>
            <a:xfrm>
              <a:off x="6188734" y="3550348"/>
              <a:ext cx="2684913" cy="555452"/>
              <a:chOff x="7567098" y="4202496"/>
              <a:chExt cx="2684913" cy="555452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="" xmlns:a16="http://schemas.microsoft.com/office/drawing/2014/main" id="{190B96DA-6484-7147-BBF0-61049E4F9208}"/>
                  </a:ext>
                </a:extLst>
              </p:cNvPr>
              <p:cNvSpPr txBox="1"/>
              <p:nvPr/>
            </p:nvSpPr>
            <p:spPr>
              <a:xfrm>
                <a:off x="7567098" y="4216413"/>
                <a:ext cx="2684913" cy="491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Voi: 396 cm</a:t>
                </a:r>
              </a:p>
            </p:txBody>
          </p:sp>
          <p:sp>
            <p:nvSpPr>
              <p:cNvPr id="115" name="Rounded Rectangle 114">
                <a:extLst>
                  <a:ext uri="{FF2B5EF4-FFF2-40B4-BE49-F238E27FC236}">
                    <a16:creationId xmlns="" xmlns:a16="http://schemas.microsoft.com/office/drawing/2014/main" id="{79056353-8F54-B443-A50C-E708982CBFA4}"/>
                  </a:ext>
                </a:extLst>
              </p:cNvPr>
              <p:cNvSpPr/>
              <p:nvPr/>
            </p:nvSpPr>
            <p:spPr>
              <a:xfrm>
                <a:off x="7702789" y="4202496"/>
                <a:ext cx="2549222" cy="555452"/>
              </a:xfrm>
              <a:prstGeom prst="roundRect">
                <a:avLst/>
              </a:prstGeom>
              <a:noFill/>
              <a:ln w="76200" cmpd="dbl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="" xmlns:a16="http://schemas.microsoft.com/office/drawing/2014/main" id="{4D236CCB-88BF-5B41-A923-4141FF99473F}"/>
                </a:ext>
              </a:extLst>
            </p:cNvPr>
            <p:cNvGrpSpPr/>
            <p:nvPr/>
          </p:nvGrpSpPr>
          <p:grpSpPr>
            <a:xfrm>
              <a:off x="8991495" y="3458866"/>
              <a:ext cx="2956386" cy="702657"/>
              <a:chOff x="7996773" y="4111014"/>
              <a:chExt cx="2956386" cy="702657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="" xmlns:a16="http://schemas.microsoft.com/office/drawing/2014/main" id="{E6F3D17B-8FEC-E640-8219-FBF6CECD1D50}"/>
                  </a:ext>
                </a:extLst>
              </p:cNvPr>
              <p:cNvSpPr txBox="1"/>
              <p:nvPr/>
            </p:nvSpPr>
            <p:spPr>
              <a:xfrm>
                <a:off x="7996773" y="4111014"/>
                <a:ext cx="2956386" cy="702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Gấu: 274 cm</a:t>
                </a:r>
              </a:p>
            </p:txBody>
          </p:sp>
          <p:sp>
            <p:nvSpPr>
              <p:cNvPr id="118" name="Rounded Rectangle 117">
                <a:extLst>
                  <a:ext uri="{FF2B5EF4-FFF2-40B4-BE49-F238E27FC236}">
                    <a16:creationId xmlns="" xmlns:a16="http://schemas.microsoft.com/office/drawing/2014/main" id="{B9F47A6B-685E-6E4E-8F7F-0C6924C8437C}"/>
                  </a:ext>
                </a:extLst>
              </p:cNvPr>
              <p:cNvSpPr/>
              <p:nvPr/>
            </p:nvSpPr>
            <p:spPr>
              <a:xfrm>
                <a:off x="8014617" y="4202496"/>
                <a:ext cx="2802152" cy="555452"/>
              </a:xfrm>
              <a:prstGeom prst="roundRect">
                <a:avLst/>
              </a:prstGeom>
              <a:noFill/>
              <a:ln w="76200" cmpd="dbl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9" name="TextBox 118">
            <a:extLst>
              <a:ext uri="{FF2B5EF4-FFF2-40B4-BE49-F238E27FC236}">
                <a16:creationId xmlns="" xmlns:a16="http://schemas.microsoft.com/office/drawing/2014/main" id="{64DAB828-1078-DC44-83D6-D1EDFFD3BC36}"/>
              </a:ext>
            </a:extLst>
          </p:cNvPr>
          <p:cNvSpPr txBox="1"/>
          <p:nvPr/>
        </p:nvSpPr>
        <p:spPr>
          <a:xfrm>
            <a:off x="413032" y="4430978"/>
            <a:ext cx="6934968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marR="0" lvl="0" indent="-5143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44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-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-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91E76D8D-F4E6-9B4E-9F6D-3E257C8BDE94}"/>
              </a:ext>
            </a:extLst>
          </p:cNvPr>
          <p:cNvGrpSpPr/>
          <p:nvPr/>
        </p:nvGrpSpPr>
        <p:grpSpPr>
          <a:xfrm>
            <a:off x="6651724" y="4499371"/>
            <a:ext cx="4613681" cy="1362787"/>
            <a:chOff x="2613918" y="3589901"/>
            <a:chExt cx="8934015" cy="840999"/>
          </a:xfrm>
        </p:grpSpPr>
        <p:pic>
          <p:nvPicPr>
            <p:cNvPr id="121" name="Picture 120">
              <a:extLst>
                <a:ext uri="{FF2B5EF4-FFF2-40B4-BE49-F238E27FC236}">
                  <a16:creationId xmlns="" xmlns:a16="http://schemas.microsoft.com/office/drawing/2014/main" id="{518A1617-3269-164C-B42F-60C322FD8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84" r="49591"/>
            <a:stretch/>
          </p:blipFill>
          <p:spPr>
            <a:xfrm>
              <a:off x="2613918" y="3589901"/>
              <a:ext cx="2201601" cy="840999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10BF1F39-6B88-B743-9188-9E5295D77A9B}"/>
                </a:ext>
              </a:extLst>
            </p:cNvPr>
            <p:cNvSpPr/>
            <p:nvPr/>
          </p:nvSpPr>
          <p:spPr>
            <a:xfrm>
              <a:off x="4815519" y="3719561"/>
              <a:ext cx="6732414" cy="683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Hươu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cổ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74E73CA3-6745-2D4E-BD3B-DA7C233BB5D6}"/>
              </a:ext>
            </a:extLst>
          </p:cNvPr>
          <p:cNvGrpSpPr/>
          <p:nvPr/>
        </p:nvGrpSpPr>
        <p:grpSpPr>
          <a:xfrm>
            <a:off x="6808715" y="5452168"/>
            <a:ext cx="3091326" cy="1447196"/>
            <a:chOff x="5158218" y="4209456"/>
            <a:chExt cx="3091326" cy="1107996"/>
          </a:xfrm>
        </p:grpSpPr>
        <p:pic>
          <p:nvPicPr>
            <p:cNvPr id="122" name="Picture 121">
              <a:extLst>
                <a:ext uri="{FF2B5EF4-FFF2-40B4-BE49-F238E27FC236}">
                  <a16:creationId xmlns="" xmlns:a16="http://schemas.microsoft.com/office/drawing/2014/main" id="{54D28829-3BEA-0240-99D8-5876E577E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90" t="332" r="74165" b="-332"/>
            <a:stretch/>
          </p:blipFill>
          <p:spPr>
            <a:xfrm>
              <a:off x="5158218" y="4444778"/>
              <a:ext cx="1136945" cy="780975"/>
            </a:xfrm>
            <a:prstGeom prst="rect">
              <a:avLst/>
            </a:prstGeom>
          </p:spPr>
        </p:pic>
        <p:sp>
          <p:nvSpPr>
            <p:cNvPr id="123" name="Rectangle 122">
              <a:extLst>
                <a:ext uri="{FF2B5EF4-FFF2-40B4-BE49-F238E27FC236}">
                  <a16:creationId xmlns="" xmlns:a16="http://schemas.microsoft.com/office/drawing/2014/main" id="{8F2C6BA1-BC7D-3042-BD01-3944837AD8C8}"/>
                </a:ext>
              </a:extLst>
            </p:cNvPr>
            <p:cNvSpPr/>
            <p:nvPr/>
          </p:nvSpPr>
          <p:spPr>
            <a:xfrm>
              <a:off x="6295163" y="4209456"/>
              <a:ext cx="195438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điểu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348028CE-4E3A-4311-A64F-6912798A83D6}"/>
              </a:ext>
            </a:extLst>
          </p:cNvPr>
          <p:cNvSpPr/>
          <p:nvPr/>
        </p:nvSpPr>
        <p:spPr>
          <a:xfrm>
            <a:off x="9692640" y="6492240"/>
            <a:ext cx="1750423" cy="365760"/>
          </a:xfrm>
          <a:prstGeom prst="rect">
            <a:avLst/>
          </a:prstGeom>
          <a:solidFill>
            <a:srgbClr val="33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Oval 186">
            <a:extLst>
              <a:ext uri="{FF2B5EF4-FFF2-40B4-BE49-F238E27FC236}">
                <a16:creationId xmlns="" xmlns:a16="http://schemas.microsoft.com/office/drawing/2014/main" id="{74309BA0-EF01-5644-B075-58CF159A554C}"/>
              </a:ext>
            </a:extLst>
          </p:cNvPr>
          <p:cNvSpPr/>
          <p:nvPr/>
        </p:nvSpPr>
        <p:spPr>
          <a:xfrm>
            <a:off x="22610" y="53293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414DC95-A495-0446-9D8A-EFDBAD19FB80}"/>
              </a:ext>
            </a:extLst>
          </p:cNvPr>
          <p:cNvSpPr txBox="1"/>
          <p:nvPr/>
        </p:nvSpPr>
        <p:spPr>
          <a:xfrm>
            <a:off x="928444" y="136118"/>
            <a:ext cx="8233344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15FE31CC-6E6F-E747-A2C0-FE91852E1FD7}"/>
              </a:ext>
            </a:extLst>
          </p:cNvPr>
          <p:cNvGrpSpPr/>
          <p:nvPr/>
        </p:nvGrpSpPr>
        <p:grpSpPr>
          <a:xfrm>
            <a:off x="307904" y="844004"/>
            <a:ext cx="11809836" cy="4482609"/>
            <a:chOff x="-367975" y="1559742"/>
            <a:chExt cx="12990819" cy="4542494"/>
          </a:xfrm>
        </p:grpSpPr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A3997372-30DD-AB42-A5F2-66B6B50F0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" y="1559742"/>
              <a:ext cx="12027096" cy="3086711"/>
            </a:xfrm>
            <a:prstGeom prst="rect">
              <a:avLst/>
            </a:prstGeom>
          </p:spPr>
        </p:pic>
        <p:grpSp>
          <p:nvGrpSpPr>
            <p:cNvPr id="84" name="Group 83">
              <a:extLst>
                <a:ext uri="{FF2B5EF4-FFF2-40B4-BE49-F238E27FC236}">
                  <a16:creationId xmlns="" xmlns:a16="http://schemas.microsoft.com/office/drawing/2014/main" id="{FD01ABE7-C335-EC4B-A79B-83A0387CB6B5}"/>
                </a:ext>
              </a:extLst>
            </p:cNvPr>
            <p:cNvGrpSpPr/>
            <p:nvPr/>
          </p:nvGrpSpPr>
          <p:grpSpPr>
            <a:xfrm>
              <a:off x="-367975" y="4584692"/>
              <a:ext cx="3603620" cy="1455784"/>
              <a:chOff x="6064332" y="5236840"/>
              <a:chExt cx="3603620" cy="1455784"/>
            </a:xfrm>
          </p:grpSpPr>
          <p:sp>
            <p:nvSpPr>
              <p:cNvPr id="85" name="TextBox 84">
                <a:extLst>
                  <a:ext uri="{FF2B5EF4-FFF2-40B4-BE49-F238E27FC236}">
                    <a16:creationId xmlns="" xmlns:a16="http://schemas.microsoft.com/office/drawing/2014/main" id="{359AEEA5-9FB7-3C4E-A6B9-DFF0BEA105D3}"/>
                  </a:ext>
                </a:extLst>
              </p:cNvPr>
              <p:cNvSpPr txBox="1"/>
              <p:nvPr/>
            </p:nvSpPr>
            <p:spPr>
              <a:xfrm>
                <a:off x="6064332" y="5236840"/>
                <a:ext cx="3603620" cy="1455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kern="1200" dirty="0" err="1">
                    <a:solidFill>
                      <a:srgbClr val="4BACC6">
                        <a:lumMod val="75000"/>
                      </a:srgb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Đà</a:t>
                </a:r>
                <a:r>
                  <a:rPr lang="en-US" sz="4000" b="1" kern="1200" dirty="0">
                    <a:solidFill>
                      <a:srgbClr val="4BACC6">
                        <a:lumMod val="75000"/>
                      </a:srgb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1200" dirty="0" err="1">
                    <a:solidFill>
                      <a:srgbClr val="4BACC6">
                        <a:lumMod val="75000"/>
                      </a:srgb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điểu</a:t>
                </a:r>
                <a:r>
                  <a:rPr lang="en-US" sz="4000" b="1" kern="1200" dirty="0">
                    <a:solidFill>
                      <a:srgbClr val="4BACC6">
                        <a:lumMod val="75000"/>
                      </a:srgb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endParaRPr lang="en-US" sz="4000" b="1" kern="1200" dirty="0" smtClean="0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BACC6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213 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cm</a:t>
                </a:r>
              </a:p>
            </p:txBody>
          </p:sp>
          <p:sp>
            <p:nvSpPr>
              <p:cNvPr id="86" name="Rounded Rectangle 85">
                <a:extLst>
                  <a:ext uri="{FF2B5EF4-FFF2-40B4-BE49-F238E27FC236}">
                    <a16:creationId xmlns="" xmlns:a16="http://schemas.microsoft.com/office/drawing/2014/main" id="{CE0ACF0F-B38E-4846-92BA-38B91E4802CA}"/>
                  </a:ext>
                </a:extLst>
              </p:cNvPr>
              <p:cNvSpPr/>
              <p:nvPr/>
            </p:nvSpPr>
            <p:spPr>
              <a:xfrm>
                <a:off x="6446817" y="5290617"/>
                <a:ext cx="2505347" cy="1402007"/>
              </a:xfrm>
              <a:prstGeom prst="roundRect">
                <a:avLst/>
              </a:prstGeom>
              <a:noFill/>
              <a:ln w="76200" cmpd="dbl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="" xmlns:a16="http://schemas.microsoft.com/office/drawing/2014/main" id="{A8C14CC6-1E4E-2F48-B724-77C589641253}"/>
                </a:ext>
              </a:extLst>
            </p:cNvPr>
            <p:cNvGrpSpPr/>
            <p:nvPr/>
          </p:nvGrpSpPr>
          <p:grpSpPr>
            <a:xfrm>
              <a:off x="2652083" y="4632241"/>
              <a:ext cx="3110728" cy="1469995"/>
              <a:chOff x="6711304" y="5284389"/>
              <a:chExt cx="3110728" cy="1469995"/>
            </a:xfrm>
          </p:grpSpPr>
          <p:sp>
            <p:nvSpPr>
              <p:cNvPr id="88" name="TextBox 87">
                <a:extLst>
                  <a:ext uri="{FF2B5EF4-FFF2-40B4-BE49-F238E27FC236}">
                    <a16:creationId xmlns="" xmlns:a16="http://schemas.microsoft.com/office/drawing/2014/main" id="{A880BC1F-CBD1-6C4B-8D8D-C0DF88A250F8}"/>
                  </a:ext>
                </a:extLst>
              </p:cNvPr>
              <p:cNvSpPr txBox="1"/>
              <p:nvPr/>
            </p:nvSpPr>
            <p:spPr>
              <a:xfrm>
                <a:off x="6711304" y="5298601"/>
                <a:ext cx="3110728" cy="1455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Hươu cao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cổ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579 cm</a:t>
                </a:r>
              </a:p>
            </p:txBody>
          </p:sp>
          <p:sp>
            <p:nvSpPr>
              <p:cNvPr id="89" name="Rounded Rectangle 88">
                <a:extLst>
                  <a:ext uri="{FF2B5EF4-FFF2-40B4-BE49-F238E27FC236}">
                    <a16:creationId xmlns="" xmlns:a16="http://schemas.microsoft.com/office/drawing/2014/main" id="{CA4D79C0-39CA-DC4D-9986-81B7B771736A}"/>
                  </a:ext>
                </a:extLst>
              </p:cNvPr>
              <p:cNvSpPr/>
              <p:nvPr/>
            </p:nvSpPr>
            <p:spPr>
              <a:xfrm>
                <a:off x="6826175" y="5284389"/>
                <a:ext cx="2848800" cy="1422445"/>
              </a:xfrm>
              <a:prstGeom prst="roundRect">
                <a:avLst/>
              </a:prstGeom>
              <a:noFill/>
              <a:ln w="76200" cmpd="dbl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="" xmlns:a16="http://schemas.microsoft.com/office/drawing/2014/main" id="{CAAC95BC-3DB9-4047-BC7A-0B24C999E305}"/>
                </a:ext>
              </a:extLst>
            </p:cNvPr>
            <p:cNvGrpSpPr/>
            <p:nvPr/>
          </p:nvGrpSpPr>
          <p:grpSpPr>
            <a:xfrm>
              <a:off x="5862849" y="5117786"/>
              <a:ext cx="3225835" cy="891993"/>
              <a:chOff x="7241213" y="5769934"/>
              <a:chExt cx="3225835" cy="891993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="" xmlns:a16="http://schemas.microsoft.com/office/drawing/2014/main" id="{190B96DA-6484-7147-BBF0-61049E4F9208}"/>
                  </a:ext>
                </a:extLst>
              </p:cNvPr>
              <p:cNvSpPr txBox="1"/>
              <p:nvPr/>
            </p:nvSpPr>
            <p:spPr>
              <a:xfrm>
                <a:off x="7241213" y="5842986"/>
                <a:ext cx="3156759" cy="778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Voi: 396 cm</a:t>
                </a:r>
              </a:p>
            </p:txBody>
          </p:sp>
          <p:sp>
            <p:nvSpPr>
              <p:cNvPr id="115" name="Rounded Rectangle 114">
                <a:extLst>
                  <a:ext uri="{FF2B5EF4-FFF2-40B4-BE49-F238E27FC236}">
                    <a16:creationId xmlns="" xmlns:a16="http://schemas.microsoft.com/office/drawing/2014/main" id="{79056353-8F54-B443-A50C-E708982CBFA4}"/>
                  </a:ext>
                </a:extLst>
              </p:cNvPr>
              <p:cNvSpPr/>
              <p:nvPr/>
            </p:nvSpPr>
            <p:spPr>
              <a:xfrm>
                <a:off x="7282998" y="5769934"/>
                <a:ext cx="3184050" cy="891993"/>
              </a:xfrm>
              <a:prstGeom prst="roundRect">
                <a:avLst/>
              </a:prstGeom>
              <a:noFill/>
              <a:ln w="76200" cmpd="dbl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="" xmlns:a16="http://schemas.microsoft.com/office/drawing/2014/main" id="{4D236CCB-88BF-5B41-A923-4141FF99473F}"/>
                </a:ext>
              </a:extLst>
            </p:cNvPr>
            <p:cNvGrpSpPr/>
            <p:nvPr/>
          </p:nvGrpSpPr>
          <p:grpSpPr>
            <a:xfrm>
              <a:off x="9213642" y="5010905"/>
              <a:ext cx="3409202" cy="981220"/>
              <a:chOff x="8218920" y="5663053"/>
              <a:chExt cx="3409202" cy="981220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="" xmlns:a16="http://schemas.microsoft.com/office/drawing/2014/main" id="{E6F3D17B-8FEC-E640-8219-FBF6CECD1D50}"/>
                  </a:ext>
                </a:extLst>
              </p:cNvPr>
              <p:cNvSpPr txBox="1"/>
              <p:nvPr/>
            </p:nvSpPr>
            <p:spPr>
              <a:xfrm>
                <a:off x="8218920" y="5823192"/>
                <a:ext cx="3245277" cy="778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Gấu: 274 cm</a:t>
                </a:r>
              </a:p>
            </p:txBody>
          </p:sp>
          <p:sp>
            <p:nvSpPr>
              <p:cNvPr id="118" name="Rounded Rectangle 117">
                <a:extLst>
                  <a:ext uri="{FF2B5EF4-FFF2-40B4-BE49-F238E27FC236}">
                    <a16:creationId xmlns="" xmlns:a16="http://schemas.microsoft.com/office/drawing/2014/main" id="{B9F47A6B-685E-6E4E-8F7F-0C6924C8437C}"/>
                  </a:ext>
                </a:extLst>
              </p:cNvPr>
              <p:cNvSpPr/>
              <p:nvPr/>
            </p:nvSpPr>
            <p:spPr>
              <a:xfrm>
                <a:off x="8218920" y="5663053"/>
                <a:ext cx="3409202" cy="981220"/>
              </a:xfrm>
              <a:prstGeom prst="roundRect">
                <a:avLst/>
              </a:prstGeom>
              <a:noFill/>
              <a:ln w="76200" cmpd="dbl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41D0F473-7C7F-E048-BA6C-6FA1D0991A99}"/>
              </a:ext>
            </a:extLst>
          </p:cNvPr>
          <p:cNvSpPr txBox="1"/>
          <p:nvPr/>
        </p:nvSpPr>
        <p:spPr>
          <a:xfrm>
            <a:off x="570523" y="5193286"/>
            <a:ext cx="1128459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Tên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từ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cao 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="" xmlns:a16="http://schemas.microsoft.com/office/drawing/2014/main" id="{2CAC358C-C85E-EC4C-88BC-855D145C0EAF}"/>
              </a:ext>
            </a:extLst>
          </p:cNvPr>
          <p:cNvSpPr/>
          <p:nvPr/>
        </p:nvSpPr>
        <p:spPr>
          <a:xfrm>
            <a:off x="2181275" y="5805755"/>
            <a:ext cx="20505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348028CE-4E3A-4311-A64F-6912798A83D6}"/>
              </a:ext>
            </a:extLst>
          </p:cNvPr>
          <p:cNvSpPr/>
          <p:nvPr/>
        </p:nvSpPr>
        <p:spPr>
          <a:xfrm>
            <a:off x="9692640" y="6492240"/>
            <a:ext cx="1750423" cy="365760"/>
          </a:xfrm>
          <a:prstGeom prst="rect">
            <a:avLst/>
          </a:prstGeom>
          <a:solidFill>
            <a:srgbClr val="33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CAC358C-C85E-EC4C-88BC-855D145C0EAF}"/>
              </a:ext>
            </a:extLst>
          </p:cNvPr>
          <p:cNvSpPr/>
          <p:nvPr/>
        </p:nvSpPr>
        <p:spPr>
          <a:xfrm>
            <a:off x="4019835" y="5836330"/>
            <a:ext cx="20505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gấu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CAC358C-C85E-EC4C-88BC-855D145C0EAF}"/>
              </a:ext>
            </a:extLst>
          </p:cNvPr>
          <p:cNvSpPr/>
          <p:nvPr/>
        </p:nvSpPr>
        <p:spPr>
          <a:xfrm>
            <a:off x="5881346" y="5819122"/>
            <a:ext cx="10967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CAC358C-C85E-EC4C-88BC-855D145C0EAF}"/>
              </a:ext>
            </a:extLst>
          </p:cNvPr>
          <p:cNvSpPr/>
          <p:nvPr/>
        </p:nvSpPr>
        <p:spPr>
          <a:xfrm>
            <a:off x="6797461" y="5813331"/>
            <a:ext cx="28264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hươu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341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24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936809D1-919F-8D4D-ACC8-B2C31E498FEB}"/>
              </a:ext>
            </a:extLst>
          </p:cNvPr>
          <p:cNvSpPr/>
          <p:nvPr/>
        </p:nvSpPr>
        <p:spPr>
          <a:xfrm>
            <a:off x="0" y="35626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EAAFE06-6983-9846-AB0C-DE6ECF3EB7D0}"/>
              </a:ext>
            </a:extLst>
          </p:cNvPr>
          <p:cNvSpPr txBox="1"/>
          <p:nvPr/>
        </p:nvSpPr>
        <p:spPr>
          <a:xfrm>
            <a:off x="719015" y="134881"/>
            <a:ext cx="10695447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2, 3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9348476-1CA8-EB4C-9330-9236C974E3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101"/>
          <a:stretch/>
        </p:blipFill>
        <p:spPr>
          <a:xfrm>
            <a:off x="190005" y="1581431"/>
            <a:ext cx="11602191" cy="28440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622C220-C414-D44A-B9AE-EE83D8B7836D}"/>
              </a:ext>
            </a:extLst>
          </p:cNvPr>
          <p:cNvSpPr txBox="1"/>
          <p:nvPr/>
        </p:nvSpPr>
        <p:spPr>
          <a:xfrm>
            <a:off x="429185" y="4425523"/>
            <a:ext cx="5001299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marR="0" lvl="0" indent="-5143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457200" marR="0" lvl="0" indent="-4572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83E2F3A-19B4-9345-9971-3E11595A8FF3}"/>
              </a:ext>
            </a:extLst>
          </p:cNvPr>
          <p:cNvSpPr txBox="1"/>
          <p:nvPr/>
        </p:nvSpPr>
        <p:spPr>
          <a:xfrm>
            <a:off x="4164274" y="5025687"/>
            <a:ext cx="17427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x-none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352</a:t>
            </a:r>
            <a:endParaRPr kumimoji="0" lang="x-none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5ED6F9D-D2FB-134E-ACA1-1944FB556E72}"/>
              </a:ext>
            </a:extLst>
          </p:cNvPr>
          <p:cNvSpPr txBox="1"/>
          <p:nvPr/>
        </p:nvSpPr>
        <p:spPr>
          <a:xfrm>
            <a:off x="4360597" y="5730001"/>
            <a:ext cx="1647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x-none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235</a:t>
            </a:r>
            <a:endParaRPr kumimoji="0" lang="x-none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BB557571-038D-4E4B-BFF7-99AFEE7D2CE1}"/>
              </a:ext>
            </a:extLst>
          </p:cNvPr>
          <p:cNvCxnSpPr/>
          <p:nvPr/>
        </p:nvCxnSpPr>
        <p:spPr>
          <a:xfrm>
            <a:off x="6431371" y="4489081"/>
            <a:ext cx="15423" cy="2037027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BD1DA84-7D1A-ED4A-A991-03CB7809B4F9}"/>
              </a:ext>
            </a:extLst>
          </p:cNvPr>
          <p:cNvSpPr txBox="1"/>
          <p:nvPr/>
        </p:nvSpPr>
        <p:spPr>
          <a:xfrm>
            <a:off x="6699508" y="4593392"/>
            <a:ext cx="5320691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F5121EA-5C67-AE44-852A-C8F4763B8091}"/>
              </a:ext>
            </a:extLst>
          </p:cNvPr>
          <p:cNvSpPr txBox="1"/>
          <p:nvPr/>
        </p:nvSpPr>
        <p:spPr>
          <a:xfrm>
            <a:off x="7431684" y="5751790"/>
            <a:ext cx="1396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523,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1843A79-70BD-EF41-85A4-FECE4864B2A0}"/>
              </a:ext>
            </a:extLst>
          </p:cNvPr>
          <p:cNvSpPr txBox="1"/>
          <p:nvPr/>
        </p:nvSpPr>
        <p:spPr>
          <a:xfrm>
            <a:off x="8828220" y="5751790"/>
            <a:ext cx="1223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532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885CCFC-A383-410F-9E5C-0B691AFA69B1}"/>
              </a:ext>
            </a:extLst>
          </p:cNvPr>
          <p:cNvSpPr/>
          <p:nvPr/>
        </p:nvSpPr>
        <p:spPr>
          <a:xfrm>
            <a:off x="9692640" y="6492240"/>
            <a:ext cx="1750423" cy="365760"/>
          </a:xfrm>
          <a:prstGeom prst="rect">
            <a:avLst/>
          </a:prstGeom>
          <a:solidFill>
            <a:srgbClr val="33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2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3505729"/>
            <a:ext cx="3717396" cy="3048000"/>
            <a:chOff x="1008" y="2592"/>
            <a:chExt cx="1259" cy="1379"/>
          </a:xfrm>
        </p:grpSpPr>
        <p:grpSp>
          <p:nvGrpSpPr>
            <p:cNvPr id="17433" name="Group 5"/>
            <p:cNvGrpSpPr>
              <a:grpSpLocks/>
            </p:cNvGrpSpPr>
            <p:nvPr/>
          </p:nvGrpSpPr>
          <p:grpSpPr bwMode="auto">
            <a:xfrm>
              <a:off x="1008" y="2592"/>
              <a:ext cx="1259" cy="1379"/>
              <a:chOff x="816" y="2544"/>
              <a:chExt cx="1632" cy="1632"/>
            </a:xfrm>
          </p:grpSpPr>
          <p:grpSp>
            <p:nvGrpSpPr>
              <p:cNvPr id="17435" name="Group 6"/>
              <p:cNvGrpSpPr>
                <a:grpSpLocks/>
              </p:cNvGrpSpPr>
              <p:nvPr/>
            </p:nvGrpSpPr>
            <p:grpSpPr bwMode="auto">
              <a:xfrm>
                <a:off x="816" y="2544"/>
                <a:ext cx="1632" cy="1632"/>
                <a:chOff x="720" y="2496"/>
                <a:chExt cx="1632" cy="1632"/>
              </a:xfrm>
            </p:grpSpPr>
            <p:sp>
              <p:nvSpPr>
                <p:cNvPr id="17437" name="AutoShape 7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1008" cy="67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6 w 21600"/>
                    <a:gd name="T13" fmla="*/ 2282 h 21600"/>
                    <a:gd name="T14" fmla="*/ 1656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7438" name="Picture 8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720" y="2640"/>
                  <a:ext cx="1632" cy="14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7436" name="AutoShape 9"/>
              <p:cNvSpPr>
                <a:spLocks noChangeArrowheads="1"/>
              </p:cNvSpPr>
              <p:nvPr/>
            </p:nvSpPr>
            <p:spPr bwMode="auto">
              <a:xfrm rot="-554298">
                <a:off x="1152" y="3024"/>
                <a:ext cx="576" cy="4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300 h 21600"/>
                  <a:gd name="T14" fmla="*/ 16575 w 21600"/>
                  <a:gd name="T15" fmla="*/ 137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434" name="Text Box 10"/>
            <p:cNvSpPr txBox="1">
              <a:spLocks noChangeArrowheads="1"/>
            </p:cNvSpPr>
            <p:nvPr/>
          </p:nvSpPr>
          <p:spPr bwMode="auto">
            <a:xfrm>
              <a:off x="1200" y="2640"/>
              <a:ext cx="816" cy="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3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Chúc các em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267729" y="3657865"/>
            <a:ext cx="3758407" cy="3123406"/>
            <a:chOff x="3570" y="1008"/>
            <a:chExt cx="1259" cy="1379"/>
          </a:xfrm>
        </p:grpSpPr>
        <p:grpSp>
          <p:nvGrpSpPr>
            <p:cNvPr id="17427" name="Group 13"/>
            <p:cNvGrpSpPr>
              <a:grpSpLocks/>
            </p:cNvGrpSpPr>
            <p:nvPr/>
          </p:nvGrpSpPr>
          <p:grpSpPr bwMode="auto">
            <a:xfrm>
              <a:off x="3570" y="1008"/>
              <a:ext cx="1259" cy="1379"/>
              <a:chOff x="2256" y="2496"/>
              <a:chExt cx="1259" cy="1523"/>
            </a:xfrm>
          </p:grpSpPr>
          <p:grpSp>
            <p:nvGrpSpPr>
              <p:cNvPr id="17429" name="Group 14"/>
              <p:cNvGrpSpPr>
                <a:grpSpLocks/>
              </p:cNvGrpSpPr>
              <p:nvPr/>
            </p:nvGrpSpPr>
            <p:grpSpPr bwMode="auto">
              <a:xfrm>
                <a:off x="2256" y="2496"/>
                <a:ext cx="1259" cy="1523"/>
                <a:chOff x="2256" y="2400"/>
                <a:chExt cx="1259" cy="1523"/>
              </a:xfrm>
            </p:grpSpPr>
            <p:sp>
              <p:nvSpPr>
                <p:cNvPr id="17431" name="AutoShape 15"/>
                <p:cNvSpPr>
                  <a:spLocks noChangeArrowheads="1"/>
                </p:cNvSpPr>
                <p:nvPr/>
              </p:nvSpPr>
              <p:spPr bwMode="auto">
                <a:xfrm>
                  <a:off x="2496" y="2400"/>
                  <a:ext cx="816" cy="67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29 w 21600"/>
                    <a:gd name="T13" fmla="*/ 2282 h 21600"/>
                    <a:gd name="T14" fmla="*/ 1654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7432" name="Picture 16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56" y="2544"/>
                  <a:ext cx="1259" cy="13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7430" name="Text Box 17"/>
              <p:cNvSpPr txBox="1">
                <a:spLocks noChangeArrowheads="1"/>
              </p:cNvSpPr>
              <p:nvPr/>
            </p:nvSpPr>
            <p:spPr bwMode="auto">
              <a:xfrm>
                <a:off x="2592" y="2496"/>
                <a:ext cx="863" cy="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6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 sz="26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 sz="26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 sz="26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 sz="26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defTabSz="13049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defTabSz="13049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defTabSz="13049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defTabSz="13049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vi-VN" sz="3300">
                    <a:solidFill>
                      <a:srgbClr val="FFFF00"/>
                    </a:solidFill>
                    <a:latin typeface=".VnTime" pitchFamily="34" charset="0"/>
                  </a:rPr>
                  <a:t>Chăm ngoan</a:t>
                </a:r>
              </a:p>
              <a:p>
                <a:pPr eaLnBrk="1" hangingPunct="1">
                  <a:spcBef>
                    <a:spcPct val="50000"/>
                  </a:spcBef>
                </a:pPr>
                <a:endParaRPr lang="en-US" altLang="vi-VN" sz="3300">
                  <a:solidFill>
                    <a:srgbClr val="FFFF00"/>
                  </a:solidFill>
                  <a:latin typeface=".VnTime" pitchFamily="34" charset="0"/>
                </a:endParaRPr>
              </a:p>
            </p:txBody>
          </p:sp>
        </p:grpSp>
        <p:sp>
          <p:nvSpPr>
            <p:cNvPr id="17428" name="AutoShape 18"/>
            <p:cNvSpPr>
              <a:spLocks noChangeArrowheads="1"/>
            </p:cNvSpPr>
            <p:nvPr/>
          </p:nvSpPr>
          <p:spPr bwMode="auto">
            <a:xfrm rot="-482766">
              <a:off x="3840" y="1440"/>
              <a:ext cx="480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0 w 21600"/>
                <a:gd name="T13" fmla="*/ 2250 h 21600"/>
                <a:gd name="T14" fmla="*/ 16560 w 21600"/>
                <a:gd name="T15" fmla="*/ 1366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8128000" y="3657865"/>
            <a:ext cx="4064000" cy="3123406"/>
            <a:chOff x="3312" y="2160"/>
            <a:chExt cx="1950" cy="2280"/>
          </a:xfrm>
        </p:grpSpPr>
        <p:grpSp>
          <p:nvGrpSpPr>
            <p:cNvPr id="17419" name="Group 20"/>
            <p:cNvGrpSpPr>
              <a:grpSpLocks/>
            </p:cNvGrpSpPr>
            <p:nvPr/>
          </p:nvGrpSpPr>
          <p:grpSpPr bwMode="auto">
            <a:xfrm>
              <a:off x="3312" y="2160"/>
              <a:ext cx="1950" cy="2280"/>
              <a:chOff x="4176" y="2304"/>
              <a:chExt cx="1950" cy="2280"/>
            </a:xfrm>
          </p:grpSpPr>
          <p:sp>
            <p:nvSpPr>
              <p:cNvPr id="17421" name="Text Box 21"/>
              <p:cNvSpPr txBox="1">
                <a:spLocks noChangeArrowheads="1"/>
              </p:cNvSpPr>
              <p:nvPr/>
            </p:nvSpPr>
            <p:spPr bwMode="auto">
              <a:xfrm>
                <a:off x="4753" y="2399"/>
                <a:ext cx="720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6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 sz="26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 sz="26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 sz="26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 sz="26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defTabSz="13049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defTabSz="13049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defTabSz="13049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defTabSz="13049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vi-VN">
                    <a:solidFill>
                      <a:schemeClr val="bg1"/>
                    </a:solidFill>
                    <a:latin typeface="VNI-Auchon" pitchFamily="2" charset="0"/>
                  </a:rPr>
                  <a:t>HOÏC GIOÛI</a:t>
                </a:r>
              </a:p>
            </p:txBody>
          </p:sp>
          <p:grpSp>
            <p:nvGrpSpPr>
              <p:cNvPr id="17422" name="Group 22"/>
              <p:cNvGrpSpPr>
                <a:grpSpLocks/>
              </p:cNvGrpSpPr>
              <p:nvPr/>
            </p:nvGrpSpPr>
            <p:grpSpPr bwMode="auto">
              <a:xfrm>
                <a:off x="4176" y="2304"/>
                <a:ext cx="1950" cy="2280"/>
                <a:chOff x="3456" y="1728"/>
                <a:chExt cx="1950" cy="2280"/>
              </a:xfrm>
            </p:grpSpPr>
            <p:grpSp>
              <p:nvGrpSpPr>
                <p:cNvPr id="17423" name="Group 23"/>
                <p:cNvGrpSpPr>
                  <a:grpSpLocks/>
                </p:cNvGrpSpPr>
                <p:nvPr/>
              </p:nvGrpSpPr>
              <p:grpSpPr bwMode="auto">
                <a:xfrm>
                  <a:off x="3456" y="1728"/>
                  <a:ext cx="1950" cy="2280"/>
                  <a:chOff x="3648" y="1824"/>
                  <a:chExt cx="1950" cy="2280"/>
                </a:xfrm>
              </p:grpSpPr>
              <p:sp>
                <p:nvSpPr>
                  <p:cNvPr id="17425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4128" y="1824"/>
                    <a:ext cx="1056" cy="81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2 w 21600"/>
                      <a:gd name="T13" fmla="*/ 2276 h 21600"/>
                      <a:gd name="T14" fmla="*/ 16548 w 21600"/>
                      <a:gd name="T15" fmla="*/ 13685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3300"/>
                  </a:solidFill>
                  <a:ln w="9525" algn="ctr">
                    <a:solidFill>
                      <a:srgbClr val="FF99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pic>
                <p:nvPicPr>
                  <p:cNvPr id="17426" name="Picture 25" descr="happymom8b"/>
                  <p:cNvPicPr>
                    <a:picLocks noChangeAspect="1" noChangeArrowheads="1" noCrop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gray">
                  <a:xfrm>
                    <a:off x="3648" y="1968"/>
                    <a:ext cx="1950" cy="21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7424" name="AutoShape 26"/>
                <p:cNvSpPr>
                  <a:spLocks noChangeArrowheads="1"/>
                </p:cNvSpPr>
                <p:nvPr/>
              </p:nvSpPr>
              <p:spPr bwMode="auto">
                <a:xfrm rot="-482766">
                  <a:off x="3840" y="2352"/>
                  <a:ext cx="799" cy="62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28 w 21600"/>
                    <a:gd name="T13" fmla="*/ 2285 h 21600"/>
                    <a:gd name="T14" fmla="*/ 16545 w 21600"/>
                    <a:gd name="T15" fmla="*/ 1367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7420" name="Text Box 27"/>
            <p:cNvSpPr txBox="1">
              <a:spLocks noChangeArrowheads="1"/>
            </p:cNvSpPr>
            <p:nvPr/>
          </p:nvSpPr>
          <p:spPr bwMode="auto">
            <a:xfrm>
              <a:off x="3748" y="2245"/>
              <a:ext cx="1200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3300">
                  <a:solidFill>
                    <a:srgbClr val="FFFF00"/>
                  </a:solidFill>
                  <a:latin typeface=".VnTime" pitchFamily="34" charset="0"/>
                </a:rPr>
                <a:t>Học giỏi</a:t>
              </a:r>
            </a:p>
          </p:txBody>
        </p:sp>
      </p:grpSp>
      <p:sp>
        <p:nvSpPr>
          <p:cNvPr id="17413" name="Picture 43" descr="Bouquet"/>
          <p:cNvSpPr>
            <a:spLocks noChangeAspect="1" noChangeArrowheads="1"/>
          </p:cNvSpPr>
          <p:nvPr/>
        </p:nvSpPr>
        <p:spPr bwMode="auto">
          <a:xfrm rot="1212361">
            <a:off x="8534136" y="-76729"/>
            <a:ext cx="335359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7" tIns="38098" rIns="76197" bIns="38098"/>
          <a:lstStyle/>
          <a:p>
            <a:pPr eaLnBrk="1" hangingPunct="1"/>
            <a:endParaRPr lang="en-US" altLang="en-US"/>
          </a:p>
        </p:txBody>
      </p:sp>
      <p:sp>
        <p:nvSpPr>
          <p:cNvPr id="17414" name="Picture 26" descr="ad062"/>
          <p:cNvSpPr>
            <a:spLocks noChangeAspect="1" noChangeArrowheads="1"/>
          </p:cNvSpPr>
          <p:nvPr/>
        </p:nvSpPr>
        <p:spPr bwMode="auto">
          <a:xfrm>
            <a:off x="101865" y="76730"/>
            <a:ext cx="2946135" cy="144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7" tIns="38098" rIns="76197" bIns="38098"/>
          <a:lstStyle/>
          <a:p>
            <a:pPr eaLnBrk="1" hangingPunct="1"/>
            <a:endParaRPr lang="en-US" altLang="en-US"/>
          </a:p>
        </p:txBody>
      </p:sp>
      <p:pic>
        <p:nvPicPr>
          <p:cNvPr id="17415" name="Picture 32" descr="JULY4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865" y="304271"/>
            <a:ext cx="2336271" cy="160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32" descr="JULY4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271" y="1"/>
            <a:ext cx="2337594" cy="160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7" name="WordArt 29"/>
          <p:cNvSpPr>
            <a:spLocks noChangeArrowheads="1" noChangeShapeType="1" noTextEdit="1"/>
          </p:cNvSpPr>
          <p:nvPr/>
        </p:nvSpPr>
        <p:spPr bwMode="auto">
          <a:xfrm>
            <a:off x="711729" y="1447271"/>
            <a:ext cx="10668000" cy="1666875"/>
          </a:xfrm>
          <a:prstGeom prst="rect">
            <a:avLst/>
          </a:prstGeom>
        </p:spPr>
        <p:txBody>
          <a:bodyPr wrap="none" lIns="76197" tIns="38098" rIns="76197" bIns="38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200" b="1" kern="1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quý thầy cô sức khỏe</a:t>
            </a:r>
          </a:p>
        </p:txBody>
      </p:sp>
      <p:pic>
        <p:nvPicPr>
          <p:cNvPr id="17418" name="Picture 32" descr="JULY4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36" y="762001"/>
            <a:ext cx="2337593" cy="160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581515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66148D6-9628-4BBA-BE48-DF94377AC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3" y="10577"/>
            <a:ext cx="6666881" cy="2457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1F0FFF6-5874-4CD1-B4B0-A22E4D91B19B}"/>
              </a:ext>
            </a:extLst>
          </p:cNvPr>
          <p:cNvSpPr txBox="1"/>
          <p:nvPr/>
        </p:nvSpPr>
        <p:spPr>
          <a:xfrm>
            <a:off x="1487299" y="3565079"/>
            <a:ext cx="4156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Arial"/>
                <a:sym typeface="Arial"/>
              </a:rPr>
              <a:t>TRANG 58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="" xmlns:a16="http://schemas.microsoft.com/office/drawing/2014/main" id="{98D7DF91-A777-48EA-815F-5FA569C7C6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756" y="75920"/>
            <a:ext cx="1387366" cy="693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89575D1-6232-424F-9DD6-86FD3A7E1B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33"/>
          <a:stretch/>
        </p:blipFill>
        <p:spPr>
          <a:xfrm>
            <a:off x="6789939" y="39328"/>
            <a:ext cx="5387703" cy="68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78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494F442-F489-4357-8CF9-A8DE68C5E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FCAEAB2-81A4-4B05-81BA-639CB4C015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"/>
          <a:stretch/>
        </p:blipFill>
        <p:spPr>
          <a:xfrm>
            <a:off x="2122043" y="-21262"/>
            <a:ext cx="5884273" cy="5890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26FEF9E-EEF3-43D2-9C29-01BB39180A2B}"/>
              </a:ext>
            </a:extLst>
          </p:cNvPr>
          <p:cNvSpPr txBox="1"/>
          <p:nvPr/>
        </p:nvSpPr>
        <p:spPr>
          <a:xfrm>
            <a:off x="3175340" y="1582756"/>
            <a:ext cx="37532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(Body)"/>
                <a:ea typeface="+mn-ea"/>
                <a:cs typeface="Arial"/>
                <a:sym typeface="Arial"/>
              </a:rPr>
              <a:t>KHÁM PHÁ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Arial(Body)"/>
              <a:ea typeface="+mn-ea"/>
              <a:cs typeface="Arial"/>
              <a:sym typeface="Arial"/>
            </a:endParaRPr>
          </a:p>
        </p:txBody>
      </p:sp>
      <p:pic>
        <p:nvPicPr>
          <p:cNvPr id="7" name="Picture 6">
            <a:hlinkClick r:id="rId5"/>
            <a:extLst>
              <a:ext uri="{FF2B5EF4-FFF2-40B4-BE49-F238E27FC236}">
                <a16:creationId xmlns="" xmlns:a16="http://schemas.microsoft.com/office/drawing/2014/main" id="{9811DB46-0B79-4B89-9162-AAA2A30A75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756" y="75920"/>
            <a:ext cx="1387366" cy="69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5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rroom Ballet - Silent Film Light - Kevin MacLe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871" y="957623"/>
            <a:ext cx="877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ba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14 </a:t>
            </a: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3 </a:t>
            </a: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2023</a:t>
            </a:r>
            <a:endParaRPr lang="en-US" sz="36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42311" y="168407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  <a:buNone/>
            </a:pP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75680" y="2348975"/>
            <a:ext cx="882562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  <a:buNone/>
            </a:pP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So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sánh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ba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 </a:t>
            </a:r>
            <a:endParaRPr lang="vi-VN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01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extBox 411">
            <a:extLst>
              <a:ext uri="{FF2B5EF4-FFF2-40B4-BE49-F238E27FC236}">
                <a16:creationId xmlns="" xmlns:a16="http://schemas.microsoft.com/office/drawing/2014/main" id="{0D6D1AD6-4431-514F-988B-F81399540AED}"/>
              </a:ext>
            </a:extLst>
          </p:cNvPr>
          <p:cNvSpPr txBox="1"/>
          <p:nvPr/>
        </p:nvSpPr>
        <p:spPr>
          <a:xfrm>
            <a:off x="3042000" y="2818004"/>
            <a:ext cx="1539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E41B81E-5FEB-FB4D-9669-FBBFB97FA169}"/>
              </a:ext>
            </a:extLst>
          </p:cNvPr>
          <p:cNvGrpSpPr/>
          <p:nvPr/>
        </p:nvGrpSpPr>
        <p:grpSpPr>
          <a:xfrm>
            <a:off x="-43744" y="-303390"/>
            <a:ext cx="8439037" cy="3246213"/>
            <a:chOff x="508036" y="964648"/>
            <a:chExt cx="8439037" cy="2172051"/>
          </a:xfrm>
        </p:grpSpPr>
        <p:sp>
          <p:nvSpPr>
            <p:cNvPr id="403" name="TextBox 402">
              <a:extLst>
                <a:ext uri="{FF2B5EF4-FFF2-40B4-BE49-F238E27FC236}">
                  <a16:creationId xmlns="" xmlns:a16="http://schemas.microsoft.com/office/drawing/2014/main" id="{5C5C2697-DF8B-6B44-8C1D-EE6F3CDCCC56}"/>
                </a:ext>
              </a:extLst>
            </p:cNvPr>
            <p:cNvSpPr txBox="1"/>
            <p:nvPr/>
          </p:nvSpPr>
          <p:spPr>
            <a:xfrm>
              <a:off x="508036" y="964648"/>
              <a:ext cx="809837" cy="741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  <a:r>
                <a:rPr kumimoji="0" lang="x-none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)</a:t>
              </a:r>
              <a:r>
                <a:rPr kumimoji="0" lang="x-none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="" xmlns:a16="http://schemas.microsoft.com/office/drawing/2014/main" id="{0F2F589E-993C-BA4E-82CA-A4A2DC9E5A6B}"/>
                </a:ext>
              </a:extLst>
            </p:cNvPr>
            <p:cNvSpPr/>
            <p:nvPr/>
          </p:nvSpPr>
          <p:spPr>
            <a:xfrm>
              <a:off x="1169033" y="1278603"/>
              <a:ext cx="4103111" cy="18580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="" xmlns:a16="http://schemas.microsoft.com/office/drawing/2014/main" id="{06436A8F-1627-594D-B505-C42F40C86374}"/>
                </a:ext>
              </a:extLst>
            </p:cNvPr>
            <p:cNvSpPr/>
            <p:nvPr/>
          </p:nvSpPr>
          <p:spPr>
            <a:xfrm>
              <a:off x="5509611" y="1238874"/>
              <a:ext cx="3437462" cy="18947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06" name="Picture 405">
              <a:extLst>
                <a:ext uri="{FF2B5EF4-FFF2-40B4-BE49-F238E27FC236}">
                  <a16:creationId xmlns="" xmlns:a16="http://schemas.microsoft.com/office/drawing/2014/main" id="{0C338EEE-FEDD-BA41-B544-635FC4687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772" y="1335330"/>
              <a:ext cx="1321847" cy="1321847"/>
            </a:xfrm>
            <a:prstGeom prst="rect">
              <a:avLst/>
            </a:prstGeom>
          </p:spPr>
        </p:pic>
        <p:pic>
          <p:nvPicPr>
            <p:cNvPr id="407" name="Picture 406">
              <a:extLst>
                <a:ext uri="{FF2B5EF4-FFF2-40B4-BE49-F238E27FC236}">
                  <a16:creationId xmlns="" xmlns:a16="http://schemas.microsoft.com/office/drawing/2014/main" id="{C77EF553-0CFA-4F45-A07D-0E6B31A6E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9306" y="1574849"/>
              <a:ext cx="1321847" cy="1321847"/>
            </a:xfrm>
            <a:prstGeom prst="rect">
              <a:avLst/>
            </a:prstGeom>
          </p:spPr>
        </p:pic>
        <p:pic>
          <p:nvPicPr>
            <p:cNvPr id="410" name="Picture 409">
              <a:extLst>
                <a:ext uri="{FF2B5EF4-FFF2-40B4-BE49-F238E27FC236}">
                  <a16:creationId xmlns="" xmlns:a16="http://schemas.microsoft.com/office/drawing/2014/main" id="{30BABE43-B46E-9441-A7C0-1F38FFB79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468" y="1320292"/>
              <a:ext cx="1364178" cy="1364178"/>
            </a:xfrm>
            <a:prstGeom prst="rect">
              <a:avLst/>
            </a:prstGeom>
          </p:spPr>
        </p:pic>
        <p:pic>
          <p:nvPicPr>
            <p:cNvPr id="411" name="Picture 410">
              <a:extLst>
                <a:ext uri="{FF2B5EF4-FFF2-40B4-BE49-F238E27FC236}">
                  <a16:creationId xmlns="" xmlns:a16="http://schemas.microsoft.com/office/drawing/2014/main" id="{D3E40BF2-9FE3-1547-A861-534672952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0058" y="1597790"/>
              <a:ext cx="1285026" cy="1285026"/>
            </a:xfrm>
            <a:prstGeom prst="rect">
              <a:avLst/>
            </a:prstGeom>
          </p:spPr>
        </p:pic>
        <p:grpSp>
          <p:nvGrpSpPr>
            <p:cNvPr id="426" name="Group 425">
              <a:extLst>
                <a:ext uri="{FF2B5EF4-FFF2-40B4-BE49-F238E27FC236}">
                  <a16:creationId xmlns="" xmlns:a16="http://schemas.microsoft.com/office/drawing/2014/main" id="{EBA77D0C-E1C3-0440-9E8E-CA8CDD1B883E}"/>
                </a:ext>
              </a:extLst>
            </p:cNvPr>
            <p:cNvGrpSpPr/>
            <p:nvPr/>
          </p:nvGrpSpPr>
          <p:grpSpPr>
            <a:xfrm>
              <a:off x="3954432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27" name="Rectangle 426">
                <a:extLst>
                  <a:ext uri="{FF2B5EF4-FFF2-40B4-BE49-F238E27FC236}">
                    <a16:creationId xmlns="" xmlns:a16="http://schemas.microsoft.com/office/drawing/2014/main" id="{80739EA8-86D0-BE45-813E-3B7B78927D8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8" name="Rectangle 427">
                <a:extLst>
                  <a:ext uri="{FF2B5EF4-FFF2-40B4-BE49-F238E27FC236}">
                    <a16:creationId xmlns="" xmlns:a16="http://schemas.microsoft.com/office/drawing/2014/main" id="{B291C445-5785-5341-ABE5-B507D6632AD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9" name="Rectangle 428">
                <a:extLst>
                  <a:ext uri="{FF2B5EF4-FFF2-40B4-BE49-F238E27FC236}">
                    <a16:creationId xmlns="" xmlns:a16="http://schemas.microsoft.com/office/drawing/2014/main" id="{8E2BB936-8C08-BA4C-B70D-57D57C91F7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0" name="Rectangle 429">
                <a:extLst>
                  <a:ext uri="{FF2B5EF4-FFF2-40B4-BE49-F238E27FC236}">
                    <a16:creationId xmlns="" xmlns:a16="http://schemas.microsoft.com/office/drawing/2014/main" id="{94ED5504-589A-AC49-BCD6-67B42D2E258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1" name="Rectangle 430">
                <a:extLst>
                  <a:ext uri="{FF2B5EF4-FFF2-40B4-BE49-F238E27FC236}">
                    <a16:creationId xmlns="" xmlns:a16="http://schemas.microsoft.com/office/drawing/2014/main" id="{69212122-0784-8242-BD78-A971063B149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2" name="Rectangle 431">
                <a:extLst>
                  <a:ext uri="{FF2B5EF4-FFF2-40B4-BE49-F238E27FC236}">
                    <a16:creationId xmlns="" xmlns:a16="http://schemas.microsoft.com/office/drawing/2014/main" id="{BC57CE01-BE38-5E4A-BAF8-4B19ED8A40A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3" name="Rectangle 432">
                <a:extLst>
                  <a:ext uri="{FF2B5EF4-FFF2-40B4-BE49-F238E27FC236}">
                    <a16:creationId xmlns="" xmlns:a16="http://schemas.microsoft.com/office/drawing/2014/main" id="{5222AB6A-DEDC-9140-83D1-1EE26742776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4" name="Rectangle 433">
                <a:extLst>
                  <a:ext uri="{FF2B5EF4-FFF2-40B4-BE49-F238E27FC236}">
                    <a16:creationId xmlns="" xmlns:a16="http://schemas.microsoft.com/office/drawing/2014/main" id="{2D65C1A7-88F7-DD46-8E85-755AAD9DD6D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5" name="Rectangle 434">
                <a:extLst>
                  <a:ext uri="{FF2B5EF4-FFF2-40B4-BE49-F238E27FC236}">
                    <a16:creationId xmlns="" xmlns:a16="http://schemas.microsoft.com/office/drawing/2014/main" id="{5111ACDA-33C6-CD43-AE67-67614E86E7C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6" name="Rectangle 435">
                <a:extLst>
                  <a:ext uri="{FF2B5EF4-FFF2-40B4-BE49-F238E27FC236}">
                    <a16:creationId xmlns="" xmlns:a16="http://schemas.microsoft.com/office/drawing/2014/main" id="{433A940A-F34A-6D4B-AE90-EE86FF5E258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37" name="Group 436">
              <a:extLst>
                <a:ext uri="{FF2B5EF4-FFF2-40B4-BE49-F238E27FC236}">
                  <a16:creationId xmlns="" xmlns:a16="http://schemas.microsoft.com/office/drawing/2014/main" id="{8F7B1CC5-D7F6-D64B-BB4E-CF6FB7FE22FD}"/>
                </a:ext>
              </a:extLst>
            </p:cNvPr>
            <p:cNvGrpSpPr/>
            <p:nvPr/>
          </p:nvGrpSpPr>
          <p:grpSpPr>
            <a:xfrm>
              <a:off x="4258347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38" name="Rectangle 437">
                <a:extLst>
                  <a:ext uri="{FF2B5EF4-FFF2-40B4-BE49-F238E27FC236}">
                    <a16:creationId xmlns="" xmlns:a16="http://schemas.microsoft.com/office/drawing/2014/main" id="{16CE91DC-9C9D-914C-8D55-8032A7F6762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9" name="Rectangle 438">
                <a:extLst>
                  <a:ext uri="{FF2B5EF4-FFF2-40B4-BE49-F238E27FC236}">
                    <a16:creationId xmlns="" xmlns:a16="http://schemas.microsoft.com/office/drawing/2014/main" id="{BBC1003E-6F5B-3749-943B-DAC8434A018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0" name="Rectangle 439">
                <a:extLst>
                  <a:ext uri="{FF2B5EF4-FFF2-40B4-BE49-F238E27FC236}">
                    <a16:creationId xmlns="" xmlns:a16="http://schemas.microsoft.com/office/drawing/2014/main" id="{4EA334B0-86FB-1747-AAFA-CAEC37079501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1" name="Rectangle 440">
                <a:extLst>
                  <a:ext uri="{FF2B5EF4-FFF2-40B4-BE49-F238E27FC236}">
                    <a16:creationId xmlns="" xmlns:a16="http://schemas.microsoft.com/office/drawing/2014/main" id="{39A551FC-B969-0A40-A1DA-98F9F7D0C78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2" name="Rectangle 441">
                <a:extLst>
                  <a:ext uri="{FF2B5EF4-FFF2-40B4-BE49-F238E27FC236}">
                    <a16:creationId xmlns="" xmlns:a16="http://schemas.microsoft.com/office/drawing/2014/main" id="{E27705F6-6972-534E-B8D7-70DCC7ED43B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3" name="Rectangle 442">
                <a:extLst>
                  <a:ext uri="{FF2B5EF4-FFF2-40B4-BE49-F238E27FC236}">
                    <a16:creationId xmlns="" xmlns:a16="http://schemas.microsoft.com/office/drawing/2014/main" id="{8549E08B-200B-4343-B84F-9B5C90A391E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="" xmlns:a16="http://schemas.microsoft.com/office/drawing/2014/main" id="{919C6627-DFCD-0844-8A5C-C2109C96B34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5" name="Rectangle 444">
                <a:extLst>
                  <a:ext uri="{FF2B5EF4-FFF2-40B4-BE49-F238E27FC236}">
                    <a16:creationId xmlns="" xmlns:a16="http://schemas.microsoft.com/office/drawing/2014/main" id="{B7E45B89-1FED-8F4A-82F1-449A7E7DE44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6" name="Rectangle 445">
                <a:extLst>
                  <a:ext uri="{FF2B5EF4-FFF2-40B4-BE49-F238E27FC236}">
                    <a16:creationId xmlns="" xmlns:a16="http://schemas.microsoft.com/office/drawing/2014/main" id="{07358E93-E660-5F4A-A7E2-2140BBE2EFB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7" name="Rectangle 446">
                <a:extLst>
                  <a:ext uri="{FF2B5EF4-FFF2-40B4-BE49-F238E27FC236}">
                    <a16:creationId xmlns="" xmlns:a16="http://schemas.microsoft.com/office/drawing/2014/main" id="{C9386923-4B11-A843-A97D-96998538D77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48" name="Group 447">
              <a:extLst>
                <a:ext uri="{FF2B5EF4-FFF2-40B4-BE49-F238E27FC236}">
                  <a16:creationId xmlns="" xmlns:a16="http://schemas.microsoft.com/office/drawing/2014/main" id="{E4A0B671-FAB5-934F-BB12-08370C2E2376}"/>
                </a:ext>
              </a:extLst>
            </p:cNvPr>
            <p:cNvGrpSpPr/>
            <p:nvPr/>
          </p:nvGrpSpPr>
          <p:grpSpPr>
            <a:xfrm>
              <a:off x="3623994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49" name="Rectangle 448">
                <a:extLst>
                  <a:ext uri="{FF2B5EF4-FFF2-40B4-BE49-F238E27FC236}">
                    <a16:creationId xmlns="" xmlns:a16="http://schemas.microsoft.com/office/drawing/2014/main" id="{DAFB2C7C-0C29-C94C-A7FC-FADC477894D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0" name="Rectangle 449">
                <a:extLst>
                  <a:ext uri="{FF2B5EF4-FFF2-40B4-BE49-F238E27FC236}">
                    <a16:creationId xmlns="" xmlns:a16="http://schemas.microsoft.com/office/drawing/2014/main" id="{D14B0B8E-59E5-234D-A854-CEFDD04D447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1" name="Rectangle 450">
                <a:extLst>
                  <a:ext uri="{FF2B5EF4-FFF2-40B4-BE49-F238E27FC236}">
                    <a16:creationId xmlns="" xmlns:a16="http://schemas.microsoft.com/office/drawing/2014/main" id="{53AFD84E-C051-7A49-AF4E-CFDCF026697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2" name="Rectangle 451">
                <a:extLst>
                  <a:ext uri="{FF2B5EF4-FFF2-40B4-BE49-F238E27FC236}">
                    <a16:creationId xmlns="" xmlns:a16="http://schemas.microsoft.com/office/drawing/2014/main" id="{F707D73A-6D42-B748-8D52-D9F220BC771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="" xmlns:a16="http://schemas.microsoft.com/office/drawing/2014/main" id="{08198420-E087-244F-B949-010164841A0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="" xmlns:a16="http://schemas.microsoft.com/office/drawing/2014/main" id="{935C3DB7-E04E-4B4D-8E3E-FA43C0C5117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5" name="Rectangle 454">
                <a:extLst>
                  <a:ext uri="{FF2B5EF4-FFF2-40B4-BE49-F238E27FC236}">
                    <a16:creationId xmlns="" xmlns:a16="http://schemas.microsoft.com/office/drawing/2014/main" id="{04901CDB-4D8B-5C48-A525-552A09F80DE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6" name="Rectangle 455">
                <a:extLst>
                  <a:ext uri="{FF2B5EF4-FFF2-40B4-BE49-F238E27FC236}">
                    <a16:creationId xmlns="" xmlns:a16="http://schemas.microsoft.com/office/drawing/2014/main" id="{3D8A1C7E-5C09-6140-8CBA-F151137DE33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="" xmlns:a16="http://schemas.microsoft.com/office/drawing/2014/main" id="{CCA51316-DBCC-1841-9F5F-9B9F3397D35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="" xmlns:a16="http://schemas.microsoft.com/office/drawing/2014/main" id="{01FB706E-8960-1E41-A11D-2D05003A0F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="" xmlns:a16="http://schemas.microsoft.com/office/drawing/2014/main" id="{C87480D4-660B-A64E-91B9-AE9542B784AC}"/>
                </a:ext>
              </a:extLst>
            </p:cNvPr>
            <p:cNvGrpSpPr/>
            <p:nvPr/>
          </p:nvGrpSpPr>
          <p:grpSpPr>
            <a:xfrm>
              <a:off x="4529038" y="2117483"/>
              <a:ext cx="66448" cy="675908"/>
              <a:chOff x="7152671" y="1866150"/>
              <a:chExt cx="90155" cy="631084"/>
            </a:xfrm>
            <a:solidFill>
              <a:schemeClr val="bg1"/>
            </a:solidFill>
          </p:grpSpPr>
          <p:sp>
            <p:nvSpPr>
              <p:cNvPr id="463" name="Rectangle 462">
                <a:extLst>
                  <a:ext uri="{FF2B5EF4-FFF2-40B4-BE49-F238E27FC236}">
                    <a16:creationId xmlns="" xmlns:a16="http://schemas.microsoft.com/office/drawing/2014/main" id="{6BDD8E98-A44E-1F44-B90E-2E0F3BD0058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4" name="Rectangle 463">
                <a:extLst>
                  <a:ext uri="{FF2B5EF4-FFF2-40B4-BE49-F238E27FC236}">
                    <a16:creationId xmlns="" xmlns:a16="http://schemas.microsoft.com/office/drawing/2014/main" id="{A80241E9-549C-BE49-A025-A6B864D0D4F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5" name="Rectangle 464">
                <a:extLst>
                  <a:ext uri="{FF2B5EF4-FFF2-40B4-BE49-F238E27FC236}">
                    <a16:creationId xmlns="" xmlns:a16="http://schemas.microsoft.com/office/drawing/2014/main" id="{2C709D39-18B8-DB43-950A-FDF60E9B274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6" name="Rectangle 465">
                <a:extLst>
                  <a:ext uri="{FF2B5EF4-FFF2-40B4-BE49-F238E27FC236}">
                    <a16:creationId xmlns="" xmlns:a16="http://schemas.microsoft.com/office/drawing/2014/main" id="{34214B28-F0F5-9C4B-B9E7-8A02E511F0D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7" name="Rectangle 466">
                <a:extLst>
                  <a:ext uri="{FF2B5EF4-FFF2-40B4-BE49-F238E27FC236}">
                    <a16:creationId xmlns="" xmlns:a16="http://schemas.microsoft.com/office/drawing/2014/main" id="{F998D7AD-FE22-3644-B364-38F64FCFAC7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8" name="Rectangle 467">
                <a:extLst>
                  <a:ext uri="{FF2B5EF4-FFF2-40B4-BE49-F238E27FC236}">
                    <a16:creationId xmlns="" xmlns:a16="http://schemas.microsoft.com/office/drawing/2014/main" id="{A244FEDA-CD28-B045-B36A-7351E1A151B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9" name="Rectangle 468">
                <a:extLst>
                  <a:ext uri="{FF2B5EF4-FFF2-40B4-BE49-F238E27FC236}">
                    <a16:creationId xmlns="" xmlns:a16="http://schemas.microsoft.com/office/drawing/2014/main" id="{0DAA844E-54CF-9A48-874B-706895D105B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70" name="Group 469">
              <a:extLst>
                <a:ext uri="{FF2B5EF4-FFF2-40B4-BE49-F238E27FC236}">
                  <a16:creationId xmlns="" xmlns:a16="http://schemas.microsoft.com/office/drawing/2014/main" id="{500C5144-4647-F145-86EC-7D646950DF2C}"/>
                </a:ext>
              </a:extLst>
            </p:cNvPr>
            <p:cNvGrpSpPr/>
            <p:nvPr/>
          </p:nvGrpSpPr>
          <p:grpSpPr>
            <a:xfrm>
              <a:off x="7912989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71" name="Rectangle 470">
                <a:extLst>
                  <a:ext uri="{FF2B5EF4-FFF2-40B4-BE49-F238E27FC236}">
                    <a16:creationId xmlns="" xmlns:a16="http://schemas.microsoft.com/office/drawing/2014/main" id="{FF3EB617-9C9F-B84E-839F-5784F356D2C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2" name="Rectangle 471">
                <a:extLst>
                  <a:ext uri="{FF2B5EF4-FFF2-40B4-BE49-F238E27FC236}">
                    <a16:creationId xmlns="" xmlns:a16="http://schemas.microsoft.com/office/drawing/2014/main" id="{C55DDE9D-81A3-984C-B6F9-DD0FFE5D422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3" name="Rectangle 472">
                <a:extLst>
                  <a:ext uri="{FF2B5EF4-FFF2-40B4-BE49-F238E27FC236}">
                    <a16:creationId xmlns="" xmlns:a16="http://schemas.microsoft.com/office/drawing/2014/main" id="{73407808-C392-114B-B09C-2C44FB53ADA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4" name="Rectangle 473">
                <a:extLst>
                  <a:ext uri="{FF2B5EF4-FFF2-40B4-BE49-F238E27FC236}">
                    <a16:creationId xmlns="" xmlns:a16="http://schemas.microsoft.com/office/drawing/2014/main" id="{35AE1C7B-E4C4-BB4F-BB6D-5C6951ECB29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5" name="Rectangle 474">
                <a:extLst>
                  <a:ext uri="{FF2B5EF4-FFF2-40B4-BE49-F238E27FC236}">
                    <a16:creationId xmlns="" xmlns:a16="http://schemas.microsoft.com/office/drawing/2014/main" id="{663052DD-41A0-3446-B0A3-B9505826170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6" name="Rectangle 475">
                <a:extLst>
                  <a:ext uri="{FF2B5EF4-FFF2-40B4-BE49-F238E27FC236}">
                    <a16:creationId xmlns="" xmlns:a16="http://schemas.microsoft.com/office/drawing/2014/main" id="{FFE6FC2C-71F8-D141-ABD1-95AE36A01B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7" name="Rectangle 476">
                <a:extLst>
                  <a:ext uri="{FF2B5EF4-FFF2-40B4-BE49-F238E27FC236}">
                    <a16:creationId xmlns="" xmlns:a16="http://schemas.microsoft.com/office/drawing/2014/main" id="{83972E07-D04B-9C40-85A6-C2AB5D9B706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8" name="Rectangle 477">
                <a:extLst>
                  <a:ext uri="{FF2B5EF4-FFF2-40B4-BE49-F238E27FC236}">
                    <a16:creationId xmlns="" xmlns:a16="http://schemas.microsoft.com/office/drawing/2014/main" id="{9450AA92-5534-DB4E-81BA-E672C731B84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9" name="Rectangle 478">
                <a:extLst>
                  <a:ext uri="{FF2B5EF4-FFF2-40B4-BE49-F238E27FC236}">
                    <a16:creationId xmlns="" xmlns:a16="http://schemas.microsoft.com/office/drawing/2014/main" id="{E5702A3C-7C37-404F-B09A-5200A815B9F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0" name="Rectangle 479">
                <a:extLst>
                  <a:ext uri="{FF2B5EF4-FFF2-40B4-BE49-F238E27FC236}">
                    <a16:creationId xmlns="" xmlns:a16="http://schemas.microsoft.com/office/drawing/2014/main" id="{0DD508C0-F6CF-8E44-BB90-0BFD8A1718B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81" name="Group 480">
              <a:extLst>
                <a:ext uri="{FF2B5EF4-FFF2-40B4-BE49-F238E27FC236}">
                  <a16:creationId xmlns="" xmlns:a16="http://schemas.microsoft.com/office/drawing/2014/main" id="{134DB257-4384-6249-8DA2-EE5F436FEB4A}"/>
                </a:ext>
              </a:extLst>
            </p:cNvPr>
            <p:cNvGrpSpPr/>
            <p:nvPr/>
          </p:nvGrpSpPr>
          <p:grpSpPr>
            <a:xfrm>
              <a:off x="8216904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82" name="Rectangle 481">
                <a:extLst>
                  <a:ext uri="{FF2B5EF4-FFF2-40B4-BE49-F238E27FC236}">
                    <a16:creationId xmlns="" xmlns:a16="http://schemas.microsoft.com/office/drawing/2014/main" id="{6E46D21F-CC66-A14C-A5FE-0FC92EE4CDA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3" name="Rectangle 482">
                <a:extLst>
                  <a:ext uri="{FF2B5EF4-FFF2-40B4-BE49-F238E27FC236}">
                    <a16:creationId xmlns="" xmlns:a16="http://schemas.microsoft.com/office/drawing/2014/main" id="{765E69B8-D6CB-D143-AEA1-5CC74955670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4" name="Rectangle 483">
                <a:extLst>
                  <a:ext uri="{FF2B5EF4-FFF2-40B4-BE49-F238E27FC236}">
                    <a16:creationId xmlns="" xmlns:a16="http://schemas.microsoft.com/office/drawing/2014/main" id="{8489F9E9-8ABC-E242-BFA7-3D67DBA0FC1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5" name="Rectangle 484">
                <a:extLst>
                  <a:ext uri="{FF2B5EF4-FFF2-40B4-BE49-F238E27FC236}">
                    <a16:creationId xmlns="" xmlns:a16="http://schemas.microsoft.com/office/drawing/2014/main" id="{5E8E55E3-7826-FE42-8955-B430B366EE4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6" name="Rectangle 485">
                <a:extLst>
                  <a:ext uri="{FF2B5EF4-FFF2-40B4-BE49-F238E27FC236}">
                    <a16:creationId xmlns="" xmlns:a16="http://schemas.microsoft.com/office/drawing/2014/main" id="{D263D729-5714-CF46-8C64-88FD7BA99C4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7" name="Rectangle 486">
                <a:extLst>
                  <a:ext uri="{FF2B5EF4-FFF2-40B4-BE49-F238E27FC236}">
                    <a16:creationId xmlns="" xmlns:a16="http://schemas.microsoft.com/office/drawing/2014/main" id="{A9855BA0-28D0-A747-AB64-11DE592FA2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8" name="Rectangle 487">
                <a:extLst>
                  <a:ext uri="{FF2B5EF4-FFF2-40B4-BE49-F238E27FC236}">
                    <a16:creationId xmlns="" xmlns:a16="http://schemas.microsoft.com/office/drawing/2014/main" id="{84245ABA-33A2-7C48-BF6D-9FA12AF9187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9" name="Rectangle 488">
                <a:extLst>
                  <a:ext uri="{FF2B5EF4-FFF2-40B4-BE49-F238E27FC236}">
                    <a16:creationId xmlns="" xmlns:a16="http://schemas.microsoft.com/office/drawing/2014/main" id="{2278689D-C761-F943-BC4F-EDF90F8E172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0" name="Rectangle 489">
                <a:extLst>
                  <a:ext uri="{FF2B5EF4-FFF2-40B4-BE49-F238E27FC236}">
                    <a16:creationId xmlns="" xmlns:a16="http://schemas.microsoft.com/office/drawing/2014/main" id="{30757C8A-8998-6049-947E-4148EDBD21C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1" name="Rectangle 490">
                <a:extLst>
                  <a:ext uri="{FF2B5EF4-FFF2-40B4-BE49-F238E27FC236}">
                    <a16:creationId xmlns="" xmlns:a16="http://schemas.microsoft.com/office/drawing/2014/main" id="{5495C4B2-3D2A-B747-B7E3-37C0003F0DA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2" name="Group 491">
              <a:extLst>
                <a:ext uri="{FF2B5EF4-FFF2-40B4-BE49-F238E27FC236}">
                  <a16:creationId xmlns="" xmlns:a16="http://schemas.microsoft.com/office/drawing/2014/main" id="{43814CFE-F819-2448-9889-2A946E6E6947}"/>
                </a:ext>
              </a:extLst>
            </p:cNvPr>
            <p:cNvGrpSpPr/>
            <p:nvPr/>
          </p:nvGrpSpPr>
          <p:grpSpPr>
            <a:xfrm>
              <a:off x="7582551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93" name="Rectangle 492">
                <a:extLst>
                  <a:ext uri="{FF2B5EF4-FFF2-40B4-BE49-F238E27FC236}">
                    <a16:creationId xmlns="" xmlns:a16="http://schemas.microsoft.com/office/drawing/2014/main" id="{4BF96089-7BB3-0D43-BFEB-A39E794ACAA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4" name="Rectangle 493">
                <a:extLst>
                  <a:ext uri="{FF2B5EF4-FFF2-40B4-BE49-F238E27FC236}">
                    <a16:creationId xmlns="" xmlns:a16="http://schemas.microsoft.com/office/drawing/2014/main" id="{01045211-531D-9D46-9727-03F26337097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5" name="Rectangle 494">
                <a:extLst>
                  <a:ext uri="{FF2B5EF4-FFF2-40B4-BE49-F238E27FC236}">
                    <a16:creationId xmlns="" xmlns:a16="http://schemas.microsoft.com/office/drawing/2014/main" id="{615ACD09-6743-514E-A917-A70ABEF6B24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6" name="Rectangle 495">
                <a:extLst>
                  <a:ext uri="{FF2B5EF4-FFF2-40B4-BE49-F238E27FC236}">
                    <a16:creationId xmlns="" xmlns:a16="http://schemas.microsoft.com/office/drawing/2014/main" id="{BAE00788-64B8-9E4B-866E-7153ECDD7CF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7" name="Rectangle 496">
                <a:extLst>
                  <a:ext uri="{FF2B5EF4-FFF2-40B4-BE49-F238E27FC236}">
                    <a16:creationId xmlns="" xmlns:a16="http://schemas.microsoft.com/office/drawing/2014/main" id="{5BA6176D-8D12-AF49-8B39-4D652056B43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8" name="Rectangle 497">
                <a:extLst>
                  <a:ext uri="{FF2B5EF4-FFF2-40B4-BE49-F238E27FC236}">
                    <a16:creationId xmlns="" xmlns:a16="http://schemas.microsoft.com/office/drawing/2014/main" id="{B62DB499-1F6D-1C43-84CD-9792DE48A87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9" name="Rectangle 498">
                <a:extLst>
                  <a:ext uri="{FF2B5EF4-FFF2-40B4-BE49-F238E27FC236}">
                    <a16:creationId xmlns="" xmlns:a16="http://schemas.microsoft.com/office/drawing/2014/main" id="{560BE1F0-862F-4942-89D8-5F196BCA08C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0" name="Rectangle 499">
                <a:extLst>
                  <a:ext uri="{FF2B5EF4-FFF2-40B4-BE49-F238E27FC236}">
                    <a16:creationId xmlns="" xmlns:a16="http://schemas.microsoft.com/office/drawing/2014/main" id="{D0FD9F57-653A-264E-9AF4-428191CDE68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1" name="Rectangle 500">
                <a:extLst>
                  <a:ext uri="{FF2B5EF4-FFF2-40B4-BE49-F238E27FC236}">
                    <a16:creationId xmlns="" xmlns:a16="http://schemas.microsoft.com/office/drawing/2014/main" id="{149167C8-81EA-644E-8E06-45EB34489CE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2" name="Rectangle 501">
                <a:extLst>
                  <a:ext uri="{FF2B5EF4-FFF2-40B4-BE49-F238E27FC236}">
                    <a16:creationId xmlns="" xmlns:a16="http://schemas.microsoft.com/office/drawing/2014/main" id="{724464AD-FEF5-9648-8A95-0E7CCEBC795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03" name="Group 502">
              <a:extLst>
                <a:ext uri="{FF2B5EF4-FFF2-40B4-BE49-F238E27FC236}">
                  <a16:creationId xmlns="" xmlns:a16="http://schemas.microsoft.com/office/drawing/2014/main" id="{234AF3CA-3B57-AC41-9626-726407E62962}"/>
                </a:ext>
              </a:extLst>
            </p:cNvPr>
            <p:cNvGrpSpPr/>
            <p:nvPr/>
          </p:nvGrpSpPr>
          <p:grpSpPr>
            <a:xfrm>
              <a:off x="8487595" y="2476547"/>
              <a:ext cx="66448" cy="289674"/>
              <a:chOff x="7152671" y="2226770"/>
              <a:chExt cx="90155" cy="270464"/>
            </a:xfrm>
            <a:solidFill>
              <a:schemeClr val="bg1"/>
            </a:solidFill>
          </p:grpSpPr>
          <p:sp>
            <p:nvSpPr>
              <p:cNvPr id="508" name="Rectangle 507">
                <a:extLst>
                  <a:ext uri="{FF2B5EF4-FFF2-40B4-BE49-F238E27FC236}">
                    <a16:creationId xmlns="" xmlns:a16="http://schemas.microsoft.com/office/drawing/2014/main" id="{0CC8C5E6-1EB5-4640-8C8A-47071CD75AF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9" name="Rectangle 508">
                <a:extLst>
                  <a:ext uri="{FF2B5EF4-FFF2-40B4-BE49-F238E27FC236}">
                    <a16:creationId xmlns="" xmlns:a16="http://schemas.microsoft.com/office/drawing/2014/main" id="{920FA12D-A5F0-9047-98A2-DA1B2FDF385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0" name="Rectangle 509">
                <a:extLst>
                  <a:ext uri="{FF2B5EF4-FFF2-40B4-BE49-F238E27FC236}">
                    <a16:creationId xmlns="" xmlns:a16="http://schemas.microsoft.com/office/drawing/2014/main" id="{37884D4F-AC6D-1F4A-976B-FE86093E08B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2ED80CE-9008-6B47-8E4C-7C6D404847C6}"/>
              </a:ext>
            </a:extLst>
          </p:cNvPr>
          <p:cNvSpPr/>
          <p:nvPr/>
        </p:nvSpPr>
        <p:spPr>
          <a:xfrm>
            <a:off x="5282170" y="2792227"/>
            <a:ext cx="12234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42497A0-10EC-A54C-A50A-8C1FD2AEB53E}"/>
              </a:ext>
            </a:extLst>
          </p:cNvPr>
          <p:cNvSpPr/>
          <p:nvPr/>
        </p:nvSpPr>
        <p:spPr>
          <a:xfrm>
            <a:off x="4360695" y="2622780"/>
            <a:ext cx="7104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&gt;</a:t>
            </a:r>
            <a:endParaRPr kumimoji="0" lang="x-none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5" name="TextBox 514">
            <a:extLst>
              <a:ext uri="{FF2B5EF4-FFF2-40B4-BE49-F238E27FC236}">
                <a16:creationId xmlns="" xmlns:a16="http://schemas.microsoft.com/office/drawing/2014/main" id="{A5C2DAEE-FFAB-A24A-BED9-C26BE04F02D9}"/>
              </a:ext>
            </a:extLst>
          </p:cNvPr>
          <p:cNvSpPr txBox="1"/>
          <p:nvPr/>
        </p:nvSpPr>
        <p:spPr>
          <a:xfrm>
            <a:off x="8395293" y="525127"/>
            <a:ext cx="29995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237 &gt; 233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233 &lt; 237</a:t>
            </a:r>
          </a:p>
        </p:txBody>
      </p:sp>
      <p:sp>
        <p:nvSpPr>
          <p:cNvPr id="516" name="TextBox 515">
            <a:extLst>
              <a:ext uri="{FF2B5EF4-FFF2-40B4-BE49-F238E27FC236}">
                <a16:creationId xmlns="" xmlns:a16="http://schemas.microsoft.com/office/drawing/2014/main" id="{738B9128-EA2F-5E46-8562-8669EA7C2EF2}"/>
              </a:ext>
            </a:extLst>
          </p:cNvPr>
          <p:cNvSpPr txBox="1"/>
          <p:nvPr/>
        </p:nvSpPr>
        <p:spPr>
          <a:xfrm>
            <a:off x="2841997" y="5908355"/>
            <a:ext cx="1472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328</a:t>
            </a:r>
          </a:p>
        </p:txBody>
      </p:sp>
      <p:sp>
        <p:nvSpPr>
          <p:cNvPr id="603" name="Rectangle 602">
            <a:extLst>
              <a:ext uri="{FF2B5EF4-FFF2-40B4-BE49-F238E27FC236}">
                <a16:creationId xmlns="" xmlns:a16="http://schemas.microsoft.com/office/drawing/2014/main" id="{8BF85329-3AF0-E241-94F3-B92D099EE13F}"/>
              </a:ext>
            </a:extLst>
          </p:cNvPr>
          <p:cNvSpPr/>
          <p:nvPr/>
        </p:nvSpPr>
        <p:spPr>
          <a:xfrm>
            <a:off x="5364916" y="5917447"/>
            <a:ext cx="12234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338</a:t>
            </a:r>
          </a:p>
        </p:txBody>
      </p:sp>
      <p:sp>
        <p:nvSpPr>
          <p:cNvPr id="604" name="Rectangle 603">
            <a:extLst>
              <a:ext uri="{FF2B5EF4-FFF2-40B4-BE49-F238E27FC236}">
                <a16:creationId xmlns="" xmlns:a16="http://schemas.microsoft.com/office/drawing/2014/main" id="{784E0C96-E6FC-7543-9DBD-5AF3C03A0B7E}"/>
              </a:ext>
            </a:extLst>
          </p:cNvPr>
          <p:cNvSpPr/>
          <p:nvPr/>
        </p:nvSpPr>
        <p:spPr>
          <a:xfrm>
            <a:off x="4157655" y="5776641"/>
            <a:ext cx="7104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&lt;</a:t>
            </a:r>
            <a:endParaRPr kumimoji="0" lang="x-none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5" name="TextBox 604">
            <a:extLst>
              <a:ext uri="{FF2B5EF4-FFF2-40B4-BE49-F238E27FC236}">
                <a16:creationId xmlns="" xmlns:a16="http://schemas.microsoft.com/office/drawing/2014/main" id="{B39C5CB9-A20F-9540-990D-165AB0A68CBC}"/>
              </a:ext>
            </a:extLst>
          </p:cNvPr>
          <p:cNvSpPr txBox="1"/>
          <p:nvPr/>
        </p:nvSpPr>
        <p:spPr>
          <a:xfrm>
            <a:off x="8482696" y="3847108"/>
            <a:ext cx="29995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328 &lt; 338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338 &gt; 328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6C5DCE1-536E-B849-8931-A16C242E759C}"/>
              </a:ext>
            </a:extLst>
          </p:cNvPr>
          <p:cNvGrpSpPr/>
          <p:nvPr/>
        </p:nvGrpSpPr>
        <p:grpSpPr>
          <a:xfrm>
            <a:off x="-65036" y="2754545"/>
            <a:ext cx="8460329" cy="3340473"/>
            <a:chOff x="-65036" y="2851820"/>
            <a:chExt cx="8460329" cy="3340473"/>
          </a:xfrm>
        </p:grpSpPr>
        <p:sp>
          <p:nvSpPr>
            <p:cNvPr id="518" name="TextBox 517">
              <a:extLst>
                <a:ext uri="{FF2B5EF4-FFF2-40B4-BE49-F238E27FC236}">
                  <a16:creationId xmlns="" xmlns:a16="http://schemas.microsoft.com/office/drawing/2014/main" id="{C72A3431-C27C-E94A-AA5D-7FA3882B3903}"/>
                </a:ext>
              </a:extLst>
            </p:cNvPr>
            <p:cNvSpPr txBox="1"/>
            <p:nvPr/>
          </p:nvSpPr>
          <p:spPr>
            <a:xfrm>
              <a:off x="-65036" y="2851820"/>
              <a:ext cx="110158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b) </a:t>
              </a:r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="" xmlns:a16="http://schemas.microsoft.com/office/drawing/2014/main" id="{54DB4176-31B0-1F4C-AA61-7670B5358FED}"/>
                </a:ext>
              </a:extLst>
            </p:cNvPr>
            <p:cNvSpPr/>
            <p:nvPr/>
          </p:nvSpPr>
          <p:spPr>
            <a:xfrm>
              <a:off x="583816" y="3694991"/>
              <a:ext cx="3813987" cy="249730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="" xmlns:a16="http://schemas.microsoft.com/office/drawing/2014/main" id="{5EDC9DDF-418A-1D4D-917E-9A7519C7759A}"/>
                </a:ext>
              </a:extLst>
            </p:cNvPr>
            <p:cNvSpPr/>
            <p:nvPr/>
          </p:nvSpPr>
          <p:spPr>
            <a:xfrm>
              <a:off x="4690123" y="3684442"/>
              <a:ext cx="3705170" cy="250785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21" name="Picture 520">
              <a:extLst>
                <a:ext uri="{FF2B5EF4-FFF2-40B4-BE49-F238E27FC236}">
                  <a16:creationId xmlns="" xmlns:a16="http://schemas.microsoft.com/office/drawing/2014/main" id="{D47E95F4-6F69-7B49-9238-88323FDDF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373" y="3812832"/>
              <a:ext cx="1223079" cy="1549020"/>
            </a:xfrm>
            <a:prstGeom prst="rect">
              <a:avLst/>
            </a:prstGeom>
          </p:spPr>
        </p:pic>
        <p:pic>
          <p:nvPicPr>
            <p:cNvPr id="522" name="Picture 521">
              <a:extLst>
                <a:ext uri="{FF2B5EF4-FFF2-40B4-BE49-F238E27FC236}">
                  <a16:creationId xmlns="" xmlns:a16="http://schemas.microsoft.com/office/drawing/2014/main" id="{D0104B53-5FC3-334B-A522-E42342C1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44" y="4150114"/>
              <a:ext cx="1242276" cy="1561905"/>
            </a:xfrm>
            <a:prstGeom prst="rect">
              <a:avLst/>
            </a:prstGeom>
          </p:spPr>
        </p:pic>
        <p:pic>
          <p:nvPicPr>
            <p:cNvPr id="523" name="Picture 522">
              <a:extLst>
                <a:ext uri="{FF2B5EF4-FFF2-40B4-BE49-F238E27FC236}">
                  <a16:creationId xmlns="" xmlns:a16="http://schemas.microsoft.com/office/drawing/2014/main" id="{252EE819-8B85-384B-8C85-5F4AFF907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137" y="3813102"/>
              <a:ext cx="1225450" cy="1577127"/>
            </a:xfrm>
            <a:prstGeom prst="rect">
              <a:avLst/>
            </a:prstGeom>
          </p:spPr>
        </p:pic>
        <p:pic>
          <p:nvPicPr>
            <p:cNvPr id="524" name="Picture 523">
              <a:extLst>
                <a:ext uri="{FF2B5EF4-FFF2-40B4-BE49-F238E27FC236}">
                  <a16:creationId xmlns="" xmlns:a16="http://schemas.microsoft.com/office/drawing/2014/main" id="{4373ED82-207E-0E48-9356-CB38BD889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068" y="4110397"/>
              <a:ext cx="1349694" cy="1746409"/>
            </a:xfrm>
            <a:prstGeom prst="rect">
              <a:avLst/>
            </a:prstGeom>
          </p:spPr>
        </p:pic>
        <p:grpSp>
          <p:nvGrpSpPr>
            <p:cNvPr id="525" name="Group 524">
              <a:extLst>
                <a:ext uri="{FF2B5EF4-FFF2-40B4-BE49-F238E27FC236}">
                  <a16:creationId xmlns="" xmlns:a16="http://schemas.microsoft.com/office/drawing/2014/main" id="{DD7C8795-5C4C-CE41-AA6C-FD9E2C3052F1}"/>
                </a:ext>
              </a:extLst>
            </p:cNvPr>
            <p:cNvGrpSpPr/>
            <p:nvPr/>
          </p:nvGrpSpPr>
          <p:grpSpPr>
            <a:xfrm>
              <a:off x="3564220" y="4676709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593" name="Rectangle 592">
                <a:extLst>
                  <a:ext uri="{FF2B5EF4-FFF2-40B4-BE49-F238E27FC236}">
                    <a16:creationId xmlns="" xmlns:a16="http://schemas.microsoft.com/office/drawing/2014/main" id="{6DDFAF30-1409-504D-A646-E1D36CC9F96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4" name="Rectangle 593">
                <a:extLst>
                  <a:ext uri="{FF2B5EF4-FFF2-40B4-BE49-F238E27FC236}">
                    <a16:creationId xmlns="" xmlns:a16="http://schemas.microsoft.com/office/drawing/2014/main" id="{DE3C606F-A435-C246-B5BF-F1F301B5537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5" name="Rectangle 594">
                <a:extLst>
                  <a:ext uri="{FF2B5EF4-FFF2-40B4-BE49-F238E27FC236}">
                    <a16:creationId xmlns="" xmlns:a16="http://schemas.microsoft.com/office/drawing/2014/main" id="{9DF5E745-C27E-1C4D-999B-00BEA034CA4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6" name="Rectangle 595">
                <a:extLst>
                  <a:ext uri="{FF2B5EF4-FFF2-40B4-BE49-F238E27FC236}">
                    <a16:creationId xmlns="" xmlns:a16="http://schemas.microsoft.com/office/drawing/2014/main" id="{9CC967F6-24BD-6D46-8DA9-4471C7AAB83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7" name="Rectangle 596">
                <a:extLst>
                  <a:ext uri="{FF2B5EF4-FFF2-40B4-BE49-F238E27FC236}">
                    <a16:creationId xmlns="" xmlns:a16="http://schemas.microsoft.com/office/drawing/2014/main" id="{D1A216F2-10E8-0B49-8D8A-8DF319A9A25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8" name="Rectangle 597">
                <a:extLst>
                  <a:ext uri="{FF2B5EF4-FFF2-40B4-BE49-F238E27FC236}">
                    <a16:creationId xmlns="" xmlns:a16="http://schemas.microsoft.com/office/drawing/2014/main" id="{24226C04-8401-E942-AA1F-851DDE38CD5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9" name="Rectangle 598">
                <a:extLst>
                  <a:ext uri="{FF2B5EF4-FFF2-40B4-BE49-F238E27FC236}">
                    <a16:creationId xmlns="" xmlns:a16="http://schemas.microsoft.com/office/drawing/2014/main" id="{B1BEC3E6-9DC9-454C-9EC9-E91D2D0F38B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0" name="Rectangle 599">
                <a:extLst>
                  <a:ext uri="{FF2B5EF4-FFF2-40B4-BE49-F238E27FC236}">
                    <a16:creationId xmlns="" xmlns:a16="http://schemas.microsoft.com/office/drawing/2014/main" id="{65C09B38-4082-3748-8923-603D34AE64C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1" name="Rectangle 600">
                <a:extLst>
                  <a:ext uri="{FF2B5EF4-FFF2-40B4-BE49-F238E27FC236}">
                    <a16:creationId xmlns="" xmlns:a16="http://schemas.microsoft.com/office/drawing/2014/main" id="{B5A550EA-F638-2244-9958-D60ECB430D9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2" name="Rectangle 601">
                <a:extLst>
                  <a:ext uri="{FF2B5EF4-FFF2-40B4-BE49-F238E27FC236}">
                    <a16:creationId xmlns="" xmlns:a16="http://schemas.microsoft.com/office/drawing/2014/main" id="{56123A86-04AC-024B-9F86-B98E72C12BB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6" name="Group 525">
              <a:extLst>
                <a:ext uri="{FF2B5EF4-FFF2-40B4-BE49-F238E27FC236}">
                  <a16:creationId xmlns="" xmlns:a16="http://schemas.microsoft.com/office/drawing/2014/main" id="{23410A32-788A-1C48-B1B5-128D7C1CA5FB}"/>
                </a:ext>
              </a:extLst>
            </p:cNvPr>
            <p:cNvGrpSpPr/>
            <p:nvPr/>
          </p:nvGrpSpPr>
          <p:grpSpPr>
            <a:xfrm>
              <a:off x="3868135" y="4869827"/>
              <a:ext cx="66448" cy="772465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585" name="Rectangle 584">
                <a:extLst>
                  <a:ext uri="{FF2B5EF4-FFF2-40B4-BE49-F238E27FC236}">
                    <a16:creationId xmlns="" xmlns:a16="http://schemas.microsoft.com/office/drawing/2014/main" id="{0190AD8D-A4C0-1F43-8737-A9E8F612DC81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6" name="Rectangle 585">
                <a:extLst>
                  <a:ext uri="{FF2B5EF4-FFF2-40B4-BE49-F238E27FC236}">
                    <a16:creationId xmlns="" xmlns:a16="http://schemas.microsoft.com/office/drawing/2014/main" id="{9218FE74-FF13-1046-B0DD-84D3F1CCC01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7" name="Rectangle 586">
                <a:extLst>
                  <a:ext uri="{FF2B5EF4-FFF2-40B4-BE49-F238E27FC236}">
                    <a16:creationId xmlns="" xmlns:a16="http://schemas.microsoft.com/office/drawing/2014/main" id="{836E0DCB-77F4-8C4E-BAB1-05B0D053D63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8" name="Rectangle 587">
                <a:extLst>
                  <a:ext uri="{FF2B5EF4-FFF2-40B4-BE49-F238E27FC236}">
                    <a16:creationId xmlns="" xmlns:a16="http://schemas.microsoft.com/office/drawing/2014/main" id="{2A766A33-B7C5-DA4C-85CF-3F84591E859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9" name="Rectangle 588">
                <a:extLst>
                  <a:ext uri="{FF2B5EF4-FFF2-40B4-BE49-F238E27FC236}">
                    <a16:creationId xmlns="" xmlns:a16="http://schemas.microsoft.com/office/drawing/2014/main" id="{BF19CD8D-B474-C144-A7B1-C7DBB25E1FF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0" name="Rectangle 589">
                <a:extLst>
                  <a:ext uri="{FF2B5EF4-FFF2-40B4-BE49-F238E27FC236}">
                    <a16:creationId xmlns="" xmlns:a16="http://schemas.microsoft.com/office/drawing/2014/main" id="{BC81679B-2704-3347-8B5C-7ADCCA95C10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1" name="Rectangle 590">
                <a:extLst>
                  <a:ext uri="{FF2B5EF4-FFF2-40B4-BE49-F238E27FC236}">
                    <a16:creationId xmlns="" xmlns:a16="http://schemas.microsoft.com/office/drawing/2014/main" id="{D8657F10-C19B-F64F-B3EE-B7EDB697B3F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2" name="Rectangle 591">
                <a:extLst>
                  <a:ext uri="{FF2B5EF4-FFF2-40B4-BE49-F238E27FC236}">
                    <a16:creationId xmlns="" xmlns:a16="http://schemas.microsoft.com/office/drawing/2014/main" id="{9E74D4CC-D6C4-394E-BA02-980E94CE670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7" name="Group 526">
              <a:extLst>
                <a:ext uri="{FF2B5EF4-FFF2-40B4-BE49-F238E27FC236}">
                  <a16:creationId xmlns="" xmlns:a16="http://schemas.microsoft.com/office/drawing/2014/main" id="{2384B051-A5DB-484B-BE69-821B1F58AB9F}"/>
                </a:ext>
              </a:extLst>
            </p:cNvPr>
            <p:cNvGrpSpPr/>
            <p:nvPr/>
          </p:nvGrpSpPr>
          <p:grpSpPr>
            <a:xfrm>
              <a:off x="3233782" y="4676709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573" name="Rectangle 572">
                <a:extLst>
                  <a:ext uri="{FF2B5EF4-FFF2-40B4-BE49-F238E27FC236}">
                    <a16:creationId xmlns="" xmlns:a16="http://schemas.microsoft.com/office/drawing/2014/main" id="{9AC3DEDB-FFA0-C44F-8E80-9C8B7E27A9B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4" name="Rectangle 573">
                <a:extLst>
                  <a:ext uri="{FF2B5EF4-FFF2-40B4-BE49-F238E27FC236}">
                    <a16:creationId xmlns="" xmlns:a16="http://schemas.microsoft.com/office/drawing/2014/main" id="{44856211-119D-F846-A7B7-3EADEF119AC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5" name="Rectangle 574">
                <a:extLst>
                  <a:ext uri="{FF2B5EF4-FFF2-40B4-BE49-F238E27FC236}">
                    <a16:creationId xmlns="" xmlns:a16="http://schemas.microsoft.com/office/drawing/2014/main" id="{AEE9556E-54BA-0149-B941-A795FB97200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6" name="Rectangle 575">
                <a:extLst>
                  <a:ext uri="{FF2B5EF4-FFF2-40B4-BE49-F238E27FC236}">
                    <a16:creationId xmlns="" xmlns:a16="http://schemas.microsoft.com/office/drawing/2014/main" id="{D2635E85-3737-9747-8A81-C7147DDF9BD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7" name="Rectangle 576">
                <a:extLst>
                  <a:ext uri="{FF2B5EF4-FFF2-40B4-BE49-F238E27FC236}">
                    <a16:creationId xmlns="" xmlns:a16="http://schemas.microsoft.com/office/drawing/2014/main" id="{750A33AA-AD84-264E-B17E-C0E18081086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8" name="Rectangle 577">
                <a:extLst>
                  <a:ext uri="{FF2B5EF4-FFF2-40B4-BE49-F238E27FC236}">
                    <a16:creationId xmlns="" xmlns:a16="http://schemas.microsoft.com/office/drawing/2014/main" id="{8ECBE44B-1FD6-FC49-8CBF-FFCA8E2B8F6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9" name="Rectangle 578">
                <a:extLst>
                  <a:ext uri="{FF2B5EF4-FFF2-40B4-BE49-F238E27FC236}">
                    <a16:creationId xmlns="" xmlns:a16="http://schemas.microsoft.com/office/drawing/2014/main" id="{81AB9619-34CD-7449-B8BE-D668EE1C292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0" name="Rectangle 579">
                <a:extLst>
                  <a:ext uri="{FF2B5EF4-FFF2-40B4-BE49-F238E27FC236}">
                    <a16:creationId xmlns="" xmlns:a16="http://schemas.microsoft.com/office/drawing/2014/main" id="{4D64603D-B805-384D-A16D-A4D90EEFB54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1" name="Rectangle 580">
                <a:extLst>
                  <a:ext uri="{FF2B5EF4-FFF2-40B4-BE49-F238E27FC236}">
                    <a16:creationId xmlns="" xmlns:a16="http://schemas.microsoft.com/office/drawing/2014/main" id="{BCD38787-B013-0E4E-AD07-20C15A4A8A7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2" name="Rectangle 581">
                <a:extLst>
                  <a:ext uri="{FF2B5EF4-FFF2-40B4-BE49-F238E27FC236}">
                    <a16:creationId xmlns="" xmlns:a16="http://schemas.microsoft.com/office/drawing/2014/main" id="{C04B6967-45A2-8D48-A6F4-6C85AEACDDB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606" name="Picture 605">
              <a:extLst>
                <a:ext uri="{FF2B5EF4-FFF2-40B4-BE49-F238E27FC236}">
                  <a16:creationId xmlns="" xmlns:a16="http://schemas.microsoft.com/office/drawing/2014/main" id="{E149B3DB-3B38-6345-8B22-264412F07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279" y="4466151"/>
              <a:ext cx="1286718" cy="1676372"/>
            </a:xfrm>
            <a:prstGeom prst="rect">
              <a:avLst/>
            </a:prstGeom>
          </p:spPr>
        </p:pic>
        <p:pic>
          <p:nvPicPr>
            <p:cNvPr id="607" name="Picture 606">
              <a:extLst>
                <a:ext uri="{FF2B5EF4-FFF2-40B4-BE49-F238E27FC236}">
                  <a16:creationId xmlns="" xmlns:a16="http://schemas.microsoft.com/office/drawing/2014/main" id="{9D26A592-7198-AF46-AB44-D0A81A522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4312" y="4423687"/>
              <a:ext cx="1286716" cy="1683213"/>
            </a:xfrm>
            <a:prstGeom prst="rect">
              <a:avLst/>
            </a:prstGeom>
          </p:spPr>
        </p:pic>
        <p:grpSp>
          <p:nvGrpSpPr>
            <p:cNvPr id="639" name="Group 638">
              <a:extLst>
                <a:ext uri="{FF2B5EF4-FFF2-40B4-BE49-F238E27FC236}">
                  <a16:creationId xmlns="" xmlns:a16="http://schemas.microsoft.com/office/drawing/2014/main" id="{3FD41719-EA2A-0740-8803-E490EE0D591F}"/>
                </a:ext>
              </a:extLst>
            </p:cNvPr>
            <p:cNvGrpSpPr/>
            <p:nvPr/>
          </p:nvGrpSpPr>
          <p:grpSpPr>
            <a:xfrm>
              <a:off x="7683638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40" name="Rectangle 639">
                <a:extLst>
                  <a:ext uri="{FF2B5EF4-FFF2-40B4-BE49-F238E27FC236}">
                    <a16:creationId xmlns="" xmlns:a16="http://schemas.microsoft.com/office/drawing/2014/main" id="{68F6CABF-2AA6-5942-9AD5-DCFCFC7AD67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1" name="Rectangle 640">
                <a:extLst>
                  <a:ext uri="{FF2B5EF4-FFF2-40B4-BE49-F238E27FC236}">
                    <a16:creationId xmlns="" xmlns:a16="http://schemas.microsoft.com/office/drawing/2014/main" id="{C9B7A874-B47B-4649-A640-A3F533464D1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2" name="Rectangle 641">
                <a:extLst>
                  <a:ext uri="{FF2B5EF4-FFF2-40B4-BE49-F238E27FC236}">
                    <a16:creationId xmlns="" xmlns:a16="http://schemas.microsoft.com/office/drawing/2014/main" id="{9BDFAB62-4CE8-6145-91E7-D6DA606C6C1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3" name="Rectangle 642">
                <a:extLst>
                  <a:ext uri="{FF2B5EF4-FFF2-40B4-BE49-F238E27FC236}">
                    <a16:creationId xmlns="" xmlns:a16="http://schemas.microsoft.com/office/drawing/2014/main" id="{5E58EAA0-1CDC-F64C-9E86-A7D321489DC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4" name="Rectangle 643">
                <a:extLst>
                  <a:ext uri="{FF2B5EF4-FFF2-40B4-BE49-F238E27FC236}">
                    <a16:creationId xmlns="" xmlns:a16="http://schemas.microsoft.com/office/drawing/2014/main" id="{65929235-23E7-BA49-84BD-7AE2B4516DA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5" name="Rectangle 644">
                <a:extLst>
                  <a:ext uri="{FF2B5EF4-FFF2-40B4-BE49-F238E27FC236}">
                    <a16:creationId xmlns="" xmlns:a16="http://schemas.microsoft.com/office/drawing/2014/main" id="{07DE793F-F962-EB40-8E98-2AA5648CDB5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6" name="Rectangle 645">
                <a:extLst>
                  <a:ext uri="{FF2B5EF4-FFF2-40B4-BE49-F238E27FC236}">
                    <a16:creationId xmlns="" xmlns:a16="http://schemas.microsoft.com/office/drawing/2014/main" id="{764EA5C6-0609-C943-9D42-B701D95A3AD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7" name="Rectangle 646">
                <a:extLst>
                  <a:ext uri="{FF2B5EF4-FFF2-40B4-BE49-F238E27FC236}">
                    <a16:creationId xmlns="" xmlns:a16="http://schemas.microsoft.com/office/drawing/2014/main" id="{2E242D46-F00A-FD44-A83E-F9E9854F106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8" name="Rectangle 647">
                <a:extLst>
                  <a:ext uri="{FF2B5EF4-FFF2-40B4-BE49-F238E27FC236}">
                    <a16:creationId xmlns="" xmlns:a16="http://schemas.microsoft.com/office/drawing/2014/main" id="{F2134868-9BFC-1041-B567-3612625CC10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9" name="Rectangle 648">
                <a:extLst>
                  <a:ext uri="{FF2B5EF4-FFF2-40B4-BE49-F238E27FC236}">
                    <a16:creationId xmlns="" xmlns:a16="http://schemas.microsoft.com/office/drawing/2014/main" id="{040A871C-FA8A-F447-B801-A41F6A1776A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50" name="Group 649">
              <a:extLst>
                <a:ext uri="{FF2B5EF4-FFF2-40B4-BE49-F238E27FC236}">
                  <a16:creationId xmlns="" xmlns:a16="http://schemas.microsoft.com/office/drawing/2014/main" id="{C5BCC00B-7444-644C-BD10-D217316F99D8}"/>
                </a:ext>
              </a:extLst>
            </p:cNvPr>
            <p:cNvGrpSpPr/>
            <p:nvPr/>
          </p:nvGrpSpPr>
          <p:grpSpPr>
            <a:xfrm>
              <a:off x="7987553" y="4879063"/>
              <a:ext cx="66448" cy="772465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651" name="Rectangle 650">
                <a:extLst>
                  <a:ext uri="{FF2B5EF4-FFF2-40B4-BE49-F238E27FC236}">
                    <a16:creationId xmlns="" xmlns:a16="http://schemas.microsoft.com/office/drawing/2014/main" id="{215B3249-179D-5C49-96D0-B0D0B46C2F2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2" name="Rectangle 651">
                <a:extLst>
                  <a:ext uri="{FF2B5EF4-FFF2-40B4-BE49-F238E27FC236}">
                    <a16:creationId xmlns="" xmlns:a16="http://schemas.microsoft.com/office/drawing/2014/main" id="{047C3D10-0C19-C54F-A6B2-3F81FD7B8F7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3" name="Rectangle 652">
                <a:extLst>
                  <a:ext uri="{FF2B5EF4-FFF2-40B4-BE49-F238E27FC236}">
                    <a16:creationId xmlns="" xmlns:a16="http://schemas.microsoft.com/office/drawing/2014/main" id="{E7D1E2E7-3296-0742-A18B-9D32F985C54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4" name="Rectangle 653">
                <a:extLst>
                  <a:ext uri="{FF2B5EF4-FFF2-40B4-BE49-F238E27FC236}">
                    <a16:creationId xmlns="" xmlns:a16="http://schemas.microsoft.com/office/drawing/2014/main" id="{55D390D1-C538-6B4F-8AF7-A9E0EDF63CF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5" name="Rectangle 654">
                <a:extLst>
                  <a:ext uri="{FF2B5EF4-FFF2-40B4-BE49-F238E27FC236}">
                    <a16:creationId xmlns="" xmlns:a16="http://schemas.microsoft.com/office/drawing/2014/main" id="{2D2646CA-4E3F-F94A-AC23-A3C6DF53173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6" name="Rectangle 655">
                <a:extLst>
                  <a:ext uri="{FF2B5EF4-FFF2-40B4-BE49-F238E27FC236}">
                    <a16:creationId xmlns="" xmlns:a16="http://schemas.microsoft.com/office/drawing/2014/main" id="{761594B2-A7F3-5D4D-ADBF-DB1B73C42E8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7" name="Rectangle 656">
                <a:extLst>
                  <a:ext uri="{FF2B5EF4-FFF2-40B4-BE49-F238E27FC236}">
                    <a16:creationId xmlns="" xmlns:a16="http://schemas.microsoft.com/office/drawing/2014/main" id="{0708CE5F-2753-8D4E-B5F2-B88671B36B8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8" name="Rectangle 657">
                <a:extLst>
                  <a:ext uri="{FF2B5EF4-FFF2-40B4-BE49-F238E27FC236}">
                    <a16:creationId xmlns="" xmlns:a16="http://schemas.microsoft.com/office/drawing/2014/main" id="{556ED2A3-0E82-5840-9AC3-A9382B6210E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59" name="Group 658">
              <a:extLst>
                <a:ext uri="{FF2B5EF4-FFF2-40B4-BE49-F238E27FC236}">
                  <a16:creationId xmlns="" xmlns:a16="http://schemas.microsoft.com/office/drawing/2014/main" id="{0AA25755-6094-6346-AC9C-796D5F7C2F21}"/>
                </a:ext>
              </a:extLst>
            </p:cNvPr>
            <p:cNvGrpSpPr/>
            <p:nvPr/>
          </p:nvGrpSpPr>
          <p:grpSpPr>
            <a:xfrm>
              <a:off x="7353200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60" name="Rectangle 659">
                <a:extLst>
                  <a:ext uri="{FF2B5EF4-FFF2-40B4-BE49-F238E27FC236}">
                    <a16:creationId xmlns="" xmlns:a16="http://schemas.microsoft.com/office/drawing/2014/main" id="{9708C8E6-1A21-6C4A-BA80-E1E1078FD727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1" name="Rectangle 660">
                <a:extLst>
                  <a:ext uri="{FF2B5EF4-FFF2-40B4-BE49-F238E27FC236}">
                    <a16:creationId xmlns="" xmlns:a16="http://schemas.microsoft.com/office/drawing/2014/main" id="{3CD87ED9-7C89-474B-8698-4DD8FF7D4D7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2" name="Rectangle 661">
                <a:extLst>
                  <a:ext uri="{FF2B5EF4-FFF2-40B4-BE49-F238E27FC236}">
                    <a16:creationId xmlns="" xmlns:a16="http://schemas.microsoft.com/office/drawing/2014/main" id="{37B9B136-3180-FD40-88CB-606896F8B59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3" name="Rectangle 662">
                <a:extLst>
                  <a:ext uri="{FF2B5EF4-FFF2-40B4-BE49-F238E27FC236}">
                    <a16:creationId xmlns="" xmlns:a16="http://schemas.microsoft.com/office/drawing/2014/main" id="{55DB092D-9C05-0542-9F69-2FC60B8731F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4" name="Rectangle 663">
                <a:extLst>
                  <a:ext uri="{FF2B5EF4-FFF2-40B4-BE49-F238E27FC236}">
                    <a16:creationId xmlns="" xmlns:a16="http://schemas.microsoft.com/office/drawing/2014/main" id="{C1E8A6C2-E099-844D-81EE-8B4E801E695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5" name="Rectangle 664">
                <a:extLst>
                  <a:ext uri="{FF2B5EF4-FFF2-40B4-BE49-F238E27FC236}">
                    <a16:creationId xmlns="" xmlns:a16="http://schemas.microsoft.com/office/drawing/2014/main" id="{98B8D27B-74B2-804D-B9DF-FAE8113B56D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6" name="Rectangle 665">
                <a:extLst>
                  <a:ext uri="{FF2B5EF4-FFF2-40B4-BE49-F238E27FC236}">
                    <a16:creationId xmlns="" xmlns:a16="http://schemas.microsoft.com/office/drawing/2014/main" id="{15D43DB2-75BB-A24C-9E65-0369BFAC213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7" name="Rectangle 666">
                <a:extLst>
                  <a:ext uri="{FF2B5EF4-FFF2-40B4-BE49-F238E27FC236}">
                    <a16:creationId xmlns="" xmlns:a16="http://schemas.microsoft.com/office/drawing/2014/main" id="{A7B66E0D-2AA6-5949-9970-4C7238ACF49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8" name="Rectangle 667">
                <a:extLst>
                  <a:ext uri="{FF2B5EF4-FFF2-40B4-BE49-F238E27FC236}">
                    <a16:creationId xmlns="" xmlns:a16="http://schemas.microsoft.com/office/drawing/2014/main" id="{8E32DA65-199A-0F46-849C-34B4406795B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9" name="Rectangle 668">
                <a:extLst>
                  <a:ext uri="{FF2B5EF4-FFF2-40B4-BE49-F238E27FC236}">
                    <a16:creationId xmlns="" xmlns:a16="http://schemas.microsoft.com/office/drawing/2014/main" id="{D46FAF2A-8F81-8648-95D0-18AC53471EF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83" name="Group 682">
              <a:extLst>
                <a:ext uri="{FF2B5EF4-FFF2-40B4-BE49-F238E27FC236}">
                  <a16:creationId xmlns="" xmlns:a16="http://schemas.microsoft.com/office/drawing/2014/main" id="{51919F50-41DF-7640-991E-4AE316B5071A}"/>
                </a:ext>
              </a:extLst>
            </p:cNvPr>
            <p:cNvGrpSpPr/>
            <p:nvPr/>
          </p:nvGrpSpPr>
          <p:grpSpPr>
            <a:xfrm>
              <a:off x="7048400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84" name="Rectangle 683">
                <a:extLst>
                  <a:ext uri="{FF2B5EF4-FFF2-40B4-BE49-F238E27FC236}">
                    <a16:creationId xmlns="" xmlns:a16="http://schemas.microsoft.com/office/drawing/2014/main" id="{4E5828C1-8F21-6548-BC13-B4BFAD08763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5" name="Rectangle 684">
                <a:extLst>
                  <a:ext uri="{FF2B5EF4-FFF2-40B4-BE49-F238E27FC236}">
                    <a16:creationId xmlns="" xmlns:a16="http://schemas.microsoft.com/office/drawing/2014/main" id="{BD7E1BFF-6825-C940-8B62-60D6C1364E3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6" name="Rectangle 685">
                <a:extLst>
                  <a:ext uri="{FF2B5EF4-FFF2-40B4-BE49-F238E27FC236}">
                    <a16:creationId xmlns="" xmlns:a16="http://schemas.microsoft.com/office/drawing/2014/main" id="{B628A63F-CE9B-E845-986C-08574506E90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7" name="Rectangle 686">
                <a:extLst>
                  <a:ext uri="{FF2B5EF4-FFF2-40B4-BE49-F238E27FC236}">
                    <a16:creationId xmlns="" xmlns:a16="http://schemas.microsoft.com/office/drawing/2014/main" id="{B3895987-A4C0-4945-B3EC-6CA68B0C652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8" name="Rectangle 687">
                <a:extLst>
                  <a:ext uri="{FF2B5EF4-FFF2-40B4-BE49-F238E27FC236}">
                    <a16:creationId xmlns="" xmlns:a16="http://schemas.microsoft.com/office/drawing/2014/main" id="{7224D4F9-E940-DF47-8CEB-0E030698B42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9" name="Rectangle 688">
                <a:extLst>
                  <a:ext uri="{FF2B5EF4-FFF2-40B4-BE49-F238E27FC236}">
                    <a16:creationId xmlns="" xmlns:a16="http://schemas.microsoft.com/office/drawing/2014/main" id="{FD785571-E51F-9E40-83AA-87822E0106F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0" name="Rectangle 689">
                <a:extLst>
                  <a:ext uri="{FF2B5EF4-FFF2-40B4-BE49-F238E27FC236}">
                    <a16:creationId xmlns="" xmlns:a16="http://schemas.microsoft.com/office/drawing/2014/main" id="{F31C1A6F-9C04-9941-BD9F-1BC634B577B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1" name="Rectangle 690">
                <a:extLst>
                  <a:ext uri="{FF2B5EF4-FFF2-40B4-BE49-F238E27FC236}">
                    <a16:creationId xmlns="" xmlns:a16="http://schemas.microsoft.com/office/drawing/2014/main" id="{79E86D64-1FEC-6B4F-A279-D4947963647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2" name="Rectangle 691">
                <a:extLst>
                  <a:ext uri="{FF2B5EF4-FFF2-40B4-BE49-F238E27FC236}">
                    <a16:creationId xmlns="" xmlns:a16="http://schemas.microsoft.com/office/drawing/2014/main" id="{9E4EA04A-8760-E046-A227-699B42BB666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3" name="Rectangle 692">
                <a:extLst>
                  <a:ext uri="{FF2B5EF4-FFF2-40B4-BE49-F238E27FC236}">
                    <a16:creationId xmlns="" xmlns:a16="http://schemas.microsoft.com/office/drawing/2014/main" id="{53CA084D-9276-E744-B34C-37BE44D9532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3727422" y="280965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  <a:defRPr/>
            </a:pPr>
            <a:r>
              <a:rPr lang="en-US" sz="54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x-none" sz="5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5972284" y="280569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  <a:defRPr/>
            </a:pPr>
            <a:r>
              <a:rPr lang="en-US" sz="5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x-none" sz="5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3187417" y="5903129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  <a:defRPr/>
            </a:pPr>
            <a:r>
              <a:rPr lang="en-US" sz="5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x-none" sz="5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5706826" y="591744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  <a:defRPr/>
            </a:pPr>
            <a:r>
              <a:rPr lang="en-US" sz="5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x-none" sz="5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" grpId="0"/>
      <p:bldP spid="14" grpId="0"/>
      <p:bldP spid="16" grpId="0"/>
      <p:bldP spid="515" grpId="0"/>
      <p:bldP spid="516" grpId="0"/>
      <p:bldP spid="603" grpId="0"/>
      <p:bldP spid="604" grpId="0"/>
      <p:bldP spid="605" grpId="0"/>
      <p:bldP spid="2" grpId="0"/>
      <p:bldP spid="180" grpId="0"/>
      <p:bldP spid="181" grpId="0"/>
      <p:bldP spid="1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1B3576BB-7082-C64E-BC4F-F2B21D267AE0}"/>
              </a:ext>
            </a:extLst>
          </p:cNvPr>
          <p:cNvSpPr txBox="1"/>
          <p:nvPr/>
        </p:nvSpPr>
        <p:spPr>
          <a:xfrm>
            <a:off x="2830761" y="2970503"/>
            <a:ext cx="1823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213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="" xmlns:a16="http://schemas.microsoft.com/office/drawing/2014/main" id="{E181CEE4-97FF-BB4A-8BBD-3B0BFE510E99}"/>
              </a:ext>
            </a:extLst>
          </p:cNvPr>
          <p:cNvSpPr/>
          <p:nvPr/>
        </p:nvSpPr>
        <p:spPr>
          <a:xfrm>
            <a:off x="5130533" y="2895828"/>
            <a:ext cx="12234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134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="" xmlns:a16="http://schemas.microsoft.com/office/drawing/2014/main" id="{F36AB38C-068D-6D4F-A493-C41C3ECD732C}"/>
              </a:ext>
            </a:extLst>
          </p:cNvPr>
          <p:cNvSpPr/>
          <p:nvPr/>
        </p:nvSpPr>
        <p:spPr>
          <a:xfrm>
            <a:off x="4269112" y="2768263"/>
            <a:ext cx="7056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&gt;</a:t>
            </a:r>
            <a:endParaRPr kumimoji="0" lang="x-none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4B4D5CF5-55B5-6142-ABAC-DBBA99B204E7}"/>
              </a:ext>
            </a:extLst>
          </p:cNvPr>
          <p:cNvSpPr txBox="1"/>
          <p:nvPr/>
        </p:nvSpPr>
        <p:spPr>
          <a:xfrm>
            <a:off x="8461624" y="1396372"/>
            <a:ext cx="29995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213 &gt; 134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134 &lt; 213</a:t>
            </a:r>
          </a:p>
        </p:txBody>
      </p:sp>
      <p:grpSp>
        <p:nvGrpSpPr>
          <p:cNvPr id="185" name="Group 184">
            <a:extLst>
              <a:ext uri="{FF2B5EF4-FFF2-40B4-BE49-F238E27FC236}">
                <a16:creationId xmlns="" xmlns:a16="http://schemas.microsoft.com/office/drawing/2014/main" id="{836E698D-1CA9-F643-B4EA-2F6F4954CF52}"/>
              </a:ext>
            </a:extLst>
          </p:cNvPr>
          <p:cNvGrpSpPr/>
          <p:nvPr/>
        </p:nvGrpSpPr>
        <p:grpSpPr>
          <a:xfrm>
            <a:off x="419547" y="349463"/>
            <a:ext cx="7679930" cy="2657879"/>
            <a:chOff x="871006" y="1658037"/>
            <a:chExt cx="7679930" cy="1509790"/>
          </a:xfrm>
        </p:grpSpPr>
        <p:sp>
          <p:nvSpPr>
            <p:cNvPr id="103" name="TextBox 102">
              <a:extLst>
                <a:ext uri="{FF2B5EF4-FFF2-40B4-BE49-F238E27FC236}">
                  <a16:creationId xmlns="" xmlns:a16="http://schemas.microsoft.com/office/drawing/2014/main" id="{EC142968-A8FE-174E-A1CA-BEDC1965735A}"/>
                </a:ext>
              </a:extLst>
            </p:cNvPr>
            <p:cNvSpPr txBox="1"/>
            <p:nvPr/>
          </p:nvSpPr>
          <p:spPr>
            <a:xfrm>
              <a:off x="871006" y="1905092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c) 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="" xmlns:a16="http://schemas.microsoft.com/office/drawing/2014/main" id="{A0309748-F278-1A4C-A839-C5A54169A94C}"/>
                </a:ext>
              </a:extLst>
            </p:cNvPr>
            <p:cNvSpPr/>
            <p:nvPr/>
          </p:nvSpPr>
          <p:spPr>
            <a:xfrm>
              <a:off x="1470123" y="1658037"/>
              <a:ext cx="3083324" cy="15097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="" xmlns:a16="http://schemas.microsoft.com/office/drawing/2014/main" id="{E6D8A6BA-5CEB-2441-A1C5-1AF31552E149}"/>
                </a:ext>
              </a:extLst>
            </p:cNvPr>
            <p:cNvSpPr/>
            <p:nvPr/>
          </p:nvSpPr>
          <p:spPr>
            <a:xfrm>
              <a:off x="5467612" y="1658037"/>
              <a:ext cx="3083324" cy="15097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="" xmlns:a16="http://schemas.microsoft.com/office/drawing/2014/main" id="{DE6128C2-4E0E-2143-BFE6-BA240EFA2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0060" y="1841547"/>
              <a:ext cx="1002667" cy="1002667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="" xmlns:a16="http://schemas.microsoft.com/office/drawing/2014/main" id="{7774D9F9-7607-2647-BA7E-7623F6AAD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3628" y="2025454"/>
              <a:ext cx="1002667" cy="1002667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="" xmlns:a16="http://schemas.microsoft.com/office/drawing/2014/main" id="{3AD2FF11-230A-154D-B207-C9ED322BC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2737" y="1988533"/>
              <a:ext cx="1002667" cy="1002667"/>
            </a:xfrm>
            <a:prstGeom prst="rect">
              <a:avLst/>
            </a:prstGeom>
          </p:spPr>
        </p:pic>
        <p:grpSp>
          <p:nvGrpSpPr>
            <p:cNvPr id="110" name="Group 109">
              <a:extLst>
                <a:ext uri="{FF2B5EF4-FFF2-40B4-BE49-F238E27FC236}">
                  <a16:creationId xmlns="" xmlns:a16="http://schemas.microsoft.com/office/drawing/2014/main" id="{F989F80A-B4C5-4A4E-B346-A8A70DFE8512}"/>
                </a:ext>
              </a:extLst>
            </p:cNvPr>
            <p:cNvGrpSpPr/>
            <p:nvPr/>
          </p:nvGrpSpPr>
          <p:grpSpPr>
            <a:xfrm>
              <a:off x="3719863" y="2011331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="" xmlns:a16="http://schemas.microsoft.com/office/drawing/2014/main" id="{EE53B2A3-2B47-9C4A-A73B-2DF26CC0714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="" xmlns:a16="http://schemas.microsoft.com/office/drawing/2014/main" id="{38FE402C-4596-2E4F-B913-57691C49766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="" xmlns:a16="http://schemas.microsoft.com/office/drawing/2014/main" id="{A26441AC-8999-1A4B-BA15-CA6563DF073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="" xmlns:a16="http://schemas.microsoft.com/office/drawing/2014/main" id="{9D67B193-F860-5F43-8520-E4627BB4793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="" xmlns:a16="http://schemas.microsoft.com/office/drawing/2014/main" id="{A70896A9-741B-274A-BA85-9130DB2167D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="" xmlns:a16="http://schemas.microsoft.com/office/drawing/2014/main" id="{321E4575-FFAD-3145-BCF5-BB2741FCBAF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="" xmlns:a16="http://schemas.microsoft.com/office/drawing/2014/main" id="{6BDB1947-70F3-A743-9C39-EC7FC6402D8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="" xmlns:a16="http://schemas.microsoft.com/office/drawing/2014/main" id="{32029CDB-7865-C649-89AC-0737190A266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="" xmlns:a16="http://schemas.microsoft.com/office/drawing/2014/main" id="{A8929BA2-9EB7-F64A-BA75-A7F6946154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="" xmlns:a16="http://schemas.microsoft.com/office/drawing/2014/main" id="{7CE7855E-88E0-8642-B2BE-D3C1FC30281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="" xmlns:a16="http://schemas.microsoft.com/office/drawing/2014/main" id="{6984431E-2D1B-4845-965C-ABDEF719D522}"/>
                </a:ext>
              </a:extLst>
            </p:cNvPr>
            <p:cNvGrpSpPr/>
            <p:nvPr/>
          </p:nvGrpSpPr>
          <p:grpSpPr>
            <a:xfrm>
              <a:off x="4023778" y="2687239"/>
              <a:ext cx="66448" cy="289674"/>
              <a:chOff x="7152671" y="2226770"/>
              <a:chExt cx="90155" cy="270464"/>
            </a:xfrm>
            <a:solidFill>
              <a:schemeClr val="bg1"/>
            </a:solidFill>
          </p:grpSpPr>
          <p:sp>
            <p:nvSpPr>
              <p:cNvPr id="172" name="Rectangle 171">
                <a:extLst>
                  <a:ext uri="{FF2B5EF4-FFF2-40B4-BE49-F238E27FC236}">
                    <a16:creationId xmlns="" xmlns:a16="http://schemas.microsoft.com/office/drawing/2014/main" id="{7921012E-033C-6B4D-9831-8D97834BE67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="" xmlns:a16="http://schemas.microsoft.com/office/drawing/2014/main" id="{D72E5FDA-E827-3F4C-9702-6EC83AEA5C7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="" xmlns:a16="http://schemas.microsoft.com/office/drawing/2014/main" id="{DD42EC7B-2938-0346-9B1F-FBD252A789B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="" xmlns:a16="http://schemas.microsoft.com/office/drawing/2014/main" id="{8000CC9E-783F-384F-9F66-68496DEFA9CD}"/>
                </a:ext>
              </a:extLst>
            </p:cNvPr>
            <p:cNvGrpSpPr/>
            <p:nvPr/>
          </p:nvGrpSpPr>
          <p:grpSpPr>
            <a:xfrm>
              <a:off x="7839281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47" name="Rectangle 146">
                <a:extLst>
                  <a:ext uri="{FF2B5EF4-FFF2-40B4-BE49-F238E27FC236}">
                    <a16:creationId xmlns="" xmlns:a16="http://schemas.microsoft.com/office/drawing/2014/main" id="{F00BB298-AA41-9F45-BED8-0A599A7DF49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="" xmlns:a16="http://schemas.microsoft.com/office/drawing/2014/main" id="{2A89345D-CF31-184D-B73D-734DB1A30A5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="" xmlns:a16="http://schemas.microsoft.com/office/drawing/2014/main" id="{0A150743-FB35-3049-AAB1-08BE1D589B2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="" xmlns:a16="http://schemas.microsoft.com/office/drawing/2014/main" id="{8E33661E-5BC9-B04C-86A5-E76BBDCEB6A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="" xmlns:a16="http://schemas.microsoft.com/office/drawing/2014/main" id="{65C12E6F-014F-A049-82C6-D1104C8AC59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="" xmlns:a16="http://schemas.microsoft.com/office/drawing/2014/main" id="{1C51E10E-E1F0-774A-AEE5-0D6A2C55791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="" xmlns:a16="http://schemas.microsoft.com/office/drawing/2014/main" id="{BA80C07B-F4FD-B241-87D4-71D8473B399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="" xmlns:a16="http://schemas.microsoft.com/office/drawing/2014/main" id="{A47811F0-19B8-1942-B74E-1D584CDE8BB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="" xmlns:a16="http://schemas.microsoft.com/office/drawing/2014/main" id="{2DB99E84-E941-CD4D-9C53-60E5B9F8E16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="" xmlns:a16="http://schemas.microsoft.com/office/drawing/2014/main" id="{6C0B5065-550F-E04D-BA4D-AA8EBC88986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="" xmlns:a16="http://schemas.microsoft.com/office/drawing/2014/main" id="{605A25AA-EA33-0B48-95E1-E73954EC3B5B}"/>
                </a:ext>
              </a:extLst>
            </p:cNvPr>
            <p:cNvGrpSpPr/>
            <p:nvPr/>
          </p:nvGrpSpPr>
          <p:grpSpPr>
            <a:xfrm>
              <a:off x="8143196" y="2599920"/>
              <a:ext cx="66448" cy="386233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="" xmlns:a16="http://schemas.microsoft.com/office/drawing/2014/main" id="{F839A9F6-C9FD-064E-B503-3F87A06792A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="" xmlns:a16="http://schemas.microsoft.com/office/drawing/2014/main" id="{3180BEC3-E9AA-594D-9EB5-421B999F4AB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="" xmlns:a16="http://schemas.microsoft.com/office/drawing/2014/main" id="{B443B15B-F1E6-6141-A043-95BFB95A6BA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="" xmlns:a16="http://schemas.microsoft.com/office/drawing/2014/main" id="{ADBAA464-5728-A44D-B88B-3F67F2D8EB5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="" xmlns:a16="http://schemas.microsoft.com/office/drawing/2014/main" id="{32221E0D-99B2-9147-BD40-25B02D893FE0}"/>
                </a:ext>
              </a:extLst>
            </p:cNvPr>
            <p:cNvGrpSpPr/>
            <p:nvPr/>
          </p:nvGrpSpPr>
          <p:grpSpPr>
            <a:xfrm>
              <a:off x="7508843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9" name="Rectangle 128">
                <a:extLst>
                  <a:ext uri="{FF2B5EF4-FFF2-40B4-BE49-F238E27FC236}">
                    <a16:creationId xmlns="" xmlns:a16="http://schemas.microsoft.com/office/drawing/2014/main" id="{BD4F1AE8-7C62-9E44-8D9E-B09DC6BA9EB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="" xmlns:a16="http://schemas.microsoft.com/office/drawing/2014/main" id="{BCA775AA-0029-C942-8266-FBEF9BEEE32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="" xmlns:a16="http://schemas.microsoft.com/office/drawing/2014/main" id="{80DA6A0B-55C2-554D-B25F-8BBBDE27986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="" xmlns:a16="http://schemas.microsoft.com/office/drawing/2014/main" id="{013F285A-6DC7-974A-B216-62A3947E310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="" xmlns:a16="http://schemas.microsoft.com/office/drawing/2014/main" id="{435821C2-DA0D-8D45-9BE4-8F01071BF6C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="" xmlns:a16="http://schemas.microsoft.com/office/drawing/2014/main" id="{FB8A4F61-8B2C-D349-B1B5-641A698A710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="" xmlns:a16="http://schemas.microsoft.com/office/drawing/2014/main" id="{95ED3219-0CA8-E742-A9FE-6963B3CA424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="" xmlns:a16="http://schemas.microsoft.com/office/drawing/2014/main" id="{867702D3-5F71-7E40-A97D-DD7C889DBB1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="" xmlns:a16="http://schemas.microsoft.com/office/drawing/2014/main" id="{5ADE0F87-1E65-C048-9D49-0818693AC71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="" xmlns:a16="http://schemas.microsoft.com/office/drawing/2014/main" id="{4580F907-DE71-6F42-BE60-CA9F69E3824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="" xmlns:a16="http://schemas.microsoft.com/office/drawing/2014/main" id="{4F74FB6E-5236-6B4F-8B84-8D4F6885C22F}"/>
                </a:ext>
              </a:extLst>
            </p:cNvPr>
            <p:cNvGrpSpPr/>
            <p:nvPr/>
          </p:nvGrpSpPr>
          <p:grpSpPr>
            <a:xfrm>
              <a:off x="7204043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9" name="Rectangle 118">
                <a:extLst>
                  <a:ext uri="{FF2B5EF4-FFF2-40B4-BE49-F238E27FC236}">
                    <a16:creationId xmlns="" xmlns:a16="http://schemas.microsoft.com/office/drawing/2014/main" id="{6C0E25C1-E9B5-4C40-8EE8-40D0E818860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="" xmlns:a16="http://schemas.microsoft.com/office/drawing/2014/main" id="{9938FC1E-97E7-F04D-BA7E-2AC031DD222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="" xmlns:a16="http://schemas.microsoft.com/office/drawing/2014/main" id="{66936545-2254-6441-A618-4D27FA54122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="" xmlns:a16="http://schemas.microsoft.com/office/drawing/2014/main" id="{25C9814B-04C9-2742-88B1-389A7260CF6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="" xmlns:a16="http://schemas.microsoft.com/office/drawing/2014/main" id="{B077991A-BE19-1547-80ED-6F207E63453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="" xmlns:a16="http://schemas.microsoft.com/office/drawing/2014/main" id="{AD9F6283-BC55-2B4E-9292-4CAD8F7FDD2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="" xmlns:a16="http://schemas.microsoft.com/office/drawing/2014/main" id="{E52230B8-11FA-254C-B5FE-54A7144EFAA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="" xmlns:a16="http://schemas.microsoft.com/office/drawing/2014/main" id="{39EAF6F0-CF7B-5D4F-8996-344AACD7A8B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="" xmlns:a16="http://schemas.microsoft.com/office/drawing/2014/main" id="{D55BDD2F-944F-C048-B166-9B0AA252867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="" xmlns:a16="http://schemas.microsoft.com/office/drawing/2014/main" id="{FBE58312-F5F1-C94C-8008-39B427C5FBC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66" name="Rectangle 65"/>
          <p:cNvSpPr/>
          <p:nvPr/>
        </p:nvSpPr>
        <p:spPr>
          <a:xfrm>
            <a:off x="2841376" y="2970503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  <a:defRPr/>
            </a:pPr>
            <a:r>
              <a:rPr lang="en-US" sz="5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x-none" sz="5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130533" y="289582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  <a:defRPr/>
            </a:pPr>
            <a:r>
              <a:rPr lang="en-US" sz="5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19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0" grpId="0"/>
      <p:bldP spid="66" grpId="0"/>
      <p:bldP spid="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4B4D5CF5-55B5-6142-ABAC-DBBA99B204E7}"/>
              </a:ext>
            </a:extLst>
          </p:cNvPr>
          <p:cNvSpPr txBox="1"/>
          <p:nvPr/>
        </p:nvSpPr>
        <p:spPr>
          <a:xfrm>
            <a:off x="3381271" y="1105689"/>
            <a:ext cx="2999539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432</a:t>
            </a: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&gt;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241</a:t>
            </a:r>
            <a:endParaRPr kumimoji="0" lang="x-none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="" xmlns:a16="http://schemas.microsoft.com/office/drawing/2014/main" id="{950C608A-E39B-424D-9FC4-7FC934A4F881}"/>
              </a:ext>
            </a:extLst>
          </p:cNvPr>
          <p:cNvSpPr txBox="1"/>
          <p:nvPr/>
        </p:nvSpPr>
        <p:spPr>
          <a:xfrm>
            <a:off x="-50800" y="35790"/>
            <a:ext cx="1219200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 tắc so sánh</a:t>
            </a:r>
            <a:r>
              <a:rPr kumimoji="0" lang="x-none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10CE8138-AAF8-4C7A-B345-2F44A082A09A}"/>
              </a:ext>
            </a:extLst>
          </p:cNvPr>
          <p:cNvSpPr txBox="1"/>
          <p:nvPr/>
        </p:nvSpPr>
        <p:spPr>
          <a:xfrm>
            <a:off x="333830" y="3476074"/>
            <a:ext cx="11756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 số trăm, cùng số chục: 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nào có số đơn vị lớn hơn thì lớn hơn.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C36C8C78-EE55-4C09-A15E-70187B562118}"/>
              </a:ext>
            </a:extLst>
          </p:cNvPr>
          <p:cNvSpPr txBox="1"/>
          <p:nvPr/>
        </p:nvSpPr>
        <p:spPr>
          <a:xfrm>
            <a:off x="0" y="2238153"/>
            <a:ext cx="1209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23AA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 số trăm, so sánh số chục: 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nào có số chục lớn hơn thì lớn hơn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0C098E40-6876-403C-8673-08F63A03F8FB}"/>
              </a:ext>
            </a:extLst>
          </p:cNvPr>
          <p:cNvSpPr txBox="1"/>
          <p:nvPr/>
        </p:nvSpPr>
        <p:spPr>
          <a:xfrm>
            <a:off x="3381270" y="2575058"/>
            <a:ext cx="2999539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365</a:t>
            </a: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&gt;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327</a:t>
            </a:r>
            <a:endParaRPr kumimoji="0" lang="x-none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5631797E-848C-4C2F-965D-C766EF2714C2}"/>
              </a:ext>
            </a:extLst>
          </p:cNvPr>
          <p:cNvSpPr txBox="1"/>
          <p:nvPr/>
        </p:nvSpPr>
        <p:spPr>
          <a:xfrm>
            <a:off x="3381270" y="3748871"/>
            <a:ext cx="2999539" cy="1189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143</a:t>
            </a: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&gt;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140</a:t>
            </a:r>
            <a:endParaRPr kumimoji="0" lang="x-none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9BB4E86D-0357-40EE-813A-D1A0603C9A19}"/>
              </a:ext>
            </a:extLst>
          </p:cNvPr>
          <p:cNvSpPr txBox="1"/>
          <p:nvPr/>
        </p:nvSpPr>
        <p:spPr>
          <a:xfrm>
            <a:off x="0" y="4728713"/>
            <a:ext cx="122951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kern="1200" noProof="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lang="en-US" sz="3200" kern="1200" noProof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kern="1200" noProof="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3200" kern="1200" noProof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kern="1200" noProof="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lang="en-US" sz="3200" kern="1200" noProof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200" kern="1200" noProof="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lang="en-US" sz="3200" kern="1200" noProof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kern="1200" noProof="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3200" kern="1200" noProof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kern="1200" noProof="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lang="en-US" sz="3200" kern="1200" noProof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200" kern="1200" noProof="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lang="en-US" sz="3200" kern="1200" noProof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kern="1200" noProof="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3200" kern="1200" noProof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kern="1200" noProof="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3200" kern="1200" noProof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kern="1200" noProof="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lang="en-US" sz="3200" kern="1200" noProof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lang="en-US" sz="3200" kern="12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lang="en-US" sz="3200" kern="1200" noProof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kern="12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sz="3200" kern="1200" noProof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kern="12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3200" kern="1200" noProof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kern="12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sz="3200" kern="1200" noProof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bằng </a:t>
            </a:r>
            <a:r>
              <a:rPr lang="en-US" sz="3200" kern="12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lang="en-US" sz="3200" kern="1200" noProof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7212FF00-E3B3-4D24-BDBE-E8AE4DDF8B96}"/>
              </a:ext>
            </a:extLst>
          </p:cNvPr>
          <p:cNvSpPr txBox="1"/>
          <p:nvPr/>
        </p:nvSpPr>
        <p:spPr>
          <a:xfrm>
            <a:off x="3381270" y="5265814"/>
            <a:ext cx="2999539" cy="1189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542</a:t>
            </a: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542</a:t>
            </a:r>
            <a:endParaRPr kumimoji="0" lang="x-none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772621"/>
            <a:ext cx="119763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x-none" sz="3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tiên so sánh số trăm: </a:t>
            </a:r>
            <a:r>
              <a:rPr lang="x-none" sz="32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nào có số trăm lớn hơn thì số đó lớn hơn</a:t>
            </a:r>
            <a:r>
              <a:rPr lang="x-none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61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uild="p"/>
      <p:bldP spid="187" grpId="0"/>
      <p:bldP spid="68" grpId="0" build="p"/>
      <p:bldP spid="69" grpId="0" build="p"/>
      <p:bldP spid="70" grpId="0" build="p"/>
      <p:bldP spid="71" grpId="0" build="p"/>
      <p:bldP spid="72" grpId="0" build="p"/>
      <p:bldP spid="7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494F442-F489-4357-8CF9-A8DE68C5E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FCAEAB2-81A4-4B05-81BA-639CB4C015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"/>
          <a:stretch/>
        </p:blipFill>
        <p:spPr>
          <a:xfrm>
            <a:off x="2122043" y="-21262"/>
            <a:ext cx="5884273" cy="5890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26FEF9E-EEF3-43D2-9C29-01BB39180A2B}"/>
              </a:ext>
            </a:extLst>
          </p:cNvPr>
          <p:cNvSpPr txBox="1"/>
          <p:nvPr/>
        </p:nvSpPr>
        <p:spPr>
          <a:xfrm>
            <a:off x="3175340" y="1582756"/>
            <a:ext cx="37532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(Body)"/>
                <a:ea typeface="+mn-ea"/>
                <a:cs typeface="Arial"/>
                <a:sym typeface="Arial"/>
              </a:rPr>
              <a:t>HOẠT ĐỘNG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Arial(Body)"/>
              <a:ea typeface="+mn-ea"/>
              <a:cs typeface="Arial"/>
              <a:sym typeface="Arial"/>
            </a:endParaRPr>
          </a:p>
        </p:txBody>
      </p:sp>
      <p:pic>
        <p:nvPicPr>
          <p:cNvPr id="7" name="Picture 6">
            <a:hlinkClick r:id="rId5"/>
            <a:extLst>
              <a:ext uri="{FF2B5EF4-FFF2-40B4-BE49-F238E27FC236}">
                <a16:creationId xmlns="" xmlns:a16="http://schemas.microsoft.com/office/drawing/2014/main" id="{9255B557-BFBC-4E33-AA07-91A132EF3B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756" y="75920"/>
            <a:ext cx="1387366" cy="69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4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rroom Ballet - Silent Film Light - Kevin MacLe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E787D5CE-D76E-1343-93AB-A829A449243F}"/>
              </a:ext>
            </a:extLst>
          </p:cNvPr>
          <p:cNvSpPr/>
          <p:nvPr/>
        </p:nvSpPr>
        <p:spPr>
          <a:xfrm>
            <a:off x="736600" y="83127"/>
            <a:ext cx="1537341" cy="670674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3127" y="-43201"/>
            <a:ext cx="2511290" cy="923330"/>
            <a:chOff x="1183343" y="1337976"/>
            <a:chExt cx="2511290" cy="923330"/>
          </a:xfrm>
        </p:grpSpPr>
        <p:sp>
          <p:nvSpPr>
            <p:cNvPr id="3" name="TextBox 2"/>
            <p:cNvSpPr txBox="1"/>
            <p:nvPr/>
          </p:nvSpPr>
          <p:spPr>
            <a:xfrm>
              <a:off x="1753931" y="1337976"/>
              <a:ext cx="1940702" cy="92333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/ S?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1C2126D-7CC0-1F44-ABE2-2FDB14530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135" y="753801"/>
            <a:ext cx="12560135" cy="6104199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704CEAF5-9774-284D-9CE9-65EF68A4DD87}"/>
              </a:ext>
            </a:extLst>
          </p:cNvPr>
          <p:cNvCxnSpPr>
            <a:cxnSpLocks/>
          </p:cNvCxnSpPr>
          <p:nvPr/>
        </p:nvCxnSpPr>
        <p:spPr>
          <a:xfrm>
            <a:off x="6208776" y="1974110"/>
            <a:ext cx="1830819" cy="1337599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243A23F8-0F40-5841-A8F1-7AADFDC4A7E6}"/>
              </a:ext>
            </a:extLst>
          </p:cNvPr>
          <p:cNvCxnSpPr>
            <a:cxnSpLocks/>
          </p:cNvCxnSpPr>
          <p:nvPr/>
        </p:nvCxnSpPr>
        <p:spPr>
          <a:xfrm flipH="1">
            <a:off x="5679178" y="1995055"/>
            <a:ext cx="2657300" cy="1866058"/>
          </a:xfrm>
          <a:prstGeom prst="line">
            <a:avLst/>
          </a:prstGeom>
          <a:ln w="57150">
            <a:solidFill>
              <a:srgbClr val="F18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7655ED35-68C1-9E4E-BEFD-D66C3BF6BB2A}"/>
              </a:ext>
            </a:extLst>
          </p:cNvPr>
          <p:cNvCxnSpPr/>
          <p:nvPr/>
        </p:nvCxnSpPr>
        <p:spPr>
          <a:xfrm flipV="1">
            <a:off x="2434442" y="4099674"/>
            <a:ext cx="6158464" cy="123078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4C30CC16-C4C9-BC49-AE47-AEA90AE1BB0D}"/>
              </a:ext>
            </a:extLst>
          </p:cNvPr>
          <p:cNvCxnSpPr>
            <a:cxnSpLocks/>
          </p:cNvCxnSpPr>
          <p:nvPr/>
        </p:nvCxnSpPr>
        <p:spPr>
          <a:xfrm flipH="1" flipV="1">
            <a:off x="5003867" y="4306715"/>
            <a:ext cx="908065" cy="923653"/>
          </a:xfrm>
          <a:prstGeom prst="line">
            <a:avLst/>
          </a:prstGeom>
          <a:ln w="57150">
            <a:solidFill>
              <a:srgbClr val="F7B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2E004193-C19A-DC42-8F4D-EBA5A17DA527}"/>
              </a:ext>
            </a:extLst>
          </p:cNvPr>
          <p:cNvCxnSpPr/>
          <p:nvPr/>
        </p:nvCxnSpPr>
        <p:spPr>
          <a:xfrm flipH="1" flipV="1">
            <a:off x="8869680" y="4294440"/>
            <a:ext cx="1113430" cy="93592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BDB265F-3B9A-4FDA-B67F-CB42BBE963C0}"/>
              </a:ext>
            </a:extLst>
          </p:cNvPr>
          <p:cNvSpPr/>
          <p:nvPr/>
        </p:nvSpPr>
        <p:spPr>
          <a:xfrm>
            <a:off x="9692640" y="6492240"/>
            <a:ext cx="1750423" cy="365760"/>
          </a:xfrm>
          <a:prstGeom prst="rect">
            <a:avLst/>
          </a:prstGeom>
          <a:solidFill>
            <a:srgbClr val="33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2058</TotalTime>
  <Words>425</Words>
  <Application>Microsoft Office PowerPoint</Application>
  <PresentationFormat>Custom</PresentationFormat>
  <Paragraphs>107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Arial</vt:lpstr>
      <vt:lpstr>HP-211</vt:lpstr>
      <vt:lpstr>.VnTime</vt:lpstr>
      <vt:lpstr>Arial-Rounded</vt:lpstr>
      <vt:lpstr>VNI-Auchon</vt:lpstr>
      <vt:lpstr>Calibri</vt:lpstr>
      <vt:lpstr>Cambria Math</vt:lpstr>
      <vt:lpstr>UTM Cookies</vt:lpstr>
      <vt:lpstr>Arial(Body)</vt:lpstr>
      <vt:lpstr>Times New Roman</vt:lpstr>
      <vt:lpstr>HP001 4 hàng</vt:lpstr>
      <vt:lpstr>Calibri Light</vt:lpstr>
      <vt:lpstr>等线</vt:lpstr>
      <vt:lpstr>1_Office Theme</vt:lpstr>
      <vt:lpstr>2_Office Theme</vt:lpstr>
      <vt:lpstr>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113</cp:revision>
  <dcterms:created xsi:type="dcterms:W3CDTF">2020-10-25T22:14:19Z</dcterms:created>
  <dcterms:modified xsi:type="dcterms:W3CDTF">2023-05-05T10:44:39Z</dcterms:modified>
</cp:coreProperties>
</file>