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83" r:id="rId4"/>
    <p:sldId id="284" r:id="rId5"/>
    <p:sldId id="285" r:id="rId6"/>
    <p:sldId id="286" r:id="rId7"/>
    <p:sldId id="294" r:id="rId8"/>
    <p:sldId id="290" r:id="rId9"/>
    <p:sldId id="289" r:id="rId10"/>
    <p:sldId id="291" r:id="rId11"/>
    <p:sldId id="292" r:id="rId12"/>
    <p:sldId id="293" r:id="rId13"/>
    <p:sldId id="29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-117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8BD201AB-1302-48E1-B711-4165B858DB38}" type="datetimeFigureOut">
              <a:rPr lang="en-GB"/>
              <a:pPr>
                <a:defRPr/>
              </a:pPr>
              <a:t>05/05/2023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EE499634-23B7-4E3E-95BA-1875765AEC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02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4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76438" y="914136"/>
            <a:ext cx="7121261" cy="9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1" tIns="54421" rIns="108841" bIns="5442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20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52136" y="5318125"/>
            <a:ext cx="11887729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1" tIns="54421" rIns="108841" bIns="5442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700" b="1">
                <a:solidFill>
                  <a:srgbClr val="C00000"/>
                </a:solidFill>
                <a:latin typeface="Cambria Math" pitchFamily="18" charset="0"/>
              </a:rPr>
              <a:t>Giáo viên : Trương Thị Bích </a:t>
            </a:r>
          </a:p>
        </p:txBody>
      </p:sp>
      <p:pic>
        <p:nvPicPr>
          <p:cNvPr id="2052" name="Picture 1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277" y="-261277"/>
            <a:ext cx="1524000" cy="20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53386" y="5327386"/>
            <a:ext cx="203200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60000" y="0"/>
            <a:ext cx="2032000" cy="1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417"/>
            <a:ext cx="2032000" cy="1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21"/>
          <p:cNvSpPr>
            <a:spLocks noChangeArrowheads="1" noChangeShapeType="1" noTextEdit="1"/>
          </p:cNvSpPr>
          <p:nvPr/>
        </p:nvSpPr>
        <p:spPr bwMode="auto">
          <a:xfrm>
            <a:off x="2235729" y="381000"/>
            <a:ext cx="7822407" cy="685271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ĐOÀN NGHIÊN </a:t>
            </a:r>
            <a:endParaRPr lang="en-US" sz="3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22" name="WordArt 22"/>
          <p:cNvSpPr>
            <a:spLocks noChangeArrowheads="1" noChangeShapeType="1" noTextEdit="1"/>
          </p:cNvSpPr>
          <p:nvPr/>
        </p:nvSpPr>
        <p:spPr bwMode="auto">
          <a:xfrm>
            <a:off x="1524000" y="1447271"/>
            <a:ext cx="9144000" cy="5791729"/>
          </a:xfrm>
          <a:prstGeom prst="rect">
            <a:avLst/>
          </a:prstGeom>
        </p:spPr>
        <p:txBody>
          <a:bodyPr spcFirstLastPara="1" wrap="none" lIns="76197" tIns="38098" rIns="76197" bIns="38098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thầy, cô giáo về dự giờ</a:t>
            </a:r>
          </a:p>
        </p:txBody>
      </p:sp>
      <p:sp>
        <p:nvSpPr>
          <p:cNvPr id="76823" name="WordArt 23"/>
          <p:cNvSpPr>
            <a:spLocks noChangeArrowheads="1" noChangeShapeType="1" noTextEdit="1"/>
          </p:cNvSpPr>
          <p:nvPr/>
        </p:nvSpPr>
        <p:spPr bwMode="auto">
          <a:xfrm>
            <a:off x="2743729" y="3204104"/>
            <a:ext cx="6895042" cy="440532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7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7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24" name="WordArt 24"/>
          <p:cNvSpPr>
            <a:spLocks noChangeArrowheads="1" noChangeShapeType="1" noTextEdit="1"/>
          </p:cNvSpPr>
          <p:nvPr/>
        </p:nvSpPr>
        <p:spPr bwMode="auto">
          <a:xfrm>
            <a:off x="3759729" y="3788834"/>
            <a:ext cx="5028407" cy="554303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7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 :  2C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657866" y="6096001"/>
            <a:ext cx="5689864" cy="62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1" tIns="54421" rIns="108841" bIns="5442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0000FF"/>
                </a:solidFill>
                <a:latin typeface="Arial" pitchFamily="34" charset="0"/>
              </a:rPr>
              <a:t>Năm học: 2022- 2023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3319199" y="2349500"/>
            <a:ext cx="5848614" cy="863865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endParaRPr lang="en-US" sz="8600" b="1" kern="1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2" name="Picture 5" descr="EART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907" y="2095500"/>
            <a:ext cx="813593" cy="6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" descr="EART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30136"/>
            <a:ext cx="812271" cy="6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30" y="3996532"/>
            <a:ext cx="1828271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30" y="4123532"/>
            <a:ext cx="1828271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mph" presetSubtype="6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2" grpId="0" animBg="1"/>
      <p:bldP spid="76823" grpId="0" animBg="1"/>
      <p:bldP spid="76824" grpId="0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505729"/>
            <a:ext cx="3717396" cy="3048000"/>
            <a:chOff x="1008" y="2592"/>
            <a:chExt cx="1259" cy="1379"/>
          </a:xfrm>
        </p:grpSpPr>
        <p:grpSp>
          <p:nvGrpSpPr>
            <p:cNvPr id="17433" name="Group 5"/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7435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7437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7438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436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4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Chúc các em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267729" y="3657865"/>
            <a:ext cx="3758407" cy="3123406"/>
            <a:chOff x="3570" y="1008"/>
            <a:chExt cx="1259" cy="1379"/>
          </a:xfrm>
        </p:grpSpPr>
        <p:grpSp>
          <p:nvGrpSpPr>
            <p:cNvPr id="17427" name="Group 13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17429" name="Group 14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17431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7432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430" name="Text Box 17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300">
                    <a:solidFill>
                      <a:srgbClr val="FFFF00"/>
                    </a:solidFill>
                    <a:latin typeface=".VnTime" pitchFamily="34" charset="0"/>
                  </a:rPr>
                  <a:t>Chăm ngoan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vi-VN" sz="3300">
                  <a:solidFill>
                    <a:srgbClr val="FFFF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7428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8128000" y="3657865"/>
            <a:ext cx="4064000" cy="3123406"/>
            <a:chOff x="3312" y="2160"/>
            <a:chExt cx="1950" cy="2280"/>
          </a:xfrm>
        </p:grpSpPr>
        <p:grpSp>
          <p:nvGrpSpPr>
            <p:cNvPr id="17419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17421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2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17422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17423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1742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17426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24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420" name="Text Box 27"/>
            <p:cNvSpPr txBox="1">
              <a:spLocks noChangeArrowheads="1"/>
            </p:cNvSpPr>
            <p:nvPr/>
          </p:nvSpPr>
          <p:spPr bwMode="auto">
            <a:xfrm>
              <a:off x="3748" y="2245"/>
              <a:ext cx="120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300">
                  <a:solidFill>
                    <a:srgbClr val="FFFF00"/>
                  </a:solidFill>
                  <a:latin typeface=".VnTime" pitchFamily="34" charset="0"/>
                </a:rPr>
                <a:t>Học giỏi</a:t>
              </a:r>
            </a:p>
          </p:txBody>
        </p:sp>
      </p:grpSp>
      <p:sp>
        <p:nvSpPr>
          <p:cNvPr id="17413" name="Picture 43" descr="Bouquet"/>
          <p:cNvSpPr>
            <a:spLocks noChangeAspect="1" noChangeArrowheads="1"/>
          </p:cNvSpPr>
          <p:nvPr/>
        </p:nvSpPr>
        <p:spPr bwMode="auto">
          <a:xfrm rot="1212361">
            <a:off x="8534136" y="-76729"/>
            <a:ext cx="335359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/>
          <a:lstStyle/>
          <a:p>
            <a:pPr eaLnBrk="1" hangingPunct="1"/>
            <a:endParaRPr lang="en-US" altLang="en-US"/>
          </a:p>
        </p:txBody>
      </p:sp>
      <p:sp>
        <p:nvSpPr>
          <p:cNvPr id="17414" name="Picture 26" descr="ad062"/>
          <p:cNvSpPr>
            <a:spLocks noChangeAspect="1" noChangeArrowheads="1"/>
          </p:cNvSpPr>
          <p:nvPr/>
        </p:nvSpPr>
        <p:spPr bwMode="auto">
          <a:xfrm>
            <a:off x="101865" y="76730"/>
            <a:ext cx="2946135" cy="14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/>
          <a:lstStyle/>
          <a:p>
            <a:pPr eaLnBrk="1" hangingPunct="1"/>
            <a:endParaRPr lang="en-US" altLang="en-US"/>
          </a:p>
        </p:txBody>
      </p:sp>
      <p:pic>
        <p:nvPicPr>
          <p:cNvPr id="17415" name="Picture 3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65" y="304271"/>
            <a:ext cx="2336271" cy="16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71" y="1"/>
            <a:ext cx="2337594" cy="16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711729" y="1447271"/>
            <a:ext cx="10668000" cy="1666875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sức khỏe</a:t>
            </a:r>
          </a:p>
        </p:txBody>
      </p:sp>
      <p:pic>
        <p:nvPicPr>
          <p:cNvPr id="17418" name="Picture 3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36" y="762001"/>
            <a:ext cx="2337593" cy="16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49524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xmlns="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481</Words>
  <Application>Microsoft Office PowerPoint</Application>
  <PresentationFormat>Custom</PresentationFormat>
  <Paragraphs>142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PC</cp:lastModifiedBy>
  <cp:revision>165</cp:revision>
  <dcterms:created xsi:type="dcterms:W3CDTF">2021-06-02T01:34:28Z</dcterms:created>
  <dcterms:modified xsi:type="dcterms:W3CDTF">2023-05-05T10:48:01Z</dcterms:modified>
</cp:coreProperties>
</file>