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9"/>
  </p:notesMasterIdLst>
  <p:sldIdLst>
    <p:sldId id="262" r:id="rId2"/>
    <p:sldId id="355" r:id="rId3"/>
    <p:sldId id="261" r:id="rId4"/>
    <p:sldId id="365" r:id="rId5"/>
    <p:sldId id="263" r:id="rId6"/>
    <p:sldId id="272" r:id="rId7"/>
    <p:sldId id="372" r:id="rId8"/>
    <p:sldId id="277" r:id="rId9"/>
    <p:sldId id="271" r:id="rId10"/>
    <p:sldId id="276" r:id="rId11"/>
    <p:sldId id="278" r:id="rId12"/>
    <p:sldId id="279" r:id="rId13"/>
    <p:sldId id="310" r:id="rId14"/>
    <p:sldId id="312" r:id="rId15"/>
    <p:sldId id="311" r:id="rId16"/>
    <p:sldId id="281" r:id="rId17"/>
    <p:sldId id="366" r:id="rId18"/>
    <p:sldId id="367" r:id="rId19"/>
    <p:sldId id="284" r:id="rId20"/>
    <p:sldId id="316" r:id="rId21"/>
    <p:sldId id="368" r:id="rId22"/>
    <p:sldId id="318" r:id="rId23"/>
    <p:sldId id="322" r:id="rId24"/>
    <p:sldId id="288" r:id="rId25"/>
    <p:sldId id="325" r:id="rId26"/>
    <p:sldId id="369" r:id="rId27"/>
    <p:sldId id="328" r:id="rId28"/>
    <p:sldId id="292" r:id="rId29"/>
    <p:sldId id="329" r:id="rId30"/>
    <p:sldId id="332" r:id="rId31"/>
    <p:sldId id="370" r:id="rId32"/>
    <p:sldId id="337" r:id="rId33"/>
    <p:sldId id="338" r:id="rId34"/>
    <p:sldId id="298" r:id="rId35"/>
    <p:sldId id="340" r:id="rId36"/>
    <p:sldId id="339" r:id="rId37"/>
    <p:sldId id="371" r:id="rId38"/>
    <p:sldId id="350" r:id="rId39"/>
    <p:sldId id="351" r:id="rId40"/>
    <p:sldId id="306" r:id="rId41"/>
    <p:sldId id="352" r:id="rId42"/>
    <p:sldId id="356" r:id="rId43"/>
    <p:sldId id="359" r:id="rId44"/>
    <p:sldId id="361" r:id="rId45"/>
    <p:sldId id="360" r:id="rId46"/>
    <p:sldId id="362" r:id="rId47"/>
    <p:sldId id="30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756AB-8C08-4C54-B74E-DCD297CB9A91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69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84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4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44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4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.opera.com/Binh-Thuy/albums/showpic.dml?album=208945&amp;picture=3147107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my.opera.com/Binh-Thuy/albums/showpic.dml?album=208945&amp;picture=3147107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5257" y="2705725"/>
            <a:ext cx="925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rễ</a:t>
            </a:r>
            <a:r>
              <a:rPr lang="nl-NL" altLang="en-US" sz="4800" b="1" dirty="0">
                <a:latin typeface="Times New Roman" panose="02020603050405020304" pitchFamily="18" charset="0"/>
              </a:rPr>
              <a:t> , v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òng</a:t>
            </a:r>
            <a:r>
              <a:rPr lang="nl-NL" altLang="en-US" sz="4800" b="1" dirty="0">
                <a:latin typeface="Times New Roman" panose="02020603050405020304" pitchFamily="18" charset="0"/>
              </a:rPr>
              <a:t> lá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nl-NL" altLang="en-US" sz="4800" b="1" dirty="0">
                <a:latin typeface="Times New Roman" panose="02020603050405020304" pitchFamily="18" charset="0"/>
              </a:rPr>
              <a:t>òn,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qua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lại,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oằn</a:t>
            </a:r>
            <a:r>
              <a:rPr lang="nl-NL" altLang="en-US" sz="4800" b="1" dirty="0">
                <a:latin typeface="Times New Roman" panose="02020603050405020304" pitchFamily="18" charset="0"/>
              </a:rPr>
              <a:t>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oèo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567543" y="1776549"/>
            <a:ext cx="86911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3508228" y="1935677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027874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76171" y="3281152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8720309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8836773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0671" y="3266795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84017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0671" y="1903638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4" y="4235411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1" descr="j02321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0" y="5836062"/>
            <a:ext cx="2883569" cy="10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3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21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367645"/>
            <a:ext cx="10746376" cy="260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644" y="6075457"/>
            <a:ext cx="5792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54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13434" y="2362907"/>
            <a:ext cx="10697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818606" y="4421916"/>
            <a:ext cx="1051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47" y="5854860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433633"/>
            <a:ext cx="10482606" cy="517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360317" y="975004"/>
            <a:ext cx="11547565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sớm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hôm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lệ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Hồ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dạo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chợt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ngoằn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ngoèo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Chắc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đêm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cuốn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tiếp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nhé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Theo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cuộn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buộc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cọc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đầu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mắc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Thưa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cười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Nhiều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lớn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con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Thiếu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thích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Lúc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hiểu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hình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.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66875" y="-82062"/>
            <a:ext cx="157928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52565" y="43865"/>
            <a:ext cx="1130342" cy="805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989042" y="119106"/>
            <a:ext cx="899823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220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742"/>
            <a:ext cx="1219200" cy="167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1785687ic4msukw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53150"/>
            <a:ext cx="7086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0190" y="0"/>
            <a:ext cx="1219200" cy="168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0" y="3858257"/>
            <a:ext cx="4609707" cy="2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46260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5715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89803"/>
                </a:scheme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3518731"/>
            <a:ext cx="11293312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740" y="1431372"/>
            <a:ext cx="10638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331" y="2750218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4099" y="2750217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7776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0418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1236" y="332331"/>
            <a:ext cx="4825885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9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9295" y="1388612"/>
            <a:ext cx="1047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chấm</a:t>
            </a:r>
            <a:r>
              <a:rPr lang="en-US" sz="2800" b="1" i="1" dirty="0">
                <a:latin typeface="UTM Avo" panose="02040603050506020204" pitchFamily="18" charset="0"/>
              </a:rPr>
              <a:t> than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 (</a:t>
            </a:r>
            <a:r>
              <a:rPr lang="en-US" sz="2800" b="1" dirty="0" err="1">
                <a:latin typeface="UTM Avo" panose="02040603050506020204" pitchFamily="18" charset="0"/>
              </a:rPr>
              <a:t>Chọn</a:t>
            </a:r>
            <a:r>
              <a:rPr lang="en-US" sz="2800" b="1" dirty="0">
                <a:latin typeface="UTM Avo" panose="02040603050506020204" pitchFamily="18" charset="0"/>
              </a:rPr>
              <a:t> ý </a:t>
            </a:r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r>
              <a:rPr lang="en-US" sz="28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Nêu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nghị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sự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động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EB2B0D5-9C0E-4C58-9168-F0D6385FD4A4}"/>
              </a:ext>
            </a:extLst>
          </p:cNvPr>
          <p:cNvSpPr txBox="1"/>
          <p:nvPr/>
        </p:nvSpPr>
        <p:spPr>
          <a:xfrm>
            <a:off x="708654" y="4515774"/>
            <a:ext cx="10195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DE649201-AA92-4AF8-B709-5C4E5E88F8D6}"/>
              </a:ext>
            </a:extLst>
          </p:cNvPr>
          <p:cNvSpPr/>
          <p:nvPr/>
        </p:nvSpPr>
        <p:spPr>
          <a:xfrm>
            <a:off x="527061" y="2885535"/>
            <a:ext cx="568350" cy="439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=""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366128" y="965672"/>
            <a:ext cx="6919273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12544" y="6363093"/>
            <a:ext cx="1140644" cy="3487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23244" y="928304"/>
            <a:ext cx="86106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38616" y="243976"/>
            <a:ext cx="8936381" cy="6331763"/>
            <a:chOff x="1670844" y="872333"/>
            <a:chExt cx="8936381" cy="633176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844" y="872333"/>
              <a:ext cx="8915400" cy="396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75"/>
            <a:stretch>
              <a:fillRect/>
            </a:stretch>
          </p:blipFill>
          <p:spPr bwMode="auto">
            <a:xfrm>
              <a:off x="1691825" y="4841896"/>
              <a:ext cx="8915400" cy="2362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46074" y="1810308"/>
            <a:ext cx="82317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Nhiều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đã</a:t>
            </a:r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lớn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6707" y="2464094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cây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con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Thiếu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43611" y="308680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vườn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em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cũng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thích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85520" y="3762145"/>
            <a:ext cx="92202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qua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lại</a:t>
            </a:r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vòng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ấy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Lúc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43611" y="4541448"/>
            <a:ext cx="92202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mọi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người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mới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hiểu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vì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trồng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985520" y="5287759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hình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như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thế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  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07547" y="1142967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247570" y="1842803"/>
            <a:ext cx="1407227" cy="2487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80" y="1629717"/>
            <a:ext cx="8915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09784" y="189718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khó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68105" y="3207073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úc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9220" y="3835521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ễ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5865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=""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5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328" y="1509869"/>
            <a:ext cx="1097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340"/>
              </a:spcAft>
              <a:buClr>
                <a:srgbClr val="000000"/>
              </a:buClr>
              <a:buSzPts val="1250"/>
              <a:tabLst>
                <a:tab pos="15621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vào vở tên của 2 nhân vật được nói đến trong chủ điểm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Việt Nam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61908" y="444155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223881"/>
            <a:ext cx="3140118" cy="11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5"/>
          <a:stretch>
            <a:fillRect/>
          </a:stretch>
        </p:blipFill>
        <p:spPr bwMode="auto">
          <a:xfrm>
            <a:off x="2052108" y="4288954"/>
            <a:ext cx="89154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21" y="2067228"/>
            <a:ext cx="3200295" cy="1943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78" y="2040286"/>
            <a:ext cx="3035431" cy="19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47308" y="461203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ai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iêm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    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ần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Q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uốc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oản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76027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939" y="741799"/>
            <a:ext cx="7067961" cy="303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150"/>
              </a:lnSpc>
              <a:spcBef>
                <a:spcPts val="0"/>
              </a:spcBef>
              <a:spcAft>
                <a:spcPts val="360"/>
              </a:spcAft>
              <a:buClr>
                <a:srgbClr val="000000"/>
              </a:buClr>
              <a:buSzPts val="1150"/>
              <a:tabLst>
                <a:tab pos="313690" algn="l"/>
              </a:tabLs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từ ngữ có tiếng chứa iu hoặc ưu.</a:t>
            </a: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0" y="1206632"/>
            <a:ext cx="5486400" cy="2205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0" y="4166647"/>
            <a:ext cx="6759019" cy="186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9" y="1140644"/>
            <a:ext cx="4685122" cy="228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136" y="3449524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470" y="3429000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5720" y="6038181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8512" y="2906798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743960" y="781634"/>
            <a:ext cx="7315199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540037" y="2987782"/>
              <a:ext cx="29573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6688" y="170778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14331"/>
              </p:ext>
            </p:extLst>
          </p:nvPr>
        </p:nvGraphicFramePr>
        <p:xfrm>
          <a:off x="1790700" y="2157953"/>
          <a:ext cx="8686800" cy="39624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94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7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057507" y="421050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20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4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371600" y="870066"/>
            <a:ext cx="102327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thương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lo,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ơn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trọng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tâm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3613" y="870066"/>
            <a:ext cx="199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7652" y="870066"/>
            <a:ext cx="151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326384"/>
            <a:ext cx="1531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lo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7212" y="1277369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4976" y="1312745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3046" y="1296360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4483 0.4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4 -0.02061 L -0.23125 0.402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06484 -1.48148E-6 C 0.09414 -1.48148E-6 0.13021 0.11551 0.13021 0.20996 L 0.13021 0.4201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0694 L 0.18385 0.00694 C 0.26927 0.00694 0.37474 0.12199 0.37474 0.21574 L 0.37474 0.4245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2929 3.7037E-7 C 0.18711 3.7037E-7 0.25859 0.13634 0.25859 0.24722 L 0.25859 0.4946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3.33333E-6 L -0.01641 0.13959 C 0.02851 0.16898 0.05403 0.21297 0.05403 0.25903 C 0.05403 0.31111 0.02851 0.35278 -0.01641 0.38218 L -0.21654 0.52199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8C770-AE1F-4CD0-A5B7-1D3ACD58E749}"/>
              </a:ext>
            </a:extLst>
          </p:cNvPr>
          <p:cNvSpPr txBox="1"/>
          <p:nvPr/>
        </p:nvSpPr>
        <p:spPr>
          <a:xfrm>
            <a:off x="1027059" y="578117"/>
            <a:ext cx="90450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="" xmlns:a16="http://schemas.microsoft.com/office/drawing/2014/main" id="{06FC2358-1512-4EBE-9A35-AEC3F53B5212}"/>
              </a:ext>
            </a:extLst>
          </p:cNvPr>
          <p:cNvSpPr/>
          <p:nvPr/>
        </p:nvSpPr>
        <p:spPr>
          <a:xfrm>
            <a:off x="1808277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DEABDD4F-A8E0-486B-895F-57A2BE42B8BE}"/>
              </a:ext>
            </a:extLst>
          </p:cNvPr>
          <p:cNvSpPr/>
          <p:nvPr/>
        </p:nvSpPr>
        <p:spPr>
          <a:xfrm>
            <a:off x="4677869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thiện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CB1B3CD5-2297-4792-8BF9-0612E8DEE125}"/>
              </a:ext>
            </a:extLst>
          </p:cNvPr>
          <p:cNvSpPr/>
          <p:nvPr/>
        </p:nvSpPr>
        <p:spPr>
          <a:xfrm>
            <a:off x="7422208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cù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B64F821-EB03-455F-BA6D-8B20B70F85E4}"/>
              </a:ext>
            </a:extLst>
          </p:cNvPr>
          <p:cNvSpPr/>
          <p:nvPr/>
        </p:nvSpPr>
        <p:spPr>
          <a:xfrm>
            <a:off x="485346" y="2345781"/>
            <a:ext cx="99962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(…).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B73DA0A-1B5B-4259-B1EC-127B70415666}"/>
              </a:ext>
            </a:extLst>
          </p:cNvPr>
          <p:cNvSpPr/>
          <p:nvPr/>
        </p:nvSpPr>
        <p:spPr>
          <a:xfrm>
            <a:off x="580741" y="1751131"/>
            <a:ext cx="94913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8" y="582315"/>
            <a:ext cx="7080069" cy="59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01"/>
          <a:stretch/>
        </p:blipFill>
        <p:spPr>
          <a:xfrm>
            <a:off x="478971" y="952782"/>
            <a:ext cx="1976846" cy="17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482" y="16430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3211" y="304636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" y="3743400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</a:rPr>
              <a:t>? Ở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440437"/>
            <a:ext cx="4763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073802"/>
            <a:ext cx="3770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with student isolated Premium Vector">
            <a:extLst>
              <a:ext uri="{FF2B5EF4-FFF2-40B4-BE49-F238E27FC236}">
                <a16:creationId xmlns=""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2432115" y="4157221"/>
            <a:ext cx="7230360" cy="18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9241" y="1081391"/>
            <a:ext cx="105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01339"/>
            <a:ext cx="2400300" cy="16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396" y="101339"/>
            <a:ext cx="102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4-5 câu v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việc em vừa kể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/>
          <a:stretch/>
        </p:blipFill>
        <p:spPr>
          <a:xfrm>
            <a:off x="7258639" y="2169967"/>
            <a:ext cx="4270341" cy="4023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511" y="1990858"/>
            <a:ext cx="6843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03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=""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 MỞ RỘNG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6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1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1" descr="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1" y="4001294"/>
            <a:ext cx="3754619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ncode_imageresizer_container_32" descr="thnhi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05" y="898929"/>
            <a:ext cx="3482219" cy="277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hnhi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9" y="1194684"/>
            <a:ext cx="38394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ncode_imageresizer_container_29" descr="thnhi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0" y="1611983"/>
            <a:ext cx="3013631" cy="449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 descr="Ho Chi Minh14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96" y="4001294"/>
            <a:ext cx="3677043" cy="265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9FE33FA8-445A-4CE2-BF79-385F6ABE41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170399"/>
            <a:ext cx="105156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800" dirty="0">
                <a:latin typeface="UTM Avo" panose="020406030505060202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</a:rPr>
              <a:t>Giới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thiệu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quyển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2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with student isolated Premium Vector">
            <a:extLst>
              <a:ext uri="{FF2B5EF4-FFF2-40B4-BE49-F238E27FC236}">
                <a16:creationId xmlns=""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517715" y="1659118"/>
            <a:ext cx="9728462" cy="4359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6446" y="657277"/>
            <a:ext cx="8748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3"/>
          <a:stretch/>
        </p:blipFill>
        <p:spPr>
          <a:xfrm>
            <a:off x="0" y="-75413"/>
            <a:ext cx="12314548" cy="677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586426" y="548881"/>
            <a:ext cx="1109534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pic>
        <p:nvPicPr>
          <p:cNvPr id="5" name="Picture 24" descr="Ho Chi Minh14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09" y="1680655"/>
            <a:ext cx="4703975" cy="445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12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2, học ki 2, tuần 31, Chiếc rễ đa tròn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5" y="235131"/>
            <a:ext cx="11295016" cy="62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3646</TotalTime>
  <Words>1420</Words>
  <Application>Microsoft Office PowerPoint</Application>
  <PresentationFormat>Widescreen</PresentationFormat>
  <Paragraphs>162</Paragraphs>
  <Slides>47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Microsoft YaHei</vt:lpstr>
      <vt:lpstr>SimSun</vt:lpstr>
      <vt:lpstr>Arial</vt:lpstr>
      <vt:lpstr>Arial-Rounded</vt:lpstr>
      <vt:lpstr>Calibri</vt:lpstr>
      <vt:lpstr>Calibri Light</vt:lpstr>
      <vt:lpstr>Comic Sans MS</vt:lpstr>
      <vt:lpstr>Courier New</vt:lpstr>
      <vt:lpstr>HP001 5 hàng</vt:lpstr>
      <vt:lpstr>Montserrat</vt:lpstr>
      <vt:lpstr>Nunito</vt:lpstr>
      <vt:lpstr>SVN-Cookies</vt:lpstr>
      <vt:lpstr>Times New Roman</vt:lpstr>
      <vt:lpstr>UTM Avo</vt:lpstr>
      <vt:lpstr>UTM Cookies</vt:lpstr>
      <vt:lpstr>Wingdings</vt:lpstr>
      <vt:lpstr>等线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PowerPoint Presentation</vt:lpstr>
      <vt:lpstr>a. Chú……..chiếc rễ này lại rồi……….cho nó mọc tiếp nhé.   b. Chú cần vụ……  đất, 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Giới thiệu  một quyển sách kể về Bác Hồ mà mình đã tìm đọc.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DELL</cp:lastModifiedBy>
  <cp:revision>129</cp:revision>
  <dcterms:created xsi:type="dcterms:W3CDTF">2021-07-07T09:47:17Z</dcterms:created>
  <dcterms:modified xsi:type="dcterms:W3CDTF">2022-04-21T02:59:53Z</dcterms:modified>
</cp:coreProperties>
</file>