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292" r:id="rId3"/>
    <p:sldId id="368" r:id="rId4"/>
    <p:sldId id="360" r:id="rId5"/>
    <p:sldId id="340" r:id="rId6"/>
    <p:sldId id="341" r:id="rId7"/>
    <p:sldId id="398" r:id="rId8"/>
    <p:sldId id="366" r:id="rId9"/>
    <p:sldId id="385" r:id="rId10"/>
    <p:sldId id="259" r:id="rId11"/>
    <p:sldId id="260" r:id="rId12"/>
    <p:sldId id="262" r:id="rId13"/>
    <p:sldId id="286" r:id="rId14"/>
    <p:sldId id="284" r:id="rId15"/>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1953"/>
    <a:srgbClr val="FFFF99"/>
    <a:srgbClr val="9933FF"/>
    <a:srgbClr val="0099FF"/>
    <a:srgbClr val="FF0000"/>
    <a:srgbClr val="FF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0"/>
  </p:normalViewPr>
  <p:slideViewPr>
    <p:cSldViewPr>
      <p:cViewPr>
        <p:scale>
          <a:sx n="76" d="100"/>
          <a:sy n="76" d="100"/>
        </p:scale>
        <p:origin x="-1128"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defRPr>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pPr>
              <a:defRPr/>
            </a:pPr>
            <a:fld id="{639021AF-83B8-49C9-B729-7784C36D4FD0}" type="slidenum">
              <a:rPr lang="en-US" altLang="en-US"/>
              <a:pPr>
                <a:defRPr/>
              </a:pPr>
              <a:t>‹#›</a:t>
            </a:fld>
            <a:endParaRPr lang="en-US" altLang="en-US"/>
          </a:p>
        </p:txBody>
      </p:sp>
    </p:spTree>
    <p:extLst>
      <p:ext uri="{BB962C8B-B14F-4D97-AF65-F5344CB8AC3E}">
        <p14:creationId xmlns:p14="http://schemas.microsoft.com/office/powerpoint/2010/main" val="708718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H"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TimeH"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TimeH"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TimeH"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Time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49B62B4D-8F0F-4689-9E32-841424EC7936}"/>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xmlns="" id="{25ADA714-E158-4ADE-AD3A-A6C27C7D9B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xmlns="" id="{23FAF2D6-F845-4727-A09C-DC244735E2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3CFB36-A708-43B6-A661-2342E9B3FCB5}" type="slidenum">
              <a:rPr lang="en-US" altLang="en-US">
                <a:latin typeface="Tahoma" panose="020B0604030504040204" pitchFamily="34" charset="0"/>
              </a:rPr>
              <a:pPr/>
              <a:t>12</a:t>
            </a:fld>
            <a:endParaRPr lang="en-US" altLang="en-US">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F28C7-C6B7-430E-B28C-B695B19794CA}" type="slidenum">
              <a:rPr lang="en-US" altLang="en-US"/>
              <a:pPr>
                <a:defRPr/>
              </a:pPr>
              <a:t>‹#›</a:t>
            </a:fld>
            <a:endParaRPr lang="en-US" altLang="en-US"/>
          </a:p>
        </p:txBody>
      </p:sp>
    </p:spTree>
    <p:extLst>
      <p:ext uri="{BB962C8B-B14F-4D97-AF65-F5344CB8AC3E}">
        <p14:creationId xmlns:p14="http://schemas.microsoft.com/office/powerpoint/2010/main" val="274468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2611D-DF53-44E0-8C38-3F59FE38F2F5}" type="slidenum">
              <a:rPr lang="en-US" altLang="en-US"/>
              <a:pPr>
                <a:defRPr/>
              </a:pPr>
              <a:t>‹#›</a:t>
            </a:fld>
            <a:endParaRPr lang="en-US" altLang="en-US"/>
          </a:p>
        </p:txBody>
      </p:sp>
    </p:spTree>
    <p:extLst>
      <p:ext uri="{BB962C8B-B14F-4D97-AF65-F5344CB8AC3E}">
        <p14:creationId xmlns:p14="http://schemas.microsoft.com/office/powerpoint/2010/main" val="39313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66332-23BC-4C69-84AB-939D4431BE7D}" type="slidenum">
              <a:rPr lang="en-US" altLang="en-US"/>
              <a:pPr>
                <a:defRPr/>
              </a:pPr>
              <a:t>‹#›</a:t>
            </a:fld>
            <a:endParaRPr lang="en-US" altLang="en-US"/>
          </a:p>
        </p:txBody>
      </p:sp>
    </p:spTree>
    <p:extLst>
      <p:ext uri="{BB962C8B-B14F-4D97-AF65-F5344CB8AC3E}">
        <p14:creationId xmlns:p14="http://schemas.microsoft.com/office/powerpoint/2010/main" val="397471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8FEC18-4602-4E77-B4B8-9695D436B646}" type="slidenum">
              <a:rPr lang="en-US" altLang="en-US"/>
              <a:pPr>
                <a:defRPr/>
              </a:pPr>
              <a:t>‹#›</a:t>
            </a:fld>
            <a:endParaRPr lang="en-US" altLang="en-US"/>
          </a:p>
        </p:txBody>
      </p:sp>
    </p:spTree>
    <p:extLst>
      <p:ext uri="{BB962C8B-B14F-4D97-AF65-F5344CB8AC3E}">
        <p14:creationId xmlns:p14="http://schemas.microsoft.com/office/powerpoint/2010/main" val="2009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89C972C2-07DD-4553-8B8F-FA2A6EA72688}"/>
              </a:ext>
            </a:extLst>
          </p:cNvPr>
          <p:cNvSpPr>
            <a:spLocks noGrp="1" noChangeArrowheads="1"/>
          </p:cNvSpPr>
          <p:nvPr>
            <p:ph type="dt" sz="half" idx="10"/>
          </p:nvPr>
        </p:nvSpPr>
        <p:spPr>
          <a:ln/>
        </p:spPr>
        <p:txBody>
          <a:bodyPr/>
          <a:lstStyle>
            <a:lvl1pPr>
              <a:defRPr/>
            </a:lvl1pPr>
          </a:lstStyle>
          <a:p>
            <a:pPr>
              <a:defRPr/>
            </a:pPr>
            <a:fld id="{D572B809-E08C-4BB9-AC09-30F0BEE270E7}" type="datetimeFigureOut">
              <a:rPr lang="en-US"/>
              <a:pPr>
                <a:defRPr/>
              </a:pPr>
              <a:t>08/05/2023</a:t>
            </a:fld>
            <a:endParaRPr lang="en-US"/>
          </a:p>
        </p:txBody>
      </p:sp>
      <p:sp>
        <p:nvSpPr>
          <p:cNvPr id="5" name="Rectangle 5">
            <a:extLst>
              <a:ext uri="{FF2B5EF4-FFF2-40B4-BE49-F238E27FC236}">
                <a16:creationId xmlns:a16="http://schemas.microsoft.com/office/drawing/2014/main" xmlns="" id="{727057A6-5219-4C80-8EEF-B2C7D23DD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472C489-CAA7-4D1C-9CB6-25D43892404B}"/>
              </a:ext>
            </a:extLst>
          </p:cNvPr>
          <p:cNvSpPr>
            <a:spLocks noGrp="1" noChangeArrowheads="1"/>
          </p:cNvSpPr>
          <p:nvPr>
            <p:ph type="sldNum" sz="quarter" idx="12"/>
          </p:nvPr>
        </p:nvSpPr>
        <p:spPr>
          <a:ln/>
        </p:spPr>
        <p:txBody>
          <a:bodyPr/>
          <a:lstStyle>
            <a:lvl1pPr>
              <a:defRPr/>
            </a:lvl1pPr>
          </a:lstStyle>
          <a:p>
            <a:fld id="{DF9EDBE9-8DCB-40D2-B97A-680EC9BF81A4}" type="slidenum">
              <a:rPr lang="en-US" altLang="en-US"/>
              <a:pPr/>
              <a:t>‹#›</a:t>
            </a:fld>
            <a:endParaRPr lang="en-US" altLang="en-US"/>
          </a:p>
        </p:txBody>
      </p:sp>
    </p:spTree>
    <p:extLst>
      <p:ext uri="{BB962C8B-B14F-4D97-AF65-F5344CB8AC3E}">
        <p14:creationId xmlns:p14="http://schemas.microsoft.com/office/powerpoint/2010/main" val="47763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052FE9E-B1C6-4961-B0E3-F8B1A98E74F5}"/>
              </a:ext>
            </a:extLst>
          </p:cNvPr>
          <p:cNvSpPr>
            <a:spLocks noGrp="1" noChangeArrowheads="1"/>
          </p:cNvSpPr>
          <p:nvPr>
            <p:ph type="dt" sz="half" idx="10"/>
          </p:nvPr>
        </p:nvSpPr>
        <p:spPr>
          <a:ln/>
        </p:spPr>
        <p:txBody>
          <a:bodyPr/>
          <a:lstStyle>
            <a:lvl1pPr>
              <a:defRPr/>
            </a:lvl1pPr>
          </a:lstStyle>
          <a:p>
            <a:pPr>
              <a:defRPr/>
            </a:pPr>
            <a:fld id="{15CA41D6-409F-47A9-BC18-3B7121852B1D}" type="datetimeFigureOut">
              <a:rPr lang="en-US"/>
              <a:pPr>
                <a:defRPr/>
              </a:pPr>
              <a:t>08/05/2023</a:t>
            </a:fld>
            <a:endParaRPr lang="en-US"/>
          </a:p>
        </p:txBody>
      </p:sp>
      <p:sp>
        <p:nvSpPr>
          <p:cNvPr id="5" name="Rectangle 5">
            <a:extLst>
              <a:ext uri="{FF2B5EF4-FFF2-40B4-BE49-F238E27FC236}">
                <a16:creationId xmlns:a16="http://schemas.microsoft.com/office/drawing/2014/main" xmlns="" id="{2AC10F43-4E9A-4A8E-9D24-FA465531FF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B09534E-F041-4C14-AF45-0857125CB6C3}"/>
              </a:ext>
            </a:extLst>
          </p:cNvPr>
          <p:cNvSpPr>
            <a:spLocks noGrp="1" noChangeArrowheads="1"/>
          </p:cNvSpPr>
          <p:nvPr>
            <p:ph type="sldNum" sz="quarter" idx="12"/>
          </p:nvPr>
        </p:nvSpPr>
        <p:spPr>
          <a:ln/>
        </p:spPr>
        <p:txBody>
          <a:bodyPr/>
          <a:lstStyle>
            <a:lvl1pPr>
              <a:defRPr/>
            </a:lvl1pPr>
          </a:lstStyle>
          <a:p>
            <a:fld id="{BDD7383E-9201-490C-868A-E4A58E8697FC}" type="slidenum">
              <a:rPr lang="en-US" altLang="en-US"/>
              <a:pPr/>
              <a:t>‹#›</a:t>
            </a:fld>
            <a:endParaRPr lang="en-US" altLang="en-US"/>
          </a:p>
        </p:txBody>
      </p:sp>
    </p:spTree>
    <p:extLst>
      <p:ext uri="{BB962C8B-B14F-4D97-AF65-F5344CB8AC3E}">
        <p14:creationId xmlns:p14="http://schemas.microsoft.com/office/powerpoint/2010/main" val="414058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xmlns="" id="{108FA0B1-0A6E-4D8A-A040-11D89E8F10D7}"/>
              </a:ext>
            </a:extLst>
          </p:cNvPr>
          <p:cNvSpPr>
            <a:spLocks noGrp="1" noChangeArrowheads="1"/>
          </p:cNvSpPr>
          <p:nvPr>
            <p:ph type="dt" sz="half" idx="10"/>
          </p:nvPr>
        </p:nvSpPr>
        <p:spPr>
          <a:ln/>
        </p:spPr>
        <p:txBody>
          <a:bodyPr/>
          <a:lstStyle>
            <a:lvl1pPr>
              <a:defRPr/>
            </a:lvl1pPr>
          </a:lstStyle>
          <a:p>
            <a:pPr>
              <a:defRPr/>
            </a:pPr>
            <a:fld id="{A03F39F5-3994-4FAD-9DE8-02551CECE61D}" type="datetimeFigureOut">
              <a:rPr lang="en-US"/>
              <a:pPr>
                <a:defRPr/>
              </a:pPr>
              <a:t>08/05/2023</a:t>
            </a:fld>
            <a:endParaRPr lang="en-US"/>
          </a:p>
        </p:txBody>
      </p:sp>
      <p:sp>
        <p:nvSpPr>
          <p:cNvPr id="5" name="Rectangle 5">
            <a:extLst>
              <a:ext uri="{FF2B5EF4-FFF2-40B4-BE49-F238E27FC236}">
                <a16:creationId xmlns:a16="http://schemas.microsoft.com/office/drawing/2014/main" xmlns="" id="{029D08DB-6E2B-4BE0-97BD-09ABA0DBC9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69AFB39-74ED-4457-BE6E-B2322A890054}"/>
              </a:ext>
            </a:extLst>
          </p:cNvPr>
          <p:cNvSpPr>
            <a:spLocks noGrp="1" noChangeArrowheads="1"/>
          </p:cNvSpPr>
          <p:nvPr>
            <p:ph type="sldNum" sz="quarter" idx="12"/>
          </p:nvPr>
        </p:nvSpPr>
        <p:spPr>
          <a:ln/>
        </p:spPr>
        <p:txBody>
          <a:bodyPr/>
          <a:lstStyle>
            <a:lvl1pPr>
              <a:defRPr/>
            </a:lvl1pPr>
          </a:lstStyle>
          <a:p>
            <a:fld id="{C1E99A8C-25B0-422A-9A20-2AE47F3BA283}" type="slidenum">
              <a:rPr lang="en-US" altLang="en-US"/>
              <a:pPr/>
              <a:t>‹#›</a:t>
            </a:fld>
            <a:endParaRPr lang="en-US" altLang="en-US"/>
          </a:p>
        </p:txBody>
      </p:sp>
    </p:spTree>
    <p:extLst>
      <p:ext uri="{BB962C8B-B14F-4D97-AF65-F5344CB8AC3E}">
        <p14:creationId xmlns:p14="http://schemas.microsoft.com/office/powerpoint/2010/main" val="395887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EB52A3F-588B-418B-BFEE-6087CBF7C0E8}"/>
              </a:ext>
            </a:extLst>
          </p:cNvPr>
          <p:cNvSpPr>
            <a:spLocks noGrp="1" noChangeArrowheads="1"/>
          </p:cNvSpPr>
          <p:nvPr>
            <p:ph type="dt" sz="half" idx="10"/>
          </p:nvPr>
        </p:nvSpPr>
        <p:spPr>
          <a:ln/>
        </p:spPr>
        <p:txBody>
          <a:bodyPr/>
          <a:lstStyle>
            <a:lvl1pPr>
              <a:defRPr/>
            </a:lvl1pPr>
          </a:lstStyle>
          <a:p>
            <a:pPr>
              <a:defRPr/>
            </a:pPr>
            <a:fld id="{EEB1106B-F079-417B-ABB8-10EF1C34E3D0}" type="datetimeFigureOut">
              <a:rPr lang="en-US"/>
              <a:pPr>
                <a:defRPr/>
              </a:pPr>
              <a:t>08/05/2023</a:t>
            </a:fld>
            <a:endParaRPr lang="en-US"/>
          </a:p>
        </p:txBody>
      </p:sp>
      <p:sp>
        <p:nvSpPr>
          <p:cNvPr id="6" name="Rectangle 5">
            <a:extLst>
              <a:ext uri="{FF2B5EF4-FFF2-40B4-BE49-F238E27FC236}">
                <a16:creationId xmlns:a16="http://schemas.microsoft.com/office/drawing/2014/main" xmlns="" id="{C6F0DD53-F50E-4A48-AF0C-59004C501C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EC74114-6993-4C6D-B443-9D0A83A07CFD}"/>
              </a:ext>
            </a:extLst>
          </p:cNvPr>
          <p:cNvSpPr>
            <a:spLocks noGrp="1" noChangeArrowheads="1"/>
          </p:cNvSpPr>
          <p:nvPr>
            <p:ph type="sldNum" sz="quarter" idx="12"/>
          </p:nvPr>
        </p:nvSpPr>
        <p:spPr>
          <a:ln/>
        </p:spPr>
        <p:txBody>
          <a:bodyPr/>
          <a:lstStyle>
            <a:lvl1pPr>
              <a:defRPr/>
            </a:lvl1pPr>
          </a:lstStyle>
          <a:p>
            <a:fld id="{F8499107-987C-4681-AC43-16DA37F2892E}" type="slidenum">
              <a:rPr lang="en-US" altLang="en-US"/>
              <a:pPr/>
              <a:t>‹#›</a:t>
            </a:fld>
            <a:endParaRPr lang="en-US" altLang="en-US"/>
          </a:p>
        </p:txBody>
      </p:sp>
    </p:spTree>
    <p:extLst>
      <p:ext uri="{BB962C8B-B14F-4D97-AF65-F5344CB8AC3E}">
        <p14:creationId xmlns:p14="http://schemas.microsoft.com/office/powerpoint/2010/main" val="381876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3D8183F7-5470-457A-B626-57356056EC80}"/>
              </a:ext>
            </a:extLst>
          </p:cNvPr>
          <p:cNvSpPr>
            <a:spLocks noGrp="1" noChangeArrowheads="1"/>
          </p:cNvSpPr>
          <p:nvPr>
            <p:ph type="dt" sz="half" idx="10"/>
          </p:nvPr>
        </p:nvSpPr>
        <p:spPr>
          <a:ln/>
        </p:spPr>
        <p:txBody>
          <a:bodyPr/>
          <a:lstStyle>
            <a:lvl1pPr>
              <a:defRPr/>
            </a:lvl1pPr>
          </a:lstStyle>
          <a:p>
            <a:pPr>
              <a:defRPr/>
            </a:pPr>
            <a:fld id="{6FEEEC41-CC69-4163-8255-E6201FC6F696}" type="datetimeFigureOut">
              <a:rPr lang="en-US"/>
              <a:pPr>
                <a:defRPr/>
              </a:pPr>
              <a:t>08/05/2023</a:t>
            </a:fld>
            <a:endParaRPr lang="en-US"/>
          </a:p>
        </p:txBody>
      </p:sp>
      <p:sp>
        <p:nvSpPr>
          <p:cNvPr id="8" name="Rectangle 5">
            <a:extLst>
              <a:ext uri="{FF2B5EF4-FFF2-40B4-BE49-F238E27FC236}">
                <a16:creationId xmlns:a16="http://schemas.microsoft.com/office/drawing/2014/main" xmlns="" id="{865E8CD8-473D-4507-AD40-ED258A2F76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B10FE1B9-39A1-4B64-B870-0E6DB1F6D79B}"/>
              </a:ext>
            </a:extLst>
          </p:cNvPr>
          <p:cNvSpPr>
            <a:spLocks noGrp="1" noChangeArrowheads="1"/>
          </p:cNvSpPr>
          <p:nvPr>
            <p:ph type="sldNum" sz="quarter" idx="12"/>
          </p:nvPr>
        </p:nvSpPr>
        <p:spPr>
          <a:ln/>
        </p:spPr>
        <p:txBody>
          <a:bodyPr/>
          <a:lstStyle>
            <a:lvl1pPr>
              <a:defRPr/>
            </a:lvl1pPr>
          </a:lstStyle>
          <a:p>
            <a:fld id="{5BB623DB-7DC6-45B1-A0F5-C2A4D168E2B4}" type="slidenum">
              <a:rPr lang="en-US" altLang="en-US"/>
              <a:pPr/>
              <a:t>‹#›</a:t>
            </a:fld>
            <a:endParaRPr lang="en-US" altLang="en-US"/>
          </a:p>
        </p:txBody>
      </p:sp>
    </p:spTree>
    <p:extLst>
      <p:ext uri="{BB962C8B-B14F-4D97-AF65-F5344CB8AC3E}">
        <p14:creationId xmlns:p14="http://schemas.microsoft.com/office/powerpoint/2010/main" val="4134990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2D555FC3-0847-43FF-B496-2D0C52A2C2CD}"/>
              </a:ext>
            </a:extLst>
          </p:cNvPr>
          <p:cNvSpPr>
            <a:spLocks noGrp="1" noChangeArrowheads="1"/>
          </p:cNvSpPr>
          <p:nvPr>
            <p:ph type="dt" sz="half" idx="10"/>
          </p:nvPr>
        </p:nvSpPr>
        <p:spPr>
          <a:ln/>
        </p:spPr>
        <p:txBody>
          <a:bodyPr/>
          <a:lstStyle>
            <a:lvl1pPr>
              <a:defRPr/>
            </a:lvl1pPr>
          </a:lstStyle>
          <a:p>
            <a:pPr>
              <a:defRPr/>
            </a:pPr>
            <a:fld id="{C68B653D-F284-4003-9441-EA2F6EF13D06}" type="datetimeFigureOut">
              <a:rPr lang="en-US"/>
              <a:pPr>
                <a:defRPr/>
              </a:pPr>
              <a:t>08/05/2023</a:t>
            </a:fld>
            <a:endParaRPr lang="en-US"/>
          </a:p>
        </p:txBody>
      </p:sp>
      <p:sp>
        <p:nvSpPr>
          <p:cNvPr id="4" name="Rectangle 5">
            <a:extLst>
              <a:ext uri="{FF2B5EF4-FFF2-40B4-BE49-F238E27FC236}">
                <a16:creationId xmlns:a16="http://schemas.microsoft.com/office/drawing/2014/main" xmlns="" id="{259ABAFA-E57C-420A-98FF-102235EA0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137B5D89-CFEC-4592-A511-EC7261B5AAEF}"/>
              </a:ext>
            </a:extLst>
          </p:cNvPr>
          <p:cNvSpPr>
            <a:spLocks noGrp="1" noChangeArrowheads="1"/>
          </p:cNvSpPr>
          <p:nvPr>
            <p:ph type="sldNum" sz="quarter" idx="12"/>
          </p:nvPr>
        </p:nvSpPr>
        <p:spPr>
          <a:ln/>
        </p:spPr>
        <p:txBody>
          <a:bodyPr/>
          <a:lstStyle>
            <a:lvl1pPr>
              <a:defRPr/>
            </a:lvl1pPr>
          </a:lstStyle>
          <a:p>
            <a:fld id="{5CFF570A-9F8C-4B60-A920-C8B22640351C}" type="slidenum">
              <a:rPr lang="en-US" altLang="en-US"/>
              <a:pPr/>
              <a:t>‹#›</a:t>
            </a:fld>
            <a:endParaRPr lang="en-US" altLang="en-US"/>
          </a:p>
        </p:txBody>
      </p:sp>
    </p:spTree>
    <p:extLst>
      <p:ext uri="{BB962C8B-B14F-4D97-AF65-F5344CB8AC3E}">
        <p14:creationId xmlns:p14="http://schemas.microsoft.com/office/powerpoint/2010/main" val="242630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0962AB7B-9D87-4FAF-9621-005160FB0388}"/>
              </a:ext>
            </a:extLst>
          </p:cNvPr>
          <p:cNvSpPr>
            <a:spLocks noGrp="1" noChangeArrowheads="1"/>
          </p:cNvSpPr>
          <p:nvPr>
            <p:ph type="dt" sz="half" idx="10"/>
          </p:nvPr>
        </p:nvSpPr>
        <p:spPr>
          <a:ln/>
        </p:spPr>
        <p:txBody>
          <a:bodyPr/>
          <a:lstStyle>
            <a:lvl1pPr>
              <a:defRPr/>
            </a:lvl1pPr>
          </a:lstStyle>
          <a:p>
            <a:pPr>
              <a:defRPr/>
            </a:pPr>
            <a:fld id="{A3B0B635-0C6E-4FF3-A4A6-2DDCA432196F}" type="datetimeFigureOut">
              <a:rPr lang="en-US"/>
              <a:pPr>
                <a:defRPr/>
              </a:pPr>
              <a:t>08/05/2023</a:t>
            </a:fld>
            <a:endParaRPr lang="en-US"/>
          </a:p>
        </p:txBody>
      </p:sp>
      <p:sp>
        <p:nvSpPr>
          <p:cNvPr id="3" name="Rectangle 5">
            <a:extLst>
              <a:ext uri="{FF2B5EF4-FFF2-40B4-BE49-F238E27FC236}">
                <a16:creationId xmlns:a16="http://schemas.microsoft.com/office/drawing/2014/main" xmlns="" id="{C638B7D3-4040-46AD-B08A-9671914DDD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99080384-1207-45C3-8662-6A3AEA960EDB}"/>
              </a:ext>
            </a:extLst>
          </p:cNvPr>
          <p:cNvSpPr>
            <a:spLocks noGrp="1" noChangeArrowheads="1"/>
          </p:cNvSpPr>
          <p:nvPr>
            <p:ph type="sldNum" sz="quarter" idx="12"/>
          </p:nvPr>
        </p:nvSpPr>
        <p:spPr>
          <a:ln/>
        </p:spPr>
        <p:txBody>
          <a:bodyPr/>
          <a:lstStyle>
            <a:lvl1pPr>
              <a:defRPr/>
            </a:lvl1pPr>
          </a:lstStyle>
          <a:p>
            <a:fld id="{59CB6DDF-08AF-48A6-B777-57BD1DB63904}" type="slidenum">
              <a:rPr lang="en-US" altLang="en-US"/>
              <a:pPr/>
              <a:t>‹#›</a:t>
            </a:fld>
            <a:endParaRPr lang="en-US" altLang="en-US"/>
          </a:p>
        </p:txBody>
      </p:sp>
    </p:spTree>
    <p:extLst>
      <p:ext uri="{BB962C8B-B14F-4D97-AF65-F5344CB8AC3E}">
        <p14:creationId xmlns:p14="http://schemas.microsoft.com/office/powerpoint/2010/main" val="15648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8F0396-7854-449B-9263-3DEFA2051A2C}" type="slidenum">
              <a:rPr lang="en-US" altLang="en-US"/>
              <a:pPr>
                <a:defRPr/>
              </a:pPr>
              <a:t>‹#›</a:t>
            </a:fld>
            <a:endParaRPr lang="en-US" altLang="en-US"/>
          </a:p>
        </p:txBody>
      </p:sp>
    </p:spTree>
    <p:extLst>
      <p:ext uri="{BB962C8B-B14F-4D97-AF65-F5344CB8AC3E}">
        <p14:creationId xmlns:p14="http://schemas.microsoft.com/office/powerpoint/2010/main" val="1064270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E650501A-3322-4AD1-B06C-57DEE406DDAE}"/>
              </a:ext>
            </a:extLst>
          </p:cNvPr>
          <p:cNvSpPr>
            <a:spLocks noGrp="1" noChangeArrowheads="1"/>
          </p:cNvSpPr>
          <p:nvPr>
            <p:ph type="dt" sz="half" idx="10"/>
          </p:nvPr>
        </p:nvSpPr>
        <p:spPr>
          <a:ln/>
        </p:spPr>
        <p:txBody>
          <a:bodyPr/>
          <a:lstStyle>
            <a:lvl1pPr>
              <a:defRPr/>
            </a:lvl1pPr>
          </a:lstStyle>
          <a:p>
            <a:pPr>
              <a:defRPr/>
            </a:pPr>
            <a:fld id="{291C229F-F8AD-457D-ABC3-B9B456270DBF}" type="datetimeFigureOut">
              <a:rPr lang="en-US"/>
              <a:pPr>
                <a:defRPr/>
              </a:pPr>
              <a:t>08/05/2023</a:t>
            </a:fld>
            <a:endParaRPr lang="en-US"/>
          </a:p>
        </p:txBody>
      </p:sp>
      <p:sp>
        <p:nvSpPr>
          <p:cNvPr id="6" name="Rectangle 5">
            <a:extLst>
              <a:ext uri="{FF2B5EF4-FFF2-40B4-BE49-F238E27FC236}">
                <a16:creationId xmlns:a16="http://schemas.microsoft.com/office/drawing/2014/main" xmlns="" id="{67BA3780-7D1D-4F19-B740-6FA869337C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A8FBC87-3B7C-4051-B47E-1E3A34138EF1}"/>
              </a:ext>
            </a:extLst>
          </p:cNvPr>
          <p:cNvSpPr>
            <a:spLocks noGrp="1" noChangeArrowheads="1"/>
          </p:cNvSpPr>
          <p:nvPr>
            <p:ph type="sldNum" sz="quarter" idx="12"/>
          </p:nvPr>
        </p:nvSpPr>
        <p:spPr>
          <a:ln/>
        </p:spPr>
        <p:txBody>
          <a:bodyPr/>
          <a:lstStyle>
            <a:lvl1pPr>
              <a:defRPr/>
            </a:lvl1pPr>
          </a:lstStyle>
          <a:p>
            <a:fld id="{7A1560E7-6A64-44C5-81CD-B2245A684736}" type="slidenum">
              <a:rPr lang="en-US" altLang="en-US"/>
              <a:pPr/>
              <a:t>‹#›</a:t>
            </a:fld>
            <a:endParaRPr lang="en-US" altLang="en-US"/>
          </a:p>
        </p:txBody>
      </p:sp>
    </p:spTree>
    <p:extLst>
      <p:ext uri="{BB962C8B-B14F-4D97-AF65-F5344CB8AC3E}">
        <p14:creationId xmlns:p14="http://schemas.microsoft.com/office/powerpoint/2010/main" val="2983643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A2FD77ED-0592-4067-8273-25E89E45FA5B}"/>
              </a:ext>
            </a:extLst>
          </p:cNvPr>
          <p:cNvSpPr>
            <a:spLocks noGrp="1" noChangeArrowheads="1"/>
          </p:cNvSpPr>
          <p:nvPr>
            <p:ph type="dt" sz="half" idx="10"/>
          </p:nvPr>
        </p:nvSpPr>
        <p:spPr>
          <a:ln/>
        </p:spPr>
        <p:txBody>
          <a:bodyPr/>
          <a:lstStyle>
            <a:lvl1pPr>
              <a:defRPr/>
            </a:lvl1pPr>
          </a:lstStyle>
          <a:p>
            <a:pPr>
              <a:defRPr/>
            </a:pPr>
            <a:fld id="{C1DFB7D5-30E7-4B9B-94FE-FD782AA08FDD}" type="datetimeFigureOut">
              <a:rPr lang="en-US"/>
              <a:pPr>
                <a:defRPr/>
              </a:pPr>
              <a:t>08/05/2023</a:t>
            </a:fld>
            <a:endParaRPr lang="en-US"/>
          </a:p>
        </p:txBody>
      </p:sp>
      <p:sp>
        <p:nvSpPr>
          <p:cNvPr id="6" name="Rectangle 5">
            <a:extLst>
              <a:ext uri="{FF2B5EF4-FFF2-40B4-BE49-F238E27FC236}">
                <a16:creationId xmlns:a16="http://schemas.microsoft.com/office/drawing/2014/main" xmlns="" id="{7B5150BB-EA55-4B23-B7A6-FC22896E62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72D1323-E99A-4563-8636-15024A5C55C7}"/>
              </a:ext>
            </a:extLst>
          </p:cNvPr>
          <p:cNvSpPr>
            <a:spLocks noGrp="1" noChangeArrowheads="1"/>
          </p:cNvSpPr>
          <p:nvPr>
            <p:ph type="sldNum" sz="quarter" idx="12"/>
          </p:nvPr>
        </p:nvSpPr>
        <p:spPr>
          <a:ln/>
        </p:spPr>
        <p:txBody>
          <a:bodyPr/>
          <a:lstStyle>
            <a:lvl1pPr>
              <a:defRPr/>
            </a:lvl1pPr>
          </a:lstStyle>
          <a:p>
            <a:fld id="{620C6138-60E7-42A5-8E96-016FBC98080B}" type="slidenum">
              <a:rPr lang="en-US" altLang="en-US"/>
              <a:pPr/>
              <a:t>‹#›</a:t>
            </a:fld>
            <a:endParaRPr lang="en-US" altLang="en-US"/>
          </a:p>
        </p:txBody>
      </p:sp>
    </p:spTree>
    <p:extLst>
      <p:ext uri="{BB962C8B-B14F-4D97-AF65-F5344CB8AC3E}">
        <p14:creationId xmlns:p14="http://schemas.microsoft.com/office/powerpoint/2010/main" val="755308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48FADC3-8206-42A9-B79F-A88F7F9142FB}"/>
              </a:ext>
            </a:extLst>
          </p:cNvPr>
          <p:cNvSpPr>
            <a:spLocks noGrp="1" noChangeArrowheads="1"/>
          </p:cNvSpPr>
          <p:nvPr>
            <p:ph type="dt" sz="half" idx="10"/>
          </p:nvPr>
        </p:nvSpPr>
        <p:spPr>
          <a:ln/>
        </p:spPr>
        <p:txBody>
          <a:bodyPr/>
          <a:lstStyle>
            <a:lvl1pPr>
              <a:defRPr/>
            </a:lvl1pPr>
          </a:lstStyle>
          <a:p>
            <a:pPr>
              <a:defRPr/>
            </a:pPr>
            <a:fld id="{F4F90CD8-61CA-4F8C-AF5B-291EA8AF0DC5}" type="datetimeFigureOut">
              <a:rPr lang="en-US"/>
              <a:pPr>
                <a:defRPr/>
              </a:pPr>
              <a:t>08/05/2023</a:t>
            </a:fld>
            <a:endParaRPr lang="en-US"/>
          </a:p>
        </p:txBody>
      </p:sp>
      <p:sp>
        <p:nvSpPr>
          <p:cNvPr id="5" name="Rectangle 5">
            <a:extLst>
              <a:ext uri="{FF2B5EF4-FFF2-40B4-BE49-F238E27FC236}">
                <a16:creationId xmlns:a16="http://schemas.microsoft.com/office/drawing/2014/main" xmlns="" id="{DB9CF579-C84F-4B48-8FFD-586E08EA38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9DC3138-8A08-44AA-82E9-771A9B8F078B}"/>
              </a:ext>
            </a:extLst>
          </p:cNvPr>
          <p:cNvSpPr>
            <a:spLocks noGrp="1" noChangeArrowheads="1"/>
          </p:cNvSpPr>
          <p:nvPr>
            <p:ph type="sldNum" sz="quarter" idx="12"/>
          </p:nvPr>
        </p:nvSpPr>
        <p:spPr>
          <a:ln/>
        </p:spPr>
        <p:txBody>
          <a:bodyPr/>
          <a:lstStyle>
            <a:lvl1pPr>
              <a:defRPr/>
            </a:lvl1pPr>
          </a:lstStyle>
          <a:p>
            <a:fld id="{35D76DAF-6651-4BB8-B13E-18BEED186C9C}" type="slidenum">
              <a:rPr lang="en-US" altLang="en-US"/>
              <a:pPr/>
              <a:t>‹#›</a:t>
            </a:fld>
            <a:endParaRPr lang="en-US" altLang="en-US"/>
          </a:p>
        </p:txBody>
      </p:sp>
    </p:spTree>
    <p:extLst>
      <p:ext uri="{BB962C8B-B14F-4D97-AF65-F5344CB8AC3E}">
        <p14:creationId xmlns:p14="http://schemas.microsoft.com/office/powerpoint/2010/main" val="3319611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D20FB39-8AD2-4ED0-BD27-8BC4FAB40D40}"/>
              </a:ext>
            </a:extLst>
          </p:cNvPr>
          <p:cNvSpPr>
            <a:spLocks noGrp="1" noChangeArrowheads="1"/>
          </p:cNvSpPr>
          <p:nvPr>
            <p:ph type="dt" sz="half" idx="10"/>
          </p:nvPr>
        </p:nvSpPr>
        <p:spPr>
          <a:ln/>
        </p:spPr>
        <p:txBody>
          <a:bodyPr/>
          <a:lstStyle>
            <a:lvl1pPr>
              <a:defRPr/>
            </a:lvl1pPr>
          </a:lstStyle>
          <a:p>
            <a:pPr>
              <a:defRPr/>
            </a:pPr>
            <a:fld id="{43ADD76F-E38D-4D69-99BD-E96471D7B50C}" type="datetimeFigureOut">
              <a:rPr lang="en-US"/>
              <a:pPr>
                <a:defRPr/>
              </a:pPr>
              <a:t>08/05/2023</a:t>
            </a:fld>
            <a:endParaRPr lang="en-US"/>
          </a:p>
        </p:txBody>
      </p:sp>
      <p:sp>
        <p:nvSpPr>
          <p:cNvPr id="5" name="Rectangle 5">
            <a:extLst>
              <a:ext uri="{FF2B5EF4-FFF2-40B4-BE49-F238E27FC236}">
                <a16:creationId xmlns:a16="http://schemas.microsoft.com/office/drawing/2014/main" xmlns="" id="{1172917A-344D-4818-A1B8-5994E7273A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31566F1-C4A2-4138-A755-2C91D3C4A95C}"/>
              </a:ext>
            </a:extLst>
          </p:cNvPr>
          <p:cNvSpPr>
            <a:spLocks noGrp="1" noChangeArrowheads="1"/>
          </p:cNvSpPr>
          <p:nvPr>
            <p:ph type="sldNum" sz="quarter" idx="12"/>
          </p:nvPr>
        </p:nvSpPr>
        <p:spPr>
          <a:ln/>
        </p:spPr>
        <p:txBody>
          <a:bodyPr/>
          <a:lstStyle>
            <a:lvl1pPr>
              <a:defRPr/>
            </a:lvl1pPr>
          </a:lstStyle>
          <a:p>
            <a:fld id="{3DAF8400-3AF6-42D2-8AF0-B50E6E285F9D}" type="slidenum">
              <a:rPr lang="en-US" altLang="en-US"/>
              <a:pPr/>
              <a:t>‹#›</a:t>
            </a:fld>
            <a:endParaRPr lang="en-US" altLang="en-US"/>
          </a:p>
        </p:txBody>
      </p:sp>
    </p:spTree>
    <p:extLst>
      <p:ext uri="{BB962C8B-B14F-4D97-AF65-F5344CB8AC3E}">
        <p14:creationId xmlns:p14="http://schemas.microsoft.com/office/powerpoint/2010/main" val="3130126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57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8718C-ED5D-4E44-9AEA-9DA8B2B9EB69}" type="slidenum">
              <a:rPr lang="en-US" altLang="en-US"/>
              <a:pPr>
                <a:defRPr/>
              </a:pPr>
              <a:t>‹#›</a:t>
            </a:fld>
            <a:endParaRPr lang="en-US" altLang="en-US"/>
          </a:p>
        </p:txBody>
      </p:sp>
    </p:spTree>
    <p:extLst>
      <p:ext uri="{BB962C8B-B14F-4D97-AF65-F5344CB8AC3E}">
        <p14:creationId xmlns:p14="http://schemas.microsoft.com/office/powerpoint/2010/main" val="234809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70FD69-630A-4044-8A66-5B3F5359A45C}" type="slidenum">
              <a:rPr lang="en-US" altLang="en-US"/>
              <a:pPr>
                <a:defRPr/>
              </a:pPr>
              <a:t>‹#›</a:t>
            </a:fld>
            <a:endParaRPr lang="en-US" altLang="en-US"/>
          </a:p>
        </p:txBody>
      </p:sp>
    </p:spTree>
    <p:extLst>
      <p:ext uri="{BB962C8B-B14F-4D97-AF65-F5344CB8AC3E}">
        <p14:creationId xmlns:p14="http://schemas.microsoft.com/office/powerpoint/2010/main" val="172396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973B81-AD5E-4789-B7D9-69F0E9DCB338}" type="slidenum">
              <a:rPr lang="en-US" altLang="en-US"/>
              <a:pPr>
                <a:defRPr/>
              </a:pPr>
              <a:t>‹#›</a:t>
            </a:fld>
            <a:endParaRPr lang="en-US" altLang="en-US"/>
          </a:p>
        </p:txBody>
      </p:sp>
    </p:spTree>
    <p:extLst>
      <p:ext uri="{BB962C8B-B14F-4D97-AF65-F5344CB8AC3E}">
        <p14:creationId xmlns:p14="http://schemas.microsoft.com/office/powerpoint/2010/main" val="380357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60CAC2-7DAB-44CD-B76C-BAECCDD13A35}" type="slidenum">
              <a:rPr lang="en-US" altLang="en-US"/>
              <a:pPr>
                <a:defRPr/>
              </a:pPr>
              <a:t>‹#›</a:t>
            </a:fld>
            <a:endParaRPr lang="en-US" altLang="en-US"/>
          </a:p>
        </p:txBody>
      </p:sp>
    </p:spTree>
    <p:extLst>
      <p:ext uri="{BB962C8B-B14F-4D97-AF65-F5344CB8AC3E}">
        <p14:creationId xmlns:p14="http://schemas.microsoft.com/office/powerpoint/2010/main" val="247991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203134-E620-4BD3-B803-19E018D4C076}" type="slidenum">
              <a:rPr lang="en-US" altLang="en-US"/>
              <a:pPr>
                <a:defRPr/>
              </a:pPr>
              <a:t>‹#›</a:t>
            </a:fld>
            <a:endParaRPr lang="en-US" altLang="en-US"/>
          </a:p>
        </p:txBody>
      </p:sp>
    </p:spTree>
    <p:extLst>
      <p:ext uri="{BB962C8B-B14F-4D97-AF65-F5344CB8AC3E}">
        <p14:creationId xmlns:p14="http://schemas.microsoft.com/office/powerpoint/2010/main" val="75733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51F21D-90A7-45D2-AD9A-8EA8D432598D}" type="slidenum">
              <a:rPr lang="en-US" altLang="en-US"/>
              <a:pPr>
                <a:defRPr/>
              </a:pPr>
              <a:t>‹#›</a:t>
            </a:fld>
            <a:endParaRPr lang="en-US" altLang="en-US"/>
          </a:p>
        </p:txBody>
      </p:sp>
    </p:spTree>
    <p:extLst>
      <p:ext uri="{BB962C8B-B14F-4D97-AF65-F5344CB8AC3E}">
        <p14:creationId xmlns:p14="http://schemas.microsoft.com/office/powerpoint/2010/main" val="52427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2B584D-3DFC-4A1F-AB7F-916D0FB309F3}" type="slidenum">
              <a:rPr lang="en-US" altLang="en-US"/>
              <a:pPr>
                <a:defRPr/>
              </a:pPr>
              <a:t>‹#›</a:t>
            </a:fld>
            <a:endParaRPr lang="en-US" altLang="en-US"/>
          </a:p>
        </p:txBody>
      </p:sp>
    </p:spTree>
    <p:extLst>
      <p:ext uri="{BB962C8B-B14F-4D97-AF65-F5344CB8AC3E}">
        <p14:creationId xmlns:p14="http://schemas.microsoft.com/office/powerpoint/2010/main" val="372270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atin typeface=".VnTimeH" panose="020B7200000000000000" pitchFamily="34" charset="0"/>
              </a:defRPr>
            </a:lvl1pPr>
          </a:lstStyle>
          <a:p>
            <a:pPr>
              <a:defRPr/>
            </a:pPr>
            <a:fld id="{59AFA3FE-F666-4C84-B1B8-D337AFF008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H" pitchFamily="34" charset="0"/>
        </a:defRPr>
      </a:lvl2pPr>
      <a:lvl3pPr algn="ctr" rtl="0" eaLnBrk="0" fontAlgn="base" hangingPunct="0">
        <a:spcBef>
          <a:spcPct val="0"/>
        </a:spcBef>
        <a:spcAft>
          <a:spcPct val="0"/>
        </a:spcAft>
        <a:defRPr sz="4400">
          <a:solidFill>
            <a:schemeClr val="tx2"/>
          </a:solidFill>
          <a:latin typeface=".VnTimeH" pitchFamily="34" charset="0"/>
        </a:defRPr>
      </a:lvl3pPr>
      <a:lvl4pPr algn="ctr" rtl="0" eaLnBrk="0" fontAlgn="base" hangingPunct="0">
        <a:spcBef>
          <a:spcPct val="0"/>
        </a:spcBef>
        <a:spcAft>
          <a:spcPct val="0"/>
        </a:spcAft>
        <a:defRPr sz="4400">
          <a:solidFill>
            <a:schemeClr val="tx2"/>
          </a:solidFill>
          <a:latin typeface=".VnTimeH" pitchFamily="34" charset="0"/>
        </a:defRPr>
      </a:lvl4pPr>
      <a:lvl5pPr algn="ctr" rtl="0" eaLnBrk="0" fontAlgn="base" hangingPunct="0">
        <a:spcBef>
          <a:spcPct val="0"/>
        </a:spcBef>
        <a:spcAft>
          <a:spcPct val="0"/>
        </a:spcAft>
        <a:defRPr sz="4400">
          <a:solidFill>
            <a:schemeClr val="tx2"/>
          </a:solidFill>
          <a:latin typeface=".VnTimeH" pitchFamily="34" charset="0"/>
        </a:defRPr>
      </a:lvl5pPr>
      <a:lvl6pPr marL="457200" algn="ctr" rtl="0" fontAlgn="base">
        <a:spcBef>
          <a:spcPct val="0"/>
        </a:spcBef>
        <a:spcAft>
          <a:spcPct val="0"/>
        </a:spcAft>
        <a:defRPr sz="4400">
          <a:solidFill>
            <a:schemeClr val="tx2"/>
          </a:solidFill>
          <a:latin typeface=".VnTimeH" pitchFamily="34" charset="0"/>
        </a:defRPr>
      </a:lvl6pPr>
      <a:lvl7pPr marL="914400" algn="ctr" rtl="0" fontAlgn="base">
        <a:spcBef>
          <a:spcPct val="0"/>
        </a:spcBef>
        <a:spcAft>
          <a:spcPct val="0"/>
        </a:spcAft>
        <a:defRPr sz="4400">
          <a:solidFill>
            <a:schemeClr val="tx2"/>
          </a:solidFill>
          <a:latin typeface=".VnTimeH" pitchFamily="34" charset="0"/>
        </a:defRPr>
      </a:lvl7pPr>
      <a:lvl8pPr marL="1371600" algn="ctr" rtl="0" fontAlgn="base">
        <a:spcBef>
          <a:spcPct val="0"/>
        </a:spcBef>
        <a:spcAft>
          <a:spcPct val="0"/>
        </a:spcAft>
        <a:defRPr sz="4400">
          <a:solidFill>
            <a:schemeClr val="tx2"/>
          </a:solidFill>
          <a:latin typeface=".VnTimeH" pitchFamily="34" charset="0"/>
        </a:defRPr>
      </a:lvl8pPr>
      <a:lvl9pPr marL="1828800" algn="ctr" rtl="0" fontAlgn="base">
        <a:spcBef>
          <a:spcPct val="0"/>
        </a:spcBef>
        <a:spcAft>
          <a:spcPct val="0"/>
        </a:spcAft>
        <a:defRPr sz="4400">
          <a:solidFill>
            <a:schemeClr val="tx2"/>
          </a:solidFill>
          <a:latin typeface=".VnTime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F7ABB57-29FD-41F5-A0F3-BF5C63FD3E6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xmlns="" id="{4AA3D969-1475-4338-A48D-E51AAC12296B}"/>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37892" name="Rectangle 4">
            <a:extLst>
              <a:ext uri="{FF2B5EF4-FFF2-40B4-BE49-F238E27FC236}">
                <a16:creationId xmlns:a16="http://schemas.microsoft.com/office/drawing/2014/main" xmlns="" id="{5C408BDB-0FB2-4478-B3F4-EEE6CBC03C8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fld id="{B2313A4A-7BFC-493D-AC5F-764BC37A5304}" type="datetimeFigureOut">
              <a:rPr lang="en-US"/>
              <a:pPr>
                <a:defRPr/>
              </a:pPr>
              <a:t>08/05/2023</a:t>
            </a:fld>
            <a:endParaRPr lang="en-US"/>
          </a:p>
        </p:txBody>
      </p:sp>
      <p:sp>
        <p:nvSpPr>
          <p:cNvPr id="37893" name="Rectangle 5">
            <a:extLst>
              <a:ext uri="{FF2B5EF4-FFF2-40B4-BE49-F238E27FC236}">
                <a16:creationId xmlns:a16="http://schemas.microsoft.com/office/drawing/2014/main" xmlns="" id="{AD57793B-2ED7-4EB8-9DE8-9003F1F466D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37894" name="Rectangle 6">
            <a:extLst>
              <a:ext uri="{FF2B5EF4-FFF2-40B4-BE49-F238E27FC236}">
                <a16:creationId xmlns:a16="http://schemas.microsoft.com/office/drawing/2014/main" xmlns="" id="{FE69CD1C-6D74-496A-8F73-58CC2AD4814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fld id="{CD3E62ED-5A67-413C-8F8D-7AD809F7EF81}" type="slidenum">
              <a:rPr lang="en-US" altLang="en-US"/>
              <a:pPr/>
              <a:t>‹#›</a:t>
            </a:fld>
            <a:endParaRPr lang="en-US" altLang="en-US"/>
          </a:p>
        </p:txBody>
      </p:sp>
    </p:spTree>
    <p:extLst>
      <p:ext uri="{BB962C8B-B14F-4D97-AF65-F5344CB8AC3E}">
        <p14:creationId xmlns:p14="http://schemas.microsoft.com/office/powerpoint/2010/main" val="17566846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2.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t> </a:t>
            </a:r>
          </a:p>
        </p:txBody>
      </p:sp>
      <p:sp>
        <p:nvSpPr>
          <p:cNvPr id="7171" name="Text Box 3"/>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latin typeface=".VnTime" panose="020B7200000000000000" pitchFamily="34" charset="0"/>
              </a:rPr>
              <a:t>   </a:t>
            </a:r>
          </a:p>
        </p:txBody>
      </p:sp>
      <p:sp>
        <p:nvSpPr>
          <p:cNvPr id="7172" name="Text Box 5"/>
          <p:cNvSpPr txBox="1">
            <a:spLocks noChangeArrowheads="1"/>
          </p:cNvSpPr>
          <p:nvPr/>
        </p:nvSpPr>
        <p:spPr bwMode="auto">
          <a:xfrm>
            <a:off x="0" y="5097463"/>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sp>
        <p:nvSpPr>
          <p:cNvPr id="7173" name="Text Box 7"/>
          <p:cNvSpPr txBox="1">
            <a:spLocks noChangeArrowheads="1"/>
          </p:cNvSpPr>
          <p:nvPr/>
        </p:nvSpPr>
        <p:spPr bwMode="auto">
          <a:xfrm>
            <a:off x="2133600" y="5181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pic>
        <p:nvPicPr>
          <p:cNvPr id="7174" name="Picture 10" descr="scan0002"/>
          <p:cNvPicPr>
            <a:picLocks noChangeAspect="1" noChangeArrowheads="1"/>
          </p:cNvPicPr>
          <p:nvPr/>
        </p:nvPicPr>
        <p:blipFill>
          <a:blip r:embed="rId2">
            <a:lum bright="-16000" contrast="40000"/>
            <a:extLst>
              <a:ext uri="{28A0092B-C50C-407E-A947-70E740481C1C}">
                <a14:useLocalDpi xmlns:a14="http://schemas.microsoft.com/office/drawing/2010/main" val="0"/>
              </a:ext>
            </a:extLst>
          </a:blip>
          <a:srcRect l="2632" t="488" b="65797"/>
          <a:stretch>
            <a:fillRect/>
          </a:stretch>
        </p:blipFill>
        <p:spPr bwMode="auto">
          <a:xfrm>
            <a:off x="152400" y="914400"/>
            <a:ext cx="44196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2" descr="scan0004"/>
          <p:cNvPicPr>
            <a:picLocks noChangeAspect="1" noChangeArrowheads="1"/>
          </p:cNvPicPr>
          <p:nvPr/>
        </p:nvPicPr>
        <p:blipFill>
          <a:blip r:embed="rId3">
            <a:lum bright="-14000" contrast="40000"/>
            <a:extLst>
              <a:ext uri="{28A0092B-C50C-407E-A947-70E740481C1C}">
                <a14:useLocalDpi xmlns:a14="http://schemas.microsoft.com/office/drawing/2010/main" val="0"/>
              </a:ext>
            </a:extLst>
          </a:blip>
          <a:srcRect l="29355" b="66327"/>
          <a:stretch>
            <a:fillRect/>
          </a:stretch>
        </p:blipFill>
        <p:spPr bwMode="auto">
          <a:xfrm>
            <a:off x="4724400" y="914400"/>
            <a:ext cx="4267200" cy="2894013"/>
          </a:xfrm>
          <a:prstGeom prst="rect">
            <a:avLst/>
          </a:prstGeom>
          <a:solidFill>
            <a:srgbClr val="FF0000"/>
          </a:solidFill>
          <a:ln w="9525">
            <a:solidFill>
              <a:srgbClr val="FF0000"/>
            </a:solidFill>
            <a:miter lim="800000"/>
            <a:headEnd/>
            <a:tailEnd/>
          </a:ln>
        </p:spPr>
      </p:pic>
      <p:pic>
        <p:nvPicPr>
          <p:cNvPr id="7176" name="Picture 13" descr="scan0004"/>
          <p:cNvPicPr>
            <a:picLocks noChangeAspect="1" noChangeArrowheads="1"/>
          </p:cNvPicPr>
          <p:nvPr/>
        </p:nvPicPr>
        <p:blipFill>
          <a:blip r:embed="rId3">
            <a:lum bright="-14000" contrast="58000"/>
            <a:extLst>
              <a:ext uri="{28A0092B-C50C-407E-A947-70E740481C1C}">
                <a14:useLocalDpi xmlns:a14="http://schemas.microsoft.com/office/drawing/2010/main" val="0"/>
              </a:ext>
            </a:extLst>
          </a:blip>
          <a:srcRect t="37755" b="2380"/>
          <a:stretch>
            <a:fillRect/>
          </a:stretch>
        </p:blipFill>
        <p:spPr bwMode="auto">
          <a:xfrm>
            <a:off x="4724400" y="3886200"/>
            <a:ext cx="42672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7" name="Oval 14"/>
          <p:cNvSpPr>
            <a:spLocks noChangeArrowheads="1"/>
          </p:cNvSpPr>
          <p:nvPr/>
        </p:nvSpPr>
        <p:spPr bwMode="auto">
          <a:xfrm>
            <a:off x="228600" y="914400"/>
            <a:ext cx="4572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1</a:t>
            </a:r>
          </a:p>
        </p:txBody>
      </p:sp>
      <p:sp>
        <p:nvSpPr>
          <p:cNvPr id="7179" name="Oval 16"/>
          <p:cNvSpPr>
            <a:spLocks noChangeArrowheads="1"/>
          </p:cNvSpPr>
          <p:nvPr/>
        </p:nvSpPr>
        <p:spPr bwMode="auto">
          <a:xfrm>
            <a:off x="4800600" y="914400"/>
            <a:ext cx="3810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sp>
        <p:nvSpPr>
          <p:cNvPr id="7180" name="Oval 17"/>
          <p:cNvSpPr>
            <a:spLocks noChangeArrowheads="1"/>
          </p:cNvSpPr>
          <p:nvPr/>
        </p:nvSpPr>
        <p:spPr bwMode="auto">
          <a:xfrm>
            <a:off x="8534400" y="6208713"/>
            <a:ext cx="228600" cy="344487"/>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sp>
        <p:nvSpPr>
          <p:cNvPr id="5157" name="Text Box 37"/>
          <p:cNvSpPr txBox="1">
            <a:spLocks noChangeArrowheads="1"/>
          </p:cNvSpPr>
          <p:nvPr/>
        </p:nvSpPr>
        <p:spPr bwMode="auto">
          <a:xfrm>
            <a:off x="76200" y="-13855"/>
            <a:ext cx="8915400" cy="954107"/>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 Hình nào thể hiện bầu không khí trong sạch, hình ảnh nào thể hiện bầu không khí bị ô nhiễm? </a:t>
            </a:r>
            <a:r>
              <a:rPr lang="en-US" altLang="en-US" sz="2800" dirty="0">
                <a:latin typeface="Times New Roman" panose="02020603050405020304" pitchFamily="18" charset="0"/>
              </a:rPr>
              <a:t>Tại sao em biết?</a:t>
            </a:r>
            <a:endParaRPr lang="en-US" altLang="en-US" sz="2800" dirty="0">
              <a:latin typeface="Times New Roman" panose="02020603050405020304" pitchFamily="18" charset="0"/>
              <a:cs typeface="Times New Roman" panose="02020603050405020304" pitchFamily="18" charset="0"/>
            </a:endParaRPr>
          </a:p>
        </p:txBody>
      </p:sp>
      <p:pic>
        <p:nvPicPr>
          <p:cNvPr id="7182" name="Picture 9" descr="210"/>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152400" y="3962400"/>
            <a:ext cx="4419600" cy="2819400"/>
          </a:xfrm>
          <a:solidFill>
            <a:srgbClr val="FF0000"/>
          </a:solidFill>
          <a:ln>
            <a:solidFill>
              <a:srgbClr val="FF0000"/>
            </a:solidFill>
            <a:miter lim="800000"/>
            <a:headEnd/>
            <a:tailEnd/>
          </a:ln>
        </p:spPr>
      </p:pic>
      <p:sp>
        <p:nvSpPr>
          <p:cNvPr id="7183" name="Oval 39"/>
          <p:cNvSpPr>
            <a:spLocks noChangeArrowheads="1"/>
          </p:cNvSpPr>
          <p:nvPr/>
        </p:nvSpPr>
        <p:spPr bwMode="auto">
          <a:xfrm>
            <a:off x="228600" y="4038600"/>
            <a:ext cx="304800" cy="6016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400">
                <a:latin typeface="Times New Roman" panose="020206030504050203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p:cTn id="12" dur="500" fill="hold"/>
                                        <p:tgtEl>
                                          <p:spTgt spid="7177"/>
                                        </p:tgtEl>
                                        <p:attrNameLst>
                                          <p:attrName>ppt_w</p:attrName>
                                        </p:attrNameLst>
                                      </p:cBhvr>
                                      <p:tavLst>
                                        <p:tav tm="0">
                                          <p:val>
                                            <p:fltVal val="0"/>
                                          </p:val>
                                        </p:tav>
                                        <p:tav tm="100000">
                                          <p:val>
                                            <p:strVal val="#ppt_w"/>
                                          </p:val>
                                        </p:tav>
                                      </p:tavLst>
                                    </p:anim>
                                    <p:anim calcmode="lin" valueType="num">
                                      <p:cBhvr>
                                        <p:cTn id="13" dur="500" fill="hold"/>
                                        <p:tgtEl>
                                          <p:spTgt spid="7177"/>
                                        </p:tgtEl>
                                        <p:attrNameLst>
                                          <p:attrName>ppt_h</p:attrName>
                                        </p:attrNameLst>
                                      </p:cBhvr>
                                      <p:tavLst>
                                        <p:tav tm="0">
                                          <p:val>
                                            <p:fltVal val="0"/>
                                          </p:val>
                                        </p:tav>
                                        <p:tav tm="100000">
                                          <p:val>
                                            <p:strVal val="#ppt_h"/>
                                          </p:val>
                                        </p:tav>
                                      </p:tavLst>
                                    </p:anim>
                                    <p:animEffect transition="in" filter="fade">
                                      <p:cBhvr>
                                        <p:cTn id="14" dur="500"/>
                                        <p:tgtEl>
                                          <p:spTgt spid="71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anim calcmode="lin" valueType="num">
                                      <p:cBhvr additive="base">
                                        <p:cTn id="19" dur="500" fill="hold"/>
                                        <p:tgtEl>
                                          <p:spTgt spid="7183"/>
                                        </p:tgtEl>
                                        <p:attrNameLst>
                                          <p:attrName>ppt_x</p:attrName>
                                        </p:attrNameLst>
                                      </p:cBhvr>
                                      <p:tavLst>
                                        <p:tav tm="0">
                                          <p:val>
                                            <p:strVal val="#ppt_x"/>
                                          </p:val>
                                        </p:tav>
                                        <p:tav tm="100000">
                                          <p:val>
                                            <p:strVal val="#ppt_x"/>
                                          </p:val>
                                        </p:tav>
                                      </p:tavLst>
                                    </p:anim>
                                    <p:anim calcmode="lin" valueType="num">
                                      <p:cBhvr additive="base">
                                        <p:cTn id="20" dur="500" fill="hold"/>
                                        <p:tgtEl>
                                          <p:spTgt spid="71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82"/>
                                        </p:tgtEl>
                                        <p:attrNameLst>
                                          <p:attrName>style.visibility</p:attrName>
                                        </p:attrNameLst>
                                      </p:cBhvr>
                                      <p:to>
                                        <p:strVal val="visible"/>
                                      </p:to>
                                    </p:set>
                                    <p:anim calcmode="lin" valueType="num">
                                      <p:cBhvr additive="base">
                                        <p:cTn id="23" dur="500" fill="hold"/>
                                        <p:tgtEl>
                                          <p:spTgt spid="7182"/>
                                        </p:tgtEl>
                                        <p:attrNameLst>
                                          <p:attrName>ppt_x</p:attrName>
                                        </p:attrNameLst>
                                      </p:cBhvr>
                                      <p:tavLst>
                                        <p:tav tm="0">
                                          <p:val>
                                            <p:strVal val="#ppt_x"/>
                                          </p:val>
                                        </p:tav>
                                        <p:tav tm="100000">
                                          <p:val>
                                            <p:strVal val="#ppt_x"/>
                                          </p:val>
                                        </p:tav>
                                      </p:tavLst>
                                    </p:anim>
                                    <p:anim calcmode="lin" valueType="num">
                                      <p:cBhvr additive="base">
                                        <p:cTn id="24"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175"/>
                                        </p:tgtEl>
                                        <p:attrNameLst>
                                          <p:attrName>style.visibility</p:attrName>
                                        </p:attrNameLst>
                                      </p:cBhvr>
                                      <p:to>
                                        <p:strVal val="visible"/>
                                      </p:to>
                                    </p:set>
                                    <p:anim calcmode="lin" valueType="num">
                                      <p:cBhvr additive="base">
                                        <p:cTn id="29" dur="500" fill="hold"/>
                                        <p:tgtEl>
                                          <p:spTgt spid="7175"/>
                                        </p:tgtEl>
                                        <p:attrNameLst>
                                          <p:attrName>ppt_x</p:attrName>
                                        </p:attrNameLst>
                                      </p:cBhvr>
                                      <p:tavLst>
                                        <p:tav tm="0">
                                          <p:val>
                                            <p:strVal val="#ppt_x"/>
                                          </p:val>
                                        </p:tav>
                                        <p:tav tm="100000">
                                          <p:val>
                                            <p:strVal val="#ppt_x"/>
                                          </p:val>
                                        </p:tav>
                                      </p:tavLst>
                                    </p:anim>
                                    <p:anim calcmode="lin" valueType="num">
                                      <p:cBhvr additive="base">
                                        <p:cTn id="30" dur="500" fill="hold"/>
                                        <p:tgtEl>
                                          <p:spTgt spid="717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9"/>
                                        </p:tgtEl>
                                        <p:attrNameLst>
                                          <p:attrName>style.visibility</p:attrName>
                                        </p:attrNameLst>
                                      </p:cBhvr>
                                      <p:to>
                                        <p:strVal val="visible"/>
                                      </p:to>
                                    </p:set>
                                    <p:anim calcmode="lin" valueType="num">
                                      <p:cBhvr additive="base">
                                        <p:cTn id="33" dur="500" fill="hold"/>
                                        <p:tgtEl>
                                          <p:spTgt spid="7179"/>
                                        </p:tgtEl>
                                        <p:attrNameLst>
                                          <p:attrName>ppt_x</p:attrName>
                                        </p:attrNameLst>
                                      </p:cBhvr>
                                      <p:tavLst>
                                        <p:tav tm="0">
                                          <p:val>
                                            <p:strVal val="#ppt_x"/>
                                          </p:val>
                                        </p:tav>
                                        <p:tav tm="100000">
                                          <p:val>
                                            <p:strVal val="#ppt_x"/>
                                          </p:val>
                                        </p:tav>
                                      </p:tavLst>
                                    </p:anim>
                                    <p:anim calcmode="lin" valueType="num">
                                      <p:cBhvr additive="base">
                                        <p:cTn id="3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176"/>
                                        </p:tgtEl>
                                        <p:attrNameLst>
                                          <p:attrName>style.visibility</p:attrName>
                                        </p:attrNameLst>
                                      </p:cBhvr>
                                      <p:to>
                                        <p:strVal val="visible"/>
                                      </p:to>
                                    </p:set>
                                    <p:anim calcmode="lin" valueType="num">
                                      <p:cBhvr additive="base">
                                        <p:cTn id="39" dur="500" fill="hold"/>
                                        <p:tgtEl>
                                          <p:spTgt spid="7176"/>
                                        </p:tgtEl>
                                        <p:attrNameLst>
                                          <p:attrName>ppt_x</p:attrName>
                                        </p:attrNameLst>
                                      </p:cBhvr>
                                      <p:tavLst>
                                        <p:tav tm="0">
                                          <p:val>
                                            <p:strVal val="#ppt_x"/>
                                          </p:val>
                                        </p:tav>
                                        <p:tav tm="100000">
                                          <p:val>
                                            <p:strVal val="#ppt_x"/>
                                          </p:val>
                                        </p:tav>
                                      </p:tavLst>
                                    </p:anim>
                                    <p:anim calcmode="lin" valueType="num">
                                      <p:cBhvr additive="base">
                                        <p:cTn id="40" dur="500" fill="hold"/>
                                        <p:tgtEl>
                                          <p:spTgt spid="71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ppt_x"/>
                                          </p:val>
                                        </p:tav>
                                        <p:tav tm="100000">
                                          <p:val>
                                            <p:strVal val="#ppt_x"/>
                                          </p:val>
                                        </p:tav>
                                      </p:tavLst>
                                    </p:anim>
                                    <p:anim calcmode="lin" valueType="num">
                                      <p:cBhvr additive="base">
                                        <p:cTn id="44"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57"/>
                                        </p:tgtEl>
                                        <p:attrNameLst>
                                          <p:attrName>style.visibility</p:attrName>
                                        </p:attrNameLst>
                                      </p:cBhvr>
                                      <p:to>
                                        <p:strVal val="visible"/>
                                      </p:to>
                                    </p:set>
                                    <p:anim calcmode="lin" valueType="num">
                                      <p:cBhvr additive="base">
                                        <p:cTn id="49" dur="500" fill="hold"/>
                                        <p:tgtEl>
                                          <p:spTgt spid="5157"/>
                                        </p:tgtEl>
                                        <p:attrNameLst>
                                          <p:attrName>ppt_x</p:attrName>
                                        </p:attrNameLst>
                                      </p:cBhvr>
                                      <p:tavLst>
                                        <p:tav tm="0">
                                          <p:val>
                                            <p:strVal val="#ppt_x"/>
                                          </p:val>
                                        </p:tav>
                                        <p:tav tm="100000">
                                          <p:val>
                                            <p:strVal val="#ppt_x"/>
                                          </p:val>
                                        </p:tav>
                                      </p:tavLst>
                                    </p:anim>
                                    <p:anim calcmode="lin" valueType="num">
                                      <p:cBhvr additive="base">
                                        <p:cTn id="50" dur="500" fill="hold"/>
                                        <p:tgtEl>
                                          <p:spTgt spid="5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9" grpId="0" animBg="1"/>
      <p:bldP spid="7180" grpId="0" animBg="1"/>
      <p:bldP spid="5157" grpId="0"/>
      <p:bldP spid="718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258B8E8-2141-4982-98E2-416F79D6CD09}"/>
              </a:ext>
            </a:extLst>
          </p:cNvPr>
          <p:cNvSpPr/>
          <p:nvPr/>
        </p:nvSpPr>
        <p:spPr>
          <a:xfrm>
            <a:off x="742950" y="5200650"/>
            <a:ext cx="3049191" cy="62865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latin typeface="Times New Roman" panose="02020603050405020304" pitchFamily="18" charset="0"/>
                <a:cs typeface="Times New Roman" panose="02020603050405020304" pitchFamily="18" charset="0"/>
              </a:rPr>
              <a:t>Vệ sinh lớp học để tránh bụi bẩn.</a:t>
            </a:r>
            <a:endParaRPr lang="en-US" sz="21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1D63D9F5-799C-4089-BCDE-5EFF5CED93BF}"/>
              </a:ext>
            </a:extLst>
          </p:cNvPr>
          <p:cNvSpPr/>
          <p:nvPr/>
        </p:nvSpPr>
        <p:spPr>
          <a:xfrm>
            <a:off x="4343400" y="4629150"/>
            <a:ext cx="4514850" cy="122753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latin typeface="Times New Roman" panose="02020603050405020304" pitchFamily="18" charset="0"/>
                <a:cs typeface="Times New Roman" panose="02020603050405020304" pitchFamily="18" charset="0"/>
              </a:rPr>
              <a:t>Thực hiện vứt rác vào thùng có nắp đậy, để tránh rác thối rữa bốc ra mùi hôi thối và khí độc</a:t>
            </a:r>
            <a:endParaRPr lang="en-US" sz="21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6525017A-5533-4B6A-96FB-B9F615AAC5DA}"/>
              </a:ext>
            </a:extLst>
          </p:cNvPr>
          <p:cNvGrpSpPr>
            <a:grpSpLocks/>
          </p:cNvGrpSpPr>
          <p:nvPr/>
        </p:nvGrpSpPr>
        <p:grpSpPr bwMode="auto">
          <a:xfrm>
            <a:off x="514350" y="2514600"/>
            <a:ext cx="3438525" cy="2443163"/>
            <a:chOff x="152400" y="6706"/>
            <a:chExt cx="4051300" cy="2800350"/>
          </a:xfrm>
        </p:grpSpPr>
        <p:pic>
          <p:nvPicPr>
            <p:cNvPr id="6153" name="Picture 2">
              <a:extLst>
                <a:ext uri="{FF2B5EF4-FFF2-40B4-BE49-F238E27FC236}">
                  <a16:creationId xmlns:a16="http://schemas.microsoft.com/office/drawing/2014/main" xmlns="" id="{C684CB3F-624E-4DB4-9ED3-FEB9E9866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706"/>
              <a:ext cx="40513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xmlns="" id="{572EEDCE-E336-45E1-9312-2BFA49EAC221}"/>
                </a:ext>
              </a:extLst>
            </p:cNvPr>
            <p:cNvSpPr/>
            <p:nvPr/>
          </p:nvSpPr>
          <p:spPr>
            <a:xfrm>
              <a:off x="3809512" y="2266638"/>
              <a:ext cx="394188" cy="50357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t>1</a:t>
              </a:r>
            </a:p>
          </p:txBody>
        </p:sp>
      </p:grpSp>
      <p:grpSp>
        <p:nvGrpSpPr>
          <p:cNvPr id="6" name="Group 5">
            <a:extLst>
              <a:ext uri="{FF2B5EF4-FFF2-40B4-BE49-F238E27FC236}">
                <a16:creationId xmlns:a16="http://schemas.microsoft.com/office/drawing/2014/main" xmlns="" id="{C131FB27-D3B3-4BC3-AA91-387297DFB9AD}"/>
              </a:ext>
            </a:extLst>
          </p:cNvPr>
          <p:cNvGrpSpPr>
            <a:grpSpLocks/>
          </p:cNvGrpSpPr>
          <p:nvPr/>
        </p:nvGrpSpPr>
        <p:grpSpPr bwMode="auto">
          <a:xfrm>
            <a:off x="4686300" y="1943100"/>
            <a:ext cx="3771900" cy="2390775"/>
            <a:chOff x="4724400" y="1"/>
            <a:chExt cx="4240645" cy="2807055"/>
          </a:xfrm>
        </p:grpSpPr>
        <p:pic>
          <p:nvPicPr>
            <p:cNvPr id="6151" name="Picture 3">
              <a:extLst>
                <a:ext uri="{FF2B5EF4-FFF2-40B4-BE49-F238E27FC236}">
                  <a16:creationId xmlns:a16="http://schemas.microsoft.com/office/drawing/2014/main" xmlns="" id="{E922C581-4426-479E-9DA7-F27151D8E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
              <a:ext cx="4240645" cy="280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83D6283B-8BE7-48D6-8C61-B8D2451A4D26}"/>
                </a:ext>
              </a:extLst>
            </p:cNvPr>
            <p:cNvSpPr/>
            <p:nvPr/>
          </p:nvSpPr>
          <p:spPr>
            <a:xfrm>
              <a:off x="8571500" y="2233902"/>
              <a:ext cx="393545" cy="50325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t>2</a:t>
              </a:r>
            </a:p>
          </p:txBody>
        </p:sp>
      </p:grpSp>
      <p:sp>
        <p:nvSpPr>
          <p:cNvPr id="11" name="Bong bóng Ý nghĩ: Hình đám mây 5">
            <a:extLst>
              <a:ext uri="{FF2B5EF4-FFF2-40B4-BE49-F238E27FC236}">
                <a16:creationId xmlns:a16="http://schemas.microsoft.com/office/drawing/2014/main" xmlns="" id="{32300F33-0E03-4D3C-8083-DD3789D0B3E1}"/>
              </a:ext>
            </a:extLst>
          </p:cNvPr>
          <p:cNvSpPr/>
          <p:nvPr/>
        </p:nvSpPr>
        <p:spPr>
          <a:xfrm>
            <a:off x="228600" y="971551"/>
            <a:ext cx="5314950" cy="1173956"/>
          </a:xfrm>
          <a:prstGeom prst="cloudCallout">
            <a:avLst>
              <a:gd name="adj1" fmla="val -49739"/>
              <a:gd name="adj2" fmla="val 4844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sạch</a:t>
            </a:r>
            <a:r>
              <a:rPr lang="en-US" sz="240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3D229D-61CC-409A-9FBC-5C8AE0496C07}"/>
              </a:ext>
            </a:extLst>
          </p:cNvPr>
          <p:cNvSpPr/>
          <p:nvPr/>
        </p:nvSpPr>
        <p:spPr>
          <a:xfrm>
            <a:off x="228600" y="4572000"/>
            <a:ext cx="4142185" cy="10429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Nhà vệ sinh ở trường học hợp qui cách, giúp HS đi đại tiện, tiểu tiện đúng nơi qui định.</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EB1D3192-3465-4CE7-BA25-99FF265784D4}"/>
              </a:ext>
            </a:extLst>
          </p:cNvPr>
          <p:cNvSpPr/>
          <p:nvPr/>
        </p:nvSpPr>
        <p:spPr>
          <a:xfrm>
            <a:off x="4686301" y="4572001"/>
            <a:ext cx="4185047" cy="106918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Thu gom rác trên đường, làm cho đường phố sạch đẹp, không có cát, bụi, rác, tránh bị ô nhiễm môi trường.</a:t>
            </a:r>
            <a:endParaRPr lang="en-US" sz="2100" dirty="0">
              <a:solidFill>
                <a:prstClr val="black"/>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2A16C15C-4703-4C68-9A09-6DC0B8D3B9F6}"/>
              </a:ext>
            </a:extLst>
          </p:cNvPr>
          <p:cNvGrpSpPr>
            <a:grpSpLocks/>
          </p:cNvGrpSpPr>
          <p:nvPr/>
        </p:nvGrpSpPr>
        <p:grpSpPr bwMode="auto">
          <a:xfrm>
            <a:off x="571500" y="1428750"/>
            <a:ext cx="3657600" cy="3086100"/>
            <a:chOff x="41661" y="133350"/>
            <a:chExt cx="4179094" cy="2570018"/>
          </a:xfrm>
        </p:grpSpPr>
        <p:pic>
          <p:nvPicPr>
            <p:cNvPr id="7176" name="Picture 2">
              <a:extLst>
                <a:ext uri="{FF2B5EF4-FFF2-40B4-BE49-F238E27FC236}">
                  <a16:creationId xmlns:a16="http://schemas.microsoft.com/office/drawing/2014/main" xmlns="" id="{71968FDE-D24B-40AD-9AF8-78467008D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 y="133350"/>
              <a:ext cx="4179094" cy="257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xmlns="" id="{A843276D-A5A5-4234-A510-89E050C94FC6}"/>
                </a:ext>
              </a:extLst>
            </p:cNvPr>
            <p:cNvSpPr/>
            <p:nvPr/>
          </p:nvSpPr>
          <p:spPr>
            <a:xfrm>
              <a:off x="3815361" y="2246278"/>
              <a:ext cx="341456" cy="45709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5</a:t>
              </a:r>
            </a:p>
          </p:txBody>
        </p:sp>
      </p:grpSp>
      <p:grpSp>
        <p:nvGrpSpPr>
          <p:cNvPr id="6" name="Group 5">
            <a:extLst>
              <a:ext uri="{FF2B5EF4-FFF2-40B4-BE49-F238E27FC236}">
                <a16:creationId xmlns:a16="http://schemas.microsoft.com/office/drawing/2014/main" xmlns="" id="{398950C1-194E-4FF5-99CC-676B8C03D69A}"/>
              </a:ext>
            </a:extLst>
          </p:cNvPr>
          <p:cNvGrpSpPr>
            <a:grpSpLocks/>
          </p:cNvGrpSpPr>
          <p:nvPr/>
        </p:nvGrpSpPr>
        <p:grpSpPr bwMode="auto">
          <a:xfrm>
            <a:off x="4857750" y="1428750"/>
            <a:ext cx="3771900" cy="3028950"/>
            <a:chOff x="4738255" y="133350"/>
            <a:chExt cx="4209472" cy="2602876"/>
          </a:xfrm>
        </p:grpSpPr>
        <p:pic>
          <p:nvPicPr>
            <p:cNvPr id="7174" name="Picture 3">
              <a:extLst>
                <a:ext uri="{FF2B5EF4-FFF2-40B4-BE49-F238E27FC236}">
                  <a16:creationId xmlns:a16="http://schemas.microsoft.com/office/drawing/2014/main" xmlns="" id="{DE78E287-8694-4EC3-B64B-3D3EC391D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255" y="133350"/>
              <a:ext cx="4209472" cy="26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xmlns="" id="{4A364B18-0BF7-4569-8B3B-878076590CB9}"/>
                </a:ext>
              </a:extLst>
            </p:cNvPr>
            <p:cNvSpPr/>
            <p:nvPr/>
          </p:nvSpPr>
          <p:spPr>
            <a:xfrm>
              <a:off x="8571692" y="2246141"/>
              <a:ext cx="341488" cy="4573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73AB5A-4CB0-4FDA-ABF9-224A7232ABB6}"/>
              </a:ext>
            </a:extLst>
          </p:cNvPr>
          <p:cNvSpPr/>
          <p:nvPr/>
        </p:nvSpPr>
        <p:spPr>
          <a:xfrm>
            <a:off x="857251" y="4972050"/>
            <a:ext cx="3202781" cy="6715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Nấu ăn bằng bếp cải tiến</a:t>
            </a:r>
            <a:endParaRPr lang="en-US" sz="2100" dirty="0">
              <a:solidFill>
                <a:prstClr val="black"/>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F23A715E-4D3A-4B9B-9879-70538D06B915}"/>
              </a:ext>
            </a:extLst>
          </p:cNvPr>
          <p:cNvGrpSpPr>
            <a:grpSpLocks/>
          </p:cNvGrpSpPr>
          <p:nvPr/>
        </p:nvGrpSpPr>
        <p:grpSpPr bwMode="auto">
          <a:xfrm>
            <a:off x="628650" y="1714500"/>
            <a:ext cx="3943350" cy="3086100"/>
            <a:chOff x="338450" y="133350"/>
            <a:chExt cx="4270662" cy="2571750"/>
          </a:xfrm>
        </p:grpSpPr>
        <p:pic>
          <p:nvPicPr>
            <p:cNvPr id="8199" name="Picture 2">
              <a:extLst>
                <a:ext uri="{FF2B5EF4-FFF2-40B4-BE49-F238E27FC236}">
                  <a16:creationId xmlns:a16="http://schemas.microsoft.com/office/drawing/2014/main" xmlns="" id="{869F6C77-38FB-48F1-B126-D508B46F5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0" y="133350"/>
              <a:ext cx="4270662"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xmlns="" id="{2CB35098-AB2B-464E-890A-FCF0B0A434DC}"/>
                </a:ext>
              </a:extLst>
            </p:cNvPr>
            <p:cNvSpPr/>
            <p:nvPr/>
          </p:nvSpPr>
          <p:spPr>
            <a:xfrm>
              <a:off x="4240329" y="2191147"/>
              <a:ext cx="341705" cy="45640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3</a:t>
              </a:r>
            </a:p>
          </p:txBody>
        </p:sp>
      </p:grpSp>
      <p:pic>
        <p:nvPicPr>
          <p:cNvPr id="12" name="Picture 2">
            <a:extLst>
              <a:ext uri="{FF2B5EF4-FFF2-40B4-BE49-F238E27FC236}">
                <a16:creationId xmlns:a16="http://schemas.microsoft.com/office/drawing/2014/main" xmlns="" id="{4AA7C888-8200-4EA4-AB02-ABC7CC09F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1714500"/>
            <a:ext cx="37719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xmlns="" id="{BAB2D670-CED2-4E0D-A063-30262D1CB562}"/>
              </a:ext>
            </a:extLst>
          </p:cNvPr>
          <p:cNvSpPr/>
          <p:nvPr/>
        </p:nvSpPr>
        <p:spPr>
          <a:xfrm>
            <a:off x="5143500" y="4972050"/>
            <a:ext cx="3655219" cy="6715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100" dirty="0" err="1">
                <a:solidFill>
                  <a:prstClr val="black"/>
                </a:solidFill>
                <a:latin typeface="Times New Roman" panose="02020603050405020304" pitchFamily="18" charset="0"/>
                <a:cs typeface="Times New Roman" panose="02020603050405020304" pitchFamily="18" charset="0"/>
              </a:rPr>
              <a:t>Trồng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cây</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xanh</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198" name="Rectangle 6">
            <a:extLst>
              <a:ext uri="{FF2B5EF4-FFF2-40B4-BE49-F238E27FC236}">
                <a16:creationId xmlns:a16="http://schemas.microsoft.com/office/drawing/2014/main" xmlns="" id="{CB2439C7-EDE1-4B39-AF52-7093A665CCC9}"/>
              </a:ext>
            </a:extLst>
          </p:cNvPr>
          <p:cNvSpPr>
            <a:spLocks noChangeArrowheads="1"/>
          </p:cNvSpPr>
          <p:nvPr/>
        </p:nvSpPr>
        <p:spPr bwMode="auto">
          <a:xfrm>
            <a:off x="7554401" y="4366022"/>
            <a:ext cx="31931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100">
                <a:solidFill>
                  <a:schemeClr val="bg2"/>
                </a:solidFill>
                <a:latin typeface="Times New Roman" panose="02020603050405020304" pitchFamily="18" charset="0"/>
                <a:cs typeface="Times New Roman" panose="02020603050405020304" pitchFamily="18" charset="0"/>
              </a:rPr>
              <a:t>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97F4787-0316-4BFE-91ED-7F41F3B01E17}"/>
              </a:ext>
            </a:extLst>
          </p:cNvPr>
          <p:cNvGrpSpPr>
            <a:grpSpLocks/>
          </p:cNvGrpSpPr>
          <p:nvPr/>
        </p:nvGrpSpPr>
        <p:grpSpPr bwMode="auto">
          <a:xfrm>
            <a:off x="2400300" y="2343150"/>
            <a:ext cx="4686300" cy="2391966"/>
            <a:chOff x="4612575" y="133350"/>
            <a:chExt cx="4224771" cy="2580229"/>
          </a:xfrm>
        </p:grpSpPr>
        <p:pic>
          <p:nvPicPr>
            <p:cNvPr id="9221" name="Picture 3">
              <a:extLst>
                <a:ext uri="{FF2B5EF4-FFF2-40B4-BE49-F238E27FC236}">
                  <a16:creationId xmlns:a16="http://schemas.microsoft.com/office/drawing/2014/main" xmlns="" id="{5AF0A7AF-23AB-4C7C-8224-F027DB2D7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575" y="133350"/>
              <a:ext cx="4224771" cy="258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0256A867-86CB-40DE-B031-9058F7FAAE49}"/>
                </a:ext>
              </a:extLst>
            </p:cNvPr>
            <p:cNvSpPr/>
            <p:nvPr/>
          </p:nvSpPr>
          <p:spPr>
            <a:xfrm>
              <a:off x="8424100" y="2240944"/>
              <a:ext cx="341331" cy="45722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500" dirty="0"/>
                <a:t>4</a:t>
              </a:r>
            </a:p>
          </p:txBody>
        </p:sp>
      </p:grpSp>
      <p:sp>
        <p:nvSpPr>
          <p:cNvPr id="5" name="Rectangle 4">
            <a:extLst>
              <a:ext uri="{FF2B5EF4-FFF2-40B4-BE49-F238E27FC236}">
                <a16:creationId xmlns:a16="http://schemas.microsoft.com/office/drawing/2014/main" xmlns="" id="{6881937E-4553-49EC-921A-A8786FBF3537}"/>
              </a:ext>
            </a:extLst>
          </p:cNvPr>
          <p:cNvSpPr>
            <a:spLocks noChangeArrowheads="1"/>
          </p:cNvSpPr>
          <p:nvPr/>
        </p:nvSpPr>
        <p:spPr bwMode="auto">
          <a:xfrm>
            <a:off x="3623073" y="4914900"/>
            <a:ext cx="20008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Bếp than tổ ong</a:t>
            </a:r>
            <a:endParaRPr lang="en-US" altLang="en-US" sz="2100"/>
          </a:p>
        </p:txBody>
      </p:sp>
      <p:sp>
        <p:nvSpPr>
          <p:cNvPr id="7" name="Bong bóng Ý nghĩ: Hình đám mây 5">
            <a:extLst>
              <a:ext uri="{FF2B5EF4-FFF2-40B4-BE49-F238E27FC236}">
                <a16:creationId xmlns:a16="http://schemas.microsoft.com/office/drawing/2014/main" xmlns="" id="{CCBFA097-9D04-4F72-A86B-F77EA8DD135D}"/>
              </a:ext>
            </a:extLst>
          </p:cNvPr>
          <p:cNvSpPr/>
          <p:nvPr/>
        </p:nvSpPr>
        <p:spPr>
          <a:xfrm>
            <a:off x="228600" y="1200151"/>
            <a:ext cx="4171950" cy="945356"/>
          </a:xfrm>
          <a:prstGeom prst="cloudCallout">
            <a:avLst>
              <a:gd name="adj1" fmla="val -49739"/>
              <a:gd name="adj2" fmla="val 4844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09"/>
          <p:cNvPicPr>
            <a:picLocks noChangeAspect="1" noChangeArrowheads="1"/>
          </p:cNvPicPr>
          <p:nvPr/>
        </p:nvPicPr>
        <p:blipFill>
          <a:blip r:embed="rId2">
            <a:lum bright="-6000" contrast="34000"/>
            <a:extLst>
              <a:ext uri="{28A0092B-C50C-407E-A947-70E740481C1C}">
                <a14:useLocalDpi xmlns:a14="http://schemas.microsoft.com/office/drawing/2010/main" val="0"/>
              </a:ext>
            </a:extLst>
          </a:blip>
          <a:srcRect/>
          <a:stretch>
            <a:fillRect/>
          </a:stretch>
        </p:blipFill>
        <p:spPr bwMode="auto">
          <a:xfrm>
            <a:off x="152400" y="152400"/>
            <a:ext cx="8915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4" name="Rectangle 12"/>
          <p:cNvSpPr>
            <a:spLocks noChangeArrowheads="1"/>
          </p:cNvSpPr>
          <p:nvPr/>
        </p:nvSpPr>
        <p:spPr bwMode="auto">
          <a:xfrm>
            <a:off x="-152400" y="5257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solidFill>
                  <a:srgbClr val="0000FF"/>
                </a:solidFill>
                <a:latin typeface="VNI-Times" pitchFamily="2" charset="0"/>
              </a:rPr>
              <a:t>     K</a:t>
            </a:r>
            <a:r>
              <a:rPr lang="en-US" altLang="en-US" sz="2800" dirty="0">
                <a:solidFill>
                  <a:srgbClr val="0000FF"/>
                </a:solidFill>
                <a:latin typeface="Times New Roman" panose="02020603050405020304" pitchFamily="18" charset="0"/>
              </a:rPr>
              <a:t>hông khí bị ô nhiễm </a:t>
            </a:r>
            <a:r>
              <a:rPr lang="en-US" altLang="en-US" sz="2800" dirty="0">
                <a:solidFill>
                  <a:srgbClr val="0000FF"/>
                </a:solidFill>
                <a:latin typeface="Times New Roman" panose="02020603050405020304" pitchFamily="18" charset="0"/>
                <a:cs typeface="Times New Roman" panose="02020603050405020304" pitchFamily="18" charset="0"/>
              </a:rPr>
              <a:t>có </a:t>
            </a:r>
            <a:r>
              <a:rPr lang="en-US" altLang="en-US" sz="2800" dirty="0">
                <a:solidFill>
                  <a:srgbClr val="FF0000"/>
                </a:solidFill>
                <a:latin typeface="Times New Roman" panose="02020603050405020304" pitchFamily="18" charset="0"/>
                <a:cs typeface="Times New Roman" panose="02020603050405020304" pitchFamily="18" charset="0"/>
              </a:rPr>
              <a:t>nhiều ống khói nhà máy</a:t>
            </a:r>
            <a:r>
              <a:rPr lang="en-US" altLang="en-US" sz="2800" dirty="0">
                <a:solidFill>
                  <a:srgbClr val="0000FF"/>
                </a:solidFill>
                <a:latin typeface="Times New Roman" panose="02020603050405020304" pitchFamily="18" charset="0"/>
                <a:cs typeface="Times New Roman" panose="02020603050405020304" pitchFamily="18" charset="0"/>
              </a:rPr>
              <a:t> đang thải những đám khói đen lên bầu trời và </a:t>
            </a:r>
            <a:r>
              <a:rPr lang="en-US" altLang="en-US" sz="2800" dirty="0">
                <a:solidFill>
                  <a:srgbClr val="FF0000"/>
                </a:solidFill>
                <a:latin typeface="Times New Roman" panose="02020603050405020304" pitchFamily="18" charset="0"/>
                <a:cs typeface="Times New Roman" panose="02020603050405020304" pitchFamily="18" charset="0"/>
              </a:rPr>
              <a:t>lò phản ứng hạt nhân</a:t>
            </a:r>
            <a:r>
              <a:rPr lang="en-US" altLang="en-US" sz="2800" dirty="0">
                <a:solidFill>
                  <a:srgbClr val="0000FF"/>
                </a:solidFill>
                <a:latin typeface="Times New Roman" panose="02020603050405020304" pitchFamily="18" charset="0"/>
                <a:cs typeface="Times New Roman" panose="02020603050405020304" pitchFamily="18" charset="0"/>
              </a:rPr>
              <a:t> đang thải khói và lửa lên bầu trời. </a:t>
            </a:r>
          </a:p>
          <a:p>
            <a:pPr eaLnBrk="1" hangingPunct="1">
              <a:buFontTx/>
              <a:buNone/>
            </a:pPr>
            <a:endParaRPr lang="en-US" altLang="en-US" sz="2800" b="0" dirty="0">
              <a:solidFill>
                <a:srgbClr val="0000FF"/>
              </a:solidFill>
              <a:latin typeface="VNI-Times" pitchFamily="2" charset="0"/>
            </a:endParaRPr>
          </a:p>
        </p:txBody>
      </p:sp>
      <p:sp>
        <p:nvSpPr>
          <p:cNvPr id="8207" name="Oval 15"/>
          <p:cNvSpPr>
            <a:spLocks noChangeArrowheads="1"/>
          </p:cNvSpPr>
          <p:nvPr/>
        </p:nvSpPr>
        <p:spPr bwMode="auto">
          <a:xfrm>
            <a:off x="8382000" y="5029200"/>
            <a:ext cx="457200" cy="304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0"/>
                                        </p:tgtEl>
                                        <p:attrNameLst>
                                          <p:attrName>style.visibility</p:attrName>
                                        </p:attrNameLst>
                                      </p:cBhvr>
                                      <p:to>
                                        <p:strVal val="visible"/>
                                      </p:to>
                                    </p:set>
                                    <p:anim calcmode="lin" valueType="num">
                                      <p:cBhvr additive="base">
                                        <p:cTn id="11" dur="500" fill="hold"/>
                                        <p:tgtEl>
                                          <p:spTgt spid="8200"/>
                                        </p:tgtEl>
                                        <p:attrNameLst>
                                          <p:attrName>ppt_x</p:attrName>
                                        </p:attrNameLst>
                                      </p:cBhvr>
                                      <p:tavLst>
                                        <p:tav tm="0">
                                          <p:val>
                                            <p:strVal val="#ppt_x"/>
                                          </p:val>
                                        </p:tav>
                                        <p:tav tm="100000">
                                          <p:val>
                                            <p:strVal val="#ppt_x"/>
                                          </p:val>
                                        </p:tav>
                                      </p:tavLst>
                                    </p:anim>
                                    <p:anim calcmode="lin" valueType="num">
                                      <p:cBhvr additive="base">
                                        <p:cTn id="12"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1084"/>
                                        </p:tgtEl>
                                        <p:attrNameLst>
                                          <p:attrName>style.visibility</p:attrName>
                                        </p:attrNameLst>
                                      </p:cBhvr>
                                      <p:to>
                                        <p:strVal val="visible"/>
                                      </p:to>
                                    </p:set>
                                    <p:anim calcmode="lin" valueType="num">
                                      <p:cBhvr additive="base">
                                        <p:cTn id="17" dur="500" fill="hold"/>
                                        <p:tgtEl>
                                          <p:spTgt spid="131084"/>
                                        </p:tgtEl>
                                        <p:attrNameLst>
                                          <p:attrName>ppt_x</p:attrName>
                                        </p:attrNameLst>
                                      </p:cBhvr>
                                      <p:tavLst>
                                        <p:tav tm="0">
                                          <p:val>
                                            <p:strVal val="#ppt_x"/>
                                          </p:val>
                                        </p:tav>
                                        <p:tav tm="100000">
                                          <p:val>
                                            <p:strVal val="#ppt_x"/>
                                          </p:val>
                                        </p:tav>
                                      </p:tavLst>
                                    </p:anim>
                                    <p:anim calcmode="lin" valueType="num">
                                      <p:cBhvr additive="base">
                                        <p:cTn id="18" dur="500" fill="hold"/>
                                        <p:tgtEl>
                                          <p:spTgt spid="1310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131084"/>
                                        </p:tgtEl>
                                      </p:cBhvr>
                                    </p:animEffect>
                                    <p:set>
                                      <p:cBhvr>
                                        <p:cTn id="23" dur="1" fill="hold">
                                          <p:stCondLst>
                                            <p:cond delay="499"/>
                                          </p:stCondLst>
                                        </p:cTn>
                                        <p:tgtEl>
                                          <p:spTgt spid="13108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2" nodeType="clickEffect">
                                  <p:stCondLst>
                                    <p:cond delay="0"/>
                                  </p:stCondLst>
                                  <p:childTnLst>
                                    <p:set>
                                      <p:cBhvr>
                                        <p:cTn id="27" dur="1" fill="hold">
                                          <p:stCondLst>
                                            <p:cond delay="0"/>
                                          </p:stCondLst>
                                        </p:cTn>
                                        <p:tgtEl>
                                          <p:spTgt spid="131084"/>
                                        </p:tgtEl>
                                        <p:attrNameLst>
                                          <p:attrName>style.visibility</p:attrName>
                                        </p:attrNameLst>
                                      </p:cBhvr>
                                      <p:to>
                                        <p:strVal val="visible"/>
                                      </p:to>
                                    </p:set>
                                    <p:animEffect transition="in" filter="box(in)">
                                      <p:cBhvr>
                                        <p:cTn id="28" dur="500"/>
                                        <p:tgtEl>
                                          <p:spTgt spid="13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4" grpId="0"/>
      <p:bldP spid="131084" grpId="1"/>
      <p:bldP spid="131084" grpId="2"/>
      <p:bldP spid="82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2">
            <a:lum bright="-14000" contrast="3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8534400" y="5105400"/>
            <a:ext cx="4572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p>
        </p:txBody>
      </p:sp>
      <p:sp>
        <p:nvSpPr>
          <p:cNvPr id="130063" name="Text Box 15"/>
          <p:cNvSpPr txBox="1">
            <a:spLocks noChangeArrowheads="1"/>
          </p:cNvSpPr>
          <p:nvPr/>
        </p:nvSpPr>
        <p:spPr bwMode="auto">
          <a:xfrm>
            <a:off x="228600" y="5562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Không khí trong sạch, </a:t>
            </a:r>
            <a:r>
              <a:rPr lang="vi-VN" altLang="en-US" dirty="0">
                <a:latin typeface="Times New Roman" panose="02020603050405020304" pitchFamily="18" charset="0"/>
                <a:cs typeface="Times New Roman" panose="02020603050405020304" pitchFamily="18" charset="0"/>
              </a:rPr>
              <a:t>b</a:t>
            </a:r>
            <a:r>
              <a:rPr lang="en-US" altLang="en-US" dirty="0">
                <a:latin typeface="Times New Roman" panose="02020603050405020304" pitchFamily="18" charset="0"/>
                <a:cs typeface="Times New Roman" panose="02020603050405020304" pitchFamily="18" charset="0"/>
              </a:rPr>
              <a:t>ầu trời cao và xanh, không gian thoáng đãng, cây cối xanh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additive="base">
                                        <p:cTn id="11" dur="500" fill="hold"/>
                                        <p:tgtEl>
                                          <p:spTgt spid="8201"/>
                                        </p:tgtEl>
                                        <p:attrNameLst>
                                          <p:attrName>ppt_x</p:attrName>
                                        </p:attrNameLst>
                                      </p:cBhvr>
                                      <p:tavLst>
                                        <p:tav tm="0">
                                          <p:val>
                                            <p:strVal val="#ppt_x"/>
                                          </p:val>
                                        </p:tav>
                                        <p:tav tm="100000">
                                          <p:val>
                                            <p:strVal val="#ppt_x"/>
                                          </p:val>
                                        </p:tav>
                                      </p:tavLst>
                                    </p:anim>
                                    <p:anim calcmode="lin" valueType="num">
                                      <p:cBhvr additive="base">
                                        <p:cTn id="12"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0063"/>
                                        </p:tgtEl>
                                        <p:attrNameLst>
                                          <p:attrName>style.visibility</p:attrName>
                                        </p:attrNameLst>
                                      </p:cBhvr>
                                      <p:to>
                                        <p:strVal val="visible"/>
                                      </p:to>
                                    </p:set>
                                    <p:anim calcmode="lin" valueType="num">
                                      <p:cBhvr additive="base">
                                        <p:cTn id="17" dur="500" fill="hold"/>
                                        <p:tgtEl>
                                          <p:spTgt spid="130063"/>
                                        </p:tgtEl>
                                        <p:attrNameLst>
                                          <p:attrName>ppt_x</p:attrName>
                                        </p:attrNameLst>
                                      </p:cBhvr>
                                      <p:tavLst>
                                        <p:tav tm="0">
                                          <p:val>
                                            <p:strVal val="#ppt_x"/>
                                          </p:val>
                                        </p:tav>
                                        <p:tav tm="100000">
                                          <p:val>
                                            <p:strVal val="#ppt_x"/>
                                          </p:val>
                                        </p:tav>
                                      </p:tavLst>
                                    </p:anim>
                                    <p:anim calcmode="lin" valueType="num">
                                      <p:cBhvr additive="base">
                                        <p:cTn id="18" dur="500" fill="hold"/>
                                        <p:tgtEl>
                                          <p:spTgt spid="130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1300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Oval 3"/>
          <p:cNvSpPr>
            <a:spLocks noChangeArrowheads="1"/>
          </p:cNvSpPr>
          <p:nvPr/>
        </p:nvSpPr>
        <p:spPr bwMode="auto">
          <a:xfrm>
            <a:off x="381000" y="304800"/>
            <a:ext cx="533400" cy="533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pic>
        <p:nvPicPr>
          <p:cNvPr id="5" name="Picture 12" descr="scan0004"/>
          <p:cNvPicPr>
            <a:picLocks noChangeAspect="1" noChangeArrowheads="1"/>
          </p:cNvPicPr>
          <p:nvPr/>
        </p:nvPicPr>
        <p:blipFill>
          <a:blip r:embed="rId2">
            <a:lum bright="-14000" contrast="40000"/>
            <a:extLst>
              <a:ext uri="{28A0092B-C50C-407E-A947-70E740481C1C}">
                <a14:useLocalDpi xmlns:a14="http://schemas.microsoft.com/office/drawing/2010/main" val="0"/>
              </a:ext>
            </a:extLst>
          </a:blip>
          <a:srcRect l="29355" b="66327"/>
          <a:stretch>
            <a:fillRect/>
          </a:stretch>
        </p:blipFill>
        <p:spPr bwMode="auto">
          <a:xfrm>
            <a:off x="0" y="0"/>
            <a:ext cx="8991600" cy="5943600"/>
          </a:xfrm>
          <a:prstGeom prst="rect">
            <a:avLst/>
          </a:prstGeom>
          <a:solidFill>
            <a:srgbClr val="FF0000"/>
          </a:solidFill>
          <a:ln w="9525">
            <a:solidFill>
              <a:srgbClr val="FF0000"/>
            </a:solidFill>
            <a:miter lim="800000"/>
            <a:headEnd/>
            <a:tailEnd/>
          </a:ln>
        </p:spPr>
      </p:pic>
      <p:sp>
        <p:nvSpPr>
          <p:cNvPr id="80901" name="Text Box 5"/>
          <p:cNvSpPr txBox="1">
            <a:spLocks noChangeArrowheads="1"/>
          </p:cNvSpPr>
          <p:nvPr/>
        </p:nvSpPr>
        <p:spPr bwMode="auto">
          <a:xfrm>
            <a:off x="38100" y="5911850"/>
            <a:ext cx="8915400" cy="946150"/>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rPr>
              <a:t>    Không khí bị ô nhiễm do đốt chất thải trên đồng ruộng ở nông thôn.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linds(horizontal)">
                                      <p:cBhvr>
                                        <p:cTn id="7" dur="500"/>
                                        <p:tgtEl>
                                          <p:spTgt spid="80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901"/>
                                        </p:tgtEl>
                                        <p:attrNameLst>
                                          <p:attrName>style.visibility</p:attrName>
                                        </p:attrNameLst>
                                      </p:cBhvr>
                                      <p:to>
                                        <p:strVal val="visible"/>
                                      </p:to>
                                    </p:set>
                                    <p:anim calcmode="lin" valueType="num">
                                      <p:cBhvr additive="base">
                                        <p:cTn id="18" dur="500" fill="hold"/>
                                        <p:tgtEl>
                                          <p:spTgt spid="80901"/>
                                        </p:tgtEl>
                                        <p:attrNameLst>
                                          <p:attrName>ppt_x</p:attrName>
                                        </p:attrNameLst>
                                      </p:cBhvr>
                                      <p:tavLst>
                                        <p:tav tm="0">
                                          <p:val>
                                            <p:strVal val="#ppt_x"/>
                                          </p:val>
                                        </p:tav>
                                        <p:tav tm="100000">
                                          <p:val>
                                            <p:strVal val="#ppt_x"/>
                                          </p:val>
                                        </p:tav>
                                      </p:tavLst>
                                    </p:anim>
                                    <p:anim calcmode="lin" valueType="num">
                                      <p:cBhvr additive="base">
                                        <p:cTn id="19"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Oval 3"/>
          <p:cNvSpPr>
            <a:spLocks noChangeArrowheads="1"/>
          </p:cNvSpPr>
          <p:nvPr/>
        </p:nvSpPr>
        <p:spPr bwMode="auto">
          <a:xfrm>
            <a:off x="304800" y="228600"/>
            <a:ext cx="685800" cy="3810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pic>
        <p:nvPicPr>
          <p:cNvPr id="6" name="Picture 13" descr="scan0004"/>
          <p:cNvPicPr>
            <a:picLocks noChangeAspect="1" noChangeArrowheads="1"/>
          </p:cNvPicPr>
          <p:nvPr/>
        </p:nvPicPr>
        <p:blipFill>
          <a:blip r:embed="rId2">
            <a:lum bright="-14000" contrast="58000"/>
            <a:extLst>
              <a:ext uri="{28A0092B-C50C-407E-A947-70E740481C1C}">
                <a14:useLocalDpi xmlns:a14="http://schemas.microsoft.com/office/drawing/2010/main" val="0"/>
              </a:ext>
            </a:extLst>
          </a:blip>
          <a:srcRect t="37755" b="2380"/>
          <a:stretch>
            <a:fillRect/>
          </a:stretch>
        </p:blipFill>
        <p:spPr bwMode="auto">
          <a:xfrm>
            <a:off x="304800" y="228600"/>
            <a:ext cx="8326438" cy="480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Text Box 5"/>
          <p:cNvSpPr txBox="1">
            <a:spLocks noChangeArrowheads="1"/>
          </p:cNvSpPr>
          <p:nvPr/>
        </p:nvSpPr>
        <p:spPr bwMode="auto">
          <a:xfrm>
            <a:off x="0" y="5029200"/>
            <a:ext cx="9067800" cy="1815882"/>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Không khí bị ô nhiễm. Nhiều  xe cộ xe đi lại thải ra rất nhiều khói đen và làm tung bụi trên đường. Phía xa nhà máy đang thải khói đen lên bầu trời, các cửa hàng sửa chữa xe thải khói, bụi ra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linds(horizontal)">
                                      <p:cBhvr>
                                        <p:cTn id="7" dur="500"/>
                                        <p:tgtEl>
                                          <p:spTgt spid="81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1925"/>
                                        </p:tgtEl>
                                        <p:attrNameLst>
                                          <p:attrName>style.visibility</p:attrName>
                                        </p:attrNameLst>
                                      </p:cBhvr>
                                      <p:to>
                                        <p:strVal val="visible"/>
                                      </p:to>
                                    </p:set>
                                    <p:animEffect transition="in" filter="fade">
                                      <p:cBhvr>
                                        <p:cTn id="18" dur="1000"/>
                                        <p:tgtEl>
                                          <p:spTgt spid="81925"/>
                                        </p:tgtEl>
                                      </p:cBhvr>
                                    </p:animEffect>
                                    <p:anim calcmode="lin" valueType="num">
                                      <p:cBhvr>
                                        <p:cTn id="19" dur="1000" fill="hold"/>
                                        <p:tgtEl>
                                          <p:spTgt spid="81925"/>
                                        </p:tgtEl>
                                        <p:attrNameLst>
                                          <p:attrName>ppt_x</p:attrName>
                                        </p:attrNameLst>
                                      </p:cBhvr>
                                      <p:tavLst>
                                        <p:tav tm="0">
                                          <p:val>
                                            <p:strVal val="#ppt_x"/>
                                          </p:val>
                                        </p:tav>
                                        <p:tav tm="100000">
                                          <p:val>
                                            <p:strVal val="#ppt_x"/>
                                          </p:val>
                                        </p:tav>
                                      </p:tavLst>
                                    </p:anim>
                                    <p:anim calcmode="lin" valueType="num">
                                      <p:cBhvr>
                                        <p:cTn id="20" dur="1000" fill="hold"/>
                                        <p:tgtEl>
                                          <p:spTgt spid="819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P spid="819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2">
            <a:lum bright="-10000" contrast="14000"/>
            <a:extLst>
              <a:ext uri="{28A0092B-C50C-407E-A947-70E740481C1C}">
                <a14:useLocalDpi xmlns:a14="http://schemas.microsoft.com/office/drawing/2010/main" val="0"/>
              </a:ext>
            </a:extLst>
          </a:blip>
          <a:srcRect/>
          <a:stretch>
            <a:fillRect/>
          </a:stretch>
        </p:blipFill>
        <p:spPr bwMode="auto">
          <a:xfrm>
            <a:off x="76200" y="76200"/>
            <a:ext cx="5791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5257800" y="6096000"/>
            <a:ext cx="4572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p>
        </p:txBody>
      </p:sp>
      <p:sp>
        <p:nvSpPr>
          <p:cNvPr id="55300" name="Rectangle 4"/>
          <p:cNvSpPr>
            <a:spLocks noChangeArrowheads="1"/>
          </p:cNvSpPr>
          <p:nvPr/>
        </p:nvSpPr>
        <p:spPr bwMode="auto">
          <a:xfrm>
            <a:off x="5867400" y="457200"/>
            <a:ext cx="3276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rgbClr val="C00000"/>
                </a:solidFill>
                <a:latin typeface="Times New Roman" panose="02020603050405020304" pitchFamily="18" charset="0"/>
              </a:rPr>
              <a:t>Theo em không khí như thế nào được gọi là trong sạch?</a:t>
            </a:r>
          </a:p>
        </p:txBody>
      </p:sp>
      <p:sp>
        <p:nvSpPr>
          <p:cNvPr id="55301" name="Rectangle 5"/>
          <p:cNvSpPr>
            <a:spLocks noChangeArrowheads="1"/>
          </p:cNvSpPr>
          <p:nvPr/>
        </p:nvSpPr>
        <p:spPr bwMode="auto">
          <a:xfrm>
            <a:off x="5943600" y="1981200"/>
            <a:ext cx="3276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latin typeface="Times New Roman" panose="02020603050405020304" pitchFamily="18" charset="0"/>
              </a:rPr>
              <a:t>Không khí trong sạch là không khí trong suốt, không màu, không  mùi, chỉ chứa khói, bụi, khí độc, vi  khuẩn với  tỉ  lệ  thấp  và không làm hại đến sức khoẻ con người.</a:t>
            </a:r>
          </a:p>
        </p:txBody>
      </p:sp>
      <p:sp>
        <p:nvSpPr>
          <p:cNvPr id="55303" name="Rectangle 7"/>
          <p:cNvSpPr>
            <a:spLocks noChangeArrowheads="1"/>
          </p:cNvSpPr>
          <p:nvPr/>
        </p:nvSpPr>
        <p:spPr bwMode="auto">
          <a:xfrm>
            <a:off x="76200" y="47339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err="1">
                <a:solidFill>
                  <a:schemeClr val="bg1"/>
                </a:solidFill>
                <a:latin typeface="Times New Roman" panose="02020603050405020304" pitchFamily="18" charset="0"/>
              </a:rPr>
              <a:t>Không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khí</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có</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những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tính</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chất</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gì</a:t>
            </a:r>
            <a:r>
              <a:rPr lang="en-US" altLang="en-US" sz="2800" dirty="0">
                <a:solidFill>
                  <a:schemeClr val="bg1"/>
                </a:solidFill>
                <a:latin typeface="Times New Roman" panose="02020603050405020304" pitchFamily="18" charset="0"/>
              </a:rPr>
              <a:t>?</a:t>
            </a:r>
          </a:p>
        </p:txBody>
      </p:sp>
      <p:sp>
        <p:nvSpPr>
          <p:cNvPr id="55304" name="Rectangle 8"/>
          <p:cNvSpPr>
            <a:spLocks noChangeArrowheads="1"/>
          </p:cNvSpPr>
          <p:nvPr/>
        </p:nvSpPr>
        <p:spPr bwMode="auto">
          <a:xfrm>
            <a:off x="152400" y="53213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chemeClr val="bg1"/>
                </a:solidFill>
                <a:latin typeface="Times New Roman" panose="02020603050405020304" pitchFamily="18" charset="0"/>
              </a:rPr>
              <a:t>Không khí  trong suốt, không màu, không mùi, không vị, không có hình dạng nhất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07"/>
                                        </p:tgtEl>
                                        <p:attrNameLst>
                                          <p:attrName>style.visibility</p:attrName>
                                        </p:attrNameLst>
                                      </p:cBhvr>
                                      <p:to>
                                        <p:strVal val="visible"/>
                                      </p:to>
                                    </p:set>
                                    <p:anim calcmode="lin" valueType="num">
                                      <p:cBhvr additive="base">
                                        <p:cTn id="11" dur="500" fill="hold"/>
                                        <p:tgtEl>
                                          <p:spTgt spid="8207"/>
                                        </p:tgtEl>
                                        <p:attrNameLst>
                                          <p:attrName>ppt_x</p:attrName>
                                        </p:attrNameLst>
                                      </p:cBhvr>
                                      <p:tavLst>
                                        <p:tav tm="0">
                                          <p:val>
                                            <p:strVal val="#ppt_x"/>
                                          </p:val>
                                        </p:tav>
                                        <p:tav tm="100000">
                                          <p:val>
                                            <p:strVal val="#ppt_x"/>
                                          </p:val>
                                        </p:tav>
                                      </p:tavLst>
                                    </p:anim>
                                    <p:anim calcmode="lin" valueType="num">
                                      <p:cBhvr additive="base">
                                        <p:cTn id="12"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box(in)">
                                      <p:cBhvr>
                                        <p:cTn id="17" dur="500"/>
                                        <p:tgtEl>
                                          <p:spTgt spid="55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5303"/>
                                        </p:tgtEl>
                                      </p:cBhvr>
                                    </p:animEffect>
                                    <p:set>
                                      <p:cBhvr>
                                        <p:cTn id="22" dur="1" fill="hold">
                                          <p:stCondLst>
                                            <p:cond delay="499"/>
                                          </p:stCondLst>
                                        </p:cTn>
                                        <p:tgtEl>
                                          <p:spTgt spid="5530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304"/>
                                        </p:tgtEl>
                                        <p:attrNameLst>
                                          <p:attrName>style.visibility</p:attrName>
                                        </p:attrNameLst>
                                      </p:cBhvr>
                                      <p:to>
                                        <p:strVal val="visible"/>
                                      </p:to>
                                    </p:set>
                                    <p:animEffect transition="in" filter="box(in)">
                                      <p:cBhvr>
                                        <p:cTn id="27" dur="500"/>
                                        <p:tgtEl>
                                          <p:spTgt spid="553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55304"/>
                                        </p:tgtEl>
                                      </p:cBhvr>
                                    </p:animEffect>
                                    <p:set>
                                      <p:cBhvr>
                                        <p:cTn id="32" dur="1" fill="hold">
                                          <p:stCondLst>
                                            <p:cond delay="499"/>
                                          </p:stCondLst>
                                        </p:cTn>
                                        <p:tgtEl>
                                          <p:spTgt spid="553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5300"/>
                                        </p:tgtEl>
                                        <p:attrNameLst>
                                          <p:attrName>style.visibility</p:attrName>
                                        </p:attrNameLst>
                                      </p:cBhvr>
                                      <p:to>
                                        <p:strVal val="visible"/>
                                      </p:to>
                                    </p:set>
                                    <p:animEffect transition="in" filter="wipe(down)">
                                      <p:cBhvr>
                                        <p:cTn id="37" dur="500"/>
                                        <p:tgtEl>
                                          <p:spTgt spid="553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5301"/>
                                        </p:tgtEl>
                                        <p:attrNameLst>
                                          <p:attrName>style.visibility</p:attrName>
                                        </p:attrNameLst>
                                      </p:cBhvr>
                                      <p:to>
                                        <p:strVal val="visible"/>
                                      </p:to>
                                    </p:set>
                                    <p:animEffect transition="in" filter="wipe(down)">
                                      <p:cBhvr>
                                        <p:cTn id="4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55300" grpId="0"/>
      <p:bldP spid="55301" grpId="0"/>
      <p:bldP spid="55303" grpId="0"/>
      <p:bldP spid="55303" grpId="1"/>
      <p:bldP spid="55304" grpId="0"/>
      <p:bldP spid="5530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83131" y="4692937"/>
            <a:ext cx="891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3000" dirty="0">
                <a:solidFill>
                  <a:srgbClr val="FF3300"/>
                </a:solidFill>
                <a:latin typeface="Arial" panose="020B0604020202020204" pitchFamily="34" charset="0"/>
              </a:rPr>
              <a:t>     </a:t>
            </a:r>
            <a:r>
              <a:rPr lang="en-US" altLang="en-US" sz="3000" dirty="0">
                <a:latin typeface="Times New Roman" panose="02020603050405020304" pitchFamily="18" charset="0"/>
                <a:cs typeface="Times New Roman" panose="02020603050405020304" pitchFamily="18" charset="0"/>
              </a:rPr>
              <a:t>Không khí bị ô nhiễm là không khí có chứa một trong các loại khói, khí độc, các loại bụi, vi khuẩn quá tỉ lệ cho phép, có hại cho sức khỏe con người và các sinh vật khác. </a:t>
            </a:r>
          </a:p>
        </p:txBody>
      </p:sp>
      <p:sp>
        <p:nvSpPr>
          <p:cNvPr id="144399" name="Text Box 15"/>
          <p:cNvSpPr txBox="1">
            <a:spLocks noChangeArrowheads="1"/>
          </p:cNvSpPr>
          <p:nvPr/>
        </p:nvSpPr>
        <p:spPr bwMode="auto">
          <a:xfrm>
            <a:off x="34636" y="4184939"/>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C00000"/>
                </a:solidFill>
                <a:latin typeface="Times New Roman" panose="02020603050405020304" pitchFamily="18" charset="0"/>
                <a:cs typeface="Times New Roman" panose="02020603050405020304" pitchFamily="18" charset="0"/>
              </a:rPr>
              <a:t>Thế nào là không khí bị ô nhiễm?</a:t>
            </a:r>
          </a:p>
        </p:txBody>
      </p:sp>
      <p:pic>
        <p:nvPicPr>
          <p:cNvPr id="81922" name="Picture 2" descr="scan0004"/>
          <p:cNvPicPr>
            <a:picLocks noChangeAspect="1" noChangeArrowheads="1"/>
          </p:cNvPicPr>
          <p:nvPr/>
        </p:nvPicPr>
        <p:blipFill>
          <a:blip r:embed="rId2">
            <a:lum bright="-10000" contrast="46000"/>
            <a:extLst>
              <a:ext uri="{28A0092B-C50C-407E-A947-70E740481C1C}">
                <a14:useLocalDpi xmlns:a14="http://schemas.microsoft.com/office/drawing/2010/main" val="0"/>
              </a:ext>
            </a:extLst>
          </a:blip>
          <a:srcRect t="37755" b="2380"/>
          <a:stretch>
            <a:fillRect/>
          </a:stretch>
        </p:blipFill>
        <p:spPr bwMode="auto">
          <a:xfrm>
            <a:off x="6019800" y="228600"/>
            <a:ext cx="30480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3" name="Oval 3"/>
          <p:cNvSpPr>
            <a:spLocks noChangeArrowheads="1"/>
          </p:cNvSpPr>
          <p:nvPr/>
        </p:nvSpPr>
        <p:spPr bwMode="auto">
          <a:xfrm>
            <a:off x="6019800" y="228600"/>
            <a:ext cx="609600" cy="543214"/>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4</a:t>
            </a:r>
          </a:p>
        </p:txBody>
      </p:sp>
      <p:pic>
        <p:nvPicPr>
          <p:cNvPr id="80898" name="Picture 2" descr="scan0004"/>
          <p:cNvPicPr>
            <a:picLocks noChangeAspect="1" noChangeArrowheads="1"/>
          </p:cNvPicPr>
          <p:nvPr/>
        </p:nvPicPr>
        <p:blipFill>
          <a:blip r:embed="rId2">
            <a:lum bright="-14000" contrast="14000"/>
            <a:extLst>
              <a:ext uri="{28A0092B-C50C-407E-A947-70E740481C1C}">
                <a14:useLocalDpi xmlns:a14="http://schemas.microsoft.com/office/drawing/2010/main" val="0"/>
              </a:ext>
            </a:extLst>
          </a:blip>
          <a:srcRect l="29355" b="66327"/>
          <a:stretch>
            <a:fillRect/>
          </a:stretch>
        </p:blipFill>
        <p:spPr bwMode="auto">
          <a:xfrm>
            <a:off x="2971800" y="228600"/>
            <a:ext cx="2971800" cy="3886200"/>
          </a:xfrm>
          <a:prstGeom prst="rect">
            <a:avLst/>
          </a:prstGeom>
          <a:solidFill>
            <a:srgbClr val="FF0000"/>
          </a:solidFill>
          <a:ln w="9525">
            <a:solidFill>
              <a:srgbClr val="FF0000"/>
            </a:solidFill>
            <a:miter lim="800000"/>
            <a:headEnd/>
            <a:tailEnd/>
          </a:ln>
        </p:spPr>
      </p:pic>
      <p:sp>
        <p:nvSpPr>
          <p:cNvPr id="80899" name="Oval 3"/>
          <p:cNvSpPr>
            <a:spLocks noChangeArrowheads="1"/>
          </p:cNvSpPr>
          <p:nvPr/>
        </p:nvSpPr>
        <p:spPr bwMode="auto">
          <a:xfrm>
            <a:off x="2971800" y="298739"/>
            <a:ext cx="568325" cy="549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3</a:t>
            </a:r>
          </a:p>
        </p:txBody>
      </p:sp>
      <p:pic>
        <p:nvPicPr>
          <p:cNvPr id="12302" name="Picture 10" descr="scan0002"/>
          <p:cNvPicPr>
            <a:picLocks noChangeAspect="1" noChangeArrowheads="1"/>
          </p:cNvPicPr>
          <p:nvPr/>
        </p:nvPicPr>
        <p:blipFill>
          <a:blip r:embed="rId3">
            <a:lum bright="-14000" contrast="32000"/>
            <a:extLst>
              <a:ext uri="{28A0092B-C50C-407E-A947-70E740481C1C}">
                <a14:useLocalDpi xmlns:a14="http://schemas.microsoft.com/office/drawing/2010/main" val="0"/>
              </a:ext>
            </a:extLst>
          </a:blip>
          <a:srcRect l="2632" t="488" b="65797"/>
          <a:stretch>
            <a:fillRect/>
          </a:stretch>
        </p:blipFill>
        <p:spPr bwMode="auto">
          <a:xfrm>
            <a:off x="152400" y="228600"/>
            <a:ext cx="27432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303" name="Oval 14"/>
          <p:cNvSpPr>
            <a:spLocks noChangeArrowheads="1"/>
          </p:cNvSpPr>
          <p:nvPr/>
        </p:nvSpPr>
        <p:spPr bwMode="auto">
          <a:xfrm>
            <a:off x="187035" y="298739"/>
            <a:ext cx="609600" cy="568036"/>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additive="base">
                                        <p:cTn id="7" dur="500" fill="hold"/>
                                        <p:tgtEl>
                                          <p:spTgt spid="12302"/>
                                        </p:tgtEl>
                                        <p:attrNameLst>
                                          <p:attrName>ppt_x</p:attrName>
                                        </p:attrNameLst>
                                      </p:cBhvr>
                                      <p:tavLst>
                                        <p:tav tm="0">
                                          <p:val>
                                            <p:strVal val="#ppt_x"/>
                                          </p:val>
                                        </p:tav>
                                        <p:tav tm="100000">
                                          <p:val>
                                            <p:strVal val="#ppt_x"/>
                                          </p:val>
                                        </p:tav>
                                      </p:tavLst>
                                    </p:anim>
                                    <p:anim calcmode="lin" valueType="num">
                                      <p:cBhvr additive="base">
                                        <p:cTn id="8" dur="500" fill="hold"/>
                                        <p:tgtEl>
                                          <p:spTgt spid="123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03"/>
                                        </p:tgtEl>
                                        <p:attrNameLst>
                                          <p:attrName>style.visibility</p:attrName>
                                        </p:attrNameLst>
                                      </p:cBhvr>
                                      <p:to>
                                        <p:strVal val="visible"/>
                                      </p:to>
                                    </p:set>
                                    <p:anim calcmode="lin" valueType="num">
                                      <p:cBhvr additive="base">
                                        <p:cTn id="11" dur="500" fill="hold"/>
                                        <p:tgtEl>
                                          <p:spTgt spid="12303"/>
                                        </p:tgtEl>
                                        <p:attrNameLst>
                                          <p:attrName>ppt_x</p:attrName>
                                        </p:attrNameLst>
                                      </p:cBhvr>
                                      <p:tavLst>
                                        <p:tav tm="0">
                                          <p:val>
                                            <p:strVal val="#ppt_x"/>
                                          </p:val>
                                        </p:tav>
                                        <p:tav tm="100000">
                                          <p:val>
                                            <p:strVal val="#ppt_x"/>
                                          </p:val>
                                        </p:tav>
                                      </p:tavLst>
                                    </p:anim>
                                    <p:anim calcmode="lin" valueType="num">
                                      <p:cBhvr additive="base">
                                        <p:cTn id="12"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0898"/>
                                        </p:tgtEl>
                                        <p:attrNameLst>
                                          <p:attrName>style.visibility</p:attrName>
                                        </p:attrNameLst>
                                      </p:cBhvr>
                                      <p:to>
                                        <p:strVal val="visible"/>
                                      </p:to>
                                    </p:set>
                                    <p:anim calcmode="lin" valueType="num">
                                      <p:cBhvr additive="base">
                                        <p:cTn id="17" dur="500" fill="hold"/>
                                        <p:tgtEl>
                                          <p:spTgt spid="80898"/>
                                        </p:tgtEl>
                                        <p:attrNameLst>
                                          <p:attrName>ppt_x</p:attrName>
                                        </p:attrNameLst>
                                      </p:cBhvr>
                                      <p:tavLst>
                                        <p:tav tm="0">
                                          <p:val>
                                            <p:strVal val="#ppt_x"/>
                                          </p:val>
                                        </p:tav>
                                        <p:tav tm="100000">
                                          <p:val>
                                            <p:strVal val="#ppt_x"/>
                                          </p:val>
                                        </p:tav>
                                      </p:tavLst>
                                    </p:anim>
                                    <p:anim calcmode="lin" valueType="num">
                                      <p:cBhvr additive="base">
                                        <p:cTn id="18" dur="500" fill="hold"/>
                                        <p:tgtEl>
                                          <p:spTgt spid="8089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899"/>
                                        </p:tgtEl>
                                        <p:attrNameLst>
                                          <p:attrName>style.visibility</p:attrName>
                                        </p:attrNameLst>
                                      </p:cBhvr>
                                      <p:to>
                                        <p:strVal val="visible"/>
                                      </p:to>
                                    </p:set>
                                    <p:anim calcmode="lin" valueType="num">
                                      <p:cBhvr additive="base">
                                        <p:cTn id="21" dur="500" fill="hold"/>
                                        <p:tgtEl>
                                          <p:spTgt spid="80899"/>
                                        </p:tgtEl>
                                        <p:attrNameLst>
                                          <p:attrName>ppt_x</p:attrName>
                                        </p:attrNameLst>
                                      </p:cBhvr>
                                      <p:tavLst>
                                        <p:tav tm="0">
                                          <p:val>
                                            <p:strVal val="#ppt_x"/>
                                          </p:val>
                                        </p:tav>
                                        <p:tav tm="100000">
                                          <p:val>
                                            <p:strVal val="#ppt_x"/>
                                          </p:val>
                                        </p:tav>
                                      </p:tavLst>
                                    </p:anim>
                                    <p:anim calcmode="lin" valueType="num">
                                      <p:cBhvr additive="base">
                                        <p:cTn id="2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23"/>
                                        </p:tgtEl>
                                        <p:attrNameLst>
                                          <p:attrName>style.visibility</p:attrName>
                                        </p:attrNameLst>
                                      </p:cBhvr>
                                      <p:to>
                                        <p:strVal val="visible"/>
                                      </p:to>
                                    </p:set>
                                    <p:anim calcmode="lin" valueType="num">
                                      <p:cBhvr additive="base">
                                        <p:cTn id="27" dur="500" fill="hold"/>
                                        <p:tgtEl>
                                          <p:spTgt spid="81923"/>
                                        </p:tgtEl>
                                        <p:attrNameLst>
                                          <p:attrName>ppt_x</p:attrName>
                                        </p:attrNameLst>
                                      </p:cBhvr>
                                      <p:tavLst>
                                        <p:tav tm="0">
                                          <p:val>
                                            <p:strVal val="#ppt_x"/>
                                          </p:val>
                                        </p:tav>
                                        <p:tav tm="100000">
                                          <p:val>
                                            <p:strVal val="#ppt_x"/>
                                          </p:val>
                                        </p:tav>
                                      </p:tavLst>
                                    </p:anim>
                                    <p:anim calcmode="lin" valueType="num">
                                      <p:cBhvr additive="base">
                                        <p:cTn id="28" dur="500" fill="hold"/>
                                        <p:tgtEl>
                                          <p:spTgt spid="819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22"/>
                                        </p:tgtEl>
                                        <p:attrNameLst>
                                          <p:attrName>style.visibility</p:attrName>
                                        </p:attrNameLst>
                                      </p:cBhvr>
                                      <p:to>
                                        <p:strVal val="visible"/>
                                      </p:to>
                                    </p:set>
                                    <p:anim calcmode="lin" valueType="num">
                                      <p:cBhvr additive="base">
                                        <p:cTn id="31" dur="500" fill="hold"/>
                                        <p:tgtEl>
                                          <p:spTgt spid="81922"/>
                                        </p:tgtEl>
                                        <p:attrNameLst>
                                          <p:attrName>ppt_x</p:attrName>
                                        </p:attrNameLst>
                                      </p:cBhvr>
                                      <p:tavLst>
                                        <p:tav tm="0">
                                          <p:val>
                                            <p:strVal val="#ppt_x"/>
                                          </p:val>
                                        </p:tav>
                                        <p:tav tm="100000">
                                          <p:val>
                                            <p:strVal val="#ppt_x"/>
                                          </p:val>
                                        </p:tav>
                                      </p:tavLst>
                                    </p:anim>
                                    <p:anim calcmode="lin" valueType="num">
                                      <p:cBhvr additive="base">
                                        <p:cTn id="32"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4399"/>
                                        </p:tgtEl>
                                        <p:attrNameLst>
                                          <p:attrName>style.visibility</p:attrName>
                                        </p:attrNameLst>
                                      </p:cBhvr>
                                      <p:to>
                                        <p:strVal val="visible"/>
                                      </p:to>
                                    </p:set>
                                    <p:anim calcmode="lin" valueType="num">
                                      <p:cBhvr>
                                        <p:cTn id="37" dur="1000" fill="hold"/>
                                        <p:tgtEl>
                                          <p:spTgt spid="144399"/>
                                        </p:tgtEl>
                                        <p:attrNameLst>
                                          <p:attrName>ppt_x</p:attrName>
                                        </p:attrNameLst>
                                      </p:cBhvr>
                                      <p:tavLst>
                                        <p:tav tm="0">
                                          <p:val>
                                            <p:strVal val="#ppt_x-.2"/>
                                          </p:val>
                                        </p:tav>
                                        <p:tav tm="100000">
                                          <p:val>
                                            <p:strVal val="#ppt_x"/>
                                          </p:val>
                                        </p:tav>
                                      </p:tavLst>
                                    </p:anim>
                                    <p:anim calcmode="lin" valueType="num">
                                      <p:cBhvr>
                                        <p:cTn id="38" dur="1000" fill="hold"/>
                                        <p:tgtEl>
                                          <p:spTgt spid="14439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43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144399"/>
                                        </p:tgtEl>
                                      </p:cBhvr>
                                    </p:animEffect>
                                    <p:set>
                                      <p:cBhvr>
                                        <p:cTn id="44" dur="1" fill="hold">
                                          <p:stCondLst>
                                            <p:cond delay="499"/>
                                          </p:stCondLst>
                                        </p:cTn>
                                        <p:tgtEl>
                                          <p:spTgt spid="14439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4389"/>
                                        </p:tgtEl>
                                        <p:attrNameLst>
                                          <p:attrName>style.visibility</p:attrName>
                                        </p:attrNameLst>
                                      </p:cBhvr>
                                      <p:to>
                                        <p:strVal val="visible"/>
                                      </p:to>
                                    </p:set>
                                    <p:anim calcmode="lin" valueType="num">
                                      <p:cBhvr additive="base">
                                        <p:cTn id="49" dur="500" fill="hold"/>
                                        <p:tgtEl>
                                          <p:spTgt spid="144389"/>
                                        </p:tgtEl>
                                        <p:attrNameLst>
                                          <p:attrName>ppt_x</p:attrName>
                                        </p:attrNameLst>
                                      </p:cBhvr>
                                      <p:tavLst>
                                        <p:tav tm="0">
                                          <p:val>
                                            <p:strVal val="#ppt_x"/>
                                          </p:val>
                                        </p:tav>
                                        <p:tav tm="100000">
                                          <p:val>
                                            <p:strVal val="#ppt_x"/>
                                          </p:val>
                                        </p:tav>
                                      </p:tavLst>
                                    </p:anim>
                                    <p:anim calcmode="lin" valueType="num">
                                      <p:cBhvr additive="base">
                                        <p:cTn id="50" dur="500" fill="hold"/>
                                        <p:tgtEl>
                                          <p:spTgt spid="144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9" grpId="0"/>
      <p:bldP spid="144399" grpId="1"/>
      <p:bldP spid="81923" grpId="0" animBg="1"/>
      <p:bldP spid="80899" grpId="0" animBg="1"/>
      <p:bldP spid="123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SprayingmanII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146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8"/>
          <p:cNvSpPr txBox="1">
            <a:spLocks noChangeArrowheads="1"/>
          </p:cNvSpPr>
          <p:nvPr/>
        </p:nvSpPr>
        <p:spPr bwMode="auto">
          <a:xfrm>
            <a:off x="6737350" y="2678113"/>
            <a:ext cx="212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1800" dirty="0">
                <a:solidFill>
                  <a:srgbClr val="C00000"/>
                </a:solidFill>
                <a:effectLst>
                  <a:outerShdw blurRad="38100" dist="38100" dir="2700000" algn="tl">
                    <a:srgbClr val="000000">
                      <a:alpha val="43137"/>
                    </a:srgbClr>
                  </a:outerShdw>
                </a:effectLst>
                <a:latin typeface="Arial" panose="020B0604020202020204" pitchFamily="34" charset="0"/>
              </a:rPr>
              <a:t>THUỐC TRỪ SÂU</a:t>
            </a:r>
          </a:p>
        </p:txBody>
      </p:sp>
      <p:pic>
        <p:nvPicPr>
          <p:cNvPr id="16388" name="Picture 2" descr="scan0004"/>
          <p:cNvPicPr>
            <a:picLocks noChangeAspect="1" noChangeArrowheads="1"/>
          </p:cNvPicPr>
          <p:nvPr/>
        </p:nvPicPr>
        <p:blipFill>
          <a:blip r:embed="rId3">
            <a:lum bright="-10000" contrast="24000"/>
            <a:extLst>
              <a:ext uri="{28A0092B-C50C-407E-A947-70E740481C1C}">
                <a14:useLocalDpi xmlns:a14="http://schemas.microsoft.com/office/drawing/2010/main" val="0"/>
              </a:ext>
            </a:extLst>
          </a:blip>
          <a:srcRect l="29355" b="66327"/>
          <a:stretch>
            <a:fillRect/>
          </a:stretch>
        </p:blipFill>
        <p:spPr bwMode="auto">
          <a:xfrm>
            <a:off x="2057400" y="152400"/>
            <a:ext cx="1981200" cy="2209800"/>
          </a:xfrm>
          <a:prstGeom prst="rect">
            <a:avLst/>
          </a:prstGeom>
          <a:solidFill>
            <a:srgbClr val="FF0000"/>
          </a:solidFill>
          <a:ln w="9525">
            <a:solidFill>
              <a:srgbClr val="FF0000"/>
            </a:solidFill>
            <a:miter lim="800000"/>
            <a:headEnd/>
            <a:tailEnd/>
          </a:ln>
        </p:spPr>
      </p:pic>
      <p:pic>
        <p:nvPicPr>
          <p:cNvPr id="16389" name="Picture 10" descr="scan0002"/>
          <p:cNvPicPr>
            <a:picLocks noChangeAspect="1" noChangeArrowheads="1"/>
          </p:cNvPicPr>
          <p:nvPr/>
        </p:nvPicPr>
        <p:blipFill>
          <a:blip r:embed="rId4">
            <a:lum bright="-4000" contrast="20000"/>
            <a:extLst>
              <a:ext uri="{28A0092B-C50C-407E-A947-70E740481C1C}">
                <a14:useLocalDpi xmlns:a14="http://schemas.microsoft.com/office/drawing/2010/main" val="0"/>
              </a:ext>
            </a:extLst>
          </a:blip>
          <a:srcRect l="2632" t="488" b="65797"/>
          <a:stretch>
            <a:fillRect/>
          </a:stretch>
        </p:blipFill>
        <p:spPr bwMode="auto">
          <a:xfrm>
            <a:off x="76200" y="152400"/>
            <a:ext cx="19050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22"/>
          <p:cNvPicPr>
            <a:picLocks noChangeAspect="1" noChangeArrowheads="1"/>
          </p:cNvPicPr>
          <p:nvPr/>
        </p:nvPicPr>
        <p:blipFill>
          <a:blip r:embed="rId5">
            <a:lum bright="-6000" contrast="28000"/>
            <a:extLst>
              <a:ext uri="{28A0092B-C50C-407E-A947-70E740481C1C}">
                <a14:useLocalDpi xmlns:a14="http://schemas.microsoft.com/office/drawing/2010/main" val="0"/>
              </a:ext>
            </a:extLst>
          </a:blip>
          <a:srcRect/>
          <a:stretch>
            <a:fillRect/>
          </a:stretch>
        </p:blipFill>
        <p:spPr bwMode="auto">
          <a:xfrm>
            <a:off x="6477000" y="152400"/>
            <a:ext cx="25146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15" descr="IMG_0709"/>
          <p:cNvPicPr>
            <a:picLocks noChangeAspect="1" noChangeArrowheads="1"/>
          </p:cNvPicPr>
          <p:nvPr/>
        </p:nvPicPr>
        <p:blipFill>
          <a:blip r:embed="rId6">
            <a:lum bright="-6000" contrast="16000"/>
            <a:extLst>
              <a:ext uri="{28A0092B-C50C-407E-A947-70E740481C1C}">
                <a14:useLocalDpi xmlns:a14="http://schemas.microsoft.com/office/drawing/2010/main" val="0"/>
              </a:ext>
            </a:extLst>
          </a:blip>
          <a:srcRect/>
          <a:stretch>
            <a:fillRect/>
          </a:stretch>
        </p:blipFill>
        <p:spPr bwMode="auto">
          <a:xfrm>
            <a:off x="0" y="44958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descr="O_nhiem_moi_truong"/>
          <p:cNvPicPr>
            <a:picLocks noChangeAspect="1" noChangeArrowheads="1"/>
          </p:cNvPicPr>
          <p:nvPr/>
        </p:nvPicPr>
        <p:blipFill>
          <a:blip r:embed="rId7">
            <a:lum bright="4000" contrast="16000"/>
            <a:extLst>
              <a:ext uri="{28A0092B-C50C-407E-A947-70E740481C1C}">
                <a14:useLocalDpi xmlns:a14="http://schemas.microsoft.com/office/drawing/2010/main" val="0"/>
              </a:ext>
            </a:extLst>
          </a:blip>
          <a:srcRect/>
          <a:stretch>
            <a:fillRect/>
          </a:stretch>
        </p:blipFill>
        <p:spPr bwMode="auto">
          <a:xfrm>
            <a:off x="4191000" y="152400"/>
            <a:ext cx="22098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12" descr="IMG_0712"/>
          <p:cNvPicPr>
            <a:picLocks noChangeAspect="1" noChangeArrowheads="1"/>
          </p:cNvPicPr>
          <p:nvPr/>
        </p:nvPicPr>
        <p:blipFill>
          <a:blip r:embed="rId8">
            <a:lum bright="-4000" contrast="24000"/>
            <a:extLst>
              <a:ext uri="{28A0092B-C50C-407E-A947-70E740481C1C}">
                <a14:useLocalDpi xmlns:a14="http://schemas.microsoft.com/office/drawing/2010/main" val="0"/>
              </a:ext>
            </a:extLst>
          </a:blip>
          <a:srcRect/>
          <a:stretch>
            <a:fillRect/>
          </a:stretch>
        </p:blipFill>
        <p:spPr bwMode="auto">
          <a:xfrm>
            <a:off x="4267200" y="4876800"/>
            <a:ext cx="487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4" descr="IMG_20190123_063323 (1)"/>
          <p:cNvPicPr>
            <a:picLocks noChangeAspect="1" noChangeArrowheads="1"/>
          </p:cNvPicPr>
          <p:nvPr/>
        </p:nvPicPr>
        <p:blipFill>
          <a:blip r:embed="rId9">
            <a:lum bright="-10000" contrast="36000"/>
            <a:extLst>
              <a:ext uri="{28A0092B-C50C-407E-A947-70E740481C1C}">
                <a14:useLocalDpi xmlns:a14="http://schemas.microsoft.com/office/drawing/2010/main" val="0"/>
              </a:ext>
            </a:extLst>
          </a:blip>
          <a:srcRect/>
          <a:stretch>
            <a:fillRect/>
          </a:stretch>
        </p:blipFill>
        <p:spPr bwMode="auto">
          <a:xfrm>
            <a:off x="76200" y="2514600"/>
            <a:ext cx="39624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5" name="Picture 46" descr="IMG_20190123_063239"/>
          <p:cNvPicPr>
            <a:picLocks noChangeAspect="1" noChangeArrowheads="1"/>
          </p:cNvPicPr>
          <p:nvPr/>
        </p:nvPicPr>
        <p:blipFill>
          <a:blip r:embed="rId10">
            <a:lum bright="-14000" contrast="36000"/>
            <a:extLst>
              <a:ext uri="{28A0092B-C50C-407E-A947-70E740481C1C}">
                <a14:useLocalDpi xmlns:a14="http://schemas.microsoft.com/office/drawing/2010/main" val="0"/>
              </a:ext>
            </a:extLst>
          </a:blip>
          <a:srcRect/>
          <a:stretch>
            <a:fillRect/>
          </a:stretch>
        </p:blipFill>
        <p:spPr bwMode="auto">
          <a:xfrm>
            <a:off x="4191000" y="2514600"/>
            <a:ext cx="2209800"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867972-E82D-4BF5-B501-493DD66B7FB1}"/>
              </a:ext>
            </a:extLst>
          </p:cNvPr>
          <p:cNvSpPr txBox="1"/>
          <p:nvPr/>
        </p:nvSpPr>
        <p:spPr>
          <a:xfrm>
            <a:off x="1133475" y="177251"/>
            <a:ext cx="6781800" cy="646331"/>
          </a:xfrm>
          <a:prstGeom prst="rect">
            <a:avLst/>
          </a:prstGeom>
          <a:noFill/>
        </p:spPr>
        <p:txBody>
          <a:bodyPr wrap="square">
            <a:spAutoFit/>
          </a:bodyPr>
          <a:lstStyle/>
          <a:p>
            <a:pPr algn="ctr" defTabSz="685800">
              <a:defRPr/>
            </a:pPr>
            <a:r>
              <a:rPr lang="en-US" sz="3600" dirty="0" err="1">
                <a:solidFill>
                  <a:srgbClr val="FF0000"/>
                </a:solidFill>
                <a:cs typeface="Times New Roman" pitchFamily="18" charset="0"/>
              </a:rPr>
              <a:t>Bảo</a:t>
            </a:r>
            <a:r>
              <a:rPr lang="en-US" sz="3600" dirty="0">
                <a:solidFill>
                  <a:srgbClr val="FF0000"/>
                </a:solidFill>
                <a:cs typeface="Times New Roman" pitchFamily="18" charset="0"/>
              </a:rPr>
              <a:t> </a:t>
            </a:r>
            <a:r>
              <a:rPr lang="en-US" sz="3600" dirty="0" err="1">
                <a:solidFill>
                  <a:srgbClr val="FF0000"/>
                </a:solidFill>
                <a:cs typeface="Times New Roman" pitchFamily="18" charset="0"/>
              </a:rPr>
              <a:t>vệ</a:t>
            </a:r>
            <a:r>
              <a:rPr lang="en-US" sz="3600" dirty="0">
                <a:solidFill>
                  <a:srgbClr val="FF0000"/>
                </a:solidFill>
                <a:cs typeface="Times New Roman" pitchFamily="18" charset="0"/>
              </a:rPr>
              <a:t> </a:t>
            </a:r>
            <a:r>
              <a:rPr lang="en-US" sz="3600" dirty="0" err="1">
                <a:solidFill>
                  <a:srgbClr val="FF0000"/>
                </a:solidFill>
                <a:cs typeface="Times New Roman" pitchFamily="18" charset="0"/>
              </a:rPr>
              <a:t>bầu</a:t>
            </a:r>
            <a:r>
              <a:rPr lang="en-US" sz="3600" dirty="0">
                <a:solidFill>
                  <a:srgbClr val="FF0000"/>
                </a:solidFill>
                <a:cs typeface="Times New Roman" pitchFamily="18" charset="0"/>
              </a:rPr>
              <a:t> </a:t>
            </a:r>
            <a:r>
              <a:rPr lang="en-US" sz="3600" dirty="0" err="1">
                <a:solidFill>
                  <a:srgbClr val="FF0000"/>
                </a:solidFill>
                <a:cs typeface="Times New Roman" pitchFamily="18" charset="0"/>
              </a:rPr>
              <a:t>không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khí</a:t>
            </a:r>
            <a:r>
              <a:rPr lang="en-US" sz="3600" dirty="0">
                <a:solidFill>
                  <a:srgbClr val="FF0000"/>
                </a:solidFill>
                <a:cs typeface="Times New Roman" pitchFamily="18" charset="0"/>
              </a:rPr>
              <a:t> </a:t>
            </a:r>
            <a:r>
              <a:rPr lang="en-US" sz="3600" dirty="0" err="1">
                <a:solidFill>
                  <a:srgbClr val="FF0000"/>
                </a:solidFill>
                <a:cs typeface="Times New Roman" pitchFamily="18" charset="0"/>
              </a:rPr>
              <a:t>trong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sạch</a:t>
            </a:r>
            <a:endParaRPr lang="en-US" sz="3600" dirty="0">
              <a:solidFill>
                <a:srgbClr val="FF0000"/>
              </a:solidFill>
              <a:cs typeface="Times New Roman" pitchFamily="18" charset="0"/>
            </a:endParaRPr>
          </a:p>
        </p:txBody>
      </p:sp>
      <p:sp>
        <p:nvSpPr>
          <p:cNvPr id="3" name="TextBox 2">
            <a:extLst>
              <a:ext uri="{FF2B5EF4-FFF2-40B4-BE49-F238E27FC236}">
                <a16:creationId xmlns:a16="http://schemas.microsoft.com/office/drawing/2014/main" xmlns="" id="{B9F3AC90-1A0D-44B0-9AEA-6D112F84F9E7}"/>
              </a:ext>
            </a:extLst>
          </p:cNvPr>
          <p:cNvSpPr txBox="1">
            <a:spLocks noChangeArrowheads="1"/>
          </p:cNvSpPr>
          <p:nvPr/>
        </p:nvSpPr>
        <p:spPr bwMode="auto">
          <a:xfrm>
            <a:off x="228600" y="760392"/>
            <a:ext cx="8210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a:r>
              <a:rPr lang="en-US" altLang="en-US" sz="2800" b="0" dirty="0" err="1">
                <a:solidFill>
                  <a:srgbClr val="000000"/>
                </a:solidFill>
                <a:latin typeface="Times New Roman" panose="02020603050405020304" pitchFamily="18" charset="0"/>
                <a:cs typeface="Times New Roman" panose="02020603050405020304" pitchFamily="18" charset="0"/>
              </a:rPr>
              <a:t>Những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việc</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nên</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làm</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và</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không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nên</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làm</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để</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bảo</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vệ</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bầu</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không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khí</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trong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sạch</a:t>
            </a:r>
            <a:r>
              <a:rPr lang="en-US" altLang="en-US" sz="2800" b="0" dirty="0">
                <a:solidFill>
                  <a:srgbClr val="000000"/>
                </a:solidFill>
                <a:latin typeface="Times New Roman" panose="02020603050405020304" pitchFamily="18" charset="0"/>
                <a:cs typeface="Times New Roman" panose="02020603050405020304" pitchFamily="18" charset="0"/>
              </a:rPr>
              <a:t>  </a:t>
            </a:r>
          </a:p>
        </p:txBody>
      </p:sp>
      <p:pic>
        <p:nvPicPr>
          <p:cNvPr id="4" name="Picture 3" descr="Screen Clipping">
            <a:extLst>
              <a:ext uri="{FF2B5EF4-FFF2-40B4-BE49-F238E27FC236}">
                <a16:creationId xmlns:a16="http://schemas.microsoft.com/office/drawing/2014/main" xmlns="" id="{10EC078E-B851-4158-8228-CF1611F7E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927623"/>
            <a:ext cx="1731169" cy="195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Clipping">
            <a:extLst>
              <a:ext uri="{FF2B5EF4-FFF2-40B4-BE49-F238E27FC236}">
                <a16:creationId xmlns:a16="http://schemas.microsoft.com/office/drawing/2014/main" xmlns="" id="{CF1E9DAE-B249-4DF2-8C62-92E0287B9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1943100"/>
            <a:ext cx="198239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a:extLst>
              <a:ext uri="{FF2B5EF4-FFF2-40B4-BE49-F238E27FC236}">
                <a16:creationId xmlns:a16="http://schemas.microsoft.com/office/drawing/2014/main" xmlns="" id="{C325B68D-09FA-4FA0-89F0-6A15F4F46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43100"/>
            <a:ext cx="221099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a:extLst>
              <a:ext uri="{FF2B5EF4-FFF2-40B4-BE49-F238E27FC236}">
                <a16:creationId xmlns:a16="http://schemas.microsoft.com/office/drawing/2014/main" xmlns="" id="{BB080B64-83C1-4F1B-A3DC-221C11DF8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4057650"/>
            <a:ext cx="28003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a:extLst>
              <a:ext uri="{FF2B5EF4-FFF2-40B4-BE49-F238E27FC236}">
                <a16:creationId xmlns:a16="http://schemas.microsoft.com/office/drawing/2014/main" xmlns="" id="{2AE75DA2-8DC8-40FA-8B88-1CF1B97F3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4057650"/>
            <a:ext cx="2628900" cy="175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Clipping">
            <a:extLst>
              <a:ext uri="{FF2B5EF4-FFF2-40B4-BE49-F238E27FC236}">
                <a16:creationId xmlns:a16="http://schemas.microsoft.com/office/drawing/2014/main" xmlns="" id="{8FC22BE8-4E19-4EDB-A4F2-FD6CEDAD9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4057651"/>
            <a:ext cx="2571750"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a:extLst>
              <a:ext uri="{FF2B5EF4-FFF2-40B4-BE49-F238E27FC236}">
                <a16:creationId xmlns:a16="http://schemas.microsoft.com/office/drawing/2014/main" xmlns="" id="{525EEE4E-09BD-413F-A34C-D7D8FE88B5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943100"/>
            <a:ext cx="21145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H"/>
        <a:ea typeface=""/>
        <a:cs typeface=""/>
      </a:majorFont>
      <a:minorFont>
        <a:latin typeface=".VnTime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3753</TotalTime>
  <Words>451</Words>
  <Application>Microsoft Office PowerPoint</Application>
  <PresentationFormat>On-screen Show (4:3)</PresentationFormat>
  <Paragraphs>45</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INTEL</cp:lastModifiedBy>
  <cp:revision>767</cp:revision>
  <dcterms:created xsi:type="dcterms:W3CDTF">2009-01-12T06:44:56Z</dcterms:created>
  <dcterms:modified xsi:type="dcterms:W3CDTF">2023-05-08T11:14:44Z</dcterms:modified>
</cp:coreProperties>
</file>