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"/>
  </p:notesMasterIdLst>
  <p:sldIdLst>
    <p:sldId id="410" r:id="rId2"/>
  </p:sldIdLst>
  <p:sldSz cx="9144000" cy="5143500" type="screen16x9"/>
  <p:notesSz cx="6858000" cy="9144000"/>
  <p:embeddedFontLst>
    <p:embeddedFont>
      <p:font typeface="Rochester" charset="0"/>
      <p:regular r:id="rId4"/>
    </p:embeddedFont>
    <p:embeddedFont>
      <p:font typeface="Open Sans" charset="0"/>
      <p:regular r:id="rId5"/>
      <p:bold r:id="rId6"/>
      <p:italic r:id="rId7"/>
      <p:boldItalic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7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A194E48-0213-45A0-A4D0-6C0B52F4EC9D}">
  <a:tblStyle styleId="{3A194E48-0213-45A0-A4D0-6C0B52F4EC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80"/>
  </p:normalViewPr>
  <p:slideViewPr>
    <p:cSldViewPr snapToGrid="0">
      <p:cViewPr varScale="1">
        <p:scale>
          <a:sx n="89" d="100"/>
          <a:sy n="89" d="100"/>
        </p:scale>
        <p:origin x="-846" y="-96"/>
      </p:cViewPr>
      <p:guideLst>
        <p:guide orient="horz" pos="2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11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329" tIns="91329" rIns="91329" bIns="9132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329" tIns="91329" rIns="91329" bIns="9132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329" tIns="91329" rIns="91329" bIns="9132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329" tIns="91329" rIns="91329" bIns="9132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329" tIns="91329" rIns="91329" bIns="9132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83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60" y="4684903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29" tIns="91329" rIns="91329" bIns="913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7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30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1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8032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90" y="4858983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82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3018" y="-712489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60" y="4543464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29" tIns="91329" rIns="91329" bIns="913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52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60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29" tIns="91329" rIns="91329" bIns="913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1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74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2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91329" rIns="91329" bIns="9132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91329" rIns="91329" bIns="9132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ÁI UÝ LÝ THƯỜNG KIỆT KHÁNG CHIẾN CHỐNG TỐNG - PHẦN 2 _ PHIM HOẠT HÌNH 2021 _ QUÀ TẶNG CUỘC SỐNG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0</Words>
  <Application>Microsoft Office PowerPoint</Application>
  <PresentationFormat>On-screen Show (16:9)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Rochester</vt:lpstr>
      <vt:lpstr>Open Sans</vt:lpstr>
      <vt:lpstr>Language Arts Subject for Highschool - 9th Grade: Comparing Texts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kháng chiến chống quân  xâm lược Tống  (1075 – 1077)</dc:title>
  <dc:creator>Administrator</dc:creator>
  <cp:lastModifiedBy>INTEL</cp:lastModifiedBy>
  <cp:revision>69</cp:revision>
  <dcterms:modified xsi:type="dcterms:W3CDTF">2023-05-08T10:59:08Z</dcterms:modified>
</cp:coreProperties>
</file>