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15"/>
  </p:notesMasterIdLst>
  <p:sldIdLst>
    <p:sldId id="292" r:id="rId3"/>
    <p:sldId id="345" r:id="rId4"/>
    <p:sldId id="293" r:id="rId5"/>
    <p:sldId id="346" r:id="rId6"/>
    <p:sldId id="351" r:id="rId7"/>
    <p:sldId id="330" r:id="rId8"/>
    <p:sldId id="353" r:id="rId9"/>
    <p:sldId id="354" r:id="rId10"/>
    <p:sldId id="339" r:id="rId11"/>
    <p:sldId id="357" r:id="rId12"/>
    <p:sldId id="358" r:id="rId13"/>
    <p:sldId id="338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C0A"/>
    <a:srgbClr val="9CEE1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2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C118C-154A-4E64-A77E-E227F007065F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F4B4-2749-4F48-97DB-B105DD233A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85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31DA24-0C99-483E-990A-58BF6C2BD76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3701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31DA24-0C99-483E-990A-58BF6C2BD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3701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65FA2D-B58F-461A-A87D-21034D4F6F3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5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BFB578-8D60-488A-AA3B-0DAD88EF28BF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2023/5/8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802204-49C4-475D-AEF4-B3350A4DFC7C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39CC-39BD-4C41-A6D2-D42839B60412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606A-60E1-447B-A7C9-9F8B25B22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36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597F-8DB9-43BD-A9DF-9AF82654B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6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2019/5/29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6"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520700"/>
            <a:ext cx="9144000" cy="44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279400" y="1205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09955" rtl="0" eaLnBrk="1" latinLnBrk="0" hangingPunct="1">
        <a:spcBef>
          <a:spcPct val="0"/>
        </a:spcBef>
        <a:buNone/>
        <a:defRPr sz="4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30" indent="-341630" algn="l" defTabSz="90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480" algn="l" defTabSz="9099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2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20" indent="-227330" algn="l" defTabSz="90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3pPr>
      <a:lvl4pPr marL="1593215" indent="-227330" algn="l" defTabSz="9099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48510" indent="-227330" algn="l" defTabSz="909955" rtl="0" eaLnBrk="1" latinLnBrk="0" hangingPunct="1">
        <a:spcBef>
          <a:spcPct val="20000"/>
        </a:spcBef>
        <a:buFont typeface="Arial" panose="020B0604020202020204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503170" indent="-227330" algn="l" defTabSz="90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58465" indent="-227330" algn="l" defTabSz="90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413760" indent="-227330" algn="l" defTabSz="90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69055" indent="-227330" algn="l" defTabSz="90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55295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2pPr>
      <a:lvl3pPr marL="910590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365250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4pPr>
      <a:lvl5pPr marL="1820545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5pPr>
      <a:lvl6pPr marL="2275840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6pPr>
      <a:lvl7pPr marL="2731135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7pPr>
      <a:lvl8pPr marL="3185795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8pPr>
      <a:lvl9pPr marL="3641090" algn="l" defTabSz="909955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8037" cy="47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0"/>
            <a:ext cx="4731026" cy="48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39391" y="4503882"/>
            <a:ext cx="2057400" cy="514350"/>
          </a:xfrm>
        </p:spPr>
        <p:txBody>
          <a:bodyPr/>
          <a:lstStyle/>
          <a:p>
            <a:pPr>
              <a:defRPr/>
            </a:pPr>
            <a:r>
              <a:rPr lang="en-US" sz="18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18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18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85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872">
        <p:split orient="vert"/>
      </p:transition>
    </mc:Choice>
    <mc:Fallback xmlns="">
      <p:transition spd="slow" advTm="178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" y="857250"/>
            <a:ext cx="4166755" cy="39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4" y="857250"/>
            <a:ext cx="4111337" cy="39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Oval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15250" y="571500"/>
            <a:ext cx="285750" cy="2857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013"/>
          </a:p>
        </p:txBody>
      </p:sp>
    </p:spTree>
    <p:extLst>
      <p:ext uri="{BB962C8B-B14F-4D97-AF65-F5344CB8AC3E}">
        <p14:creationId xmlns:p14="http://schemas.microsoft.com/office/powerpoint/2010/main" val="8469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9"/>
                  </p:tgtEl>
                </p:cond>
              </p:nextCondLst>
            </p:seq>
          </p:childTnLst>
        </p:cTn>
      </p:par>
    </p:tnLst>
    <p:bldLst>
      <p:bldP spid="624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thu-2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22" r="42368" b="34445"/>
          <a:stretch>
            <a:fillRect/>
          </a:stretch>
        </p:blipFill>
        <p:spPr bwMode="auto">
          <a:xfrm>
            <a:off x="0" y="556591"/>
            <a:ext cx="9143999" cy="424400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996046" y="4615934"/>
            <a:ext cx="2971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ngòi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endParaRPr lang="en-US" altLang="en-US" sz="1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1439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thu-2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22" r="42368" b="34445"/>
          <a:stretch>
            <a:fillRect/>
          </a:stretch>
        </p:blipFill>
        <p:spPr bwMode="auto">
          <a:xfrm>
            <a:off x="1" y="971550"/>
            <a:ext cx="9144000" cy="4171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996046" y="4615934"/>
            <a:ext cx="2971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ngòi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endParaRPr lang="en-US" altLang="en-US" sz="1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7607"/>
            <a:ext cx="91439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0800000">
            <a:off x="3455843" y="3718220"/>
            <a:ext cx="1314450" cy="400050"/>
          </a:xfrm>
          <a:prstGeom prst="wedgeRectCallout">
            <a:avLst>
              <a:gd name="adj1" fmla="val -39769"/>
              <a:gd name="adj2" fmla="val 113986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Sông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Mã</a:t>
            </a:r>
            <a:endParaRPr lang="en-US" altLang="en-US" sz="1800" b="1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419914" y="1719353"/>
            <a:ext cx="857250" cy="628650"/>
          </a:xfrm>
          <a:prstGeom prst="wedgeRectCallout">
            <a:avLst>
              <a:gd name="adj1" fmla="val 11111"/>
              <a:gd name="adj2" fmla="val 9394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Sông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Đà</a:t>
            </a: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784568" y="1509902"/>
            <a:ext cx="1543050" cy="400050"/>
          </a:xfrm>
          <a:prstGeom prst="wedgeRectCallout">
            <a:avLst>
              <a:gd name="adj1" fmla="val -49384"/>
              <a:gd name="adj2" fmla="val 15387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Sông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Hồng</a:t>
            </a:r>
            <a:endParaRPr lang="en-US" altLang="en-US" sz="1800" b="1" dirty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496765" y="2656945"/>
            <a:ext cx="1600200" cy="619917"/>
          </a:xfrm>
          <a:prstGeom prst="wedgeRectCallout">
            <a:avLst>
              <a:gd name="adj1" fmla="val -62965"/>
              <a:gd name="adj2" fmla="val 7976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Sông</a:t>
            </a:r>
            <a:r>
              <a:rPr lang="en-US" altLang="en-US" sz="1800" b="1" dirty="0"/>
              <a:t> </a:t>
            </a:r>
            <a:r>
              <a:rPr lang="en-US" altLang="en-US" sz="1800" b="1" dirty="0" err="1" smtClean="0"/>
              <a:t>Thái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Bình</a:t>
            </a:r>
            <a:endParaRPr lang="en-US" altLang="en-US" sz="1800" b="1" dirty="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6113317" y="1989405"/>
            <a:ext cx="1543050" cy="400050"/>
          </a:xfrm>
          <a:prstGeom prst="wedgeRectCallout">
            <a:avLst>
              <a:gd name="adj1" fmla="val -88116"/>
              <a:gd name="adj2" fmla="val 2381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Sông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Cầu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88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62" y="0"/>
            <a:ext cx="8326507" cy="99417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Thuận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Cung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cấp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cấy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trồng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2162" name="Picture 2" descr="Thêm 500 triệu m3 nước giải hạn cho nông nghiệ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87" y="785191"/>
            <a:ext cx="8627165" cy="4214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84374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77687" y="4269138"/>
            <a:ext cx="853093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đắp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coi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3" y="198783"/>
            <a:ext cx="8472055" cy="435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2257423" y="4634344"/>
            <a:ext cx="4629150" cy="426137"/>
          </a:xfrm>
        </p:spPr>
        <p:txBody>
          <a:bodyPr/>
          <a:lstStyle/>
          <a:p>
            <a:r>
              <a:rPr lang="en-US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alt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78140"/>
      </p:ext>
    </p:extLst>
  </p:cSld>
  <p:clrMapOvr>
    <a:masterClrMapping/>
  </p:clrMapOvr>
  <p:transition advTm="178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%20song%20hong_OFQ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77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24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83" y="0"/>
            <a:ext cx="460181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pv11[1]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93095" cy="4969565"/>
          </a:xfrm>
          <a:prstGeom prst="rect">
            <a:avLst/>
          </a:prstGeom>
          <a:noFill/>
          <a:ln w="317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5" descr="rừng chắn lũ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52" y="0"/>
            <a:ext cx="4711148" cy="4939748"/>
          </a:xfrm>
          <a:prstGeom prst="rect">
            <a:avLst/>
          </a:prstGeom>
          <a:noFill/>
          <a:ln w="317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028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91</Words>
  <Application>Microsoft Office PowerPoint</Application>
  <PresentationFormat>On-screen Show (16:9)</PresentationFormat>
  <Paragraphs>18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主题​​</vt:lpstr>
      <vt:lpstr>Office 主题</vt:lpstr>
      <vt:lpstr>Ruộng lúa nước</vt:lpstr>
      <vt:lpstr> </vt:lpstr>
      <vt:lpstr> </vt:lpstr>
      <vt:lpstr>Thuận lợi: Cung cấp nước cho việc cấy trồng</vt:lpstr>
      <vt:lpstr>PowerPoint Presentation</vt:lpstr>
      <vt:lpstr>Đê Cơ Xá - con đê đầu tiên ở Miền Bắc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INTEL</cp:lastModifiedBy>
  <cp:revision>86</cp:revision>
  <dcterms:created xsi:type="dcterms:W3CDTF">2016-12-25T02:27:00Z</dcterms:created>
  <dcterms:modified xsi:type="dcterms:W3CDTF">2023-05-08T11:00:57Z</dcterms:modified>
  <cp:category>更多资源关注@好教师</cp:category>
</cp:coreProperties>
</file>