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  <p:sldMasterId id="2147483778" r:id="rId2"/>
    <p:sldMasterId id="2147483792" r:id="rId3"/>
    <p:sldMasterId id="2147483805" r:id="rId4"/>
    <p:sldMasterId id="2147483818" r:id="rId5"/>
    <p:sldMasterId id="2147483831" r:id="rId6"/>
    <p:sldMasterId id="2147483844" r:id="rId7"/>
    <p:sldMasterId id="2147484169" r:id="rId8"/>
    <p:sldMasterId id="2147484181" r:id="rId9"/>
    <p:sldMasterId id="2147484193" r:id="rId10"/>
    <p:sldMasterId id="2147484205" r:id="rId11"/>
    <p:sldMasterId id="2147484231" r:id="rId12"/>
    <p:sldMasterId id="2147484268" r:id="rId13"/>
    <p:sldMasterId id="2147484282" r:id="rId14"/>
    <p:sldMasterId id="2147484294" r:id="rId15"/>
    <p:sldMasterId id="2147484306" r:id="rId16"/>
  </p:sldMasterIdLst>
  <p:notesMasterIdLst>
    <p:notesMasterId r:id="rId45"/>
  </p:notesMasterIdLst>
  <p:sldIdLst>
    <p:sldId id="336" r:id="rId17"/>
    <p:sldId id="300" r:id="rId18"/>
    <p:sldId id="270" r:id="rId19"/>
    <p:sldId id="271" r:id="rId20"/>
    <p:sldId id="272" r:id="rId21"/>
    <p:sldId id="273" r:id="rId22"/>
    <p:sldId id="274" r:id="rId23"/>
    <p:sldId id="275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8" r:id="rId34"/>
    <p:sldId id="319" r:id="rId35"/>
    <p:sldId id="320" r:id="rId36"/>
    <p:sldId id="321" r:id="rId37"/>
    <p:sldId id="325" r:id="rId38"/>
    <p:sldId id="326" r:id="rId39"/>
    <p:sldId id="328" r:id="rId40"/>
    <p:sldId id="329" r:id="rId41"/>
    <p:sldId id="330" r:id="rId42"/>
    <p:sldId id="331" r:id="rId43"/>
    <p:sldId id="33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ung nguyễn" initials="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34E"/>
    <a:srgbClr val="A6D86E"/>
    <a:srgbClr val="FFFF00"/>
    <a:srgbClr val="FF006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30T23:21:05.118" idx="1">
    <p:pos x="5731" y="201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58BA4-F22F-46FE-9745-DC80E8AB1CAC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C5303-AB76-4909-A702-48ADC7FE4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8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4" name="文本占位符 19458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8195" name="灯片编号占位符 1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01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>
            <a:extLst>
              <a:ext uri="{FF2B5EF4-FFF2-40B4-BE49-F238E27FC236}">
                <a16:creationId xmlns="" xmlns:a16="http://schemas.microsoft.com/office/drawing/2014/main" id="{574601D3-FB54-4196-ABBE-C9D06DC90B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>
            <a:extLst>
              <a:ext uri="{FF2B5EF4-FFF2-40B4-BE49-F238E27FC236}">
                <a16:creationId xmlns="" xmlns:a16="http://schemas.microsoft.com/office/drawing/2014/main" id="{4C3CA91D-90B2-4CDE-B847-3A352A3950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131076" name="Slide Number Placeholder 3">
            <a:extLst>
              <a:ext uri="{FF2B5EF4-FFF2-40B4-BE49-F238E27FC236}">
                <a16:creationId xmlns="" xmlns:a16="http://schemas.microsoft.com/office/drawing/2014/main" id="{FC62D19A-05C4-431B-8B37-6027692527FB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E450A-5993-45D5-9664-565D62AC864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2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>
            <a:extLst>
              <a:ext uri="{FF2B5EF4-FFF2-40B4-BE49-F238E27FC236}">
                <a16:creationId xmlns="" xmlns:a16="http://schemas.microsoft.com/office/drawing/2014/main" id="{3A6D4644-2954-4A92-8B1C-C3FFCCC3D7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>
            <a:extLst>
              <a:ext uri="{FF2B5EF4-FFF2-40B4-BE49-F238E27FC236}">
                <a16:creationId xmlns="" xmlns:a16="http://schemas.microsoft.com/office/drawing/2014/main" id="{153FF0E9-7262-4963-AA82-688DB017EC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109572" name="Slide Number Placeholder 3">
            <a:extLst>
              <a:ext uri="{FF2B5EF4-FFF2-40B4-BE49-F238E27FC236}">
                <a16:creationId xmlns="" xmlns:a16="http://schemas.microsoft.com/office/drawing/2014/main" id="{90880A29-37A8-40F2-B4F1-F67744A5FB9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E8279-6D41-4772-8A0D-BB4BCEA060E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688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1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833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C061873-D547-415C-9493-5D2660C6C505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231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07D53268-5446-4460-8D41-4A29196FF71C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248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B0126D2B-F1E6-48F0-94BA-C33A4D207A1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004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1E99C6E-32D9-4C1C-B0D0-2202620F3659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634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8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3A9C35B0-3CA3-4C77-AFE7-A934993347B8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767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6975C95-66B3-4351-8DB9-9B09341DE3F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402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8AF55BA-5D08-4A88-A799-5663F7ED634A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882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4A6FF42-6579-4A4E-8909-41B5ED5C7B67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375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97727B33-480E-4972-8E53-9518336B8AD3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99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F6196B7-1C6B-42E5-919A-BE4753CEFE0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894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08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5CC46D7-4804-4487-B7DD-7795B8CDBBC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252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C061873-D547-415C-9493-5D2660C6C505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273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07D53268-5446-4460-8D41-4A29196FF71C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879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B0126D2B-F1E6-48F0-94BA-C33A4D207A1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876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1E99C6E-32D9-4C1C-B0D0-2202620F3659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670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8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3A9C35B0-3CA3-4C77-AFE7-A934993347B8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652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6975C95-66B3-4351-8DB9-9B09341DE3F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5065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8AF55BA-5D08-4A88-A799-5663F7ED634A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098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4A6FF42-6579-4A4E-8909-41B5ED5C7B67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325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2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03" indent="0" algn="ctr">
              <a:buNone/>
              <a:defRPr/>
            </a:lvl2pPr>
            <a:lvl3pPr marL="913203" indent="0" algn="ctr">
              <a:buNone/>
              <a:defRPr/>
            </a:lvl3pPr>
            <a:lvl4pPr marL="1369808" indent="0" algn="ctr">
              <a:buNone/>
              <a:defRPr/>
            </a:lvl4pPr>
            <a:lvl5pPr marL="1826411" indent="0" algn="ctr">
              <a:buNone/>
              <a:defRPr/>
            </a:lvl5pPr>
            <a:lvl6pPr marL="2283012" indent="0" algn="ctr">
              <a:buNone/>
              <a:defRPr/>
            </a:lvl6pPr>
            <a:lvl7pPr marL="2739618" indent="0" algn="ctr">
              <a:buNone/>
              <a:defRPr/>
            </a:lvl7pPr>
            <a:lvl8pPr marL="3196218" indent="0" algn="ctr">
              <a:buNone/>
              <a:defRPr/>
            </a:lvl8pPr>
            <a:lvl9pPr marL="365282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DEDE4BE7-E4FE-4C03-A0CC-AFB73084A683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77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5279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A8BCC9EA-448D-49C2-B8B3-BCFF4B57669F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470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8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03" indent="0">
              <a:buNone/>
              <a:defRPr sz="1800"/>
            </a:lvl2pPr>
            <a:lvl3pPr marL="913203" indent="0">
              <a:buNone/>
              <a:defRPr sz="1600"/>
            </a:lvl3pPr>
            <a:lvl4pPr marL="1369808" indent="0">
              <a:buNone/>
              <a:defRPr sz="1400"/>
            </a:lvl4pPr>
            <a:lvl5pPr marL="1826411" indent="0">
              <a:buNone/>
              <a:defRPr sz="1400"/>
            </a:lvl5pPr>
            <a:lvl6pPr marL="2283012" indent="0">
              <a:buNone/>
              <a:defRPr sz="1400"/>
            </a:lvl6pPr>
            <a:lvl7pPr marL="2739618" indent="0">
              <a:buNone/>
              <a:defRPr sz="1400"/>
            </a:lvl7pPr>
            <a:lvl8pPr marL="3196218" indent="0">
              <a:buNone/>
              <a:defRPr sz="1400"/>
            </a:lvl8pPr>
            <a:lvl9pPr marL="365282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512DE9AF-9C2D-4BCA-889C-564E5CA44667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15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DB98605D-58F4-4917-81BE-471F031A0628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457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3" indent="0">
              <a:buNone/>
              <a:defRPr sz="2000" b="1"/>
            </a:lvl2pPr>
            <a:lvl3pPr marL="913203" indent="0">
              <a:buNone/>
              <a:defRPr sz="1800" b="1"/>
            </a:lvl3pPr>
            <a:lvl4pPr marL="1369808" indent="0">
              <a:buNone/>
              <a:defRPr sz="1600" b="1"/>
            </a:lvl4pPr>
            <a:lvl5pPr marL="1826411" indent="0">
              <a:buNone/>
              <a:defRPr sz="1600" b="1"/>
            </a:lvl5pPr>
            <a:lvl6pPr marL="2283012" indent="0">
              <a:buNone/>
              <a:defRPr sz="1600" b="1"/>
            </a:lvl6pPr>
            <a:lvl7pPr marL="2739618" indent="0">
              <a:buNone/>
              <a:defRPr sz="1600" b="1"/>
            </a:lvl7pPr>
            <a:lvl8pPr marL="3196218" indent="0">
              <a:buNone/>
              <a:defRPr sz="1600" b="1"/>
            </a:lvl8pPr>
            <a:lvl9pPr marL="36528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3" indent="0">
              <a:buNone/>
              <a:defRPr sz="2000" b="1"/>
            </a:lvl2pPr>
            <a:lvl3pPr marL="913203" indent="0">
              <a:buNone/>
              <a:defRPr sz="1800" b="1"/>
            </a:lvl3pPr>
            <a:lvl4pPr marL="1369808" indent="0">
              <a:buNone/>
              <a:defRPr sz="1600" b="1"/>
            </a:lvl4pPr>
            <a:lvl5pPr marL="1826411" indent="0">
              <a:buNone/>
              <a:defRPr sz="1600" b="1"/>
            </a:lvl5pPr>
            <a:lvl6pPr marL="2283012" indent="0">
              <a:buNone/>
              <a:defRPr sz="1600" b="1"/>
            </a:lvl6pPr>
            <a:lvl7pPr marL="2739618" indent="0">
              <a:buNone/>
              <a:defRPr sz="1600" b="1"/>
            </a:lvl7pPr>
            <a:lvl8pPr marL="3196218" indent="0">
              <a:buNone/>
              <a:defRPr sz="1600" b="1"/>
            </a:lvl8pPr>
            <a:lvl9pPr marL="36528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FCE948E1-AFE3-4CEA-81C5-E318BF38AA70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925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2C6CFC14-B010-41AC-AF8B-787057D71FDB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638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6D1FC938-6A14-4E54-BE50-34E8558BD2FF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354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2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4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27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03" indent="0">
              <a:buNone/>
              <a:defRPr sz="1200"/>
            </a:lvl2pPr>
            <a:lvl3pPr marL="913203" indent="0">
              <a:buNone/>
              <a:defRPr sz="1000"/>
            </a:lvl3pPr>
            <a:lvl4pPr marL="1369808" indent="0">
              <a:buNone/>
              <a:defRPr sz="900"/>
            </a:lvl4pPr>
            <a:lvl5pPr marL="1826411" indent="0">
              <a:buNone/>
              <a:defRPr sz="900"/>
            </a:lvl5pPr>
            <a:lvl6pPr marL="2283012" indent="0">
              <a:buNone/>
              <a:defRPr sz="900"/>
            </a:lvl6pPr>
            <a:lvl7pPr marL="2739618" indent="0">
              <a:buNone/>
              <a:defRPr sz="900"/>
            </a:lvl7pPr>
            <a:lvl8pPr marL="3196218" indent="0">
              <a:buNone/>
              <a:defRPr sz="900"/>
            </a:lvl8pPr>
            <a:lvl9pPr marL="365282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E9170B9F-8341-4836-92F5-E54D5CFDAC5F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2030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03" indent="0">
              <a:buNone/>
              <a:defRPr sz="2800"/>
            </a:lvl2pPr>
            <a:lvl3pPr marL="913203" indent="0">
              <a:buNone/>
              <a:defRPr sz="2400"/>
            </a:lvl3pPr>
            <a:lvl4pPr marL="1369808" indent="0">
              <a:buNone/>
              <a:defRPr sz="2000"/>
            </a:lvl4pPr>
            <a:lvl5pPr marL="1826411" indent="0">
              <a:buNone/>
              <a:defRPr sz="2000"/>
            </a:lvl5pPr>
            <a:lvl6pPr marL="2283012" indent="0">
              <a:buNone/>
              <a:defRPr sz="2000"/>
            </a:lvl6pPr>
            <a:lvl7pPr marL="2739618" indent="0">
              <a:buNone/>
              <a:defRPr sz="2000"/>
            </a:lvl7pPr>
            <a:lvl8pPr marL="3196218" indent="0">
              <a:buNone/>
              <a:defRPr sz="2000"/>
            </a:lvl8pPr>
            <a:lvl9pPr marL="365282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03" indent="0">
              <a:buNone/>
              <a:defRPr sz="1200"/>
            </a:lvl2pPr>
            <a:lvl3pPr marL="913203" indent="0">
              <a:buNone/>
              <a:defRPr sz="1000"/>
            </a:lvl3pPr>
            <a:lvl4pPr marL="1369808" indent="0">
              <a:buNone/>
              <a:defRPr sz="900"/>
            </a:lvl4pPr>
            <a:lvl5pPr marL="1826411" indent="0">
              <a:buNone/>
              <a:defRPr sz="900"/>
            </a:lvl5pPr>
            <a:lvl6pPr marL="2283012" indent="0">
              <a:buNone/>
              <a:defRPr sz="900"/>
            </a:lvl6pPr>
            <a:lvl7pPr marL="2739618" indent="0">
              <a:buNone/>
              <a:defRPr sz="900"/>
            </a:lvl7pPr>
            <a:lvl8pPr marL="3196218" indent="0">
              <a:buNone/>
              <a:defRPr sz="900"/>
            </a:lvl8pPr>
            <a:lvl9pPr marL="365282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779A43AF-4489-456B-B0A1-F44961AC932E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864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98EB5E08-D4D1-4DB7-B2EE-0D76F0FA1DFD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419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3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3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B20AF6ED-8BBD-48A1-88A6-2EE5025C5561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71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ECAB9B7-59BD-48B6-B74C-01633F73E36D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6862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1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7C437923-3C17-4241-98C0-41D31A266571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388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1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9E8FBFEB-10BB-4924-B559-763A212BC62A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409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97727B33-480E-4972-8E53-9518336B8AD3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376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F6196B7-1C6B-42E5-919A-BE4753CEFE0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35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5CC46D7-4804-4487-B7DD-7795B8CDBBC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572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C061873-D547-415C-9493-5D2660C6C505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690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07D53268-5446-4460-8D41-4A29196FF71C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872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B0126D2B-F1E6-48F0-94BA-C33A4D207A1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050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1E99C6E-32D9-4C1C-B0D0-2202620F3659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718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8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3A9C35B0-3CA3-4C77-AFE7-A934993347B8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2FD3A5A5-5B99-4739-A8B1-1F7BA9451A44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539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6975C95-66B3-4351-8DB9-9B09341DE3F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4417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8AF55BA-5D08-4A88-A799-5663F7ED634A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294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4A6FF42-6579-4A4E-8909-41B5ED5C7B67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1231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4EC2828E-6918-4DAA-942A-B724A04C1685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18213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7FA95187-FA06-4591-8EC6-5CADD24C709A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24866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D08F3846-E53B-400E-937B-78D35DCED53C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65842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5DAC61E4-8A80-4B25-AF24-50A8328A7358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328062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07D3EA32-CE92-48C1-BEFC-078D64A335C4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116750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0AD98B5-8D35-4C9D-9045-72D3D6E39B0A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81418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E5289605-592A-4D47-95F9-37C4982C4C9A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9821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C2F00EFD-6EDE-4228-920C-0AFBA7C8FE1B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8340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8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8488E7A0-9A50-4FFA-9F81-E147D3924E42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264457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320F9825-2E71-462B-8D59-D38778610AC1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51605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8F648810-DA04-4317-8A6B-6CF90F31787F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861085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90CF4150-0ED5-482A-B379-C45596F24E0C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23475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0428">
              <a:defRPr/>
            </a:pPr>
            <a:endParaRPr lang="vi-V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0428">
              <a:defRPr/>
            </a:pPr>
            <a:endParaRPr lang="vi-VN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defTabSz="910428">
              <a:defRPr/>
            </a:pPr>
            <a:fld id="{6D6ADDE6-BEC5-45F5-968A-B28B5E0BBABD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73117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59"/>
            <a:ext cx="109728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6F57EB3B-46AD-4990-8A88-C49B5A0AE490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08445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97727B33-480E-4972-8E53-9518336B8AD3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3996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F6196B7-1C6B-42E5-919A-BE4753CEFE0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803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5CC46D7-4804-4487-B7DD-7795B8CDBBC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336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C061873-D547-415C-9493-5D2660C6C505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65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2EC8FAF1-98AE-40F5-9567-3C7447C2F1B6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7749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07D53268-5446-4460-8D41-4A29196FF71C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444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B0126D2B-F1E6-48F0-94BA-C33A4D207A1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5383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1E99C6E-32D9-4C1C-B0D0-2202620F3659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6547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8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3A9C35B0-3CA3-4C77-AFE7-A934993347B8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253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6975C95-66B3-4351-8DB9-9B09341DE3F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76946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8AF55BA-5D08-4A88-A799-5663F7ED634A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341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4A6FF42-6579-4A4E-8909-41B5ED5C7B67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275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7830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2925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8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0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1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46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22057363-C56B-4C1B-BBC8-9A2651BF0AB3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8287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082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479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6672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6005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2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27" y="143513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2647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14" indent="0">
              <a:buNone/>
              <a:defRPr sz="2800"/>
            </a:lvl2pPr>
            <a:lvl3pPr marL="910428" indent="0">
              <a:buNone/>
              <a:defRPr sz="2400"/>
            </a:lvl3pPr>
            <a:lvl4pPr marL="1365632" indent="0">
              <a:buNone/>
              <a:defRPr sz="2000"/>
            </a:lvl4pPr>
            <a:lvl5pPr marL="1820849" indent="0">
              <a:buNone/>
              <a:defRPr sz="2000"/>
            </a:lvl5pPr>
            <a:lvl6pPr marL="2276059" indent="0">
              <a:buNone/>
              <a:defRPr sz="2000"/>
            </a:lvl6pPr>
            <a:lvl7pPr marL="2731271" indent="0">
              <a:buNone/>
              <a:defRPr sz="2000"/>
            </a:lvl7pPr>
            <a:lvl8pPr marL="3186484" indent="0">
              <a:buNone/>
              <a:defRPr sz="2000"/>
            </a:lvl8pPr>
            <a:lvl9pPr marL="36416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3382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971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122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10489573"/>
      </p:ext>
    </p:extLst>
  </p:cSld>
  <p:clrMapOvr>
    <a:masterClrMapping/>
  </p:clrMapOvr>
  <p:transition advClick="0" advTm="3000">
    <p:rand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44088231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A1480D04-2927-4895-8827-132D3F0C9D75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3285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94255389"/>
      </p:ext>
    </p:extLst>
  </p:cSld>
  <p:clrMapOvr>
    <a:masterClrMapping/>
  </p:clrMapOvr>
  <p:transition advClick="0" advTm="3000">
    <p:rand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30277472"/>
      </p:ext>
    </p:extLst>
  </p:cSld>
  <p:clrMapOvr>
    <a:masterClrMapping/>
  </p:clrMapOvr>
  <p:transition advClick="0" advTm="3000">
    <p:rand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14889954"/>
      </p:ext>
    </p:extLst>
  </p:cSld>
  <p:clrMapOvr>
    <a:masterClrMapping/>
  </p:clrMapOvr>
  <p:transition advClick="0" advTm="3000">
    <p:rand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66215688"/>
      </p:ext>
    </p:extLst>
  </p:cSld>
  <p:clrMapOvr>
    <a:masterClrMapping/>
  </p:clrMapOvr>
  <p:transition advClick="0" advTm="3000">
    <p:rand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749479"/>
      </p:ext>
    </p:extLst>
  </p:cSld>
  <p:clrMapOvr>
    <a:masterClrMapping/>
  </p:clrMapOvr>
  <p:transition advClick="0" advTm="3000">
    <p:rand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69011921"/>
      </p:ext>
    </p:extLst>
  </p:cSld>
  <p:clrMapOvr>
    <a:masterClrMapping/>
  </p:clrMapOvr>
  <p:transition advClick="0" advTm="3000">
    <p:rand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81788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66816857"/>
      </p:ext>
    </p:extLst>
  </p:cSld>
  <p:clrMapOvr>
    <a:masterClrMapping/>
  </p:clrMapOvr>
  <p:transition advClick="0" advTm="3000">
    <p:rand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22921824"/>
      </p:ext>
    </p:extLst>
  </p:cSld>
  <p:clrMapOvr>
    <a:masterClrMapping/>
  </p:clrMapOvr>
  <p:transition advClick="0" advTm="3000">
    <p:rand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0842892"/>
      </p:ext>
    </p:extLst>
  </p:cSld>
  <p:clrMapOvr>
    <a:masterClrMapping/>
  </p:clrMapOvr>
  <p:transition advClick="0" advTm="3000">
    <p:rand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9690345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F52CC1EC-42BF-41C2-89A8-3FC765D0AEB1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96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A6A0851F-7C46-4304-A040-6D5F02FBA4FC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0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A4DEADE8-5C97-4456-9C94-4E956978F5A3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655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495F6948-7C94-4CD1-B131-35FF2D2AAA04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39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8C5C09F6-2AAE-4FE5-B875-AE92C74981E2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810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1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B1278C71-31EC-46E4-B751-B70FEB493B70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74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1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04B49E96-1CB0-4EA9-8116-39B25CC138E5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913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77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38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22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60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95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70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1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55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56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68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5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880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365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903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2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044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15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467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15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79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29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52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2855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147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09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24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5262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224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446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726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20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81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785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908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441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897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1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251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087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2641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561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595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6194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533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74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274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209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5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428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493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501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384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0707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040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77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3494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518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147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8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979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075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093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805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255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102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565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101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104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8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0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1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590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3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703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378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639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207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2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27" y="143513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851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14" indent="0">
              <a:buNone/>
              <a:defRPr sz="2800"/>
            </a:lvl2pPr>
            <a:lvl3pPr marL="910428" indent="0">
              <a:buNone/>
              <a:defRPr sz="2400"/>
            </a:lvl3pPr>
            <a:lvl4pPr marL="1365632" indent="0">
              <a:buNone/>
              <a:defRPr sz="2000"/>
            </a:lvl4pPr>
            <a:lvl5pPr marL="1820849" indent="0">
              <a:buNone/>
              <a:defRPr sz="2000"/>
            </a:lvl5pPr>
            <a:lvl6pPr marL="2276059" indent="0">
              <a:buNone/>
              <a:defRPr sz="2000"/>
            </a:lvl6pPr>
            <a:lvl7pPr marL="2731271" indent="0">
              <a:buNone/>
              <a:defRPr sz="2000"/>
            </a:lvl7pPr>
            <a:lvl8pPr marL="3186484" indent="0">
              <a:buNone/>
              <a:defRPr sz="2000"/>
            </a:lvl8pPr>
            <a:lvl9pPr marL="36416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328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300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077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97727B33-480E-4972-8E53-9518336B8AD3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476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F6196B7-1C6B-42E5-919A-BE4753CEFE0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353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5CC46D7-4804-4487-B7DD-7795B8CDBBC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15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3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3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5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3" tIns="45659" rIns="91323" bIns="456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1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3" tIns="45659" rIns="91323" bIns="45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59" rIns="91323" bIns="4565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defTabSz="9132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3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59" rIns="91323" bIns="4565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defTabSz="9132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59" rIns="91323" bIns="4565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defTabSz="913203" fontAlgn="base">
              <a:spcBef>
                <a:spcPct val="0"/>
              </a:spcBef>
              <a:spcAft>
                <a:spcPct val="0"/>
              </a:spcAft>
            </a:pPr>
            <a:fld id="{21B1A134-DCC0-4967-BCBF-C36542B6D40E}" type="slidenum">
              <a:rPr lang="en-US" altLang="en-US" smtClean="0">
                <a:solidFill>
                  <a:srgbClr val="000000"/>
                </a:solidFill>
              </a:rPr>
              <a:pPr defTabSz="9132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2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  <p:sldLayoutId id="214748421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6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2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980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6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452" indent="-34245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978" indent="-28537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506" indent="-22830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110" indent="-22830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712" indent="-22830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1315" indent="-2283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7917" indent="-2283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4520" indent="-2283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1122" indent="-2283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3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03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08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11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12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18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18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22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3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7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47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7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200" noProof="1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611FCF-9033-487B-8FBC-09E962C6BD55}" type="slidenum">
              <a:rPr lang="en-US" altLang="zh-CN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54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  <p:sldLayoutId id="2147484280" r:id="rId12"/>
    <p:sldLayoutId id="214748428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3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1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48" tIns="45515" rIns="91048" bIns="455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048" tIns="45515" rIns="91048" bIns="455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7"/>
            <a:ext cx="28448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567"/>
            <a:ext cx="38608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7"/>
            <a:ext cx="28448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5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txStyles>
    <p:titleStyle>
      <a:lvl1pPr algn="ctr" defTabSz="9104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07" indent="-341407" algn="l" defTabSz="9104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12" indent="-284515" algn="l" defTabSz="9104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02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42" indent="-227610" algn="l" defTabSz="9104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455" indent="-227610" algn="l" defTabSz="9104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667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87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09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30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1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28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32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84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05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271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48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697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118" y="1589"/>
            <a:ext cx="12187767" cy="68548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831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  <p:sldLayoutId id="2147484318" r:id="rId12"/>
  </p:sldLayoutIdLst>
  <p:transition advClick="0" advTm="3000">
    <p:random/>
  </p:transition>
  <p:hf sldNum="0" hdr="0" ftr="0" dt="0"/>
  <p:txStyles>
    <p:titleStyle>
      <a:lvl1pPr algn="ctr" defTabSz="817880" rtl="0" eaLnBrk="0" fontAlgn="base" hangingPunct="0">
        <a:spcBef>
          <a:spcPct val="0"/>
        </a:spcBef>
        <a:spcAft>
          <a:spcPct val="0"/>
        </a:spcAft>
        <a:defRPr sz="3900" kern="1200">
          <a:solidFill>
            <a:schemeClr val="tx2"/>
          </a:solidFill>
          <a:latin typeface="+mj-lt"/>
          <a:ea typeface="SimSun" panose="02010600030101010101" pitchFamily="2" charset="-122"/>
          <a:cs typeface="+mj-cs"/>
        </a:defRPr>
      </a:lvl1pPr>
      <a:lvl2pPr algn="ctr" defTabSz="81788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81788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81788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81788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defTabSz="817880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ctr" defTabSz="817880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ctr" defTabSz="817880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ctr" defTabSz="817880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04800" indent="-304800" algn="l" defTabSz="817880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63575" lvl="1" indent="-255905" algn="l" defTabSz="817880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021080" lvl="2" indent="-203200" algn="l" defTabSz="817880" rtl="0" eaLnBrk="0" fontAlgn="base" hangingPunct="0">
        <a:spcBef>
          <a:spcPct val="20000"/>
        </a:spcBef>
        <a:spcAft>
          <a:spcPct val="0"/>
        </a:spcAft>
        <a:buChar char="•"/>
        <a:defRPr sz="21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430655" lvl="3" indent="-205105" algn="l" defTabSz="817880" rtl="0" eaLnBrk="0" fontAlgn="base" hangingPunct="0">
        <a:spcBef>
          <a:spcPct val="20000"/>
        </a:spcBef>
        <a:spcAft>
          <a:spcPct val="0"/>
        </a:spcAft>
        <a:buChar char="–"/>
        <a:defRPr sz="1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1838325" lvl="4" indent="-203200" algn="l" defTabSz="817880" rtl="0" eaLnBrk="0" fontAlgn="base" hangingPunct="0">
        <a:spcBef>
          <a:spcPct val="20000"/>
        </a:spcBef>
        <a:spcAft>
          <a:spcPct val="0"/>
        </a:spcAft>
        <a:buChar char="»"/>
        <a:defRPr sz="1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1370330" lvl="5" indent="-124460" algn="l" defTabSz="817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885" lvl="6" indent="-124460" algn="l" defTabSz="817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460" algn="l" defTabSz="817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725" lvl="8" indent="-124460" algn="l" defTabSz="817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920" lvl="1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475" lvl="2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395" lvl="3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950" lvl="4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4790" lvl="6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345" lvl="7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265" lvl="8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87C0059F-8085-4859-AE8D-C1F3A708DE55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8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3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4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6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6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48" tIns="45515" rIns="91048" bIns="455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048" tIns="45515" rIns="91048" bIns="455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7"/>
            <a:ext cx="28448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567"/>
            <a:ext cx="38608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7"/>
            <a:ext cx="28448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5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txStyles>
    <p:titleStyle>
      <a:lvl1pPr algn="ctr" defTabSz="9104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07" indent="-341407" algn="l" defTabSz="9104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12" indent="-284515" algn="l" defTabSz="9104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02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42" indent="-227610" algn="l" defTabSz="9104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455" indent="-227610" algn="l" defTabSz="9104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667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87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09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30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1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28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32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84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05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271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48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697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3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0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9.xml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vn/search?q=c%E1%BA%A7n+th%C6%A1+vi%E1%BB%87t+nam+d%C3%A2n+s%E1%BB%91&amp;stick=H4sIAAAAAAAAAOPgE-LUz9U3ME5LzjXW0spOttLPyU9OLMnMz9MvLgHSxSWZyYk58UWp6UAhq4L8gtIcsCwAKEINGzkAAAA&amp;sa=X&amp;ved=0ahUKEwi694vilLnSAhWMGZQKHd9hD3IQ6BMIkAEoADAU" TargetMode="External"/><Relationship Id="rId3" Type="http://schemas.openxmlformats.org/officeDocument/2006/relationships/audio" Target="../media/audio2.wav"/><Relationship Id="rId7" Type="http://schemas.openxmlformats.org/officeDocument/2006/relationships/hyperlink" Target="https://www.google.com.vn/search?q=c%E1%BA%A7n+th%C6%A1+vi%E1%BB%87t+nam+di%E1%BB%87n+t%C3%ADch&amp;stick=H4sIAAAAAAAAAOPgE-LUz9U3ME5LzjXWkspOttLPyU9OLMnMz4MzrBKLUhMBw0FArikAAAA&amp;sa=X&amp;ved=0ahUKEwi694vilLnSAhWMGZQKHd9hD3IQ6BMIhgEoADAR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0801" y="228600"/>
            <a:ext cx="6976745" cy="5233670"/>
          </a:xfrm>
          <a:prstGeom prst="rect">
            <a:avLst/>
          </a:prstGeom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-317"/>
            <a:ext cx="1411288" cy="1022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3259456" y="5561966"/>
            <a:ext cx="5330825" cy="11156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宋体"/>
              </a:rPr>
              <a:t>Thành phố Cần Thơ</a:t>
            </a:r>
          </a:p>
        </p:txBody>
      </p:sp>
    </p:spTree>
    <p:extLst>
      <p:ext uri="{BB962C8B-B14F-4D97-AF65-F5344CB8AC3E}">
        <p14:creationId xmlns:p14="http://schemas.microsoft.com/office/powerpoint/2010/main" val="300398410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,5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387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8" name="Picture 4" descr="C:\Users\NOTEBOOK\Documents\xkgaot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0972800" cy="593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3048001" y="6019995"/>
            <a:ext cx="6629400" cy="70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3" tIns="45659" rIns="91323" bIns="45659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20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00FF"/>
                </a:solidFill>
                <a:latin typeface="Times New Roman" pitchFamily="18" charset="0"/>
              </a:rPr>
              <a:t>Xuất khẩu gạo. </a:t>
            </a:r>
          </a:p>
        </p:txBody>
      </p:sp>
    </p:spTree>
    <p:extLst>
      <p:ext uri="{BB962C8B-B14F-4D97-AF65-F5344CB8AC3E}">
        <p14:creationId xmlns:p14="http://schemas.microsoft.com/office/powerpoint/2010/main" val="425036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7"/>
          <p:cNvSpPr txBox="1">
            <a:spLocks noChangeArrowheads="1"/>
          </p:cNvSpPr>
          <p:nvPr/>
        </p:nvSpPr>
        <p:spPr bwMode="auto">
          <a:xfrm>
            <a:off x="4186238" y="5934196"/>
            <a:ext cx="4343400" cy="9239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d-ID" sz="5400">
                <a:solidFill>
                  <a:srgbClr val="FF0000"/>
                </a:solidFill>
                <a:latin typeface="Times New Roman" pitchFamily="18" charset="0"/>
              </a:rPr>
              <a:t>Vườn trái cây</a:t>
            </a:r>
            <a:endParaRPr lang="en-GB" sz="540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150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" y="121"/>
            <a:ext cx="10911840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2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nuoi trong thuy s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533400"/>
            <a:ext cx="81280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3352801" y="5943721"/>
            <a:ext cx="6248400" cy="9239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d-ID" sz="5400" b="1">
                <a:solidFill>
                  <a:srgbClr val="FF0000"/>
                </a:solidFill>
                <a:latin typeface="Times New Roman" pitchFamily="18" charset="0"/>
              </a:rPr>
              <a:t>Nuôi trồng thủy sản</a:t>
            </a:r>
            <a:endParaRPr lang="en-GB" sz="5400" b="1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88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067800" cy="6211580"/>
          </a:xfrm>
        </p:spPr>
      </p:pic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3048000" y="6211581"/>
            <a:ext cx="6629400" cy="70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3" tIns="45659" rIns="91323" bIns="45659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20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chế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biến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thủy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013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362200" y="6019800"/>
            <a:ext cx="777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nghiệp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4" name="Picture 2" descr="image_scal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685921"/>
            <a:ext cx="7848600" cy="5183647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69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30" y="4876800"/>
            <a:ext cx="5159949" cy="11430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Sản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xuất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phân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bón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75" y="217"/>
            <a:ext cx="5250426" cy="485467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78" y="733295"/>
            <a:ext cx="3984051" cy="44958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683949" y="4876800"/>
            <a:ext cx="3984051" cy="1143000"/>
          </a:xfrm>
          <a:prstGeom prst="rect">
            <a:avLst/>
          </a:prstGeom>
        </p:spPr>
        <p:txBody>
          <a:bodyPr vert="horz" lIns="91048" tIns="45515" rIns="91048" bIns="4551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/>
              </a:rPr>
              <a:t>Thuốc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48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/>
              </a:rPr>
              <a:t>trừ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48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/>
              </a:rPr>
              <a:t>sâu</a:t>
            </a:r>
            <a:endParaRPr lang="en-US" sz="48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7" name="Picture 6" descr="sx thuoc tru s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949" y="3320"/>
            <a:ext cx="3984051" cy="152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00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43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981200" y="5562796"/>
            <a:ext cx="8229600" cy="563563"/>
          </a:xfrm>
        </p:spPr>
        <p:txBody>
          <a:bodyPr/>
          <a:lstStyle/>
          <a:p>
            <a:r>
              <a:rPr lang="en-US" alt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436" name="Picture 5" descr="C:\Users\NOTEBOOK\Documents\cantho-1375667378_5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4650"/>
            <a:ext cx="845820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48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1600200" y="5830888"/>
            <a:ext cx="8839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Trung tâm thương mại Cần Thơ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32" y="0"/>
            <a:ext cx="911753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7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819400" y="5867521"/>
            <a:ext cx="6553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>
                <a:solidFill>
                  <a:srgbClr val="0000FF"/>
                </a:solidFill>
                <a:latin typeface="Times New Roman" pitchFamily="18" charset="0"/>
              </a:rPr>
              <a:t>Trung tâm dạy nghề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81000"/>
            <a:ext cx="8229600" cy="5638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2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OTEBOOK\Documents\0ec6d2e365185ca900a43dd6f67195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722"/>
            <a:ext cx="8229600" cy="556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24000" y="5903954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ĐẠI HỌC KỸ THUẬT – CÔNG NGHỆ CẦN THƠ</a:t>
            </a:r>
          </a:p>
        </p:txBody>
      </p:sp>
    </p:spTree>
    <p:extLst>
      <p:ext uri="{BB962C8B-B14F-4D97-AF65-F5344CB8AC3E}">
        <p14:creationId xmlns:p14="http://schemas.microsoft.com/office/powerpoint/2010/main" val="2965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Ban Do Vie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1" y="2621"/>
            <a:ext cx="4761243" cy="677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Ban Do Viet Nam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74" y="2743201"/>
            <a:ext cx="9559002" cy="397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9"/>
          <p:cNvSpPr>
            <a:spLocks/>
          </p:cNvSpPr>
          <p:nvPr/>
        </p:nvSpPr>
        <p:spPr bwMode="auto">
          <a:xfrm>
            <a:off x="4545013" y="4335809"/>
            <a:ext cx="566360" cy="804040"/>
          </a:xfrm>
          <a:custGeom>
            <a:avLst/>
            <a:gdLst>
              <a:gd name="T0" fmla="*/ 2147483646 w 323"/>
              <a:gd name="T1" fmla="*/ 2147483646 h 603"/>
              <a:gd name="T2" fmla="*/ 2147483646 w 323"/>
              <a:gd name="T3" fmla="*/ 2147483646 h 603"/>
              <a:gd name="T4" fmla="*/ 2147483646 w 323"/>
              <a:gd name="T5" fmla="*/ 2147483646 h 603"/>
              <a:gd name="T6" fmla="*/ 2147483646 w 323"/>
              <a:gd name="T7" fmla="*/ 2147483646 h 603"/>
              <a:gd name="T8" fmla="*/ 2147483646 w 323"/>
              <a:gd name="T9" fmla="*/ 2147483646 h 603"/>
              <a:gd name="T10" fmla="*/ 2147483646 w 323"/>
              <a:gd name="T11" fmla="*/ 2147483646 h 603"/>
              <a:gd name="T12" fmla="*/ 2147483646 w 323"/>
              <a:gd name="T13" fmla="*/ 2147483646 h 603"/>
              <a:gd name="T14" fmla="*/ 2147483646 w 323"/>
              <a:gd name="T15" fmla="*/ 2147483646 h 603"/>
              <a:gd name="T16" fmla="*/ 2147483646 w 323"/>
              <a:gd name="T17" fmla="*/ 2147483646 h 603"/>
              <a:gd name="T18" fmla="*/ 2147483646 w 323"/>
              <a:gd name="T19" fmla="*/ 2147483646 h 603"/>
              <a:gd name="T20" fmla="*/ 2147483646 w 323"/>
              <a:gd name="T21" fmla="*/ 2147483646 h 603"/>
              <a:gd name="T22" fmla="*/ 2147483646 w 323"/>
              <a:gd name="T23" fmla="*/ 2147483646 h 603"/>
              <a:gd name="T24" fmla="*/ 2147483646 w 323"/>
              <a:gd name="T25" fmla="*/ 2147483646 h 603"/>
              <a:gd name="T26" fmla="*/ 2147483646 w 323"/>
              <a:gd name="T27" fmla="*/ 2147483646 h 603"/>
              <a:gd name="T28" fmla="*/ 2147483646 w 323"/>
              <a:gd name="T29" fmla="*/ 2147483646 h 603"/>
              <a:gd name="T30" fmla="*/ 2147483646 w 323"/>
              <a:gd name="T31" fmla="*/ 2147483646 h 603"/>
              <a:gd name="T32" fmla="*/ 2147483646 w 323"/>
              <a:gd name="T33" fmla="*/ 2147483646 h 603"/>
              <a:gd name="T34" fmla="*/ 2147483646 w 323"/>
              <a:gd name="T35" fmla="*/ 2147483646 h 603"/>
              <a:gd name="T36" fmla="*/ 2147483646 w 323"/>
              <a:gd name="T37" fmla="*/ 2147483646 h 603"/>
              <a:gd name="T38" fmla="*/ 2147483646 w 323"/>
              <a:gd name="T39" fmla="*/ 2147483646 h 603"/>
              <a:gd name="T40" fmla="*/ 2147483646 w 323"/>
              <a:gd name="T41" fmla="*/ 2147483646 h 603"/>
              <a:gd name="T42" fmla="*/ 2147483646 w 323"/>
              <a:gd name="T43" fmla="*/ 2147483646 h 603"/>
              <a:gd name="T44" fmla="*/ 2147483646 w 323"/>
              <a:gd name="T45" fmla="*/ 2147483646 h 603"/>
              <a:gd name="T46" fmla="*/ 2147483646 w 323"/>
              <a:gd name="T47" fmla="*/ 2147483646 h 603"/>
              <a:gd name="T48" fmla="*/ 2147483646 w 323"/>
              <a:gd name="T49" fmla="*/ 2147483646 h 603"/>
              <a:gd name="T50" fmla="*/ 2147483646 w 323"/>
              <a:gd name="T51" fmla="*/ 2147483646 h 603"/>
              <a:gd name="T52" fmla="*/ 2147483646 w 323"/>
              <a:gd name="T53" fmla="*/ 2147483646 h 603"/>
              <a:gd name="T54" fmla="*/ 2147483646 w 323"/>
              <a:gd name="T55" fmla="*/ 2147483646 h 603"/>
              <a:gd name="T56" fmla="*/ 2147483646 w 323"/>
              <a:gd name="T57" fmla="*/ 2147483646 h 60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23"/>
              <a:gd name="T88" fmla="*/ 0 h 603"/>
              <a:gd name="T89" fmla="*/ 323 w 323"/>
              <a:gd name="T90" fmla="*/ 603 h 60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23" h="603">
                <a:moveTo>
                  <a:pt x="323" y="333"/>
                </a:moveTo>
                <a:cubicBezTo>
                  <a:pt x="312" y="300"/>
                  <a:pt x="310" y="286"/>
                  <a:pt x="281" y="267"/>
                </a:cubicBezTo>
                <a:cubicBezTo>
                  <a:pt x="267" y="224"/>
                  <a:pt x="254" y="173"/>
                  <a:pt x="215" y="147"/>
                </a:cubicBezTo>
                <a:cubicBezTo>
                  <a:pt x="191" y="111"/>
                  <a:pt x="165" y="32"/>
                  <a:pt x="131" y="9"/>
                </a:cubicBezTo>
                <a:cubicBezTo>
                  <a:pt x="116" y="54"/>
                  <a:pt x="138" y="0"/>
                  <a:pt x="107" y="39"/>
                </a:cubicBezTo>
                <a:cubicBezTo>
                  <a:pt x="103" y="44"/>
                  <a:pt x="107" y="55"/>
                  <a:pt x="101" y="57"/>
                </a:cubicBezTo>
                <a:cubicBezTo>
                  <a:pt x="80" y="64"/>
                  <a:pt x="57" y="61"/>
                  <a:pt x="35" y="63"/>
                </a:cubicBezTo>
                <a:cubicBezTo>
                  <a:pt x="0" y="87"/>
                  <a:pt x="11" y="93"/>
                  <a:pt x="35" y="129"/>
                </a:cubicBezTo>
                <a:cubicBezTo>
                  <a:pt x="42" y="140"/>
                  <a:pt x="43" y="153"/>
                  <a:pt x="47" y="165"/>
                </a:cubicBezTo>
                <a:cubicBezTo>
                  <a:pt x="49" y="172"/>
                  <a:pt x="59" y="172"/>
                  <a:pt x="65" y="177"/>
                </a:cubicBezTo>
                <a:cubicBezTo>
                  <a:pt x="75" y="185"/>
                  <a:pt x="89" y="201"/>
                  <a:pt x="95" y="213"/>
                </a:cubicBezTo>
                <a:cubicBezTo>
                  <a:pt x="111" y="249"/>
                  <a:pt x="105" y="259"/>
                  <a:pt x="131" y="285"/>
                </a:cubicBezTo>
                <a:cubicBezTo>
                  <a:pt x="139" y="308"/>
                  <a:pt x="154" y="319"/>
                  <a:pt x="167" y="339"/>
                </a:cubicBezTo>
                <a:cubicBezTo>
                  <a:pt x="163" y="351"/>
                  <a:pt x="159" y="363"/>
                  <a:pt x="155" y="375"/>
                </a:cubicBezTo>
                <a:cubicBezTo>
                  <a:pt x="152" y="383"/>
                  <a:pt x="154" y="393"/>
                  <a:pt x="149" y="399"/>
                </a:cubicBezTo>
                <a:cubicBezTo>
                  <a:pt x="145" y="404"/>
                  <a:pt x="137" y="403"/>
                  <a:pt x="131" y="405"/>
                </a:cubicBezTo>
                <a:cubicBezTo>
                  <a:pt x="116" y="450"/>
                  <a:pt x="138" y="396"/>
                  <a:pt x="107" y="435"/>
                </a:cubicBezTo>
                <a:cubicBezTo>
                  <a:pt x="104" y="439"/>
                  <a:pt x="96" y="475"/>
                  <a:pt x="95" y="477"/>
                </a:cubicBezTo>
                <a:cubicBezTo>
                  <a:pt x="91" y="489"/>
                  <a:pt x="83" y="513"/>
                  <a:pt x="83" y="513"/>
                </a:cubicBezTo>
                <a:cubicBezTo>
                  <a:pt x="87" y="543"/>
                  <a:pt x="92" y="569"/>
                  <a:pt x="101" y="597"/>
                </a:cubicBezTo>
                <a:cubicBezTo>
                  <a:pt x="111" y="595"/>
                  <a:pt x="121" y="590"/>
                  <a:pt x="131" y="591"/>
                </a:cubicBezTo>
                <a:cubicBezTo>
                  <a:pt x="144" y="592"/>
                  <a:pt x="167" y="603"/>
                  <a:pt x="167" y="603"/>
                </a:cubicBezTo>
                <a:cubicBezTo>
                  <a:pt x="185" y="598"/>
                  <a:pt x="195" y="599"/>
                  <a:pt x="209" y="585"/>
                </a:cubicBezTo>
                <a:cubicBezTo>
                  <a:pt x="214" y="580"/>
                  <a:pt x="215" y="570"/>
                  <a:pt x="221" y="567"/>
                </a:cubicBezTo>
                <a:cubicBezTo>
                  <a:pt x="237" y="559"/>
                  <a:pt x="258" y="561"/>
                  <a:pt x="275" y="555"/>
                </a:cubicBezTo>
                <a:cubicBezTo>
                  <a:pt x="281" y="538"/>
                  <a:pt x="290" y="511"/>
                  <a:pt x="293" y="501"/>
                </a:cubicBezTo>
                <a:cubicBezTo>
                  <a:pt x="297" y="489"/>
                  <a:pt x="305" y="465"/>
                  <a:pt x="305" y="465"/>
                </a:cubicBezTo>
                <a:cubicBezTo>
                  <a:pt x="292" y="427"/>
                  <a:pt x="301" y="360"/>
                  <a:pt x="323" y="327"/>
                </a:cubicBezTo>
                <a:cubicBezTo>
                  <a:pt x="319" y="311"/>
                  <a:pt x="311" y="279"/>
                  <a:pt x="311" y="279"/>
                </a:cubicBezTo>
              </a:path>
            </a:pathLst>
          </a:custGeom>
          <a:ln w="57150">
            <a:solidFill>
              <a:srgbClr val="FF0000"/>
            </a:solidFill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lIns="91048" tIns="45515" rIns="91048" bIns="45515"/>
          <a:lstStyle/>
          <a:p>
            <a:pPr marL="0" marR="0" lvl="0" indent="0" defTabSz="910428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V="1">
            <a:off x="4668706" y="2819435"/>
            <a:ext cx="714809" cy="216239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048" tIns="45515" rIns="91048" bIns="45515"/>
          <a:lstStyle/>
          <a:p>
            <a:pPr marL="0" marR="0" lvl="0" indent="0" defTabSz="910428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722898" y="544530"/>
            <a:ext cx="3240035" cy="54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48" tIns="45515" rIns="91048" bIns="4551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0428"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" name="Picture 15" descr="Untitled-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564" y="27303"/>
            <a:ext cx="6714931" cy="617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6498812" y="6253448"/>
            <a:ext cx="4871347" cy="46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48" tIns="45515" rIns="91048" bIns="4551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042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Lược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đồ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thành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phố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Cần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Thơ</a:t>
            </a:r>
            <a:endParaRPr lang="vi-VN" altLang="en-US" sz="24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91622" y="2605761"/>
            <a:ext cx="531683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0428">
              <a:buFont typeface="Arial" charset="0"/>
              <a:buNone/>
            </a:pPr>
            <a:r>
              <a:rPr lang="en-US" altLang="en-US" sz="3200" b="1" dirty="0" err="1" smtClean="0">
                <a:solidFill>
                  <a:srgbClr val="000000"/>
                </a:solidFill>
                <a:latin typeface="Times New Roman" pitchFamily="18" charset="0"/>
                <a:hlinkClick r:id="rId7"/>
              </a:rPr>
              <a:t>Diện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itchFamily="18" charset="0"/>
                <a:hlinkClick r:id="rId7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itchFamily="18" charset="0"/>
                <a:hlinkClick r:id="rId7"/>
              </a:rPr>
              <a:t>tích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: 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1.439.200 km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²</a:t>
            </a:r>
            <a:endParaRPr lang="en-US" altLang="en-US" sz="32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0428">
              <a:buFont typeface="Arial" charset="0"/>
              <a:buNone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hlinkClick r:id="rId8"/>
              </a:rPr>
              <a:t>Dân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hlinkClick r:id="rId8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hlinkClick r:id="rId8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: 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Trên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1.235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nghìn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năm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2019)</a:t>
            </a:r>
            <a:endParaRPr lang="en-US" alt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072C5F2-2D54-494B-8EFE-CBA0CFB89E75}"/>
              </a:ext>
            </a:extLst>
          </p:cNvPr>
          <p:cNvSpPr txBox="1"/>
          <p:nvPr/>
        </p:nvSpPr>
        <p:spPr>
          <a:xfrm>
            <a:off x="5597378" y="76200"/>
            <a:ext cx="6674213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457189"/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0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8" grpId="0" animBg="1"/>
      <p:bldP spid="18" grpId="1" animBg="1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20" y="228600"/>
            <a:ext cx="837176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44877" y="578102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CAO ĐẲNG KINH TẾ – KỸ THUẬT CẦN THƠ</a:t>
            </a:r>
          </a:p>
        </p:txBody>
      </p:sp>
    </p:spTree>
    <p:extLst>
      <p:ext uri="{BB962C8B-B14F-4D97-AF65-F5344CB8AC3E}">
        <p14:creationId xmlns:p14="http://schemas.microsoft.com/office/powerpoint/2010/main" val="5761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676400" y="630521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CAO ĐẲNG Y TẾ CẦN THƠ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6824"/>
            <a:ext cx="9144000" cy="63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00" y="34119"/>
            <a:ext cx="9134901" cy="68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5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56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Chợ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nổi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Cái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Răng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6600CC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5786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486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Chợ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nổi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Phụng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Hiệp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171"/>
            <a:ext cx="9144000" cy="5454445"/>
          </a:xfrm>
        </p:spPr>
      </p:pic>
    </p:spTree>
    <p:extLst>
      <p:ext uri="{BB962C8B-B14F-4D97-AF65-F5344CB8AC3E}">
        <p14:creationId xmlns:p14="http://schemas.microsoft.com/office/powerpoint/2010/main" val="316955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2209801" y="5943721"/>
            <a:ext cx="784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28600"/>
            <a:ext cx="8458200" cy="5638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41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2049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Untitled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89" y="700907"/>
            <a:ext cx="8534401" cy="555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3581401" y="6305549"/>
            <a:ext cx="45711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LƯỢC ĐỒ THÀNH PHỐ CẦN THƠ</a:t>
            </a:r>
          </a:p>
        </p:txBody>
      </p:sp>
      <p:sp>
        <p:nvSpPr>
          <p:cNvPr id="427016" name="Text Box 8"/>
          <p:cNvSpPr txBox="1">
            <a:spLocks noChangeArrowheads="1"/>
          </p:cNvSpPr>
          <p:nvPr/>
        </p:nvSpPr>
        <p:spPr bwMode="auto">
          <a:xfrm>
            <a:off x="-165594" y="-93299"/>
            <a:ext cx="12570372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267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4267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giáp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tỉnh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1" name="Oval 30"/>
          <p:cNvSpPr/>
          <p:nvPr/>
        </p:nvSpPr>
        <p:spPr>
          <a:xfrm>
            <a:off x="8561122" y="2782266"/>
            <a:ext cx="1650508" cy="5302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  <a:latin typeface="Arial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582847" y="5522576"/>
            <a:ext cx="1569689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  <a:latin typeface="Arial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34684" y="974011"/>
            <a:ext cx="1693983" cy="494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  <a:latin typeface="Arial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981199" y="3649833"/>
            <a:ext cx="1905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  <a:latin typeface="Arial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453148" y="1046536"/>
            <a:ext cx="1371600" cy="609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270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7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6" grpId="0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Picture5">
            <a:extLst>
              <a:ext uri="{FF2B5EF4-FFF2-40B4-BE49-F238E27FC236}">
                <a16:creationId xmlns="" xmlns:a16="http://schemas.microsoft.com/office/drawing/2014/main" id="{38846B04-6FA3-4E83-A009-71C1722EC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556" y="221751"/>
            <a:ext cx="7772400" cy="4857751"/>
          </a:xfrm>
          <a:prstGeom prst="rect">
            <a:avLst/>
          </a:prstGeom>
          <a:solidFill>
            <a:srgbClr val="0070C0"/>
          </a:solidFill>
          <a:ln w="38100">
            <a:solidFill>
              <a:srgbClr val="00FFCC"/>
            </a:solidFill>
            <a:miter lim="800000"/>
            <a:headEnd/>
            <a:tailEnd/>
          </a:ln>
          <a:extLst/>
        </p:spPr>
      </p:pic>
      <p:sp>
        <p:nvSpPr>
          <p:cNvPr id="16390" name="Text Box 6">
            <a:extLst>
              <a:ext uri="{FF2B5EF4-FFF2-40B4-BE49-F238E27FC236}">
                <a16:creationId xmlns="" xmlns:a16="http://schemas.microsoft.com/office/drawing/2014/main" id="{F083DD2A-1E9C-4089-B4E4-158444F1B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162" y="5474514"/>
            <a:ext cx="10046941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2/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nằm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bờ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82759BB1-6AF6-439B-B95B-F436C2344F91}"/>
              </a:ext>
            </a:extLst>
          </p:cNvPr>
          <p:cNvSpPr/>
          <p:nvPr/>
        </p:nvSpPr>
        <p:spPr>
          <a:xfrm>
            <a:off x="5117709" y="221752"/>
            <a:ext cx="5038823" cy="3400875"/>
          </a:xfrm>
          <a:custGeom>
            <a:avLst/>
            <a:gdLst>
              <a:gd name="connsiteX0" fmla="*/ 0 w 5038823"/>
              <a:gd name="connsiteY0" fmla="*/ 0 h 3400875"/>
              <a:gd name="connsiteX1" fmla="*/ 304800 w 5038823"/>
              <a:gd name="connsiteY1" fmla="*/ 190500 h 3400875"/>
              <a:gd name="connsiteX2" fmla="*/ 714375 w 5038823"/>
              <a:gd name="connsiteY2" fmla="*/ 466725 h 3400875"/>
              <a:gd name="connsiteX3" fmla="*/ 942975 w 5038823"/>
              <a:gd name="connsiteY3" fmla="*/ 533400 h 3400875"/>
              <a:gd name="connsiteX4" fmla="*/ 1209675 w 5038823"/>
              <a:gd name="connsiteY4" fmla="*/ 695325 h 3400875"/>
              <a:gd name="connsiteX5" fmla="*/ 1752600 w 5038823"/>
              <a:gd name="connsiteY5" fmla="*/ 1028700 h 3400875"/>
              <a:gd name="connsiteX6" fmla="*/ 2000250 w 5038823"/>
              <a:gd name="connsiteY6" fmla="*/ 1314450 h 3400875"/>
              <a:gd name="connsiteX7" fmla="*/ 2228850 w 5038823"/>
              <a:gd name="connsiteY7" fmla="*/ 1552575 h 3400875"/>
              <a:gd name="connsiteX8" fmla="*/ 2228850 w 5038823"/>
              <a:gd name="connsiteY8" fmla="*/ 1495425 h 3400875"/>
              <a:gd name="connsiteX9" fmla="*/ 2562225 w 5038823"/>
              <a:gd name="connsiteY9" fmla="*/ 1819275 h 3400875"/>
              <a:gd name="connsiteX10" fmla="*/ 2971800 w 5038823"/>
              <a:gd name="connsiteY10" fmla="*/ 1933575 h 3400875"/>
              <a:gd name="connsiteX11" fmla="*/ 3219450 w 5038823"/>
              <a:gd name="connsiteY11" fmla="*/ 2095500 h 3400875"/>
              <a:gd name="connsiteX12" fmla="*/ 3667125 w 5038823"/>
              <a:gd name="connsiteY12" fmla="*/ 2324100 h 3400875"/>
              <a:gd name="connsiteX13" fmla="*/ 4181475 w 5038823"/>
              <a:gd name="connsiteY13" fmla="*/ 2600325 h 3400875"/>
              <a:gd name="connsiteX14" fmla="*/ 4495800 w 5038823"/>
              <a:gd name="connsiteY14" fmla="*/ 2952750 h 3400875"/>
              <a:gd name="connsiteX15" fmla="*/ 5029200 w 5038823"/>
              <a:gd name="connsiteY15" fmla="*/ 3086100 h 3400875"/>
              <a:gd name="connsiteX16" fmla="*/ 4667250 w 5038823"/>
              <a:gd name="connsiteY16" fmla="*/ 3038475 h 3400875"/>
              <a:gd name="connsiteX17" fmla="*/ 4991100 w 5038823"/>
              <a:gd name="connsiteY17" fmla="*/ 3295650 h 3400875"/>
              <a:gd name="connsiteX18" fmla="*/ 4972050 w 5038823"/>
              <a:gd name="connsiteY18" fmla="*/ 3381375 h 3400875"/>
              <a:gd name="connsiteX19" fmla="*/ 4381500 w 5038823"/>
              <a:gd name="connsiteY19" fmla="*/ 2943225 h 3400875"/>
              <a:gd name="connsiteX20" fmla="*/ 3971925 w 5038823"/>
              <a:gd name="connsiteY20" fmla="*/ 2638425 h 3400875"/>
              <a:gd name="connsiteX21" fmla="*/ 3486150 w 5038823"/>
              <a:gd name="connsiteY21" fmla="*/ 2381250 h 3400875"/>
              <a:gd name="connsiteX22" fmla="*/ 2943225 w 5038823"/>
              <a:gd name="connsiteY22" fmla="*/ 2114550 h 3400875"/>
              <a:gd name="connsiteX23" fmla="*/ 2790825 w 5038823"/>
              <a:gd name="connsiteY23" fmla="*/ 1962150 h 3400875"/>
              <a:gd name="connsiteX24" fmla="*/ 2562225 w 5038823"/>
              <a:gd name="connsiteY24" fmla="*/ 1895475 h 3400875"/>
              <a:gd name="connsiteX25" fmla="*/ 2209800 w 5038823"/>
              <a:gd name="connsiteY25" fmla="*/ 1628775 h 3400875"/>
              <a:gd name="connsiteX26" fmla="*/ 1438275 w 5038823"/>
              <a:gd name="connsiteY26" fmla="*/ 1143000 h 3400875"/>
              <a:gd name="connsiteX27" fmla="*/ 742950 w 5038823"/>
              <a:gd name="connsiteY27" fmla="*/ 628650 h 3400875"/>
              <a:gd name="connsiteX28" fmla="*/ 1228725 w 5038823"/>
              <a:gd name="connsiteY28" fmla="*/ 771525 h 3400875"/>
              <a:gd name="connsiteX29" fmla="*/ 1895475 w 5038823"/>
              <a:gd name="connsiteY29" fmla="*/ 1323975 h 3400875"/>
              <a:gd name="connsiteX30" fmla="*/ 1800225 w 5038823"/>
              <a:gd name="connsiteY30" fmla="*/ 1362075 h 3400875"/>
              <a:gd name="connsiteX31" fmla="*/ 1657350 w 5038823"/>
              <a:gd name="connsiteY31" fmla="*/ 1276350 h 3400875"/>
              <a:gd name="connsiteX32" fmla="*/ 1476375 w 5038823"/>
              <a:gd name="connsiteY32" fmla="*/ 1123950 h 3400875"/>
              <a:gd name="connsiteX33" fmla="*/ 1371600 w 5038823"/>
              <a:gd name="connsiteY33" fmla="*/ 1009650 h 3400875"/>
              <a:gd name="connsiteX34" fmla="*/ 1285875 w 5038823"/>
              <a:gd name="connsiteY34" fmla="*/ 952500 h 3400875"/>
              <a:gd name="connsiteX35" fmla="*/ 1009650 w 5038823"/>
              <a:gd name="connsiteY35" fmla="*/ 762000 h 3400875"/>
              <a:gd name="connsiteX36" fmla="*/ 657225 w 5038823"/>
              <a:gd name="connsiteY36" fmla="*/ 542925 h 3400875"/>
              <a:gd name="connsiteX37" fmla="*/ 180975 w 5038823"/>
              <a:gd name="connsiteY37" fmla="*/ 114300 h 3400875"/>
              <a:gd name="connsiteX38" fmla="*/ 95250 w 5038823"/>
              <a:gd name="connsiteY38" fmla="*/ 47625 h 3400875"/>
              <a:gd name="connsiteX39" fmla="*/ 95250 w 5038823"/>
              <a:gd name="connsiteY39" fmla="*/ 47625 h 3400875"/>
              <a:gd name="connsiteX40" fmla="*/ 95250 w 5038823"/>
              <a:gd name="connsiteY40" fmla="*/ 47625 h 3400875"/>
              <a:gd name="connsiteX41" fmla="*/ 95250 w 5038823"/>
              <a:gd name="connsiteY41" fmla="*/ 47625 h 340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038823" h="3400875">
                <a:moveTo>
                  <a:pt x="0" y="0"/>
                </a:moveTo>
                <a:cubicBezTo>
                  <a:pt x="92869" y="56356"/>
                  <a:pt x="185738" y="112713"/>
                  <a:pt x="304800" y="190500"/>
                </a:cubicBezTo>
                <a:cubicBezTo>
                  <a:pt x="423862" y="268287"/>
                  <a:pt x="608012" y="409575"/>
                  <a:pt x="714375" y="466725"/>
                </a:cubicBezTo>
                <a:cubicBezTo>
                  <a:pt x="820738" y="523875"/>
                  <a:pt x="860425" y="495300"/>
                  <a:pt x="942975" y="533400"/>
                </a:cubicBezTo>
                <a:cubicBezTo>
                  <a:pt x="1025525" y="571500"/>
                  <a:pt x="1209675" y="695325"/>
                  <a:pt x="1209675" y="695325"/>
                </a:cubicBezTo>
                <a:cubicBezTo>
                  <a:pt x="1344612" y="777875"/>
                  <a:pt x="1620838" y="925513"/>
                  <a:pt x="1752600" y="1028700"/>
                </a:cubicBezTo>
                <a:cubicBezTo>
                  <a:pt x="1884363" y="1131888"/>
                  <a:pt x="1920875" y="1227138"/>
                  <a:pt x="2000250" y="1314450"/>
                </a:cubicBezTo>
                <a:cubicBezTo>
                  <a:pt x="2079625" y="1401762"/>
                  <a:pt x="2190750" y="1522413"/>
                  <a:pt x="2228850" y="1552575"/>
                </a:cubicBezTo>
                <a:cubicBezTo>
                  <a:pt x="2266950" y="1582737"/>
                  <a:pt x="2173288" y="1450975"/>
                  <a:pt x="2228850" y="1495425"/>
                </a:cubicBezTo>
                <a:cubicBezTo>
                  <a:pt x="2284412" y="1539875"/>
                  <a:pt x="2438400" y="1746250"/>
                  <a:pt x="2562225" y="1819275"/>
                </a:cubicBezTo>
                <a:cubicBezTo>
                  <a:pt x="2686050" y="1892300"/>
                  <a:pt x="2862263" y="1887538"/>
                  <a:pt x="2971800" y="1933575"/>
                </a:cubicBezTo>
                <a:cubicBezTo>
                  <a:pt x="3081337" y="1979612"/>
                  <a:pt x="3103563" y="2030413"/>
                  <a:pt x="3219450" y="2095500"/>
                </a:cubicBezTo>
                <a:cubicBezTo>
                  <a:pt x="3335337" y="2160587"/>
                  <a:pt x="3506788" y="2239963"/>
                  <a:pt x="3667125" y="2324100"/>
                </a:cubicBezTo>
                <a:cubicBezTo>
                  <a:pt x="3827462" y="2408237"/>
                  <a:pt x="4043363" y="2495550"/>
                  <a:pt x="4181475" y="2600325"/>
                </a:cubicBezTo>
                <a:cubicBezTo>
                  <a:pt x="4319588" y="2705100"/>
                  <a:pt x="4354513" y="2871788"/>
                  <a:pt x="4495800" y="2952750"/>
                </a:cubicBezTo>
                <a:cubicBezTo>
                  <a:pt x="4637088" y="3033713"/>
                  <a:pt x="5000625" y="3071813"/>
                  <a:pt x="5029200" y="3086100"/>
                </a:cubicBezTo>
                <a:cubicBezTo>
                  <a:pt x="5057775" y="3100387"/>
                  <a:pt x="4673600" y="3003550"/>
                  <a:pt x="4667250" y="3038475"/>
                </a:cubicBezTo>
                <a:cubicBezTo>
                  <a:pt x="4660900" y="3073400"/>
                  <a:pt x="4940300" y="3238500"/>
                  <a:pt x="4991100" y="3295650"/>
                </a:cubicBezTo>
                <a:cubicBezTo>
                  <a:pt x="5041900" y="3352800"/>
                  <a:pt x="5073650" y="3440113"/>
                  <a:pt x="4972050" y="3381375"/>
                </a:cubicBezTo>
                <a:cubicBezTo>
                  <a:pt x="4870450" y="3322638"/>
                  <a:pt x="4381500" y="2943225"/>
                  <a:pt x="4381500" y="2943225"/>
                </a:cubicBezTo>
                <a:cubicBezTo>
                  <a:pt x="4214813" y="2819400"/>
                  <a:pt x="4121150" y="2732087"/>
                  <a:pt x="3971925" y="2638425"/>
                </a:cubicBezTo>
                <a:cubicBezTo>
                  <a:pt x="3822700" y="2544763"/>
                  <a:pt x="3657600" y="2468563"/>
                  <a:pt x="3486150" y="2381250"/>
                </a:cubicBezTo>
                <a:cubicBezTo>
                  <a:pt x="3314700" y="2293938"/>
                  <a:pt x="3059113" y="2184400"/>
                  <a:pt x="2943225" y="2114550"/>
                </a:cubicBezTo>
                <a:cubicBezTo>
                  <a:pt x="2827338" y="2044700"/>
                  <a:pt x="2854325" y="1998662"/>
                  <a:pt x="2790825" y="1962150"/>
                </a:cubicBezTo>
                <a:cubicBezTo>
                  <a:pt x="2727325" y="1925638"/>
                  <a:pt x="2659062" y="1951037"/>
                  <a:pt x="2562225" y="1895475"/>
                </a:cubicBezTo>
                <a:cubicBezTo>
                  <a:pt x="2465388" y="1839913"/>
                  <a:pt x="2397125" y="1754188"/>
                  <a:pt x="2209800" y="1628775"/>
                </a:cubicBezTo>
                <a:cubicBezTo>
                  <a:pt x="2022475" y="1503362"/>
                  <a:pt x="1682750" y="1309687"/>
                  <a:pt x="1438275" y="1143000"/>
                </a:cubicBezTo>
                <a:cubicBezTo>
                  <a:pt x="1193800" y="976313"/>
                  <a:pt x="777875" y="690563"/>
                  <a:pt x="742950" y="628650"/>
                </a:cubicBezTo>
                <a:cubicBezTo>
                  <a:pt x="708025" y="566738"/>
                  <a:pt x="1036638" y="655638"/>
                  <a:pt x="1228725" y="771525"/>
                </a:cubicBezTo>
                <a:cubicBezTo>
                  <a:pt x="1420812" y="887412"/>
                  <a:pt x="1800225" y="1225550"/>
                  <a:pt x="1895475" y="1323975"/>
                </a:cubicBezTo>
                <a:cubicBezTo>
                  <a:pt x="1990725" y="1422400"/>
                  <a:pt x="1839912" y="1370012"/>
                  <a:pt x="1800225" y="1362075"/>
                </a:cubicBezTo>
                <a:cubicBezTo>
                  <a:pt x="1760538" y="1354138"/>
                  <a:pt x="1711325" y="1316038"/>
                  <a:pt x="1657350" y="1276350"/>
                </a:cubicBezTo>
                <a:cubicBezTo>
                  <a:pt x="1603375" y="1236663"/>
                  <a:pt x="1524000" y="1168400"/>
                  <a:pt x="1476375" y="1123950"/>
                </a:cubicBezTo>
                <a:cubicBezTo>
                  <a:pt x="1428750" y="1079500"/>
                  <a:pt x="1403350" y="1038225"/>
                  <a:pt x="1371600" y="1009650"/>
                </a:cubicBezTo>
                <a:cubicBezTo>
                  <a:pt x="1339850" y="981075"/>
                  <a:pt x="1285875" y="952500"/>
                  <a:pt x="1285875" y="952500"/>
                </a:cubicBezTo>
                <a:cubicBezTo>
                  <a:pt x="1225550" y="911225"/>
                  <a:pt x="1114425" y="830262"/>
                  <a:pt x="1009650" y="762000"/>
                </a:cubicBezTo>
                <a:cubicBezTo>
                  <a:pt x="904875" y="693738"/>
                  <a:pt x="795337" y="650875"/>
                  <a:pt x="657225" y="542925"/>
                </a:cubicBezTo>
                <a:cubicBezTo>
                  <a:pt x="519113" y="434975"/>
                  <a:pt x="274638" y="196850"/>
                  <a:pt x="180975" y="114300"/>
                </a:cubicBezTo>
                <a:cubicBezTo>
                  <a:pt x="87312" y="31750"/>
                  <a:pt x="95250" y="47625"/>
                  <a:pt x="95250" y="47625"/>
                </a:cubicBezTo>
                <a:lnTo>
                  <a:pt x="95250" y="47625"/>
                </a:lnTo>
                <a:lnTo>
                  <a:pt x="95250" y="47625"/>
                </a:lnTo>
                <a:lnTo>
                  <a:pt x="95250" y="47625"/>
                </a:lnTo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189"/>
            <a:endParaRPr lang="en-US" sz="1867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457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Picture5">
            <a:extLst>
              <a:ext uri="{FF2B5EF4-FFF2-40B4-BE49-F238E27FC236}">
                <a16:creationId xmlns="" xmlns:a16="http://schemas.microsoft.com/office/drawing/2014/main" id="{38846B04-6FA3-4E83-A009-71C1722EC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9" y="742231"/>
            <a:ext cx="7772400" cy="4857751"/>
          </a:xfrm>
          <a:prstGeom prst="rect">
            <a:avLst/>
          </a:prstGeom>
          <a:noFill/>
          <a:ln w="38100">
            <a:solidFill>
              <a:srgbClr val="00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6">
            <a:extLst>
              <a:ext uri="{FF2B5EF4-FFF2-40B4-BE49-F238E27FC236}">
                <a16:creationId xmlns="" xmlns:a16="http://schemas.microsoft.com/office/drawing/2014/main" id="{F083DD2A-1E9C-4089-B4E4-158444F1B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1" y="5654629"/>
            <a:ext cx="10044487" cy="124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vi-VN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105478" name="Picture 11" descr="Picture5">
            <a:extLst>
              <a:ext uri="{FF2B5EF4-FFF2-40B4-BE49-F238E27FC236}">
                <a16:creationId xmlns="" xmlns:a16="http://schemas.microsoft.com/office/drawing/2014/main" id="{5B9A6286-DD23-41C4-B6D2-F4BCF9A6D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4" t="38130" b="56004"/>
          <a:stretch>
            <a:fillRect/>
          </a:stretch>
        </p:blipFill>
        <p:spPr bwMode="auto">
          <a:xfrm>
            <a:off x="8469315" y="2614564"/>
            <a:ext cx="1436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12" descr="Picture5">
            <a:extLst>
              <a:ext uri="{FF2B5EF4-FFF2-40B4-BE49-F238E27FC236}">
                <a16:creationId xmlns="" xmlns:a16="http://schemas.microsoft.com/office/drawing/2014/main" id="{2DB62F8E-B581-45B5-B00D-A9EF61590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1" t="4399" r="12241" b="88268"/>
          <a:stretch>
            <a:fillRect/>
          </a:stretch>
        </p:blipFill>
        <p:spPr bwMode="auto">
          <a:xfrm>
            <a:off x="7480300" y="938164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13" descr="Picture5">
            <a:extLst>
              <a:ext uri="{FF2B5EF4-FFF2-40B4-BE49-F238E27FC236}">
                <a16:creationId xmlns="" xmlns:a16="http://schemas.microsoft.com/office/drawing/2014/main" id="{57C3A3F7-35DE-485D-8647-DE49B08ED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t="6018" r="75371" b="86649"/>
          <a:stretch>
            <a:fillRect/>
          </a:stretch>
        </p:blipFill>
        <p:spPr bwMode="auto">
          <a:xfrm>
            <a:off x="2819400" y="1039764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14" descr="Picture5">
            <a:extLst>
              <a:ext uri="{FF2B5EF4-FFF2-40B4-BE49-F238E27FC236}">
                <a16:creationId xmlns="" xmlns:a16="http://schemas.microsoft.com/office/drawing/2014/main" id="{9BF112B6-26EB-4F4F-B6CB-2743CFFD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55728" r="76253" b="36938"/>
          <a:stretch>
            <a:fillRect/>
          </a:stretch>
        </p:blipFill>
        <p:spPr bwMode="auto">
          <a:xfrm>
            <a:off x="2476500" y="3465464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2" name="Picture 15" descr="Picture5">
            <a:extLst>
              <a:ext uri="{FF2B5EF4-FFF2-40B4-BE49-F238E27FC236}">
                <a16:creationId xmlns="" xmlns:a16="http://schemas.microsoft.com/office/drawing/2014/main" id="{3401BC8C-60EF-4572-87B8-5DD0DE450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1" t="89459" r="23596" b="3207"/>
          <a:stretch>
            <a:fillRect/>
          </a:stretch>
        </p:blipFill>
        <p:spPr bwMode="auto">
          <a:xfrm>
            <a:off x="6502400" y="5129164"/>
            <a:ext cx="160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3" name="Line 16">
            <a:extLst>
              <a:ext uri="{FF2B5EF4-FFF2-40B4-BE49-F238E27FC236}">
                <a16:creationId xmlns="" xmlns:a16="http://schemas.microsoft.com/office/drawing/2014/main" id="{DF79668B-E650-40BF-806D-0F2E17AC1F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7451" y="5060901"/>
            <a:ext cx="533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5484" name="Picture 17" descr="Picture5">
            <a:extLst>
              <a:ext uri="{FF2B5EF4-FFF2-40B4-BE49-F238E27FC236}">
                <a16:creationId xmlns="" xmlns:a16="http://schemas.microsoft.com/office/drawing/2014/main" id="{7A604C12-56BA-4F73-94AE-E15CCB193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5" r="94838"/>
          <a:stretch>
            <a:fillRect/>
          </a:stretch>
        </p:blipFill>
        <p:spPr bwMode="auto">
          <a:xfrm>
            <a:off x="2300288" y="5370464"/>
            <a:ext cx="3810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5" name="Picture 18" descr="Picture5">
            <a:extLst>
              <a:ext uri="{FF2B5EF4-FFF2-40B4-BE49-F238E27FC236}">
                <a16:creationId xmlns="" xmlns:a16="http://schemas.microsoft.com/office/drawing/2014/main" id="{9EA8EEEA-35BE-412C-ABFC-F2DBF837F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95325" r="73155"/>
          <a:stretch>
            <a:fillRect/>
          </a:stretch>
        </p:blipFill>
        <p:spPr bwMode="auto">
          <a:xfrm>
            <a:off x="3886200" y="5399039"/>
            <a:ext cx="4572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86" name="Group 19">
            <a:extLst>
              <a:ext uri="{FF2B5EF4-FFF2-40B4-BE49-F238E27FC236}">
                <a16:creationId xmlns="" xmlns:a16="http://schemas.microsoft.com/office/drawing/2014/main" id="{E181E815-4FCC-422E-8BEB-3811F2D8CA61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5230764"/>
            <a:ext cx="762000" cy="152400"/>
            <a:chOff x="480" y="3360"/>
            <a:chExt cx="480" cy="96"/>
          </a:xfrm>
        </p:grpSpPr>
        <p:sp>
          <p:nvSpPr>
            <p:cNvPr id="105487" name="Rectangle 20">
              <a:extLst>
                <a:ext uri="{FF2B5EF4-FFF2-40B4-BE49-F238E27FC236}">
                  <a16:creationId xmlns="" xmlns:a16="http://schemas.microsoft.com/office/drawing/2014/main" id="{594351BC-9050-454B-AAF0-CC484B3A0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3360"/>
              <a:ext cx="48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189" eaLnBrk="1" hangingPunct="1"/>
              <a:endParaRPr lang="en-GB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105488" name="Line 21">
              <a:extLst>
                <a:ext uri="{FF2B5EF4-FFF2-40B4-BE49-F238E27FC236}">
                  <a16:creationId xmlns="" xmlns:a16="http://schemas.microsoft.com/office/drawing/2014/main" id="{FD18FCAC-045D-4A4A-B583-DB9881B914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" y="3405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406" name="Freeform 22">
            <a:extLst>
              <a:ext uri="{FF2B5EF4-FFF2-40B4-BE49-F238E27FC236}">
                <a16:creationId xmlns="" xmlns:a16="http://schemas.microsoft.com/office/drawing/2014/main" id="{61DE03DE-3244-4160-BF19-F5AAA00F0F8A}"/>
              </a:ext>
            </a:extLst>
          </p:cNvPr>
          <p:cNvSpPr>
            <a:spLocks/>
          </p:cNvSpPr>
          <p:nvPr/>
        </p:nvSpPr>
        <p:spPr bwMode="auto">
          <a:xfrm>
            <a:off x="2168528" y="1196929"/>
            <a:ext cx="3160713" cy="2217737"/>
          </a:xfrm>
          <a:custGeom>
            <a:avLst/>
            <a:gdLst>
              <a:gd name="T0" fmla="*/ 0 w 1991"/>
              <a:gd name="T1" fmla="*/ 2147483647 h 1397"/>
              <a:gd name="T2" fmla="*/ 2147483647 w 1991"/>
              <a:gd name="T3" fmla="*/ 2147483647 h 1397"/>
              <a:gd name="T4" fmla="*/ 2147483647 w 1991"/>
              <a:gd name="T5" fmla="*/ 2147483647 h 1397"/>
              <a:gd name="T6" fmla="*/ 2147483647 w 1991"/>
              <a:gd name="T7" fmla="*/ 2147483647 h 1397"/>
              <a:gd name="T8" fmla="*/ 2147483647 w 1991"/>
              <a:gd name="T9" fmla="*/ 2147483647 h 1397"/>
              <a:gd name="T10" fmla="*/ 2147483647 w 1991"/>
              <a:gd name="T11" fmla="*/ 2147483647 h 1397"/>
              <a:gd name="T12" fmla="*/ 2147483647 w 1991"/>
              <a:gd name="T13" fmla="*/ 2147483647 h 1397"/>
              <a:gd name="T14" fmla="*/ 2147483647 w 1991"/>
              <a:gd name="T15" fmla="*/ 2147483647 h 1397"/>
              <a:gd name="T16" fmla="*/ 2147483647 w 1991"/>
              <a:gd name="T17" fmla="*/ 2147483647 h 1397"/>
              <a:gd name="T18" fmla="*/ 2147483647 w 1991"/>
              <a:gd name="T19" fmla="*/ 2147483647 h 1397"/>
              <a:gd name="T20" fmla="*/ 2147483647 w 1991"/>
              <a:gd name="T21" fmla="*/ 2147483647 h 1397"/>
              <a:gd name="T22" fmla="*/ 2147483647 w 1991"/>
              <a:gd name="T23" fmla="*/ 2147483647 h 1397"/>
              <a:gd name="T24" fmla="*/ 2147483647 w 1991"/>
              <a:gd name="T25" fmla="*/ 2147483647 h 1397"/>
              <a:gd name="T26" fmla="*/ 2147483647 w 1991"/>
              <a:gd name="T27" fmla="*/ 2147483647 h 1397"/>
              <a:gd name="T28" fmla="*/ 2147483647 w 1991"/>
              <a:gd name="T29" fmla="*/ 2147483647 h 1397"/>
              <a:gd name="T30" fmla="*/ 2147483647 w 1991"/>
              <a:gd name="T31" fmla="*/ 2147483647 h 1397"/>
              <a:gd name="T32" fmla="*/ 2147483647 w 1991"/>
              <a:gd name="T33" fmla="*/ 2147483647 h 1397"/>
              <a:gd name="T34" fmla="*/ 2147483647 w 1991"/>
              <a:gd name="T35" fmla="*/ 2147483647 h 1397"/>
              <a:gd name="T36" fmla="*/ 2147483647 w 1991"/>
              <a:gd name="T37" fmla="*/ 2147483647 h 1397"/>
              <a:gd name="T38" fmla="*/ 2147483647 w 1991"/>
              <a:gd name="T39" fmla="*/ 2147483647 h 1397"/>
              <a:gd name="T40" fmla="*/ 2147483647 w 1991"/>
              <a:gd name="T41" fmla="*/ 2147483647 h 1397"/>
              <a:gd name="T42" fmla="*/ 2147483647 w 1991"/>
              <a:gd name="T43" fmla="*/ 2147483647 h 1397"/>
              <a:gd name="T44" fmla="*/ 2147483647 w 1991"/>
              <a:gd name="T45" fmla="*/ 2147483647 h 1397"/>
              <a:gd name="T46" fmla="*/ 2147483647 w 1991"/>
              <a:gd name="T47" fmla="*/ 2147483647 h 1397"/>
              <a:gd name="T48" fmla="*/ 2147483647 w 1991"/>
              <a:gd name="T49" fmla="*/ 2147483647 h 1397"/>
              <a:gd name="T50" fmla="*/ 2147483647 w 1991"/>
              <a:gd name="T51" fmla="*/ 2147483647 h 1397"/>
              <a:gd name="T52" fmla="*/ 2147483647 w 1991"/>
              <a:gd name="T53" fmla="*/ 2147483647 h 1397"/>
              <a:gd name="T54" fmla="*/ 2147483647 w 1991"/>
              <a:gd name="T55" fmla="*/ 2147483647 h 1397"/>
              <a:gd name="T56" fmla="*/ 2147483647 w 1991"/>
              <a:gd name="T57" fmla="*/ 2147483647 h 1397"/>
              <a:gd name="T58" fmla="*/ 2147483647 w 1991"/>
              <a:gd name="T59" fmla="*/ 2147483647 h 1397"/>
              <a:gd name="T60" fmla="*/ 2147483647 w 1991"/>
              <a:gd name="T61" fmla="*/ 2147483647 h 1397"/>
              <a:gd name="T62" fmla="*/ 2147483647 w 1991"/>
              <a:gd name="T63" fmla="*/ 2147483647 h 1397"/>
              <a:gd name="T64" fmla="*/ 2147483647 w 1991"/>
              <a:gd name="T65" fmla="*/ 2147483647 h 1397"/>
              <a:gd name="T66" fmla="*/ 2147483647 w 1991"/>
              <a:gd name="T67" fmla="*/ 2147483647 h 1397"/>
              <a:gd name="T68" fmla="*/ 2147483647 w 1991"/>
              <a:gd name="T69" fmla="*/ 2147483647 h 1397"/>
              <a:gd name="T70" fmla="*/ 2147483647 w 1991"/>
              <a:gd name="T71" fmla="*/ 2147483647 h 1397"/>
              <a:gd name="T72" fmla="*/ 2147483647 w 1991"/>
              <a:gd name="T73" fmla="*/ 2147483647 h 1397"/>
              <a:gd name="T74" fmla="*/ 2147483647 w 1991"/>
              <a:gd name="T75" fmla="*/ 2147483647 h 1397"/>
              <a:gd name="T76" fmla="*/ 2147483647 w 1991"/>
              <a:gd name="T77" fmla="*/ 2147483647 h 1397"/>
              <a:gd name="T78" fmla="*/ 2147483647 w 1991"/>
              <a:gd name="T79" fmla="*/ 2147483647 h 1397"/>
              <a:gd name="T80" fmla="*/ 2147483647 w 1991"/>
              <a:gd name="T81" fmla="*/ 2147483647 h 1397"/>
              <a:gd name="T82" fmla="*/ 2147483647 w 1991"/>
              <a:gd name="T83" fmla="*/ 2147483647 h 1397"/>
              <a:gd name="T84" fmla="*/ 2147483647 w 1991"/>
              <a:gd name="T85" fmla="*/ 2147483647 h 1397"/>
              <a:gd name="T86" fmla="*/ 2147483647 w 1991"/>
              <a:gd name="T87" fmla="*/ 2147483647 h 1397"/>
              <a:gd name="T88" fmla="*/ 2147483647 w 1991"/>
              <a:gd name="T89" fmla="*/ 2147483647 h 1397"/>
              <a:gd name="T90" fmla="*/ 2147483647 w 1991"/>
              <a:gd name="T91" fmla="*/ 2147483647 h 1397"/>
              <a:gd name="T92" fmla="*/ 2147483647 w 1991"/>
              <a:gd name="T93" fmla="*/ 0 h 13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991" h="1397">
                <a:moveTo>
                  <a:pt x="0" y="1397"/>
                </a:moveTo>
                <a:cubicBezTo>
                  <a:pt x="4" y="1394"/>
                  <a:pt x="9" y="1393"/>
                  <a:pt x="13" y="1390"/>
                </a:cubicBezTo>
                <a:cubicBezTo>
                  <a:pt x="16" y="1387"/>
                  <a:pt x="17" y="1381"/>
                  <a:pt x="21" y="1378"/>
                </a:cubicBezTo>
                <a:cubicBezTo>
                  <a:pt x="41" y="1362"/>
                  <a:pt x="62" y="1358"/>
                  <a:pt x="83" y="1346"/>
                </a:cubicBezTo>
                <a:cubicBezTo>
                  <a:pt x="108" y="1313"/>
                  <a:pt x="75" y="1351"/>
                  <a:pt x="104" y="1331"/>
                </a:cubicBezTo>
                <a:cubicBezTo>
                  <a:pt x="108" y="1328"/>
                  <a:pt x="110" y="1322"/>
                  <a:pt x="113" y="1319"/>
                </a:cubicBezTo>
                <a:cubicBezTo>
                  <a:pt x="116" y="1317"/>
                  <a:pt x="121" y="1315"/>
                  <a:pt x="125" y="1312"/>
                </a:cubicBezTo>
                <a:cubicBezTo>
                  <a:pt x="139" y="1293"/>
                  <a:pt x="163" y="1279"/>
                  <a:pt x="184" y="1267"/>
                </a:cubicBezTo>
                <a:cubicBezTo>
                  <a:pt x="206" y="1255"/>
                  <a:pt x="217" y="1228"/>
                  <a:pt x="243" y="1219"/>
                </a:cubicBezTo>
                <a:cubicBezTo>
                  <a:pt x="264" y="1210"/>
                  <a:pt x="286" y="1207"/>
                  <a:pt x="305" y="1190"/>
                </a:cubicBezTo>
                <a:cubicBezTo>
                  <a:pt x="333" y="1165"/>
                  <a:pt x="365" y="1122"/>
                  <a:pt x="401" y="1112"/>
                </a:cubicBezTo>
                <a:cubicBezTo>
                  <a:pt x="422" y="1093"/>
                  <a:pt x="443" y="1078"/>
                  <a:pt x="464" y="1059"/>
                </a:cubicBezTo>
                <a:cubicBezTo>
                  <a:pt x="472" y="1053"/>
                  <a:pt x="482" y="1051"/>
                  <a:pt x="489" y="1045"/>
                </a:cubicBezTo>
                <a:cubicBezTo>
                  <a:pt x="502" y="1033"/>
                  <a:pt x="513" y="1031"/>
                  <a:pt x="527" y="1023"/>
                </a:cubicBezTo>
                <a:cubicBezTo>
                  <a:pt x="546" y="998"/>
                  <a:pt x="617" y="954"/>
                  <a:pt x="647" y="945"/>
                </a:cubicBezTo>
                <a:cubicBezTo>
                  <a:pt x="665" y="929"/>
                  <a:pt x="678" y="919"/>
                  <a:pt x="698" y="909"/>
                </a:cubicBezTo>
                <a:cubicBezTo>
                  <a:pt x="705" y="905"/>
                  <a:pt x="728" y="874"/>
                  <a:pt x="728" y="874"/>
                </a:cubicBezTo>
                <a:cubicBezTo>
                  <a:pt x="742" y="861"/>
                  <a:pt x="759" y="857"/>
                  <a:pt x="777" y="849"/>
                </a:cubicBezTo>
                <a:cubicBezTo>
                  <a:pt x="796" y="841"/>
                  <a:pt x="807" y="826"/>
                  <a:pt x="827" y="820"/>
                </a:cubicBezTo>
                <a:cubicBezTo>
                  <a:pt x="835" y="812"/>
                  <a:pt x="844" y="805"/>
                  <a:pt x="852" y="797"/>
                </a:cubicBezTo>
                <a:cubicBezTo>
                  <a:pt x="860" y="791"/>
                  <a:pt x="877" y="783"/>
                  <a:pt x="877" y="783"/>
                </a:cubicBezTo>
                <a:cubicBezTo>
                  <a:pt x="892" y="763"/>
                  <a:pt x="911" y="755"/>
                  <a:pt x="932" y="742"/>
                </a:cubicBezTo>
                <a:cubicBezTo>
                  <a:pt x="941" y="728"/>
                  <a:pt x="949" y="720"/>
                  <a:pt x="965" y="716"/>
                </a:cubicBezTo>
                <a:cubicBezTo>
                  <a:pt x="994" y="690"/>
                  <a:pt x="963" y="714"/>
                  <a:pt x="990" y="701"/>
                </a:cubicBezTo>
                <a:cubicBezTo>
                  <a:pt x="998" y="697"/>
                  <a:pt x="1015" y="687"/>
                  <a:pt x="1015" y="687"/>
                </a:cubicBezTo>
                <a:cubicBezTo>
                  <a:pt x="1024" y="675"/>
                  <a:pt x="1034" y="670"/>
                  <a:pt x="1048" y="665"/>
                </a:cubicBezTo>
                <a:cubicBezTo>
                  <a:pt x="1056" y="662"/>
                  <a:pt x="1073" y="658"/>
                  <a:pt x="1073" y="658"/>
                </a:cubicBezTo>
                <a:cubicBezTo>
                  <a:pt x="1086" y="646"/>
                  <a:pt x="1102" y="629"/>
                  <a:pt x="1119" y="625"/>
                </a:cubicBezTo>
                <a:cubicBezTo>
                  <a:pt x="1139" y="607"/>
                  <a:pt x="1166" y="594"/>
                  <a:pt x="1182" y="572"/>
                </a:cubicBezTo>
                <a:cubicBezTo>
                  <a:pt x="1191" y="561"/>
                  <a:pt x="1215" y="546"/>
                  <a:pt x="1215" y="546"/>
                </a:cubicBezTo>
                <a:cubicBezTo>
                  <a:pt x="1230" y="528"/>
                  <a:pt x="1244" y="530"/>
                  <a:pt x="1261" y="517"/>
                </a:cubicBezTo>
                <a:cubicBezTo>
                  <a:pt x="1278" y="505"/>
                  <a:pt x="1295" y="492"/>
                  <a:pt x="1311" y="479"/>
                </a:cubicBezTo>
                <a:cubicBezTo>
                  <a:pt x="1356" y="446"/>
                  <a:pt x="1297" y="484"/>
                  <a:pt x="1336" y="465"/>
                </a:cubicBezTo>
                <a:cubicBezTo>
                  <a:pt x="1345" y="460"/>
                  <a:pt x="1361" y="450"/>
                  <a:pt x="1361" y="450"/>
                </a:cubicBezTo>
                <a:cubicBezTo>
                  <a:pt x="1374" y="433"/>
                  <a:pt x="1400" y="425"/>
                  <a:pt x="1419" y="414"/>
                </a:cubicBezTo>
                <a:cubicBezTo>
                  <a:pt x="1428" y="409"/>
                  <a:pt x="1444" y="399"/>
                  <a:pt x="1444" y="399"/>
                </a:cubicBezTo>
                <a:cubicBezTo>
                  <a:pt x="1458" y="381"/>
                  <a:pt x="1480" y="358"/>
                  <a:pt x="1499" y="346"/>
                </a:cubicBezTo>
                <a:cubicBezTo>
                  <a:pt x="1507" y="336"/>
                  <a:pt x="1519" y="323"/>
                  <a:pt x="1529" y="316"/>
                </a:cubicBezTo>
                <a:cubicBezTo>
                  <a:pt x="1537" y="310"/>
                  <a:pt x="1554" y="301"/>
                  <a:pt x="1554" y="301"/>
                </a:cubicBezTo>
                <a:cubicBezTo>
                  <a:pt x="1566" y="286"/>
                  <a:pt x="1593" y="285"/>
                  <a:pt x="1607" y="273"/>
                </a:cubicBezTo>
                <a:cubicBezTo>
                  <a:pt x="1622" y="261"/>
                  <a:pt x="1640" y="239"/>
                  <a:pt x="1658" y="234"/>
                </a:cubicBezTo>
                <a:cubicBezTo>
                  <a:pt x="1667" y="221"/>
                  <a:pt x="1672" y="201"/>
                  <a:pt x="1688" y="197"/>
                </a:cubicBezTo>
                <a:cubicBezTo>
                  <a:pt x="1700" y="181"/>
                  <a:pt x="1728" y="161"/>
                  <a:pt x="1747" y="156"/>
                </a:cubicBezTo>
                <a:cubicBezTo>
                  <a:pt x="1754" y="150"/>
                  <a:pt x="1761" y="140"/>
                  <a:pt x="1768" y="133"/>
                </a:cubicBezTo>
                <a:cubicBezTo>
                  <a:pt x="1787" y="116"/>
                  <a:pt x="1818" y="122"/>
                  <a:pt x="1841" y="118"/>
                </a:cubicBezTo>
                <a:cubicBezTo>
                  <a:pt x="1857" y="108"/>
                  <a:pt x="1875" y="105"/>
                  <a:pt x="1891" y="96"/>
                </a:cubicBezTo>
                <a:cubicBezTo>
                  <a:pt x="1908" y="73"/>
                  <a:pt x="1989" y="31"/>
                  <a:pt x="1991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07" name="Freeform 23">
            <a:extLst>
              <a:ext uri="{FF2B5EF4-FFF2-40B4-BE49-F238E27FC236}">
                <a16:creationId xmlns="" xmlns:a16="http://schemas.microsoft.com/office/drawing/2014/main" id="{8E4CBF5A-4CED-4613-ACC7-DD78411EDE8B}"/>
              </a:ext>
            </a:extLst>
          </p:cNvPr>
          <p:cNvSpPr>
            <a:spLocks/>
          </p:cNvSpPr>
          <p:nvPr/>
        </p:nvSpPr>
        <p:spPr bwMode="auto">
          <a:xfrm>
            <a:off x="4838701" y="738139"/>
            <a:ext cx="4105275" cy="2749551"/>
          </a:xfrm>
          <a:custGeom>
            <a:avLst/>
            <a:gdLst>
              <a:gd name="T0" fmla="*/ 0 w 2586"/>
              <a:gd name="T1" fmla="*/ 0 h 1732"/>
              <a:gd name="T2" fmla="*/ 2147483647 w 2586"/>
              <a:gd name="T3" fmla="*/ 2147483647 h 1732"/>
              <a:gd name="T4" fmla="*/ 2147483647 w 2586"/>
              <a:gd name="T5" fmla="*/ 2147483647 h 1732"/>
              <a:gd name="T6" fmla="*/ 2147483647 w 2586"/>
              <a:gd name="T7" fmla="*/ 2147483647 h 1732"/>
              <a:gd name="T8" fmla="*/ 2147483647 w 2586"/>
              <a:gd name="T9" fmla="*/ 2147483647 h 1732"/>
              <a:gd name="T10" fmla="*/ 2147483647 w 2586"/>
              <a:gd name="T11" fmla="*/ 2147483647 h 1732"/>
              <a:gd name="T12" fmla="*/ 2147483647 w 2586"/>
              <a:gd name="T13" fmla="*/ 2147483647 h 1732"/>
              <a:gd name="T14" fmla="*/ 2147483647 w 2586"/>
              <a:gd name="T15" fmla="*/ 2147483647 h 1732"/>
              <a:gd name="T16" fmla="*/ 2147483647 w 2586"/>
              <a:gd name="T17" fmla="*/ 2147483647 h 1732"/>
              <a:gd name="T18" fmla="*/ 2147483647 w 2586"/>
              <a:gd name="T19" fmla="*/ 2147483647 h 1732"/>
              <a:gd name="T20" fmla="*/ 2147483647 w 2586"/>
              <a:gd name="T21" fmla="*/ 2147483647 h 1732"/>
              <a:gd name="T22" fmla="*/ 2147483647 w 2586"/>
              <a:gd name="T23" fmla="*/ 2147483647 h 1732"/>
              <a:gd name="T24" fmla="*/ 2147483647 w 2586"/>
              <a:gd name="T25" fmla="*/ 2147483647 h 1732"/>
              <a:gd name="T26" fmla="*/ 2147483647 w 2586"/>
              <a:gd name="T27" fmla="*/ 2147483647 h 1732"/>
              <a:gd name="T28" fmla="*/ 2147483647 w 2586"/>
              <a:gd name="T29" fmla="*/ 2147483647 h 1732"/>
              <a:gd name="T30" fmla="*/ 2147483647 w 2586"/>
              <a:gd name="T31" fmla="*/ 2147483647 h 1732"/>
              <a:gd name="T32" fmla="*/ 2147483647 w 2586"/>
              <a:gd name="T33" fmla="*/ 2147483647 h 1732"/>
              <a:gd name="T34" fmla="*/ 2147483647 w 2586"/>
              <a:gd name="T35" fmla="*/ 2147483647 h 1732"/>
              <a:gd name="T36" fmla="*/ 2147483647 w 2586"/>
              <a:gd name="T37" fmla="*/ 2147483647 h 1732"/>
              <a:gd name="T38" fmla="*/ 2147483647 w 2586"/>
              <a:gd name="T39" fmla="*/ 2147483647 h 1732"/>
              <a:gd name="T40" fmla="*/ 2147483647 w 2586"/>
              <a:gd name="T41" fmla="*/ 2147483647 h 1732"/>
              <a:gd name="T42" fmla="*/ 2147483647 w 2586"/>
              <a:gd name="T43" fmla="*/ 2147483647 h 1732"/>
              <a:gd name="T44" fmla="*/ 2147483647 w 2586"/>
              <a:gd name="T45" fmla="*/ 2147483647 h 1732"/>
              <a:gd name="T46" fmla="*/ 2147483647 w 2586"/>
              <a:gd name="T47" fmla="*/ 2147483647 h 1732"/>
              <a:gd name="T48" fmla="*/ 2147483647 w 2586"/>
              <a:gd name="T49" fmla="*/ 2147483647 h 1732"/>
              <a:gd name="T50" fmla="*/ 2147483647 w 2586"/>
              <a:gd name="T51" fmla="*/ 2147483647 h 1732"/>
              <a:gd name="T52" fmla="*/ 2147483647 w 2586"/>
              <a:gd name="T53" fmla="*/ 2147483647 h 1732"/>
              <a:gd name="T54" fmla="*/ 2147483647 w 2586"/>
              <a:gd name="T55" fmla="*/ 2147483647 h 1732"/>
              <a:gd name="T56" fmla="*/ 2147483647 w 2586"/>
              <a:gd name="T57" fmla="*/ 2147483647 h 1732"/>
              <a:gd name="T58" fmla="*/ 2147483647 w 2586"/>
              <a:gd name="T59" fmla="*/ 2147483647 h 1732"/>
              <a:gd name="T60" fmla="*/ 2147483647 w 2586"/>
              <a:gd name="T61" fmla="*/ 2147483647 h 1732"/>
              <a:gd name="T62" fmla="*/ 2147483647 w 2586"/>
              <a:gd name="T63" fmla="*/ 2147483647 h 1732"/>
              <a:gd name="T64" fmla="*/ 2147483647 w 2586"/>
              <a:gd name="T65" fmla="*/ 2147483647 h 1732"/>
              <a:gd name="T66" fmla="*/ 2147483647 w 2586"/>
              <a:gd name="T67" fmla="*/ 2147483647 h 1732"/>
              <a:gd name="T68" fmla="*/ 2147483647 w 2586"/>
              <a:gd name="T69" fmla="*/ 2147483647 h 1732"/>
              <a:gd name="T70" fmla="*/ 2147483647 w 2586"/>
              <a:gd name="T71" fmla="*/ 2147483647 h 1732"/>
              <a:gd name="T72" fmla="*/ 2147483647 w 2586"/>
              <a:gd name="T73" fmla="*/ 2147483647 h 1732"/>
              <a:gd name="T74" fmla="*/ 2147483647 w 2586"/>
              <a:gd name="T75" fmla="*/ 2147483647 h 1732"/>
              <a:gd name="T76" fmla="*/ 2147483647 w 2586"/>
              <a:gd name="T77" fmla="*/ 2147483647 h 1732"/>
              <a:gd name="T78" fmla="*/ 2147483647 w 2586"/>
              <a:gd name="T79" fmla="*/ 2147483647 h 1732"/>
              <a:gd name="T80" fmla="*/ 2147483647 w 2586"/>
              <a:gd name="T81" fmla="*/ 2147483647 h 1732"/>
              <a:gd name="T82" fmla="*/ 2147483647 w 2586"/>
              <a:gd name="T83" fmla="*/ 2147483647 h 1732"/>
              <a:gd name="T84" fmla="*/ 2147483647 w 2586"/>
              <a:gd name="T85" fmla="*/ 2147483647 h 1732"/>
              <a:gd name="T86" fmla="*/ 2147483647 w 2586"/>
              <a:gd name="T87" fmla="*/ 2147483647 h 1732"/>
              <a:gd name="T88" fmla="*/ 2147483647 w 2586"/>
              <a:gd name="T89" fmla="*/ 2147483647 h 1732"/>
              <a:gd name="T90" fmla="*/ 2147483647 w 2586"/>
              <a:gd name="T91" fmla="*/ 2147483647 h 1732"/>
              <a:gd name="T92" fmla="*/ 2147483647 w 2586"/>
              <a:gd name="T93" fmla="*/ 2147483647 h 1732"/>
              <a:gd name="T94" fmla="*/ 2147483647 w 2586"/>
              <a:gd name="T95" fmla="*/ 2147483647 h 1732"/>
              <a:gd name="T96" fmla="*/ 2147483647 w 2586"/>
              <a:gd name="T97" fmla="*/ 2147483647 h 1732"/>
              <a:gd name="T98" fmla="*/ 2147483647 w 2586"/>
              <a:gd name="T99" fmla="*/ 2147483647 h 1732"/>
              <a:gd name="T100" fmla="*/ 2147483647 w 2586"/>
              <a:gd name="T101" fmla="*/ 2147483647 h 1732"/>
              <a:gd name="T102" fmla="*/ 2147483647 w 2586"/>
              <a:gd name="T103" fmla="*/ 2147483647 h 1732"/>
              <a:gd name="T104" fmla="*/ 2147483647 w 2586"/>
              <a:gd name="T105" fmla="*/ 2147483647 h 1732"/>
              <a:gd name="T106" fmla="*/ 2147483647 w 2586"/>
              <a:gd name="T107" fmla="*/ 2147483647 h 1732"/>
              <a:gd name="T108" fmla="*/ 2147483647 w 2586"/>
              <a:gd name="T109" fmla="*/ 2147483647 h 1732"/>
              <a:gd name="T110" fmla="*/ 2147483647 w 2586"/>
              <a:gd name="T111" fmla="*/ 2147483647 h 1732"/>
              <a:gd name="T112" fmla="*/ 2147483647 w 2586"/>
              <a:gd name="T113" fmla="*/ 2147483647 h 1732"/>
              <a:gd name="T114" fmla="*/ 2147483647 w 2586"/>
              <a:gd name="T115" fmla="*/ 2147483647 h 1732"/>
              <a:gd name="T116" fmla="*/ 2147483647 w 2586"/>
              <a:gd name="T117" fmla="*/ 2147483647 h 1732"/>
              <a:gd name="T118" fmla="*/ 2147483647 w 2586"/>
              <a:gd name="T119" fmla="*/ 2147483647 h 1732"/>
              <a:gd name="T120" fmla="*/ 2147483647 w 2586"/>
              <a:gd name="T121" fmla="*/ 2147483647 h 1732"/>
              <a:gd name="T122" fmla="*/ 2147483647 w 2586"/>
              <a:gd name="T123" fmla="*/ 2147483647 h 173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586" h="1732">
                <a:moveTo>
                  <a:pt x="0" y="0"/>
                </a:moveTo>
                <a:cubicBezTo>
                  <a:pt x="9" y="4"/>
                  <a:pt x="13" y="14"/>
                  <a:pt x="21" y="19"/>
                </a:cubicBezTo>
                <a:cubicBezTo>
                  <a:pt x="21" y="19"/>
                  <a:pt x="33" y="38"/>
                  <a:pt x="39" y="40"/>
                </a:cubicBezTo>
                <a:cubicBezTo>
                  <a:pt x="48" y="42"/>
                  <a:pt x="60" y="52"/>
                  <a:pt x="60" y="52"/>
                </a:cubicBezTo>
                <a:cubicBezTo>
                  <a:pt x="67" y="68"/>
                  <a:pt x="107" y="82"/>
                  <a:pt x="123" y="91"/>
                </a:cubicBezTo>
                <a:cubicBezTo>
                  <a:pt x="129" y="107"/>
                  <a:pt x="145" y="119"/>
                  <a:pt x="156" y="133"/>
                </a:cubicBezTo>
                <a:cubicBezTo>
                  <a:pt x="164" y="143"/>
                  <a:pt x="166" y="146"/>
                  <a:pt x="177" y="155"/>
                </a:cubicBezTo>
                <a:cubicBezTo>
                  <a:pt x="202" y="174"/>
                  <a:pt x="240" y="211"/>
                  <a:pt x="270" y="217"/>
                </a:cubicBezTo>
                <a:cubicBezTo>
                  <a:pt x="284" y="226"/>
                  <a:pt x="281" y="235"/>
                  <a:pt x="294" y="247"/>
                </a:cubicBezTo>
                <a:cubicBezTo>
                  <a:pt x="299" y="262"/>
                  <a:pt x="309" y="262"/>
                  <a:pt x="304" y="280"/>
                </a:cubicBezTo>
                <a:cubicBezTo>
                  <a:pt x="306" y="286"/>
                  <a:pt x="298" y="289"/>
                  <a:pt x="315" y="298"/>
                </a:cubicBezTo>
                <a:cubicBezTo>
                  <a:pt x="331" y="308"/>
                  <a:pt x="381" y="328"/>
                  <a:pt x="402" y="340"/>
                </a:cubicBezTo>
                <a:cubicBezTo>
                  <a:pt x="418" y="361"/>
                  <a:pt x="412" y="368"/>
                  <a:pt x="440" y="369"/>
                </a:cubicBezTo>
                <a:cubicBezTo>
                  <a:pt x="446" y="377"/>
                  <a:pt x="452" y="384"/>
                  <a:pt x="458" y="392"/>
                </a:cubicBezTo>
                <a:cubicBezTo>
                  <a:pt x="463" y="400"/>
                  <a:pt x="496" y="408"/>
                  <a:pt x="496" y="408"/>
                </a:cubicBezTo>
                <a:cubicBezTo>
                  <a:pt x="508" y="425"/>
                  <a:pt x="525" y="439"/>
                  <a:pt x="545" y="444"/>
                </a:cubicBezTo>
                <a:cubicBezTo>
                  <a:pt x="548" y="447"/>
                  <a:pt x="549" y="452"/>
                  <a:pt x="553" y="455"/>
                </a:cubicBezTo>
                <a:cubicBezTo>
                  <a:pt x="560" y="459"/>
                  <a:pt x="578" y="462"/>
                  <a:pt x="578" y="462"/>
                </a:cubicBezTo>
                <a:cubicBezTo>
                  <a:pt x="589" y="478"/>
                  <a:pt x="600" y="499"/>
                  <a:pt x="621" y="502"/>
                </a:cubicBezTo>
                <a:cubicBezTo>
                  <a:pt x="635" y="515"/>
                  <a:pt x="654" y="513"/>
                  <a:pt x="672" y="523"/>
                </a:cubicBezTo>
                <a:cubicBezTo>
                  <a:pt x="685" y="557"/>
                  <a:pt x="659" y="528"/>
                  <a:pt x="687" y="544"/>
                </a:cubicBezTo>
                <a:cubicBezTo>
                  <a:pt x="695" y="549"/>
                  <a:pt x="730" y="550"/>
                  <a:pt x="730" y="550"/>
                </a:cubicBezTo>
                <a:cubicBezTo>
                  <a:pt x="742" y="579"/>
                  <a:pt x="709" y="561"/>
                  <a:pt x="732" y="586"/>
                </a:cubicBezTo>
                <a:cubicBezTo>
                  <a:pt x="737" y="592"/>
                  <a:pt x="775" y="608"/>
                  <a:pt x="778" y="615"/>
                </a:cubicBezTo>
                <a:cubicBezTo>
                  <a:pt x="783" y="627"/>
                  <a:pt x="784" y="640"/>
                  <a:pt x="792" y="651"/>
                </a:cubicBezTo>
                <a:cubicBezTo>
                  <a:pt x="806" y="669"/>
                  <a:pt x="798" y="657"/>
                  <a:pt x="810" y="686"/>
                </a:cubicBezTo>
                <a:cubicBezTo>
                  <a:pt x="813" y="694"/>
                  <a:pt x="819" y="709"/>
                  <a:pt x="819" y="709"/>
                </a:cubicBezTo>
                <a:cubicBezTo>
                  <a:pt x="832" y="804"/>
                  <a:pt x="833" y="874"/>
                  <a:pt x="823" y="974"/>
                </a:cubicBezTo>
                <a:cubicBezTo>
                  <a:pt x="823" y="1022"/>
                  <a:pt x="810" y="997"/>
                  <a:pt x="810" y="1009"/>
                </a:cubicBezTo>
                <a:cubicBezTo>
                  <a:pt x="810" y="1021"/>
                  <a:pt x="802" y="1026"/>
                  <a:pt x="821" y="1046"/>
                </a:cubicBezTo>
                <a:cubicBezTo>
                  <a:pt x="840" y="1066"/>
                  <a:pt x="904" y="1109"/>
                  <a:pt x="927" y="1127"/>
                </a:cubicBezTo>
                <a:cubicBezTo>
                  <a:pt x="937" y="1141"/>
                  <a:pt x="949" y="1128"/>
                  <a:pt x="956" y="1150"/>
                </a:cubicBezTo>
                <a:cubicBezTo>
                  <a:pt x="959" y="1158"/>
                  <a:pt x="976" y="1165"/>
                  <a:pt x="984" y="1169"/>
                </a:cubicBezTo>
                <a:cubicBezTo>
                  <a:pt x="1022" y="1195"/>
                  <a:pt x="1041" y="1202"/>
                  <a:pt x="1085" y="1215"/>
                </a:cubicBezTo>
                <a:cubicBezTo>
                  <a:pt x="1109" y="1222"/>
                  <a:pt x="1118" y="1262"/>
                  <a:pt x="1141" y="1269"/>
                </a:cubicBezTo>
                <a:cubicBezTo>
                  <a:pt x="1156" y="1282"/>
                  <a:pt x="1160" y="1286"/>
                  <a:pt x="1178" y="1279"/>
                </a:cubicBezTo>
                <a:cubicBezTo>
                  <a:pt x="1179" y="1275"/>
                  <a:pt x="1177" y="1267"/>
                  <a:pt x="1181" y="1267"/>
                </a:cubicBezTo>
                <a:cubicBezTo>
                  <a:pt x="1185" y="1267"/>
                  <a:pt x="1184" y="1275"/>
                  <a:pt x="1186" y="1279"/>
                </a:cubicBezTo>
                <a:cubicBezTo>
                  <a:pt x="1189" y="1284"/>
                  <a:pt x="1195" y="1286"/>
                  <a:pt x="1198" y="1290"/>
                </a:cubicBezTo>
                <a:cubicBezTo>
                  <a:pt x="1214" y="1308"/>
                  <a:pt x="1222" y="1333"/>
                  <a:pt x="1245" y="1340"/>
                </a:cubicBezTo>
                <a:cubicBezTo>
                  <a:pt x="1249" y="1344"/>
                  <a:pt x="1253" y="1349"/>
                  <a:pt x="1258" y="1351"/>
                </a:cubicBezTo>
                <a:cubicBezTo>
                  <a:pt x="1268" y="1356"/>
                  <a:pt x="1290" y="1357"/>
                  <a:pt x="1290" y="1357"/>
                </a:cubicBezTo>
                <a:cubicBezTo>
                  <a:pt x="1355" y="1343"/>
                  <a:pt x="1273" y="1345"/>
                  <a:pt x="1385" y="1332"/>
                </a:cubicBezTo>
                <a:cubicBezTo>
                  <a:pt x="1424" y="1303"/>
                  <a:pt x="1453" y="1323"/>
                  <a:pt x="1494" y="1341"/>
                </a:cubicBezTo>
                <a:cubicBezTo>
                  <a:pt x="1519" y="1351"/>
                  <a:pt x="1601" y="1365"/>
                  <a:pt x="1626" y="1366"/>
                </a:cubicBezTo>
                <a:cubicBezTo>
                  <a:pt x="1662" y="1366"/>
                  <a:pt x="1695" y="1391"/>
                  <a:pt x="1731" y="1390"/>
                </a:cubicBezTo>
                <a:cubicBezTo>
                  <a:pt x="1832" y="1418"/>
                  <a:pt x="1801" y="1404"/>
                  <a:pt x="1965" y="1399"/>
                </a:cubicBezTo>
                <a:cubicBezTo>
                  <a:pt x="1993" y="1404"/>
                  <a:pt x="1974" y="1394"/>
                  <a:pt x="2004" y="1402"/>
                </a:cubicBezTo>
                <a:cubicBezTo>
                  <a:pt x="2008" y="1403"/>
                  <a:pt x="2028" y="1417"/>
                  <a:pt x="2028" y="1417"/>
                </a:cubicBezTo>
                <a:cubicBezTo>
                  <a:pt x="2044" y="1432"/>
                  <a:pt x="2069" y="1430"/>
                  <a:pt x="2088" y="1441"/>
                </a:cubicBezTo>
                <a:cubicBezTo>
                  <a:pt x="2118" y="1458"/>
                  <a:pt x="2145" y="1474"/>
                  <a:pt x="2178" y="1480"/>
                </a:cubicBezTo>
                <a:cubicBezTo>
                  <a:pt x="2191" y="1498"/>
                  <a:pt x="2214" y="1495"/>
                  <a:pt x="2235" y="1501"/>
                </a:cubicBezTo>
                <a:cubicBezTo>
                  <a:pt x="2255" y="1519"/>
                  <a:pt x="2270" y="1528"/>
                  <a:pt x="2295" y="1534"/>
                </a:cubicBezTo>
                <a:cubicBezTo>
                  <a:pt x="2313" y="1539"/>
                  <a:pt x="2326" y="1544"/>
                  <a:pt x="2342" y="1554"/>
                </a:cubicBezTo>
                <a:cubicBezTo>
                  <a:pt x="2347" y="1557"/>
                  <a:pt x="2349" y="1562"/>
                  <a:pt x="2355" y="1565"/>
                </a:cubicBezTo>
                <a:cubicBezTo>
                  <a:pt x="2362" y="1569"/>
                  <a:pt x="2379" y="1572"/>
                  <a:pt x="2379" y="1572"/>
                </a:cubicBezTo>
                <a:cubicBezTo>
                  <a:pt x="2386" y="1590"/>
                  <a:pt x="2400" y="1590"/>
                  <a:pt x="2413" y="1604"/>
                </a:cubicBezTo>
                <a:cubicBezTo>
                  <a:pt x="2419" y="1612"/>
                  <a:pt x="2429" y="1621"/>
                  <a:pt x="2438" y="1624"/>
                </a:cubicBezTo>
                <a:cubicBezTo>
                  <a:pt x="2471" y="1633"/>
                  <a:pt x="2486" y="1669"/>
                  <a:pt x="2520" y="1678"/>
                </a:cubicBezTo>
                <a:cubicBezTo>
                  <a:pt x="2523" y="1682"/>
                  <a:pt x="2536" y="1683"/>
                  <a:pt x="2537" y="1688"/>
                </a:cubicBezTo>
                <a:cubicBezTo>
                  <a:pt x="2539" y="1692"/>
                  <a:pt x="2531" y="1697"/>
                  <a:pt x="2534" y="1700"/>
                </a:cubicBezTo>
                <a:cubicBezTo>
                  <a:pt x="2548" y="1712"/>
                  <a:pt x="2586" y="1732"/>
                  <a:pt x="2586" y="1729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08" name="Freeform 24">
            <a:extLst>
              <a:ext uri="{FF2B5EF4-FFF2-40B4-BE49-F238E27FC236}">
                <a16:creationId xmlns="" xmlns:a16="http://schemas.microsoft.com/office/drawing/2014/main" id="{5E368712-D97C-4156-8E80-40347C8C626F}"/>
              </a:ext>
            </a:extLst>
          </p:cNvPr>
          <p:cNvSpPr>
            <a:spLocks/>
          </p:cNvSpPr>
          <p:nvPr/>
        </p:nvSpPr>
        <p:spPr bwMode="auto">
          <a:xfrm>
            <a:off x="8205790" y="3497215"/>
            <a:ext cx="1462087" cy="2109788"/>
          </a:xfrm>
          <a:custGeom>
            <a:avLst/>
            <a:gdLst>
              <a:gd name="T0" fmla="*/ 2147483647 w 921"/>
              <a:gd name="T1" fmla="*/ 0 h 1329"/>
              <a:gd name="T2" fmla="*/ 2147483647 w 921"/>
              <a:gd name="T3" fmla="*/ 2147483647 h 1329"/>
              <a:gd name="T4" fmla="*/ 2147483647 w 921"/>
              <a:gd name="T5" fmla="*/ 2147483647 h 1329"/>
              <a:gd name="T6" fmla="*/ 2147483647 w 921"/>
              <a:gd name="T7" fmla="*/ 2147483647 h 1329"/>
              <a:gd name="T8" fmla="*/ 2147483647 w 921"/>
              <a:gd name="T9" fmla="*/ 2147483647 h 1329"/>
              <a:gd name="T10" fmla="*/ 2147483647 w 921"/>
              <a:gd name="T11" fmla="*/ 2147483647 h 1329"/>
              <a:gd name="T12" fmla="*/ 2147483647 w 921"/>
              <a:gd name="T13" fmla="*/ 2147483647 h 1329"/>
              <a:gd name="T14" fmla="*/ 2147483647 w 921"/>
              <a:gd name="T15" fmla="*/ 2147483647 h 1329"/>
              <a:gd name="T16" fmla="*/ 2147483647 w 921"/>
              <a:gd name="T17" fmla="*/ 2147483647 h 1329"/>
              <a:gd name="T18" fmla="*/ 2147483647 w 921"/>
              <a:gd name="T19" fmla="*/ 2147483647 h 1329"/>
              <a:gd name="T20" fmla="*/ 2147483647 w 921"/>
              <a:gd name="T21" fmla="*/ 2147483647 h 1329"/>
              <a:gd name="T22" fmla="*/ 2147483647 w 921"/>
              <a:gd name="T23" fmla="*/ 2147483647 h 1329"/>
              <a:gd name="T24" fmla="*/ 2147483647 w 921"/>
              <a:gd name="T25" fmla="*/ 2147483647 h 1329"/>
              <a:gd name="T26" fmla="*/ 2147483647 w 921"/>
              <a:gd name="T27" fmla="*/ 2147483647 h 1329"/>
              <a:gd name="T28" fmla="*/ 2147483647 w 921"/>
              <a:gd name="T29" fmla="*/ 2147483647 h 1329"/>
              <a:gd name="T30" fmla="*/ 2147483647 w 921"/>
              <a:gd name="T31" fmla="*/ 2147483647 h 1329"/>
              <a:gd name="T32" fmla="*/ 2147483647 w 921"/>
              <a:gd name="T33" fmla="*/ 2147483647 h 1329"/>
              <a:gd name="T34" fmla="*/ 2147483647 w 921"/>
              <a:gd name="T35" fmla="*/ 2147483647 h 1329"/>
              <a:gd name="T36" fmla="*/ 2147483647 w 921"/>
              <a:gd name="T37" fmla="*/ 2147483647 h 1329"/>
              <a:gd name="T38" fmla="*/ 2147483647 w 921"/>
              <a:gd name="T39" fmla="*/ 2147483647 h 1329"/>
              <a:gd name="T40" fmla="*/ 0 w 921"/>
              <a:gd name="T41" fmla="*/ 2147483647 h 1329"/>
              <a:gd name="T42" fmla="*/ 2147483647 w 921"/>
              <a:gd name="T43" fmla="*/ 2147483647 h 1329"/>
              <a:gd name="T44" fmla="*/ 2147483647 w 921"/>
              <a:gd name="T45" fmla="*/ 2147483647 h 1329"/>
              <a:gd name="T46" fmla="*/ 2147483647 w 921"/>
              <a:gd name="T47" fmla="*/ 2147483647 h 1329"/>
              <a:gd name="T48" fmla="*/ 2147483647 w 921"/>
              <a:gd name="T49" fmla="*/ 2147483647 h 1329"/>
              <a:gd name="T50" fmla="*/ 2147483647 w 921"/>
              <a:gd name="T51" fmla="*/ 2147483647 h 1329"/>
              <a:gd name="T52" fmla="*/ 2147483647 w 921"/>
              <a:gd name="T53" fmla="*/ 2147483647 h 1329"/>
              <a:gd name="T54" fmla="*/ 2147483647 w 921"/>
              <a:gd name="T55" fmla="*/ 2147483647 h 1329"/>
              <a:gd name="T56" fmla="*/ 2147483647 w 921"/>
              <a:gd name="T57" fmla="*/ 2147483647 h 1329"/>
              <a:gd name="T58" fmla="*/ 2147483647 w 921"/>
              <a:gd name="T59" fmla="*/ 2147483647 h 1329"/>
              <a:gd name="T60" fmla="*/ 2147483647 w 921"/>
              <a:gd name="T61" fmla="*/ 2147483647 h 1329"/>
              <a:gd name="T62" fmla="*/ 2147483647 w 921"/>
              <a:gd name="T63" fmla="*/ 2147483647 h 1329"/>
              <a:gd name="T64" fmla="*/ 2147483647 w 921"/>
              <a:gd name="T65" fmla="*/ 2147483647 h 1329"/>
              <a:gd name="T66" fmla="*/ 2147483647 w 921"/>
              <a:gd name="T67" fmla="*/ 2147483647 h 1329"/>
              <a:gd name="T68" fmla="*/ 2147483647 w 921"/>
              <a:gd name="T69" fmla="*/ 2147483647 h 1329"/>
              <a:gd name="T70" fmla="*/ 2147483647 w 921"/>
              <a:gd name="T71" fmla="*/ 2147483647 h 1329"/>
              <a:gd name="T72" fmla="*/ 2147483647 w 921"/>
              <a:gd name="T73" fmla="*/ 2147483647 h 1329"/>
              <a:gd name="T74" fmla="*/ 2147483647 w 921"/>
              <a:gd name="T75" fmla="*/ 2147483647 h 132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21" h="1329">
                <a:moveTo>
                  <a:pt x="454" y="0"/>
                </a:moveTo>
                <a:cubicBezTo>
                  <a:pt x="448" y="4"/>
                  <a:pt x="442" y="7"/>
                  <a:pt x="435" y="11"/>
                </a:cubicBezTo>
                <a:cubicBezTo>
                  <a:pt x="432" y="13"/>
                  <a:pt x="426" y="17"/>
                  <a:pt x="426" y="17"/>
                </a:cubicBezTo>
                <a:cubicBezTo>
                  <a:pt x="416" y="30"/>
                  <a:pt x="409" y="31"/>
                  <a:pt x="392" y="36"/>
                </a:cubicBezTo>
                <a:cubicBezTo>
                  <a:pt x="389" y="37"/>
                  <a:pt x="383" y="38"/>
                  <a:pt x="383" y="38"/>
                </a:cubicBezTo>
                <a:cubicBezTo>
                  <a:pt x="371" y="49"/>
                  <a:pt x="370" y="55"/>
                  <a:pt x="355" y="58"/>
                </a:cubicBezTo>
                <a:cubicBezTo>
                  <a:pt x="330" y="72"/>
                  <a:pt x="331" y="65"/>
                  <a:pt x="314" y="88"/>
                </a:cubicBezTo>
                <a:cubicBezTo>
                  <a:pt x="314" y="89"/>
                  <a:pt x="286" y="101"/>
                  <a:pt x="280" y="105"/>
                </a:cubicBezTo>
                <a:cubicBezTo>
                  <a:pt x="265" y="114"/>
                  <a:pt x="240" y="119"/>
                  <a:pt x="222" y="119"/>
                </a:cubicBezTo>
                <a:cubicBezTo>
                  <a:pt x="212" y="122"/>
                  <a:pt x="205" y="127"/>
                  <a:pt x="195" y="130"/>
                </a:cubicBezTo>
                <a:cubicBezTo>
                  <a:pt x="199" y="149"/>
                  <a:pt x="225" y="166"/>
                  <a:pt x="204" y="178"/>
                </a:cubicBezTo>
                <a:cubicBezTo>
                  <a:pt x="200" y="190"/>
                  <a:pt x="179" y="199"/>
                  <a:pt x="172" y="204"/>
                </a:cubicBezTo>
                <a:cubicBezTo>
                  <a:pt x="167" y="211"/>
                  <a:pt x="173" y="211"/>
                  <a:pt x="171" y="219"/>
                </a:cubicBezTo>
                <a:cubicBezTo>
                  <a:pt x="167" y="240"/>
                  <a:pt x="177" y="239"/>
                  <a:pt x="162" y="252"/>
                </a:cubicBezTo>
                <a:cubicBezTo>
                  <a:pt x="153" y="275"/>
                  <a:pt x="149" y="308"/>
                  <a:pt x="123" y="315"/>
                </a:cubicBezTo>
                <a:cubicBezTo>
                  <a:pt x="109" y="333"/>
                  <a:pt x="89" y="362"/>
                  <a:pt x="79" y="373"/>
                </a:cubicBezTo>
                <a:cubicBezTo>
                  <a:pt x="69" y="384"/>
                  <a:pt x="67" y="373"/>
                  <a:pt x="63" y="381"/>
                </a:cubicBezTo>
                <a:cubicBezTo>
                  <a:pt x="58" y="422"/>
                  <a:pt x="78" y="396"/>
                  <a:pt x="57" y="423"/>
                </a:cubicBezTo>
                <a:cubicBezTo>
                  <a:pt x="50" y="432"/>
                  <a:pt x="39" y="453"/>
                  <a:pt x="39" y="453"/>
                </a:cubicBezTo>
                <a:cubicBezTo>
                  <a:pt x="36" y="459"/>
                  <a:pt x="40" y="447"/>
                  <a:pt x="32" y="466"/>
                </a:cubicBezTo>
                <a:cubicBezTo>
                  <a:pt x="26" y="484"/>
                  <a:pt x="2" y="542"/>
                  <a:pt x="0" y="564"/>
                </a:cubicBezTo>
                <a:cubicBezTo>
                  <a:pt x="1" y="573"/>
                  <a:pt x="6" y="618"/>
                  <a:pt x="21" y="597"/>
                </a:cubicBezTo>
                <a:cubicBezTo>
                  <a:pt x="54" y="612"/>
                  <a:pt x="47" y="616"/>
                  <a:pt x="81" y="624"/>
                </a:cubicBezTo>
                <a:cubicBezTo>
                  <a:pt x="98" y="637"/>
                  <a:pt x="124" y="648"/>
                  <a:pt x="144" y="654"/>
                </a:cubicBezTo>
                <a:cubicBezTo>
                  <a:pt x="153" y="654"/>
                  <a:pt x="155" y="657"/>
                  <a:pt x="165" y="660"/>
                </a:cubicBezTo>
                <a:cubicBezTo>
                  <a:pt x="173" y="662"/>
                  <a:pt x="189" y="667"/>
                  <a:pt x="195" y="669"/>
                </a:cubicBezTo>
                <a:cubicBezTo>
                  <a:pt x="201" y="671"/>
                  <a:pt x="193" y="666"/>
                  <a:pt x="204" y="675"/>
                </a:cubicBezTo>
                <a:cubicBezTo>
                  <a:pt x="215" y="684"/>
                  <a:pt x="247" y="703"/>
                  <a:pt x="264" y="723"/>
                </a:cubicBezTo>
                <a:cubicBezTo>
                  <a:pt x="281" y="743"/>
                  <a:pt x="295" y="779"/>
                  <a:pt x="309" y="798"/>
                </a:cubicBezTo>
                <a:cubicBezTo>
                  <a:pt x="323" y="817"/>
                  <a:pt x="339" y="825"/>
                  <a:pt x="348" y="837"/>
                </a:cubicBezTo>
                <a:cubicBezTo>
                  <a:pt x="357" y="849"/>
                  <a:pt x="355" y="862"/>
                  <a:pt x="360" y="870"/>
                </a:cubicBezTo>
                <a:cubicBezTo>
                  <a:pt x="365" y="878"/>
                  <a:pt x="373" y="878"/>
                  <a:pt x="378" y="882"/>
                </a:cubicBezTo>
                <a:cubicBezTo>
                  <a:pt x="383" y="886"/>
                  <a:pt x="384" y="885"/>
                  <a:pt x="393" y="894"/>
                </a:cubicBezTo>
                <a:cubicBezTo>
                  <a:pt x="402" y="903"/>
                  <a:pt x="423" y="926"/>
                  <a:pt x="435" y="939"/>
                </a:cubicBezTo>
                <a:cubicBezTo>
                  <a:pt x="447" y="952"/>
                  <a:pt x="437" y="950"/>
                  <a:pt x="465" y="972"/>
                </a:cubicBezTo>
                <a:cubicBezTo>
                  <a:pt x="493" y="994"/>
                  <a:pt x="562" y="1043"/>
                  <a:pt x="603" y="1071"/>
                </a:cubicBezTo>
                <a:cubicBezTo>
                  <a:pt x="644" y="1099"/>
                  <a:pt x="658" y="1097"/>
                  <a:pt x="711" y="1140"/>
                </a:cubicBezTo>
                <a:cubicBezTo>
                  <a:pt x="764" y="1183"/>
                  <a:pt x="876" y="1290"/>
                  <a:pt x="921" y="1329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09" name="Freeform 25">
            <a:extLst>
              <a:ext uri="{FF2B5EF4-FFF2-40B4-BE49-F238E27FC236}">
                <a16:creationId xmlns="" xmlns:a16="http://schemas.microsoft.com/office/drawing/2014/main" id="{CE020948-7083-4ED9-934E-342D939748A5}"/>
              </a:ext>
            </a:extLst>
          </p:cNvPr>
          <p:cNvSpPr>
            <a:spLocks/>
          </p:cNvSpPr>
          <p:nvPr/>
        </p:nvSpPr>
        <p:spPr bwMode="auto">
          <a:xfrm>
            <a:off x="7024690" y="4435429"/>
            <a:ext cx="1171575" cy="1190625"/>
          </a:xfrm>
          <a:custGeom>
            <a:avLst/>
            <a:gdLst>
              <a:gd name="T0" fmla="*/ 2147483647 w 738"/>
              <a:gd name="T1" fmla="*/ 0 h 750"/>
              <a:gd name="T2" fmla="*/ 2147483647 w 738"/>
              <a:gd name="T3" fmla="*/ 2147483647 h 750"/>
              <a:gd name="T4" fmla="*/ 2147483647 w 738"/>
              <a:gd name="T5" fmla="*/ 2147483647 h 750"/>
              <a:gd name="T6" fmla="*/ 2147483647 w 738"/>
              <a:gd name="T7" fmla="*/ 2147483647 h 750"/>
              <a:gd name="T8" fmla="*/ 2147483647 w 738"/>
              <a:gd name="T9" fmla="*/ 2147483647 h 750"/>
              <a:gd name="T10" fmla="*/ 2147483647 w 738"/>
              <a:gd name="T11" fmla="*/ 2147483647 h 750"/>
              <a:gd name="T12" fmla="*/ 2147483647 w 738"/>
              <a:gd name="T13" fmla="*/ 2147483647 h 750"/>
              <a:gd name="T14" fmla="*/ 2147483647 w 738"/>
              <a:gd name="T15" fmla="*/ 2147483647 h 750"/>
              <a:gd name="T16" fmla="*/ 2147483647 w 738"/>
              <a:gd name="T17" fmla="*/ 2147483647 h 750"/>
              <a:gd name="T18" fmla="*/ 2147483647 w 738"/>
              <a:gd name="T19" fmla="*/ 2147483647 h 750"/>
              <a:gd name="T20" fmla="*/ 2147483647 w 738"/>
              <a:gd name="T21" fmla="*/ 2147483647 h 750"/>
              <a:gd name="T22" fmla="*/ 2147483647 w 738"/>
              <a:gd name="T23" fmla="*/ 2147483647 h 750"/>
              <a:gd name="T24" fmla="*/ 2147483647 w 738"/>
              <a:gd name="T25" fmla="*/ 2147483647 h 750"/>
              <a:gd name="T26" fmla="*/ 2147483647 w 738"/>
              <a:gd name="T27" fmla="*/ 2147483647 h 750"/>
              <a:gd name="T28" fmla="*/ 2147483647 w 738"/>
              <a:gd name="T29" fmla="*/ 2147483647 h 750"/>
              <a:gd name="T30" fmla="*/ 2147483647 w 738"/>
              <a:gd name="T31" fmla="*/ 2147483647 h 750"/>
              <a:gd name="T32" fmla="*/ 2147483647 w 738"/>
              <a:gd name="T33" fmla="*/ 2147483647 h 750"/>
              <a:gd name="T34" fmla="*/ 2147483647 w 738"/>
              <a:gd name="T35" fmla="*/ 2147483647 h 750"/>
              <a:gd name="T36" fmla="*/ 2147483647 w 738"/>
              <a:gd name="T37" fmla="*/ 2147483647 h 750"/>
              <a:gd name="T38" fmla="*/ 2147483647 w 738"/>
              <a:gd name="T39" fmla="*/ 2147483647 h 750"/>
              <a:gd name="T40" fmla="*/ 2147483647 w 738"/>
              <a:gd name="T41" fmla="*/ 2147483647 h 750"/>
              <a:gd name="T42" fmla="*/ 2147483647 w 738"/>
              <a:gd name="T43" fmla="*/ 2147483647 h 750"/>
              <a:gd name="T44" fmla="*/ 0 w 738"/>
              <a:gd name="T45" fmla="*/ 2147483647 h 75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38" h="750">
                <a:moveTo>
                  <a:pt x="738" y="0"/>
                </a:moveTo>
                <a:cubicBezTo>
                  <a:pt x="727" y="1"/>
                  <a:pt x="716" y="1"/>
                  <a:pt x="705" y="3"/>
                </a:cubicBezTo>
                <a:cubicBezTo>
                  <a:pt x="694" y="5"/>
                  <a:pt x="688" y="20"/>
                  <a:pt x="678" y="24"/>
                </a:cubicBezTo>
                <a:cubicBezTo>
                  <a:pt x="671" y="27"/>
                  <a:pt x="650" y="29"/>
                  <a:pt x="645" y="30"/>
                </a:cubicBezTo>
                <a:cubicBezTo>
                  <a:pt x="617" y="39"/>
                  <a:pt x="589" y="46"/>
                  <a:pt x="561" y="54"/>
                </a:cubicBezTo>
                <a:cubicBezTo>
                  <a:pt x="542" y="60"/>
                  <a:pt x="526" y="71"/>
                  <a:pt x="507" y="75"/>
                </a:cubicBezTo>
                <a:cubicBezTo>
                  <a:pt x="486" y="80"/>
                  <a:pt x="471" y="84"/>
                  <a:pt x="453" y="93"/>
                </a:cubicBezTo>
                <a:cubicBezTo>
                  <a:pt x="442" y="99"/>
                  <a:pt x="429" y="97"/>
                  <a:pt x="417" y="102"/>
                </a:cubicBezTo>
                <a:cubicBezTo>
                  <a:pt x="406" y="107"/>
                  <a:pt x="398" y="117"/>
                  <a:pt x="387" y="120"/>
                </a:cubicBezTo>
                <a:cubicBezTo>
                  <a:pt x="370" y="124"/>
                  <a:pt x="353" y="130"/>
                  <a:pt x="336" y="135"/>
                </a:cubicBezTo>
                <a:cubicBezTo>
                  <a:pt x="303" y="144"/>
                  <a:pt x="276" y="171"/>
                  <a:pt x="246" y="186"/>
                </a:cubicBezTo>
                <a:cubicBezTo>
                  <a:pt x="243" y="187"/>
                  <a:pt x="240" y="187"/>
                  <a:pt x="237" y="189"/>
                </a:cubicBezTo>
                <a:cubicBezTo>
                  <a:pt x="231" y="193"/>
                  <a:pt x="225" y="197"/>
                  <a:pt x="219" y="201"/>
                </a:cubicBezTo>
                <a:cubicBezTo>
                  <a:pt x="213" y="205"/>
                  <a:pt x="207" y="222"/>
                  <a:pt x="207" y="222"/>
                </a:cubicBezTo>
                <a:cubicBezTo>
                  <a:pt x="196" y="239"/>
                  <a:pt x="182" y="248"/>
                  <a:pt x="171" y="264"/>
                </a:cubicBezTo>
                <a:cubicBezTo>
                  <a:pt x="177" y="302"/>
                  <a:pt x="177" y="332"/>
                  <a:pt x="165" y="369"/>
                </a:cubicBezTo>
                <a:cubicBezTo>
                  <a:pt x="168" y="404"/>
                  <a:pt x="176" y="443"/>
                  <a:pt x="165" y="477"/>
                </a:cubicBezTo>
                <a:cubicBezTo>
                  <a:pt x="164" y="529"/>
                  <a:pt x="166" y="581"/>
                  <a:pt x="162" y="633"/>
                </a:cubicBezTo>
                <a:cubicBezTo>
                  <a:pt x="160" y="650"/>
                  <a:pt x="117" y="660"/>
                  <a:pt x="117" y="660"/>
                </a:cubicBezTo>
                <a:cubicBezTo>
                  <a:pt x="110" y="670"/>
                  <a:pt x="105" y="674"/>
                  <a:pt x="93" y="678"/>
                </a:cubicBezTo>
                <a:cubicBezTo>
                  <a:pt x="84" y="692"/>
                  <a:pt x="65" y="699"/>
                  <a:pt x="51" y="708"/>
                </a:cubicBezTo>
                <a:cubicBezTo>
                  <a:pt x="45" y="712"/>
                  <a:pt x="33" y="720"/>
                  <a:pt x="33" y="720"/>
                </a:cubicBezTo>
                <a:cubicBezTo>
                  <a:pt x="27" y="728"/>
                  <a:pt x="11" y="750"/>
                  <a:pt x="0" y="75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10" name="Freeform 26">
            <a:extLst>
              <a:ext uri="{FF2B5EF4-FFF2-40B4-BE49-F238E27FC236}">
                <a16:creationId xmlns="" xmlns:a16="http://schemas.microsoft.com/office/drawing/2014/main" id="{98417151-D518-44AD-9BDE-6E0650F6676C}"/>
              </a:ext>
            </a:extLst>
          </p:cNvPr>
          <p:cNvSpPr>
            <a:spLocks/>
          </p:cNvSpPr>
          <p:nvPr/>
        </p:nvSpPr>
        <p:spPr bwMode="auto">
          <a:xfrm>
            <a:off x="8872539" y="2997154"/>
            <a:ext cx="1104900" cy="414337"/>
          </a:xfrm>
          <a:custGeom>
            <a:avLst/>
            <a:gdLst>
              <a:gd name="T0" fmla="*/ 0 w 696"/>
              <a:gd name="T1" fmla="*/ 2147483647 h 261"/>
              <a:gd name="T2" fmla="*/ 2147483647 w 696"/>
              <a:gd name="T3" fmla="*/ 2147483647 h 261"/>
              <a:gd name="T4" fmla="*/ 2147483647 w 696"/>
              <a:gd name="T5" fmla="*/ 2147483647 h 261"/>
              <a:gd name="T6" fmla="*/ 2147483647 w 696"/>
              <a:gd name="T7" fmla="*/ 2147483647 h 261"/>
              <a:gd name="T8" fmla="*/ 2147483647 w 696"/>
              <a:gd name="T9" fmla="*/ 2147483647 h 261"/>
              <a:gd name="T10" fmla="*/ 2147483647 w 696"/>
              <a:gd name="T11" fmla="*/ 2147483647 h 261"/>
              <a:gd name="T12" fmla="*/ 2147483647 w 696"/>
              <a:gd name="T13" fmla="*/ 2147483647 h 261"/>
              <a:gd name="T14" fmla="*/ 2147483647 w 696"/>
              <a:gd name="T15" fmla="*/ 2147483647 h 261"/>
              <a:gd name="T16" fmla="*/ 2147483647 w 696"/>
              <a:gd name="T17" fmla="*/ 2147483647 h 261"/>
              <a:gd name="T18" fmla="*/ 2147483647 w 696"/>
              <a:gd name="T19" fmla="*/ 2147483647 h 261"/>
              <a:gd name="T20" fmla="*/ 2147483647 w 696"/>
              <a:gd name="T21" fmla="*/ 2147483647 h 261"/>
              <a:gd name="T22" fmla="*/ 2147483647 w 696"/>
              <a:gd name="T23" fmla="*/ 2147483647 h 261"/>
              <a:gd name="T24" fmla="*/ 2147483647 w 696"/>
              <a:gd name="T25" fmla="*/ 2147483647 h 261"/>
              <a:gd name="T26" fmla="*/ 2147483647 w 696"/>
              <a:gd name="T27" fmla="*/ 2147483647 h 261"/>
              <a:gd name="T28" fmla="*/ 2147483647 w 696"/>
              <a:gd name="T29" fmla="*/ 2147483647 h 261"/>
              <a:gd name="T30" fmla="*/ 2147483647 w 696"/>
              <a:gd name="T31" fmla="*/ 2147483647 h 261"/>
              <a:gd name="T32" fmla="*/ 2147483647 w 696"/>
              <a:gd name="T33" fmla="*/ 0 h 26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6" h="261">
                <a:moveTo>
                  <a:pt x="0" y="261"/>
                </a:moveTo>
                <a:cubicBezTo>
                  <a:pt x="9" y="254"/>
                  <a:pt x="42" y="236"/>
                  <a:pt x="60" y="225"/>
                </a:cubicBezTo>
                <a:cubicBezTo>
                  <a:pt x="78" y="214"/>
                  <a:pt x="94" y="203"/>
                  <a:pt x="108" y="195"/>
                </a:cubicBezTo>
                <a:cubicBezTo>
                  <a:pt x="132" y="179"/>
                  <a:pt x="131" y="185"/>
                  <a:pt x="147" y="177"/>
                </a:cubicBezTo>
                <a:cubicBezTo>
                  <a:pt x="163" y="169"/>
                  <a:pt x="175" y="153"/>
                  <a:pt x="201" y="144"/>
                </a:cubicBezTo>
                <a:cubicBezTo>
                  <a:pt x="233" y="131"/>
                  <a:pt x="273" y="132"/>
                  <a:pt x="303" y="126"/>
                </a:cubicBezTo>
                <a:cubicBezTo>
                  <a:pt x="333" y="120"/>
                  <a:pt x="363" y="111"/>
                  <a:pt x="384" y="108"/>
                </a:cubicBezTo>
                <a:cubicBezTo>
                  <a:pt x="403" y="102"/>
                  <a:pt x="405" y="108"/>
                  <a:pt x="429" y="105"/>
                </a:cubicBezTo>
                <a:cubicBezTo>
                  <a:pt x="452" y="97"/>
                  <a:pt x="468" y="89"/>
                  <a:pt x="492" y="81"/>
                </a:cubicBezTo>
                <a:cubicBezTo>
                  <a:pt x="515" y="73"/>
                  <a:pt x="540" y="61"/>
                  <a:pt x="564" y="60"/>
                </a:cubicBezTo>
                <a:cubicBezTo>
                  <a:pt x="580" y="55"/>
                  <a:pt x="587" y="62"/>
                  <a:pt x="600" y="54"/>
                </a:cubicBezTo>
                <a:cubicBezTo>
                  <a:pt x="611" y="46"/>
                  <a:pt x="627" y="47"/>
                  <a:pt x="639" y="39"/>
                </a:cubicBezTo>
                <a:cubicBezTo>
                  <a:pt x="641" y="36"/>
                  <a:pt x="642" y="32"/>
                  <a:pt x="645" y="30"/>
                </a:cubicBezTo>
                <a:cubicBezTo>
                  <a:pt x="650" y="27"/>
                  <a:pt x="663" y="24"/>
                  <a:pt x="663" y="24"/>
                </a:cubicBezTo>
                <a:cubicBezTo>
                  <a:pt x="665" y="21"/>
                  <a:pt x="666" y="17"/>
                  <a:pt x="669" y="15"/>
                </a:cubicBezTo>
                <a:cubicBezTo>
                  <a:pt x="674" y="12"/>
                  <a:pt x="687" y="9"/>
                  <a:pt x="687" y="9"/>
                </a:cubicBezTo>
                <a:cubicBezTo>
                  <a:pt x="690" y="6"/>
                  <a:pt x="696" y="0"/>
                  <a:pt x="696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11" name="Freeform 27">
            <a:extLst>
              <a:ext uri="{FF2B5EF4-FFF2-40B4-BE49-F238E27FC236}">
                <a16:creationId xmlns="" xmlns:a16="http://schemas.microsoft.com/office/drawing/2014/main" id="{1167A855-C73C-465F-BB28-017982E3F495}"/>
              </a:ext>
            </a:extLst>
          </p:cNvPr>
          <p:cNvSpPr>
            <a:spLocks/>
          </p:cNvSpPr>
          <p:nvPr/>
        </p:nvSpPr>
        <p:spPr bwMode="auto">
          <a:xfrm>
            <a:off x="9372601" y="3206702"/>
            <a:ext cx="604839" cy="576263"/>
          </a:xfrm>
          <a:custGeom>
            <a:avLst/>
            <a:gdLst>
              <a:gd name="T0" fmla="*/ 0 w 381"/>
              <a:gd name="T1" fmla="*/ 0 h 363"/>
              <a:gd name="T2" fmla="*/ 2147483647 w 381"/>
              <a:gd name="T3" fmla="*/ 2147483647 h 363"/>
              <a:gd name="T4" fmla="*/ 2147483647 w 381"/>
              <a:gd name="T5" fmla="*/ 2147483647 h 363"/>
              <a:gd name="T6" fmla="*/ 2147483647 w 381"/>
              <a:gd name="T7" fmla="*/ 2147483647 h 363"/>
              <a:gd name="T8" fmla="*/ 2147483647 w 381"/>
              <a:gd name="T9" fmla="*/ 2147483647 h 363"/>
              <a:gd name="T10" fmla="*/ 2147483647 w 381"/>
              <a:gd name="T11" fmla="*/ 2147483647 h 363"/>
              <a:gd name="T12" fmla="*/ 2147483647 w 381"/>
              <a:gd name="T13" fmla="*/ 2147483647 h 363"/>
              <a:gd name="T14" fmla="*/ 2147483647 w 381"/>
              <a:gd name="T15" fmla="*/ 2147483647 h 363"/>
              <a:gd name="T16" fmla="*/ 2147483647 w 381"/>
              <a:gd name="T17" fmla="*/ 2147483647 h 363"/>
              <a:gd name="T18" fmla="*/ 2147483647 w 381"/>
              <a:gd name="T19" fmla="*/ 2147483647 h 363"/>
              <a:gd name="T20" fmla="*/ 2147483647 w 381"/>
              <a:gd name="T21" fmla="*/ 2147483647 h 363"/>
              <a:gd name="T22" fmla="*/ 2147483647 w 381"/>
              <a:gd name="T23" fmla="*/ 2147483647 h 363"/>
              <a:gd name="T24" fmla="*/ 2147483647 w 381"/>
              <a:gd name="T25" fmla="*/ 2147483647 h 3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81" h="363">
                <a:moveTo>
                  <a:pt x="0" y="0"/>
                </a:moveTo>
                <a:cubicBezTo>
                  <a:pt x="5" y="14"/>
                  <a:pt x="25" y="63"/>
                  <a:pt x="33" y="81"/>
                </a:cubicBezTo>
                <a:cubicBezTo>
                  <a:pt x="42" y="98"/>
                  <a:pt x="49" y="98"/>
                  <a:pt x="57" y="105"/>
                </a:cubicBezTo>
                <a:cubicBezTo>
                  <a:pt x="58" y="107"/>
                  <a:pt x="78" y="119"/>
                  <a:pt x="84" y="123"/>
                </a:cubicBezTo>
                <a:cubicBezTo>
                  <a:pt x="89" y="139"/>
                  <a:pt x="85" y="129"/>
                  <a:pt x="99" y="150"/>
                </a:cubicBezTo>
                <a:cubicBezTo>
                  <a:pt x="107" y="163"/>
                  <a:pt x="114" y="192"/>
                  <a:pt x="123" y="207"/>
                </a:cubicBezTo>
                <a:cubicBezTo>
                  <a:pt x="132" y="222"/>
                  <a:pt x="144" y="233"/>
                  <a:pt x="153" y="243"/>
                </a:cubicBezTo>
                <a:cubicBezTo>
                  <a:pt x="162" y="253"/>
                  <a:pt x="168" y="264"/>
                  <a:pt x="177" y="270"/>
                </a:cubicBezTo>
                <a:cubicBezTo>
                  <a:pt x="190" y="283"/>
                  <a:pt x="193" y="277"/>
                  <a:pt x="210" y="282"/>
                </a:cubicBezTo>
                <a:cubicBezTo>
                  <a:pt x="216" y="284"/>
                  <a:pt x="231" y="297"/>
                  <a:pt x="231" y="297"/>
                </a:cubicBezTo>
                <a:cubicBezTo>
                  <a:pt x="243" y="305"/>
                  <a:pt x="268" y="312"/>
                  <a:pt x="291" y="321"/>
                </a:cubicBezTo>
                <a:cubicBezTo>
                  <a:pt x="314" y="330"/>
                  <a:pt x="351" y="344"/>
                  <a:pt x="366" y="351"/>
                </a:cubicBezTo>
                <a:cubicBezTo>
                  <a:pt x="377" y="359"/>
                  <a:pt x="372" y="354"/>
                  <a:pt x="381" y="363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12" name="Freeform 28">
            <a:extLst>
              <a:ext uri="{FF2B5EF4-FFF2-40B4-BE49-F238E27FC236}">
                <a16:creationId xmlns="" xmlns:a16="http://schemas.microsoft.com/office/drawing/2014/main" id="{D420E93A-87F8-446A-BAA7-BA210E0A6DA8}"/>
              </a:ext>
            </a:extLst>
          </p:cNvPr>
          <p:cNvSpPr>
            <a:spLocks/>
          </p:cNvSpPr>
          <p:nvPr/>
        </p:nvSpPr>
        <p:spPr bwMode="auto">
          <a:xfrm>
            <a:off x="5329237" y="838153"/>
            <a:ext cx="4652963" cy="701675"/>
          </a:xfrm>
          <a:custGeom>
            <a:avLst/>
            <a:gdLst>
              <a:gd name="T0" fmla="*/ 0 w 2931"/>
              <a:gd name="T1" fmla="*/ 2147483647 h 442"/>
              <a:gd name="T2" fmla="*/ 2147483647 w 2931"/>
              <a:gd name="T3" fmla="*/ 2147483647 h 442"/>
              <a:gd name="T4" fmla="*/ 2147483647 w 2931"/>
              <a:gd name="T5" fmla="*/ 2147483647 h 442"/>
              <a:gd name="T6" fmla="*/ 2147483647 w 2931"/>
              <a:gd name="T7" fmla="*/ 2147483647 h 442"/>
              <a:gd name="T8" fmla="*/ 2147483647 w 2931"/>
              <a:gd name="T9" fmla="*/ 2147483647 h 442"/>
              <a:gd name="T10" fmla="*/ 2147483647 w 2931"/>
              <a:gd name="T11" fmla="*/ 2147483647 h 442"/>
              <a:gd name="T12" fmla="*/ 2147483647 w 2931"/>
              <a:gd name="T13" fmla="*/ 2147483647 h 442"/>
              <a:gd name="T14" fmla="*/ 2147483647 w 2931"/>
              <a:gd name="T15" fmla="*/ 2147483647 h 442"/>
              <a:gd name="T16" fmla="*/ 2147483647 w 2931"/>
              <a:gd name="T17" fmla="*/ 2147483647 h 442"/>
              <a:gd name="T18" fmla="*/ 2147483647 w 2931"/>
              <a:gd name="T19" fmla="*/ 2147483647 h 442"/>
              <a:gd name="T20" fmla="*/ 2147483647 w 2931"/>
              <a:gd name="T21" fmla="*/ 2147483647 h 442"/>
              <a:gd name="T22" fmla="*/ 2147483647 w 2931"/>
              <a:gd name="T23" fmla="*/ 2147483647 h 442"/>
              <a:gd name="T24" fmla="*/ 2147483647 w 2931"/>
              <a:gd name="T25" fmla="*/ 2147483647 h 442"/>
              <a:gd name="T26" fmla="*/ 2147483647 w 2931"/>
              <a:gd name="T27" fmla="*/ 2147483647 h 442"/>
              <a:gd name="T28" fmla="*/ 2147483647 w 2931"/>
              <a:gd name="T29" fmla="*/ 2147483647 h 442"/>
              <a:gd name="T30" fmla="*/ 2147483647 w 2931"/>
              <a:gd name="T31" fmla="*/ 2147483647 h 442"/>
              <a:gd name="T32" fmla="*/ 2147483647 w 2931"/>
              <a:gd name="T33" fmla="*/ 2147483647 h 442"/>
              <a:gd name="T34" fmla="*/ 2147483647 w 2931"/>
              <a:gd name="T35" fmla="*/ 2147483647 h 442"/>
              <a:gd name="T36" fmla="*/ 2147483647 w 2931"/>
              <a:gd name="T37" fmla="*/ 2147483647 h 442"/>
              <a:gd name="T38" fmla="*/ 2147483647 w 2931"/>
              <a:gd name="T39" fmla="*/ 2147483647 h 442"/>
              <a:gd name="T40" fmla="*/ 2147483647 w 2931"/>
              <a:gd name="T41" fmla="*/ 2147483647 h 442"/>
              <a:gd name="T42" fmla="*/ 2147483647 w 2931"/>
              <a:gd name="T43" fmla="*/ 2147483647 h 442"/>
              <a:gd name="T44" fmla="*/ 2147483647 w 2931"/>
              <a:gd name="T45" fmla="*/ 2147483647 h 442"/>
              <a:gd name="T46" fmla="*/ 2147483647 w 2931"/>
              <a:gd name="T47" fmla="*/ 2147483647 h 442"/>
              <a:gd name="T48" fmla="*/ 2147483647 w 2931"/>
              <a:gd name="T49" fmla="*/ 2147483647 h 442"/>
              <a:gd name="T50" fmla="*/ 2147483647 w 2931"/>
              <a:gd name="T51" fmla="*/ 2147483647 h 442"/>
              <a:gd name="T52" fmla="*/ 2147483647 w 2931"/>
              <a:gd name="T53" fmla="*/ 2147483647 h 442"/>
              <a:gd name="T54" fmla="*/ 2147483647 w 2931"/>
              <a:gd name="T55" fmla="*/ 2147483647 h 442"/>
              <a:gd name="T56" fmla="*/ 2147483647 w 2931"/>
              <a:gd name="T57" fmla="*/ 2147483647 h 442"/>
              <a:gd name="T58" fmla="*/ 2147483647 w 2931"/>
              <a:gd name="T59" fmla="*/ 2147483647 h 442"/>
              <a:gd name="T60" fmla="*/ 2147483647 w 2931"/>
              <a:gd name="T61" fmla="*/ 2147483647 h 442"/>
              <a:gd name="T62" fmla="*/ 2147483647 w 2931"/>
              <a:gd name="T63" fmla="*/ 2147483647 h 442"/>
              <a:gd name="T64" fmla="*/ 2147483647 w 2931"/>
              <a:gd name="T65" fmla="*/ 2147483647 h 442"/>
              <a:gd name="T66" fmla="*/ 2147483647 w 2931"/>
              <a:gd name="T67" fmla="*/ 2147483647 h 442"/>
              <a:gd name="T68" fmla="*/ 2147483647 w 2931"/>
              <a:gd name="T69" fmla="*/ 2147483647 h 442"/>
              <a:gd name="T70" fmla="*/ 2147483647 w 2931"/>
              <a:gd name="T71" fmla="*/ 2147483647 h 442"/>
              <a:gd name="T72" fmla="*/ 2147483647 w 2931"/>
              <a:gd name="T73" fmla="*/ 2147483647 h 44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931" h="442">
                <a:moveTo>
                  <a:pt x="0" y="169"/>
                </a:moveTo>
                <a:cubicBezTo>
                  <a:pt x="6" y="163"/>
                  <a:pt x="13" y="139"/>
                  <a:pt x="24" y="127"/>
                </a:cubicBezTo>
                <a:cubicBezTo>
                  <a:pt x="35" y="115"/>
                  <a:pt x="55" y="106"/>
                  <a:pt x="66" y="100"/>
                </a:cubicBezTo>
                <a:cubicBezTo>
                  <a:pt x="76" y="92"/>
                  <a:pt x="83" y="91"/>
                  <a:pt x="93" y="88"/>
                </a:cubicBezTo>
                <a:cubicBezTo>
                  <a:pt x="103" y="85"/>
                  <a:pt x="115" y="81"/>
                  <a:pt x="123" y="79"/>
                </a:cubicBezTo>
                <a:cubicBezTo>
                  <a:pt x="135" y="76"/>
                  <a:pt x="137" y="79"/>
                  <a:pt x="144" y="76"/>
                </a:cubicBezTo>
                <a:cubicBezTo>
                  <a:pt x="151" y="73"/>
                  <a:pt x="160" y="63"/>
                  <a:pt x="168" y="58"/>
                </a:cubicBezTo>
                <a:cubicBezTo>
                  <a:pt x="178" y="43"/>
                  <a:pt x="171" y="52"/>
                  <a:pt x="192" y="43"/>
                </a:cubicBezTo>
                <a:cubicBezTo>
                  <a:pt x="197" y="39"/>
                  <a:pt x="207" y="19"/>
                  <a:pt x="207" y="19"/>
                </a:cubicBezTo>
                <a:cubicBezTo>
                  <a:pt x="213" y="13"/>
                  <a:pt x="220" y="14"/>
                  <a:pt x="228" y="13"/>
                </a:cubicBezTo>
                <a:cubicBezTo>
                  <a:pt x="237" y="12"/>
                  <a:pt x="240" y="2"/>
                  <a:pt x="258" y="1"/>
                </a:cubicBezTo>
                <a:cubicBezTo>
                  <a:pt x="276" y="0"/>
                  <a:pt x="299" y="1"/>
                  <a:pt x="336" y="7"/>
                </a:cubicBezTo>
                <a:cubicBezTo>
                  <a:pt x="384" y="23"/>
                  <a:pt x="433" y="35"/>
                  <a:pt x="483" y="40"/>
                </a:cubicBezTo>
                <a:cubicBezTo>
                  <a:pt x="510" y="47"/>
                  <a:pt x="539" y="49"/>
                  <a:pt x="567" y="52"/>
                </a:cubicBezTo>
                <a:cubicBezTo>
                  <a:pt x="596" y="58"/>
                  <a:pt x="613" y="71"/>
                  <a:pt x="645" y="73"/>
                </a:cubicBezTo>
                <a:cubicBezTo>
                  <a:pt x="657" y="76"/>
                  <a:pt x="673" y="77"/>
                  <a:pt x="684" y="82"/>
                </a:cubicBezTo>
                <a:cubicBezTo>
                  <a:pt x="696" y="88"/>
                  <a:pt x="707" y="88"/>
                  <a:pt x="720" y="91"/>
                </a:cubicBezTo>
                <a:cubicBezTo>
                  <a:pt x="749" y="97"/>
                  <a:pt x="770" y="107"/>
                  <a:pt x="801" y="109"/>
                </a:cubicBezTo>
                <a:cubicBezTo>
                  <a:pt x="824" y="117"/>
                  <a:pt x="855" y="124"/>
                  <a:pt x="879" y="127"/>
                </a:cubicBezTo>
                <a:cubicBezTo>
                  <a:pt x="907" y="136"/>
                  <a:pt x="916" y="137"/>
                  <a:pt x="948" y="139"/>
                </a:cubicBezTo>
                <a:cubicBezTo>
                  <a:pt x="985" y="146"/>
                  <a:pt x="965" y="147"/>
                  <a:pt x="996" y="151"/>
                </a:cubicBezTo>
                <a:cubicBezTo>
                  <a:pt x="1032" y="157"/>
                  <a:pt x="1057" y="161"/>
                  <a:pt x="1086" y="181"/>
                </a:cubicBezTo>
                <a:cubicBezTo>
                  <a:pt x="1089" y="186"/>
                  <a:pt x="1112" y="198"/>
                  <a:pt x="1119" y="202"/>
                </a:cubicBezTo>
                <a:cubicBezTo>
                  <a:pt x="1125" y="205"/>
                  <a:pt x="1134" y="217"/>
                  <a:pt x="1134" y="217"/>
                </a:cubicBezTo>
                <a:cubicBezTo>
                  <a:pt x="1153" y="245"/>
                  <a:pt x="1143" y="237"/>
                  <a:pt x="1167" y="253"/>
                </a:cubicBezTo>
                <a:cubicBezTo>
                  <a:pt x="1173" y="279"/>
                  <a:pt x="1197" y="296"/>
                  <a:pt x="1221" y="304"/>
                </a:cubicBezTo>
                <a:cubicBezTo>
                  <a:pt x="1235" y="318"/>
                  <a:pt x="1253" y="329"/>
                  <a:pt x="1269" y="340"/>
                </a:cubicBezTo>
                <a:cubicBezTo>
                  <a:pt x="1284" y="351"/>
                  <a:pt x="1288" y="363"/>
                  <a:pt x="1314" y="370"/>
                </a:cubicBezTo>
                <a:cubicBezTo>
                  <a:pt x="1340" y="377"/>
                  <a:pt x="1392" y="380"/>
                  <a:pt x="1428" y="385"/>
                </a:cubicBezTo>
                <a:cubicBezTo>
                  <a:pt x="1472" y="396"/>
                  <a:pt x="1466" y="397"/>
                  <a:pt x="1530" y="400"/>
                </a:cubicBezTo>
                <a:cubicBezTo>
                  <a:pt x="1677" y="416"/>
                  <a:pt x="1820" y="427"/>
                  <a:pt x="1968" y="430"/>
                </a:cubicBezTo>
                <a:cubicBezTo>
                  <a:pt x="2056" y="436"/>
                  <a:pt x="2042" y="427"/>
                  <a:pt x="2064" y="427"/>
                </a:cubicBezTo>
                <a:cubicBezTo>
                  <a:pt x="2087" y="427"/>
                  <a:pt x="2062" y="427"/>
                  <a:pt x="2109" y="427"/>
                </a:cubicBezTo>
                <a:cubicBezTo>
                  <a:pt x="2156" y="427"/>
                  <a:pt x="2265" y="425"/>
                  <a:pt x="2346" y="424"/>
                </a:cubicBezTo>
                <a:cubicBezTo>
                  <a:pt x="2405" y="404"/>
                  <a:pt x="2525" y="421"/>
                  <a:pt x="2595" y="424"/>
                </a:cubicBezTo>
                <a:cubicBezTo>
                  <a:pt x="2693" y="420"/>
                  <a:pt x="2784" y="425"/>
                  <a:pt x="2883" y="430"/>
                </a:cubicBezTo>
                <a:cubicBezTo>
                  <a:pt x="2894" y="434"/>
                  <a:pt x="2919" y="442"/>
                  <a:pt x="2931" y="442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420" name="Group 36">
            <a:extLst>
              <a:ext uri="{FF2B5EF4-FFF2-40B4-BE49-F238E27FC236}">
                <a16:creationId xmlns="" xmlns:a16="http://schemas.microsoft.com/office/drawing/2014/main" id="{37AEF725-24EA-4F2E-991F-5596EDE235C3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1131841"/>
            <a:ext cx="3149600" cy="2212975"/>
            <a:chOff x="432" y="774"/>
            <a:chExt cx="1984" cy="1394"/>
          </a:xfrm>
        </p:grpSpPr>
        <p:sp>
          <p:nvSpPr>
            <p:cNvPr id="105499" name="Line 33">
              <a:extLst>
                <a:ext uri="{FF2B5EF4-FFF2-40B4-BE49-F238E27FC236}">
                  <a16:creationId xmlns="" xmlns:a16="http://schemas.microsoft.com/office/drawing/2014/main" id="{9A06B4F5-AB3F-49FD-ACC5-EA24BE407C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" y="920"/>
              <a:ext cx="1776" cy="1248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00" name="Freeform 34">
              <a:extLst>
                <a:ext uri="{FF2B5EF4-FFF2-40B4-BE49-F238E27FC236}">
                  <a16:creationId xmlns="" xmlns:a16="http://schemas.microsoft.com/office/drawing/2014/main" id="{5A5D871C-F121-417D-9DAD-FD1933F31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" y="774"/>
              <a:ext cx="210" cy="154"/>
            </a:xfrm>
            <a:custGeom>
              <a:avLst/>
              <a:gdLst>
                <a:gd name="T0" fmla="*/ 0 w 210"/>
                <a:gd name="T1" fmla="*/ 148 h 154"/>
                <a:gd name="T2" fmla="*/ 14 w 210"/>
                <a:gd name="T3" fmla="*/ 152 h 154"/>
                <a:gd name="T4" fmla="*/ 46 w 210"/>
                <a:gd name="T5" fmla="*/ 134 h 154"/>
                <a:gd name="T6" fmla="*/ 72 w 210"/>
                <a:gd name="T7" fmla="*/ 126 h 154"/>
                <a:gd name="T8" fmla="*/ 80 w 210"/>
                <a:gd name="T9" fmla="*/ 116 h 154"/>
                <a:gd name="T10" fmla="*/ 96 w 210"/>
                <a:gd name="T11" fmla="*/ 106 h 154"/>
                <a:gd name="T12" fmla="*/ 114 w 210"/>
                <a:gd name="T13" fmla="*/ 94 h 154"/>
                <a:gd name="T14" fmla="*/ 120 w 210"/>
                <a:gd name="T15" fmla="*/ 88 h 154"/>
                <a:gd name="T16" fmla="*/ 156 w 210"/>
                <a:gd name="T17" fmla="*/ 66 h 154"/>
                <a:gd name="T18" fmla="*/ 206 w 210"/>
                <a:gd name="T19" fmla="*/ 14 h 154"/>
                <a:gd name="T20" fmla="*/ 210 w 210"/>
                <a:gd name="T21" fmla="*/ 0 h 1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0" h="154">
                  <a:moveTo>
                    <a:pt x="0" y="148"/>
                  </a:moveTo>
                  <a:cubicBezTo>
                    <a:pt x="2" y="147"/>
                    <a:pt x="6" y="154"/>
                    <a:pt x="14" y="152"/>
                  </a:cubicBezTo>
                  <a:cubicBezTo>
                    <a:pt x="22" y="150"/>
                    <a:pt x="36" y="138"/>
                    <a:pt x="46" y="134"/>
                  </a:cubicBezTo>
                  <a:cubicBezTo>
                    <a:pt x="54" y="132"/>
                    <a:pt x="72" y="126"/>
                    <a:pt x="72" y="126"/>
                  </a:cubicBezTo>
                  <a:cubicBezTo>
                    <a:pt x="75" y="122"/>
                    <a:pt x="76" y="119"/>
                    <a:pt x="80" y="116"/>
                  </a:cubicBezTo>
                  <a:cubicBezTo>
                    <a:pt x="83" y="113"/>
                    <a:pt x="93" y="109"/>
                    <a:pt x="96" y="106"/>
                  </a:cubicBezTo>
                  <a:cubicBezTo>
                    <a:pt x="101" y="102"/>
                    <a:pt x="110" y="97"/>
                    <a:pt x="114" y="94"/>
                  </a:cubicBezTo>
                  <a:cubicBezTo>
                    <a:pt x="118" y="91"/>
                    <a:pt x="113" y="93"/>
                    <a:pt x="120" y="88"/>
                  </a:cubicBezTo>
                  <a:cubicBezTo>
                    <a:pt x="127" y="83"/>
                    <a:pt x="142" y="78"/>
                    <a:pt x="156" y="66"/>
                  </a:cubicBezTo>
                  <a:cubicBezTo>
                    <a:pt x="170" y="45"/>
                    <a:pt x="185" y="28"/>
                    <a:pt x="206" y="14"/>
                  </a:cubicBezTo>
                  <a:cubicBezTo>
                    <a:pt x="207" y="10"/>
                    <a:pt x="210" y="0"/>
                    <a:pt x="210" y="0"/>
                  </a:cubicBezTo>
                </a:path>
              </a:pathLst>
            </a:custGeom>
            <a:noFill/>
            <a:ln w="190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421" name="Freeform 37">
            <a:extLst>
              <a:ext uri="{FF2B5EF4-FFF2-40B4-BE49-F238E27FC236}">
                <a16:creationId xmlns="" xmlns:a16="http://schemas.microsoft.com/office/drawing/2014/main" id="{F4201B04-4373-4A95-8104-D608A809E69F}"/>
              </a:ext>
            </a:extLst>
          </p:cNvPr>
          <p:cNvSpPr>
            <a:spLocks/>
          </p:cNvSpPr>
          <p:nvPr/>
        </p:nvSpPr>
        <p:spPr bwMode="auto">
          <a:xfrm>
            <a:off x="3648075" y="1531891"/>
            <a:ext cx="2332039" cy="2809875"/>
          </a:xfrm>
          <a:custGeom>
            <a:avLst/>
            <a:gdLst>
              <a:gd name="T0" fmla="*/ 2147483647 w 1469"/>
              <a:gd name="T1" fmla="*/ 0 h 1770"/>
              <a:gd name="T2" fmla="*/ 2147483647 w 1469"/>
              <a:gd name="T3" fmla="*/ 2147483647 h 1770"/>
              <a:gd name="T4" fmla="*/ 2147483647 w 1469"/>
              <a:gd name="T5" fmla="*/ 2147483647 h 1770"/>
              <a:gd name="T6" fmla="*/ 2147483647 w 1469"/>
              <a:gd name="T7" fmla="*/ 2147483647 h 1770"/>
              <a:gd name="T8" fmla="*/ 2147483647 w 1469"/>
              <a:gd name="T9" fmla="*/ 2147483647 h 1770"/>
              <a:gd name="T10" fmla="*/ 2147483647 w 1469"/>
              <a:gd name="T11" fmla="*/ 2147483647 h 1770"/>
              <a:gd name="T12" fmla="*/ 2147483647 w 1469"/>
              <a:gd name="T13" fmla="*/ 2147483647 h 1770"/>
              <a:gd name="T14" fmla="*/ 2147483647 w 1469"/>
              <a:gd name="T15" fmla="*/ 2147483647 h 1770"/>
              <a:gd name="T16" fmla="*/ 2147483647 w 1469"/>
              <a:gd name="T17" fmla="*/ 2147483647 h 1770"/>
              <a:gd name="T18" fmla="*/ 2147483647 w 1469"/>
              <a:gd name="T19" fmla="*/ 2147483647 h 1770"/>
              <a:gd name="T20" fmla="*/ 2147483647 w 1469"/>
              <a:gd name="T21" fmla="*/ 2147483647 h 1770"/>
              <a:gd name="T22" fmla="*/ 2147483647 w 1469"/>
              <a:gd name="T23" fmla="*/ 2147483647 h 1770"/>
              <a:gd name="T24" fmla="*/ 2147483647 w 1469"/>
              <a:gd name="T25" fmla="*/ 2147483647 h 1770"/>
              <a:gd name="T26" fmla="*/ 2147483647 w 1469"/>
              <a:gd name="T27" fmla="*/ 2147483647 h 1770"/>
              <a:gd name="T28" fmla="*/ 2147483647 w 1469"/>
              <a:gd name="T29" fmla="*/ 2147483647 h 1770"/>
              <a:gd name="T30" fmla="*/ 2147483647 w 1469"/>
              <a:gd name="T31" fmla="*/ 2147483647 h 1770"/>
              <a:gd name="T32" fmla="*/ 2147483647 w 1469"/>
              <a:gd name="T33" fmla="*/ 2147483647 h 1770"/>
              <a:gd name="T34" fmla="*/ 2147483647 w 1469"/>
              <a:gd name="T35" fmla="*/ 2147483647 h 1770"/>
              <a:gd name="T36" fmla="*/ 2147483647 w 1469"/>
              <a:gd name="T37" fmla="*/ 2147483647 h 1770"/>
              <a:gd name="T38" fmla="*/ 2147483647 w 1469"/>
              <a:gd name="T39" fmla="*/ 2147483647 h 1770"/>
              <a:gd name="T40" fmla="*/ 2147483647 w 1469"/>
              <a:gd name="T41" fmla="*/ 2147483647 h 1770"/>
              <a:gd name="T42" fmla="*/ 2147483647 w 1469"/>
              <a:gd name="T43" fmla="*/ 2147483647 h 1770"/>
              <a:gd name="T44" fmla="*/ 2147483647 w 1469"/>
              <a:gd name="T45" fmla="*/ 2147483647 h 1770"/>
              <a:gd name="T46" fmla="*/ 2147483647 w 1469"/>
              <a:gd name="T47" fmla="*/ 2147483647 h 1770"/>
              <a:gd name="T48" fmla="*/ 2147483647 w 1469"/>
              <a:gd name="T49" fmla="*/ 2147483647 h 1770"/>
              <a:gd name="T50" fmla="*/ 2147483647 w 1469"/>
              <a:gd name="T51" fmla="*/ 2147483647 h 1770"/>
              <a:gd name="T52" fmla="*/ 2147483647 w 1469"/>
              <a:gd name="T53" fmla="*/ 2147483647 h 1770"/>
              <a:gd name="T54" fmla="*/ 2147483647 w 1469"/>
              <a:gd name="T55" fmla="*/ 2147483647 h 1770"/>
              <a:gd name="T56" fmla="*/ 2147483647 w 1469"/>
              <a:gd name="T57" fmla="*/ 2147483647 h 1770"/>
              <a:gd name="T58" fmla="*/ 2147483647 w 1469"/>
              <a:gd name="T59" fmla="*/ 2147483647 h 1770"/>
              <a:gd name="T60" fmla="*/ 2147483647 w 1469"/>
              <a:gd name="T61" fmla="*/ 2147483647 h 1770"/>
              <a:gd name="T62" fmla="*/ 2147483647 w 1469"/>
              <a:gd name="T63" fmla="*/ 2147483647 h 1770"/>
              <a:gd name="T64" fmla="*/ 2147483647 w 1469"/>
              <a:gd name="T65" fmla="*/ 2147483647 h 1770"/>
              <a:gd name="T66" fmla="*/ 2147483647 w 1469"/>
              <a:gd name="T67" fmla="*/ 2147483647 h 1770"/>
              <a:gd name="T68" fmla="*/ 2147483647 w 1469"/>
              <a:gd name="T69" fmla="*/ 2147483647 h 1770"/>
              <a:gd name="T70" fmla="*/ 2147483647 w 1469"/>
              <a:gd name="T71" fmla="*/ 2147483647 h 1770"/>
              <a:gd name="T72" fmla="*/ 2147483647 w 1469"/>
              <a:gd name="T73" fmla="*/ 2147483647 h 1770"/>
              <a:gd name="T74" fmla="*/ 2147483647 w 1469"/>
              <a:gd name="T75" fmla="*/ 2147483647 h 1770"/>
              <a:gd name="T76" fmla="*/ 2147483647 w 1469"/>
              <a:gd name="T77" fmla="*/ 2147483647 h 1770"/>
              <a:gd name="T78" fmla="*/ 2147483647 w 1469"/>
              <a:gd name="T79" fmla="*/ 2147483647 h 1770"/>
              <a:gd name="T80" fmla="*/ 2147483647 w 1469"/>
              <a:gd name="T81" fmla="*/ 2147483647 h 1770"/>
              <a:gd name="T82" fmla="*/ 2147483647 w 1469"/>
              <a:gd name="T83" fmla="*/ 2147483647 h 1770"/>
              <a:gd name="T84" fmla="*/ 2147483647 w 1469"/>
              <a:gd name="T85" fmla="*/ 2147483647 h 1770"/>
              <a:gd name="T86" fmla="*/ 2147483647 w 1469"/>
              <a:gd name="T87" fmla="*/ 2147483647 h 1770"/>
              <a:gd name="T88" fmla="*/ 2147483647 w 1469"/>
              <a:gd name="T89" fmla="*/ 2147483647 h 1770"/>
              <a:gd name="T90" fmla="*/ 2147483647 w 1469"/>
              <a:gd name="T91" fmla="*/ 2147483647 h 1770"/>
              <a:gd name="T92" fmla="*/ 2147483647 w 1469"/>
              <a:gd name="T93" fmla="*/ 2147483647 h 1770"/>
              <a:gd name="T94" fmla="*/ 2147483647 w 1469"/>
              <a:gd name="T95" fmla="*/ 2147483647 h 1770"/>
              <a:gd name="T96" fmla="*/ 2147483647 w 1469"/>
              <a:gd name="T97" fmla="*/ 2147483647 h 1770"/>
              <a:gd name="T98" fmla="*/ 2147483647 w 1469"/>
              <a:gd name="T99" fmla="*/ 2147483647 h 1770"/>
              <a:gd name="T100" fmla="*/ 2147483647 w 1469"/>
              <a:gd name="T101" fmla="*/ 2147483647 h 1770"/>
              <a:gd name="T102" fmla="*/ 2147483647 w 1469"/>
              <a:gd name="T103" fmla="*/ 2147483647 h 1770"/>
              <a:gd name="T104" fmla="*/ 2147483647 w 1469"/>
              <a:gd name="T105" fmla="*/ 2147483647 h 1770"/>
              <a:gd name="T106" fmla="*/ 2147483647 w 1469"/>
              <a:gd name="T107" fmla="*/ 2147483647 h 1770"/>
              <a:gd name="T108" fmla="*/ 2147483647 w 1469"/>
              <a:gd name="T109" fmla="*/ 2147483647 h 1770"/>
              <a:gd name="T110" fmla="*/ 2147483647 w 1469"/>
              <a:gd name="T111" fmla="*/ 2147483647 h 1770"/>
              <a:gd name="T112" fmla="*/ 2147483647 w 1469"/>
              <a:gd name="T113" fmla="*/ 2147483647 h 1770"/>
              <a:gd name="T114" fmla="*/ 2147483647 w 1469"/>
              <a:gd name="T115" fmla="*/ 2147483647 h 1770"/>
              <a:gd name="T116" fmla="*/ 2147483647 w 1469"/>
              <a:gd name="T117" fmla="*/ 2147483647 h 1770"/>
              <a:gd name="T118" fmla="*/ 2147483647 w 1469"/>
              <a:gd name="T119" fmla="*/ 2147483647 h 1770"/>
              <a:gd name="T120" fmla="*/ 0 w 1469"/>
              <a:gd name="T121" fmla="*/ 2147483647 h 17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469" h="1770">
                <a:moveTo>
                  <a:pt x="1415" y="0"/>
                </a:moveTo>
                <a:cubicBezTo>
                  <a:pt x="1415" y="7"/>
                  <a:pt x="1406" y="33"/>
                  <a:pt x="1406" y="46"/>
                </a:cubicBezTo>
                <a:cubicBezTo>
                  <a:pt x="1406" y="59"/>
                  <a:pt x="1409" y="67"/>
                  <a:pt x="1412" y="76"/>
                </a:cubicBezTo>
                <a:cubicBezTo>
                  <a:pt x="1415" y="85"/>
                  <a:pt x="1422" y="94"/>
                  <a:pt x="1422" y="102"/>
                </a:cubicBezTo>
                <a:cubicBezTo>
                  <a:pt x="1422" y="110"/>
                  <a:pt x="1419" y="115"/>
                  <a:pt x="1415" y="125"/>
                </a:cubicBezTo>
                <a:cubicBezTo>
                  <a:pt x="1411" y="138"/>
                  <a:pt x="1403" y="149"/>
                  <a:pt x="1399" y="162"/>
                </a:cubicBezTo>
                <a:cubicBezTo>
                  <a:pt x="1397" y="172"/>
                  <a:pt x="1403" y="184"/>
                  <a:pt x="1410" y="190"/>
                </a:cubicBezTo>
                <a:cubicBezTo>
                  <a:pt x="1416" y="196"/>
                  <a:pt x="1430" y="195"/>
                  <a:pt x="1438" y="200"/>
                </a:cubicBezTo>
                <a:cubicBezTo>
                  <a:pt x="1442" y="206"/>
                  <a:pt x="1456" y="209"/>
                  <a:pt x="1456" y="218"/>
                </a:cubicBezTo>
                <a:cubicBezTo>
                  <a:pt x="1457" y="226"/>
                  <a:pt x="1469" y="234"/>
                  <a:pt x="1454" y="248"/>
                </a:cubicBezTo>
                <a:cubicBezTo>
                  <a:pt x="1451" y="259"/>
                  <a:pt x="1448" y="279"/>
                  <a:pt x="1438" y="286"/>
                </a:cubicBezTo>
                <a:cubicBezTo>
                  <a:pt x="1428" y="293"/>
                  <a:pt x="1406" y="287"/>
                  <a:pt x="1394" y="288"/>
                </a:cubicBezTo>
                <a:cubicBezTo>
                  <a:pt x="1382" y="289"/>
                  <a:pt x="1373" y="287"/>
                  <a:pt x="1364" y="290"/>
                </a:cubicBezTo>
                <a:cubicBezTo>
                  <a:pt x="1364" y="290"/>
                  <a:pt x="1339" y="306"/>
                  <a:pt x="1337" y="308"/>
                </a:cubicBezTo>
                <a:cubicBezTo>
                  <a:pt x="1316" y="330"/>
                  <a:pt x="1342" y="316"/>
                  <a:pt x="1321" y="325"/>
                </a:cubicBezTo>
                <a:cubicBezTo>
                  <a:pt x="1316" y="332"/>
                  <a:pt x="1308" y="334"/>
                  <a:pt x="1298" y="342"/>
                </a:cubicBezTo>
                <a:cubicBezTo>
                  <a:pt x="1288" y="349"/>
                  <a:pt x="1274" y="363"/>
                  <a:pt x="1260" y="370"/>
                </a:cubicBezTo>
                <a:cubicBezTo>
                  <a:pt x="1249" y="375"/>
                  <a:pt x="1228" y="379"/>
                  <a:pt x="1216" y="382"/>
                </a:cubicBezTo>
                <a:cubicBezTo>
                  <a:pt x="1188" y="391"/>
                  <a:pt x="1161" y="392"/>
                  <a:pt x="1132" y="398"/>
                </a:cubicBezTo>
                <a:cubicBezTo>
                  <a:pt x="1114" y="402"/>
                  <a:pt x="1092" y="424"/>
                  <a:pt x="1074" y="430"/>
                </a:cubicBezTo>
                <a:cubicBezTo>
                  <a:pt x="1058" y="447"/>
                  <a:pt x="1056" y="467"/>
                  <a:pt x="1034" y="474"/>
                </a:cubicBezTo>
                <a:cubicBezTo>
                  <a:pt x="1025" y="489"/>
                  <a:pt x="1024" y="497"/>
                  <a:pt x="1009" y="508"/>
                </a:cubicBezTo>
                <a:cubicBezTo>
                  <a:pt x="1002" y="518"/>
                  <a:pt x="991" y="529"/>
                  <a:pt x="982" y="538"/>
                </a:cubicBezTo>
                <a:cubicBezTo>
                  <a:pt x="973" y="547"/>
                  <a:pt x="963" y="556"/>
                  <a:pt x="956" y="564"/>
                </a:cubicBezTo>
                <a:cubicBezTo>
                  <a:pt x="948" y="570"/>
                  <a:pt x="938" y="584"/>
                  <a:pt x="938" y="584"/>
                </a:cubicBezTo>
                <a:cubicBezTo>
                  <a:pt x="919" y="614"/>
                  <a:pt x="923" y="600"/>
                  <a:pt x="904" y="620"/>
                </a:cubicBezTo>
                <a:cubicBezTo>
                  <a:pt x="903" y="624"/>
                  <a:pt x="900" y="630"/>
                  <a:pt x="896" y="632"/>
                </a:cubicBezTo>
                <a:cubicBezTo>
                  <a:pt x="889" y="637"/>
                  <a:pt x="880" y="648"/>
                  <a:pt x="880" y="648"/>
                </a:cubicBezTo>
                <a:cubicBezTo>
                  <a:pt x="868" y="661"/>
                  <a:pt x="870" y="664"/>
                  <a:pt x="856" y="674"/>
                </a:cubicBezTo>
                <a:cubicBezTo>
                  <a:pt x="845" y="707"/>
                  <a:pt x="851" y="682"/>
                  <a:pt x="830" y="704"/>
                </a:cubicBezTo>
                <a:cubicBezTo>
                  <a:pt x="823" y="712"/>
                  <a:pt x="819" y="714"/>
                  <a:pt x="814" y="722"/>
                </a:cubicBezTo>
                <a:cubicBezTo>
                  <a:pt x="809" y="731"/>
                  <a:pt x="810" y="737"/>
                  <a:pt x="802" y="742"/>
                </a:cubicBezTo>
                <a:cubicBezTo>
                  <a:pt x="798" y="745"/>
                  <a:pt x="782" y="752"/>
                  <a:pt x="782" y="752"/>
                </a:cubicBezTo>
                <a:cubicBezTo>
                  <a:pt x="776" y="771"/>
                  <a:pt x="762" y="782"/>
                  <a:pt x="748" y="796"/>
                </a:cubicBezTo>
                <a:cubicBezTo>
                  <a:pt x="742" y="812"/>
                  <a:pt x="707" y="854"/>
                  <a:pt x="690" y="864"/>
                </a:cubicBezTo>
                <a:cubicBezTo>
                  <a:pt x="685" y="879"/>
                  <a:pt x="660" y="898"/>
                  <a:pt x="648" y="910"/>
                </a:cubicBezTo>
                <a:cubicBezTo>
                  <a:pt x="635" y="950"/>
                  <a:pt x="656" y="904"/>
                  <a:pt x="632" y="942"/>
                </a:cubicBezTo>
                <a:cubicBezTo>
                  <a:pt x="615" y="967"/>
                  <a:pt x="628" y="960"/>
                  <a:pt x="602" y="982"/>
                </a:cubicBezTo>
                <a:cubicBezTo>
                  <a:pt x="597" y="996"/>
                  <a:pt x="583" y="1002"/>
                  <a:pt x="575" y="1015"/>
                </a:cubicBezTo>
                <a:cubicBezTo>
                  <a:pt x="573" y="1020"/>
                  <a:pt x="565" y="1033"/>
                  <a:pt x="560" y="1034"/>
                </a:cubicBezTo>
                <a:cubicBezTo>
                  <a:pt x="544" y="1050"/>
                  <a:pt x="547" y="1062"/>
                  <a:pt x="530" y="1082"/>
                </a:cubicBezTo>
                <a:cubicBezTo>
                  <a:pt x="517" y="1099"/>
                  <a:pt x="500" y="1103"/>
                  <a:pt x="492" y="1122"/>
                </a:cubicBezTo>
                <a:cubicBezTo>
                  <a:pt x="483" y="1143"/>
                  <a:pt x="475" y="1150"/>
                  <a:pt x="458" y="1162"/>
                </a:cubicBezTo>
                <a:cubicBezTo>
                  <a:pt x="437" y="1193"/>
                  <a:pt x="458" y="1178"/>
                  <a:pt x="426" y="1200"/>
                </a:cubicBezTo>
                <a:cubicBezTo>
                  <a:pt x="418" y="1205"/>
                  <a:pt x="428" y="1214"/>
                  <a:pt x="414" y="1220"/>
                </a:cubicBezTo>
                <a:cubicBezTo>
                  <a:pt x="394" y="1250"/>
                  <a:pt x="413" y="1217"/>
                  <a:pt x="392" y="1244"/>
                </a:cubicBezTo>
                <a:cubicBezTo>
                  <a:pt x="380" y="1259"/>
                  <a:pt x="389" y="1260"/>
                  <a:pt x="368" y="1274"/>
                </a:cubicBezTo>
                <a:cubicBezTo>
                  <a:pt x="351" y="1299"/>
                  <a:pt x="348" y="1318"/>
                  <a:pt x="326" y="1330"/>
                </a:cubicBezTo>
                <a:cubicBezTo>
                  <a:pt x="320" y="1354"/>
                  <a:pt x="305" y="1354"/>
                  <a:pt x="292" y="1373"/>
                </a:cubicBezTo>
                <a:cubicBezTo>
                  <a:pt x="288" y="1391"/>
                  <a:pt x="284" y="1395"/>
                  <a:pt x="270" y="1408"/>
                </a:cubicBezTo>
                <a:cubicBezTo>
                  <a:pt x="252" y="1427"/>
                  <a:pt x="263" y="1416"/>
                  <a:pt x="247" y="1440"/>
                </a:cubicBezTo>
                <a:cubicBezTo>
                  <a:pt x="220" y="1478"/>
                  <a:pt x="258" y="1437"/>
                  <a:pt x="226" y="1469"/>
                </a:cubicBezTo>
                <a:cubicBezTo>
                  <a:pt x="222" y="1482"/>
                  <a:pt x="205" y="1503"/>
                  <a:pt x="193" y="1511"/>
                </a:cubicBezTo>
                <a:cubicBezTo>
                  <a:pt x="184" y="1539"/>
                  <a:pt x="202" y="1516"/>
                  <a:pt x="182" y="1538"/>
                </a:cubicBezTo>
                <a:cubicBezTo>
                  <a:pt x="176" y="1546"/>
                  <a:pt x="169" y="1549"/>
                  <a:pt x="166" y="1558"/>
                </a:cubicBezTo>
                <a:cubicBezTo>
                  <a:pt x="165" y="1563"/>
                  <a:pt x="160" y="1566"/>
                  <a:pt x="157" y="1569"/>
                </a:cubicBezTo>
                <a:cubicBezTo>
                  <a:pt x="142" y="1588"/>
                  <a:pt x="118" y="1630"/>
                  <a:pt x="100" y="1642"/>
                </a:cubicBezTo>
                <a:cubicBezTo>
                  <a:pt x="89" y="1654"/>
                  <a:pt x="79" y="1655"/>
                  <a:pt x="72" y="1670"/>
                </a:cubicBezTo>
                <a:cubicBezTo>
                  <a:pt x="65" y="1685"/>
                  <a:pt x="63" y="1699"/>
                  <a:pt x="44" y="1712"/>
                </a:cubicBezTo>
                <a:cubicBezTo>
                  <a:pt x="25" y="1725"/>
                  <a:pt x="37" y="1715"/>
                  <a:pt x="22" y="1736"/>
                </a:cubicBezTo>
                <a:cubicBezTo>
                  <a:pt x="17" y="1756"/>
                  <a:pt x="0" y="1756"/>
                  <a:pt x="0" y="1770"/>
                </a:cubicBezTo>
              </a:path>
            </a:pathLst>
          </a:custGeom>
          <a:noFill/>
          <a:ln w="190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424" name="Group 40">
            <a:extLst>
              <a:ext uri="{FF2B5EF4-FFF2-40B4-BE49-F238E27FC236}">
                <a16:creationId xmlns="" xmlns:a16="http://schemas.microsoft.com/office/drawing/2014/main" id="{A5DFE83F-D639-40A9-B983-5C53540285C9}"/>
              </a:ext>
            </a:extLst>
          </p:cNvPr>
          <p:cNvGrpSpPr>
            <a:grpSpLocks/>
          </p:cNvGrpSpPr>
          <p:nvPr/>
        </p:nvGrpSpPr>
        <p:grpSpPr bwMode="auto">
          <a:xfrm>
            <a:off x="3657601" y="2595513"/>
            <a:ext cx="3721100" cy="1720851"/>
            <a:chOff x="1344" y="1700"/>
            <a:chExt cx="2344" cy="1084"/>
          </a:xfrm>
        </p:grpSpPr>
        <p:sp>
          <p:nvSpPr>
            <p:cNvPr id="105503" name="Freeform 38">
              <a:extLst>
                <a:ext uri="{FF2B5EF4-FFF2-40B4-BE49-F238E27FC236}">
                  <a16:creationId xmlns="" xmlns:a16="http://schemas.microsoft.com/office/drawing/2014/main" id="{1BCBB7AD-2564-453D-AA33-1E5B0D6CD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6" y="1700"/>
              <a:ext cx="932" cy="496"/>
            </a:xfrm>
            <a:custGeom>
              <a:avLst/>
              <a:gdLst>
                <a:gd name="T0" fmla="*/ 932 w 932"/>
                <a:gd name="T1" fmla="*/ 0 h 496"/>
                <a:gd name="T2" fmla="*/ 922 w 932"/>
                <a:gd name="T3" fmla="*/ 8 h 496"/>
                <a:gd name="T4" fmla="*/ 882 w 932"/>
                <a:gd name="T5" fmla="*/ 28 h 496"/>
                <a:gd name="T6" fmla="*/ 822 w 932"/>
                <a:gd name="T7" fmla="*/ 32 h 496"/>
                <a:gd name="T8" fmla="*/ 806 w 932"/>
                <a:gd name="T9" fmla="*/ 22 h 496"/>
                <a:gd name="T10" fmla="*/ 802 w 932"/>
                <a:gd name="T11" fmla="*/ 34 h 496"/>
                <a:gd name="T12" fmla="*/ 798 w 932"/>
                <a:gd name="T13" fmla="*/ 48 h 496"/>
                <a:gd name="T14" fmla="*/ 776 w 932"/>
                <a:gd name="T15" fmla="*/ 80 h 496"/>
                <a:gd name="T16" fmla="*/ 740 w 932"/>
                <a:gd name="T17" fmla="*/ 102 h 496"/>
                <a:gd name="T18" fmla="*/ 708 w 932"/>
                <a:gd name="T19" fmla="*/ 124 h 496"/>
                <a:gd name="T20" fmla="*/ 660 w 932"/>
                <a:gd name="T21" fmla="*/ 140 h 496"/>
                <a:gd name="T22" fmla="*/ 652 w 932"/>
                <a:gd name="T23" fmla="*/ 148 h 496"/>
                <a:gd name="T24" fmla="*/ 618 w 932"/>
                <a:gd name="T25" fmla="*/ 182 h 496"/>
                <a:gd name="T26" fmla="*/ 580 w 932"/>
                <a:gd name="T27" fmla="*/ 196 h 496"/>
                <a:gd name="T28" fmla="*/ 552 w 932"/>
                <a:gd name="T29" fmla="*/ 222 h 496"/>
                <a:gd name="T30" fmla="*/ 520 w 932"/>
                <a:gd name="T31" fmla="*/ 242 h 496"/>
                <a:gd name="T32" fmla="*/ 464 w 932"/>
                <a:gd name="T33" fmla="*/ 272 h 496"/>
                <a:gd name="T34" fmla="*/ 394 w 932"/>
                <a:gd name="T35" fmla="*/ 310 h 496"/>
                <a:gd name="T36" fmla="*/ 350 w 932"/>
                <a:gd name="T37" fmla="*/ 326 h 496"/>
                <a:gd name="T38" fmla="*/ 316 w 932"/>
                <a:gd name="T39" fmla="*/ 340 h 496"/>
                <a:gd name="T40" fmla="*/ 284 w 932"/>
                <a:gd name="T41" fmla="*/ 382 h 496"/>
                <a:gd name="T42" fmla="*/ 268 w 932"/>
                <a:gd name="T43" fmla="*/ 388 h 496"/>
                <a:gd name="T44" fmla="*/ 214 w 932"/>
                <a:gd name="T45" fmla="*/ 404 h 496"/>
                <a:gd name="T46" fmla="*/ 192 w 932"/>
                <a:gd name="T47" fmla="*/ 418 h 496"/>
                <a:gd name="T48" fmla="*/ 104 w 932"/>
                <a:gd name="T49" fmla="*/ 448 h 496"/>
                <a:gd name="T50" fmla="*/ 56 w 932"/>
                <a:gd name="T51" fmla="*/ 470 h 496"/>
                <a:gd name="T52" fmla="*/ 0 w 932"/>
                <a:gd name="T53" fmla="*/ 496 h 496"/>
                <a:gd name="T54" fmla="*/ 22 w 932"/>
                <a:gd name="T55" fmla="*/ 482 h 4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32" h="496">
                  <a:moveTo>
                    <a:pt x="932" y="0"/>
                  </a:moveTo>
                  <a:cubicBezTo>
                    <a:pt x="930" y="1"/>
                    <a:pt x="930" y="3"/>
                    <a:pt x="922" y="8"/>
                  </a:cubicBezTo>
                  <a:cubicBezTo>
                    <a:pt x="914" y="13"/>
                    <a:pt x="899" y="24"/>
                    <a:pt x="882" y="28"/>
                  </a:cubicBezTo>
                  <a:cubicBezTo>
                    <a:pt x="865" y="32"/>
                    <a:pt x="835" y="33"/>
                    <a:pt x="822" y="32"/>
                  </a:cubicBezTo>
                  <a:cubicBezTo>
                    <a:pt x="809" y="31"/>
                    <a:pt x="809" y="22"/>
                    <a:pt x="806" y="22"/>
                  </a:cubicBezTo>
                  <a:cubicBezTo>
                    <a:pt x="783" y="27"/>
                    <a:pt x="803" y="30"/>
                    <a:pt x="802" y="34"/>
                  </a:cubicBezTo>
                  <a:cubicBezTo>
                    <a:pt x="801" y="38"/>
                    <a:pt x="802" y="40"/>
                    <a:pt x="798" y="48"/>
                  </a:cubicBezTo>
                  <a:cubicBezTo>
                    <a:pt x="794" y="56"/>
                    <a:pt x="786" y="71"/>
                    <a:pt x="776" y="80"/>
                  </a:cubicBezTo>
                  <a:cubicBezTo>
                    <a:pt x="767" y="91"/>
                    <a:pt x="740" y="102"/>
                    <a:pt x="740" y="102"/>
                  </a:cubicBezTo>
                  <a:cubicBezTo>
                    <a:pt x="729" y="109"/>
                    <a:pt x="721" y="118"/>
                    <a:pt x="708" y="124"/>
                  </a:cubicBezTo>
                  <a:cubicBezTo>
                    <a:pt x="695" y="130"/>
                    <a:pt x="669" y="136"/>
                    <a:pt x="660" y="140"/>
                  </a:cubicBezTo>
                  <a:cubicBezTo>
                    <a:pt x="644" y="146"/>
                    <a:pt x="659" y="141"/>
                    <a:pt x="652" y="148"/>
                  </a:cubicBezTo>
                  <a:cubicBezTo>
                    <a:pt x="645" y="155"/>
                    <a:pt x="630" y="174"/>
                    <a:pt x="618" y="182"/>
                  </a:cubicBezTo>
                  <a:cubicBezTo>
                    <a:pt x="608" y="192"/>
                    <a:pt x="591" y="189"/>
                    <a:pt x="580" y="196"/>
                  </a:cubicBezTo>
                  <a:cubicBezTo>
                    <a:pt x="571" y="209"/>
                    <a:pt x="563" y="211"/>
                    <a:pt x="552" y="222"/>
                  </a:cubicBezTo>
                  <a:cubicBezTo>
                    <a:pt x="543" y="232"/>
                    <a:pt x="535" y="234"/>
                    <a:pt x="520" y="242"/>
                  </a:cubicBezTo>
                  <a:cubicBezTo>
                    <a:pt x="505" y="250"/>
                    <a:pt x="485" y="261"/>
                    <a:pt x="464" y="272"/>
                  </a:cubicBezTo>
                  <a:cubicBezTo>
                    <a:pt x="440" y="288"/>
                    <a:pt x="422" y="304"/>
                    <a:pt x="394" y="310"/>
                  </a:cubicBezTo>
                  <a:cubicBezTo>
                    <a:pt x="365" y="329"/>
                    <a:pt x="375" y="320"/>
                    <a:pt x="350" y="326"/>
                  </a:cubicBezTo>
                  <a:cubicBezTo>
                    <a:pt x="345" y="344"/>
                    <a:pt x="332" y="329"/>
                    <a:pt x="316" y="340"/>
                  </a:cubicBezTo>
                  <a:cubicBezTo>
                    <a:pt x="297" y="369"/>
                    <a:pt x="298" y="364"/>
                    <a:pt x="284" y="382"/>
                  </a:cubicBezTo>
                  <a:cubicBezTo>
                    <a:pt x="275" y="390"/>
                    <a:pt x="280" y="384"/>
                    <a:pt x="268" y="388"/>
                  </a:cubicBezTo>
                  <a:cubicBezTo>
                    <a:pt x="256" y="392"/>
                    <a:pt x="227" y="399"/>
                    <a:pt x="214" y="404"/>
                  </a:cubicBezTo>
                  <a:cubicBezTo>
                    <a:pt x="206" y="406"/>
                    <a:pt x="192" y="418"/>
                    <a:pt x="192" y="418"/>
                  </a:cubicBezTo>
                  <a:cubicBezTo>
                    <a:pt x="172" y="432"/>
                    <a:pt x="131" y="439"/>
                    <a:pt x="104" y="448"/>
                  </a:cubicBezTo>
                  <a:cubicBezTo>
                    <a:pt x="93" y="464"/>
                    <a:pt x="73" y="461"/>
                    <a:pt x="56" y="470"/>
                  </a:cubicBezTo>
                  <a:cubicBezTo>
                    <a:pt x="37" y="479"/>
                    <a:pt x="20" y="489"/>
                    <a:pt x="0" y="496"/>
                  </a:cubicBezTo>
                  <a:cubicBezTo>
                    <a:pt x="5" y="491"/>
                    <a:pt x="17" y="487"/>
                    <a:pt x="22" y="482"/>
                  </a:cubicBezTo>
                </a:path>
              </a:pathLst>
            </a:custGeom>
            <a:noFill/>
            <a:ln w="190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04" name="Line 39">
              <a:extLst>
                <a:ext uri="{FF2B5EF4-FFF2-40B4-BE49-F238E27FC236}">
                  <a16:creationId xmlns="" xmlns:a16="http://schemas.microsoft.com/office/drawing/2014/main" id="{D97E2420-F853-4B87-B5EA-FC1FF8C50A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44" y="2160"/>
              <a:ext cx="1488" cy="624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426" name="Line 42">
            <a:extLst>
              <a:ext uri="{FF2B5EF4-FFF2-40B4-BE49-F238E27FC236}">
                <a16:creationId xmlns="" xmlns:a16="http://schemas.microsoft.com/office/drawing/2014/main" id="{2F0AB55D-9680-4B07-8856-991DD82708A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040015"/>
            <a:ext cx="1524000" cy="228600"/>
          </a:xfrm>
          <a:prstGeom prst="line">
            <a:avLst/>
          </a:prstGeom>
          <a:noFill/>
          <a:ln w="190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30" name="Line 46">
            <a:extLst>
              <a:ext uri="{FF2B5EF4-FFF2-40B4-BE49-F238E27FC236}">
                <a16:creationId xmlns="" xmlns:a16="http://schemas.microsoft.com/office/drawing/2014/main" id="{47E5008B-B692-49C3-8625-7A6A32A0200B}"/>
              </a:ext>
            </a:extLst>
          </p:cNvPr>
          <p:cNvSpPr>
            <a:spLocks noChangeShapeType="1"/>
          </p:cNvSpPr>
          <p:nvPr/>
        </p:nvSpPr>
        <p:spPr bwMode="auto">
          <a:xfrm rot="21420000" flipH="1">
            <a:off x="5497513" y="3482927"/>
            <a:ext cx="152400" cy="201612"/>
          </a:xfrm>
          <a:prstGeom prst="line">
            <a:avLst/>
          </a:prstGeom>
          <a:noFill/>
          <a:ln w="190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434" name="Group 50">
            <a:extLst>
              <a:ext uri="{FF2B5EF4-FFF2-40B4-BE49-F238E27FC236}">
                <a16:creationId xmlns="" xmlns:a16="http://schemas.microsoft.com/office/drawing/2014/main" id="{530E60D8-B36F-4D8D-8E8A-7C15E60EDE42}"/>
              </a:ext>
            </a:extLst>
          </p:cNvPr>
          <p:cNvGrpSpPr>
            <a:grpSpLocks/>
          </p:cNvGrpSpPr>
          <p:nvPr/>
        </p:nvGrpSpPr>
        <p:grpSpPr bwMode="auto">
          <a:xfrm>
            <a:off x="5499102" y="3687715"/>
            <a:ext cx="1597025" cy="749300"/>
            <a:chOff x="2504" y="2388"/>
            <a:chExt cx="1006" cy="472"/>
          </a:xfrm>
        </p:grpSpPr>
        <p:sp>
          <p:nvSpPr>
            <p:cNvPr id="105508" name="Line 45">
              <a:extLst>
                <a:ext uri="{FF2B5EF4-FFF2-40B4-BE49-F238E27FC236}">
                  <a16:creationId xmlns="" xmlns:a16="http://schemas.microsoft.com/office/drawing/2014/main" id="{89D8C5E7-EF2E-432D-93DB-10C19161B11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0000">
              <a:off x="2504" y="2388"/>
              <a:ext cx="240" cy="48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09" name="Line 47">
              <a:extLst>
                <a:ext uri="{FF2B5EF4-FFF2-40B4-BE49-F238E27FC236}">
                  <a16:creationId xmlns="" xmlns:a16="http://schemas.microsoft.com/office/drawing/2014/main" id="{FBEC7E12-8C46-4BCC-8E9F-BFB13534AB6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20000">
              <a:off x="2732" y="2502"/>
              <a:ext cx="415" cy="0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10" name="Line 48">
              <a:extLst>
                <a:ext uri="{FF2B5EF4-FFF2-40B4-BE49-F238E27FC236}">
                  <a16:creationId xmlns="" xmlns:a16="http://schemas.microsoft.com/office/drawing/2014/main" id="{4F7D8775-1137-44A9-8457-9A00299D69E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0000">
              <a:off x="3130" y="2566"/>
              <a:ext cx="288" cy="192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11" name="Line 49">
              <a:extLst>
                <a:ext uri="{FF2B5EF4-FFF2-40B4-BE49-F238E27FC236}">
                  <a16:creationId xmlns="" xmlns:a16="http://schemas.microsoft.com/office/drawing/2014/main" id="{C8DE8C2D-DB6D-42DC-8C96-22D2BBDEE1B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0000">
              <a:off x="3414" y="2764"/>
              <a:ext cx="96" cy="96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438" name="Group 54">
            <a:extLst>
              <a:ext uri="{FF2B5EF4-FFF2-40B4-BE49-F238E27FC236}">
                <a16:creationId xmlns="" xmlns:a16="http://schemas.microsoft.com/office/drawing/2014/main" id="{250B010A-CAE4-444D-8A8E-769DE9838BE9}"/>
              </a:ext>
            </a:extLst>
          </p:cNvPr>
          <p:cNvGrpSpPr>
            <a:grpSpLocks/>
          </p:cNvGrpSpPr>
          <p:nvPr/>
        </p:nvGrpSpPr>
        <p:grpSpPr bwMode="auto">
          <a:xfrm>
            <a:off x="6219827" y="3247979"/>
            <a:ext cx="2784475" cy="674687"/>
            <a:chOff x="2958" y="2111"/>
            <a:chExt cx="1754" cy="425"/>
          </a:xfrm>
        </p:grpSpPr>
        <p:sp>
          <p:nvSpPr>
            <p:cNvPr id="105513" name="Freeform 51">
              <a:extLst>
                <a:ext uri="{FF2B5EF4-FFF2-40B4-BE49-F238E27FC236}">
                  <a16:creationId xmlns="" xmlns:a16="http://schemas.microsoft.com/office/drawing/2014/main" id="{6621B38E-14D6-4AE1-8269-CAF80DAD1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8" y="2111"/>
              <a:ext cx="1039" cy="425"/>
            </a:xfrm>
            <a:custGeom>
              <a:avLst/>
              <a:gdLst>
                <a:gd name="T0" fmla="*/ 18 w 1039"/>
                <a:gd name="T1" fmla="*/ 1 h 425"/>
                <a:gd name="T2" fmla="*/ 2 w 1039"/>
                <a:gd name="T3" fmla="*/ 4 h 425"/>
                <a:gd name="T4" fmla="*/ 9 w 1039"/>
                <a:gd name="T5" fmla="*/ 24 h 425"/>
                <a:gd name="T6" fmla="*/ 14 w 1039"/>
                <a:gd name="T7" fmla="*/ 40 h 425"/>
                <a:gd name="T8" fmla="*/ 15 w 1039"/>
                <a:gd name="T9" fmla="*/ 76 h 425"/>
                <a:gd name="T10" fmla="*/ 33 w 1039"/>
                <a:gd name="T11" fmla="*/ 117 h 425"/>
                <a:gd name="T12" fmla="*/ 69 w 1039"/>
                <a:gd name="T13" fmla="*/ 157 h 425"/>
                <a:gd name="T14" fmla="*/ 92 w 1039"/>
                <a:gd name="T15" fmla="*/ 172 h 425"/>
                <a:gd name="T16" fmla="*/ 111 w 1039"/>
                <a:gd name="T17" fmla="*/ 178 h 425"/>
                <a:gd name="T18" fmla="*/ 141 w 1039"/>
                <a:gd name="T19" fmla="*/ 187 h 425"/>
                <a:gd name="T20" fmla="*/ 157 w 1039"/>
                <a:gd name="T21" fmla="*/ 196 h 425"/>
                <a:gd name="T22" fmla="*/ 174 w 1039"/>
                <a:gd name="T23" fmla="*/ 201 h 425"/>
                <a:gd name="T24" fmla="*/ 189 w 1039"/>
                <a:gd name="T25" fmla="*/ 202 h 425"/>
                <a:gd name="T26" fmla="*/ 226 w 1039"/>
                <a:gd name="T27" fmla="*/ 211 h 425"/>
                <a:gd name="T28" fmla="*/ 273 w 1039"/>
                <a:gd name="T29" fmla="*/ 217 h 425"/>
                <a:gd name="T30" fmla="*/ 295 w 1039"/>
                <a:gd name="T31" fmla="*/ 222 h 425"/>
                <a:gd name="T32" fmla="*/ 306 w 1039"/>
                <a:gd name="T33" fmla="*/ 223 h 425"/>
                <a:gd name="T34" fmla="*/ 348 w 1039"/>
                <a:gd name="T35" fmla="*/ 229 h 425"/>
                <a:gd name="T36" fmla="*/ 365 w 1039"/>
                <a:gd name="T37" fmla="*/ 238 h 425"/>
                <a:gd name="T38" fmla="*/ 400 w 1039"/>
                <a:gd name="T39" fmla="*/ 250 h 425"/>
                <a:gd name="T40" fmla="*/ 543 w 1039"/>
                <a:gd name="T41" fmla="*/ 246 h 425"/>
                <a:gd name="T42" fmla="*/ 583 w 1039"/>
                <a:gd name="T43" fmla="*/ 246 h 425"/>
                <a:gd name="T44" fmla="*/ 627 w 1039"/>
                <a:gd name="T45" fmla="*/ 262 h 425"/>
                <a:gd name="T46" fmla="*/ 645 w 1039"/>
                <a:gd name="T47" fmla="*/ 279 h 425"/>
                <a:gd name="T48" fmla="*/ 663 w 1039"/>
                <a:gd name="T49" fmla="*/ 286 h 425"/>
                <a:gd name="T50" fmla="*/ 681 w 1039"/>
                <a:gd name="T51" fmla="*/ 303 h 425"/>
                <a:gd name="T52" fmla="*/ 692 w 1039"/>
                <a:gd name="T53" fmla="*/ 313 h 425"/>
                <a:gd name="T54" fmla="*/ 698 w 1039"/>
                <a:gd name="T55" fmla="*/ 316 h 425"/>
                <a:gd name="T56" fmla="*/ 714 w 1039"/>
                <a:gd name="T57" fmla="*/ 328 h 425"/>
                <a:gd name="T58" fmla="*/ 728 w 1039"/>
                <a:gd name="T59" fmla="*/ 343 h 425"/>
                <a:gd name="T60" fmla="*/ 750 w 1039"/>
                <a:gd name="T61" fmla="*/ 358 h 425"/>
                <a:gd name="T62" fmla="*/ 806 w 1039"/>
                <a:gd name="T63" fmla="*/ 388 h 425"/>
                <a:gd name="T64" fmla="*/ 843 w 1039"/>
                <a:gd name="T65" fmla="*/ 394 h 425"/>
                <a:gd name="T66" fmla="*/ 888 w 1039"/>
                <a:gd name="T67" fmla="*/ 399 h 425"/>
                <a:gd name="T68" fmla="*/ 903 w 1039"/>
                <a:gd name="T69" fmla="*/ 406 h 425"/>
                <a:gd name="T70" fmla="*/ 930 w 1039"/>
                <a:gd name="T71" fmla="*/ 417 h 425"/>
                <a:gd name="T72" fmla="*/ 936 w 1039"/>
                <a:gd name="T73" fmla="*/ 417 h 425"/>
                <a:gd name="T74" fmla="*/ 968 w 1039"/>
                <a:gd name="T75" fmla="*/ 421 h 425"/>
                <a:gd name="T76" fmla="*/ 996 w 1039"/>
                <a:gd name="T77" fmla="*/ 423 h 425"/>
                <a:gd name="T78" fmla="*/ 1039 w 1039"/>
                <a:gd name="T79" fmla="*/ 420 h 4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39" h="425">
                  <a:moveTo>
                    <a:pt x="18" y="1"/>
                  </a:moveTo>
                  <a:cubicBezTo>
                    <a:pt x="18" y="2"/>
                    <a:pt x="4" y="0"/>
                    <a:pt x="2" y="4"/>
                  </a:cubicBezTo>
                  <a:cubicBezTo>
                    <a:pt x="0" y="8"/>
                    <a:pt x="7" y="18"/>
                    <a:pt x="9" y="24"/>
                  </a:cubicBezTo>
                  <a:cubicBezTo>
                    <a:pt x="11" y="30"/>
                    <a:pt x="12" y="32"/>
                    <a:pt x="14" y="40"/>
                  </a:cubicBezTo>
                  <a:cubicBezTo>
                    <a:pt x="15" y="49"/>
                    <a:pt x="12" y="63"/>
                    <a:pt x="15" y="76"/>
                  </a:cubicBezTo>
                  <a:cubicBezTo>
                    <a:pt x="18" y="89"/>
                    <a:pt x="24" y="103"/>
                    <a:pt x="33" y="117"/>
                  </a:cubicBezTo>
                  <a:cubicBezTo>
                    <a:pt x="34" y="134"/>
                    <a:pt x="49" y="154"/>
                    <a:pt x="69" y="157"/>
                  </a:cubicBezTo>
                  <a:cubicBezTo>
                    <a:pt x="75" y="162"/>
                    <a:pt x="84" y="170"/>
                    <a:pt x="92" y="172"/>
                  </a:cubicBezTo>
                  <a:cubicBezTo>
                    <a:pt x="100" y="176"/>
                    <a:pt x="103" y="177"/>
                    <a:pt x="111" y="178"/>
                  </a:cubicBezTo>
                  <a:cubicBezTo>
                    <a:pt x="119" y="181"/>
                    <a:pt x="133" y="184"/>
                    <a:pt x="141" y="187"/>
                  </a:cubicBezTo>
                  <a:cubicBezTo>
                    <a:pt x="149" y="190"/>
                    <a:pt x="152" y="194"/>
                    <a:pt x="157" y="196"/>
                  </a:cubicBezTo>
                  <a:cubicBezTo>
                    <a:pt x="163" y="198"/>
                    <a:pt x="168" y="199"/>
                    <a:pt x="174" y="201"/>
                  </a:cubicBezTo>
                  <a:cubicBezTo>
                    <a:pt x="179" y="203"/>
                    <a:pt x="180" y="200"/>
                    <a:pt x="189" y="202"/>
                  </a:cubicBezTo>
                  <a:cubicBezTo>
                    <a:pt x="198" y="204"/>
                    <a:pt x="212" y="209"/>
                    <a:pt x="226" y="211"/>
                  </a:cubicBezTo>
                  <a:cubicBezTo>
                    <a:pt x="242" y="214"/>
                    <a:pt x="257" y="214"/>
                    <a:pt x="273" y="217"/>
                  </a:cubicBezTo>
                  <a:cubicBezTo>
                    <a:pt x="280" y="221"/>
                    <a:pt x="287" y="221"/>
                    <a:pt x="295" y="222"/>
                  </a:cubicBezTo>
                  <a:cubicBezTo>
                    <a:pt x="300" y="224"/>
                    <a:pt x="297" y="222"/>
                    <a:pt x="306" y="223"/>
                  </a:cubicBezTo>
                  <a:cubicBezTo>
                    <a:pt x="315" y="224"/>
                    <a:pt x="338" y="227"/>
                    <a:pt x="348" y="229"/>
                  </a:cubicBezTo>
                  <a:cubicBezTo>
                    <a:pt x="353" y="229"/>
                    <a:pt x="360" y="237"/>
                    <a:pt x="365" y="238"/>
                  </a:cubicBezTo>
                  <a:cubicBezTo>
                    <a:pt x="378" y="244"/>
                    <a:pt x="386" y="248"/>
                    <a:pt x="400" y="250"/>
                  </a:cubicBezTo>
                  <a:cubicBezTo>
                    <a:pt x="429" y="253"/>
                    <a:pt x="513" y="247"/>
                    <a:pt x="543" y="246"/>
                  </a:cubicBezTo>
                  <a:cubicBezTo>
                    <a:pt x="573" y="245"/>
                    <a:pt x="569" y="243"/>
                    <a:pt x="583" y="246"/>
                  </a:cubicBezTo>
                  <a:cubicBezTo>
                    <a:pt x="606" y="247"/>
                    <a:pt x="609" y="260"/>
                    <a:pt x="627" y="262"/>
                  </a:cubicBezTo>
                  <a:cubicBezTo>
                    <a:pt x="638" y="270"/>
                    <a:pt x="633" y="277"/>
                    <a:pt x="645" y="279"/>
                  </a:cubicBezTo>
                  <a:cubicBezTo>
                    <a:pt x="657" y="285"/>
                    <a:pt x="654" y="284"/>
                    <a:pt x="663" y="286"/>
                  </a:cubicBezTo>
                  <a:cubicBezTo>
                    <a:pt x="671" y="292"/>
                    <a:pt x="671" y="302"/>
                    <a:pt x="681" y="303"/>
                  </a:cubicBezTo>
                  <a:cubicBezTo>
                    <a:pt x="693" y="309"/>
                    <a:pt x="683" y="311"/>
                    <a:pt x="692" y="313"/>
                  </a:cubicBezTo>
                  <a:cubicBezTo>
                    <a:pt x="695" y="315"/>
                    <a:pt x="693" y="315"/>
                    <a:pt x="698" y="316"/>
                  </a:cubicBezTo>
                  <a:cubicBezTo>
                    <a:pt x="702" y="318"/>
                    <a:pt x="709" y="324"/>
                    <a:pt x="714" y="328"/>
                  </a:cubicBezTo>
                  <a:cubicBezTo>
                    <a:pt x="717" y="332"/>
                    <a:pt x="724" y="339"/>
                    <a:pt x="728" y="343"/>
                  </a:cubicBezTo>
                  <a:cubicBezTo>
                    <a:pt x="734" y="350"/>
                    <a:pt x="744" y="352"/>
                    <a:pt x="750" y="358"/>
                  </a:cubicBezTo>
                  <a:cubicBezTo>
                    <a:pt x="767" y="375"/>
                    <a:pt x="780" y="384"/>
                    <a:pt x="806" y="388"/>
                  </a:cubicBezTo>
                  <a:cubicBezTo>
                    <a:pt x="822" y="397"/>
                    <a:pt x="829" y="392"/>
                    <a:pt x="843" y="394"/>
                  </a:cubicBezTo>
                  <a:cubicBezTo>
                    <a:pt x="857" y="396"/>
                    <a:pt x="878" y="397"/>
                    <a:pt x="888" y="399"/>
                  </a:cubicBezTo>
                  <a:cubicBezTo>
                    <a:pt x="903" y="402"/>
                    <a:pt x="896" y="403"/>
                    <a:pt x="903" y="406"/>
                  </a:cubicBezTo>
                  <a:cubicBezTo>
                    <a:pt x="910" y="409"/>
                    <a:pt x="925" y="415"/>
                    <a:pt x="930" y="417"/>
                  </a:cubicBezTo>
                  <a:cubicBezTo>
                    <a:pt x="935" y="419"/>
                    <a:pt x="930" y="416"/>
                    <a:pt x="936" y="417"/>
                  </a:cubicBezTo>
                  <a:cubicBezTo>
                    <a:pt x="946" y="425"/>
                    <a:pt x="955" y="420"/>
                    <a:pt x="968" y="421"/>
                  </a:cubicBezTo>
                  <a:cubicBezTo>
                    <a:pt x="977" y="424"/>
                    <a:pt x="986" y="422"/>
                    <a:pt x="996" y="423"/>
                  </a:cubicBezTo>
                  <a:cubicBezTo>
                    <a:pt x="1010" y="422"/>
                    <a:pt x="1025" y="420"/>
                    <a:pt x="1039" y="420"/>
                  </a:cubicBezTo>
                </a:path>
              </a:pathLst>
            </a:custGeom>
            <a:noFill/>
            <a:ln w="28575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14" name="Freeform 53">
              <a:extLst>
                <a:ext uri="{FF2B5EF4-FFF2-40B4-BE49-F238E27FC236}">
                  <a16:creationId xmlns="" xmlns:a16="http://schemas.microsoft.com/office/drawing/2014/main" id="{6898FE1D-137F-4D9A-8F45-0DB8DD78F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" y="2274"/>
              <a:ext cx="741" cy="262"/>
            </a:xfrm>
            <a:custGeom>
              <a:avLst/>
              <a:gdLst>
                <a:gd name="T0" fmla="*/ 741 w 741"/>
                <a:gd name="T1" fmla="*/ 0 h 262"/>
                <a:gd name="T2" fmla="*/ 709 w 741"/>
                <a:gd name="T3" fmla="*/ 9 h 262"/>
                <a:gd name="T4" fmla="*/ 690 w 741"/>
                <a:gd name="T5" fmla="*/ 38 h 262"/>
                <a:gd name="T6" fmla="*/ 645 w 741"/>
                <a:gd name="T7" fmla="*/ 60 h 262"/>
                <a:gd name="T8" fmla="*/ 615 w 741"/>
                <a:gd name="T9" fmla="*/ 66 h 262"/>
                <a:gd name="T10" fmla="*/ 594 w 741"/>
                <a:gd name="T11" fmla="*/ 83 h 262"/>
                <a:gd name="T12" fmla="*/ 577 w 741"/>
                <a:gd name="T13" fmla="*/ 98 h 262"/>
                <a:gd name="T14" fmla="*/ 576 w 741"/>
                <a:gd name="T15" fmla="*/ 113 h 262"/>
                <a:gd name="T16" fmla="*/ 565 w 741"/>
                <a:gd name="T17" fmla="*/ 122 h 262"/>
                <a:gd name="T18" fmla="*/ 555 w 741"/>
                <a:gd name="T19" fmla="*/ 134 h 262"/>
                <a:gd name="T20" fmla="*/ 535 w 741"/>
                <a:gd name="T21" fmla="*/ 144 h 262"/>
                <a:gd name="T22" fmla="*/ 514 w 741"/>
                <a:gd name="T23" fmla="*/ 143 h 262"/>
                <a:gd name="T24" fmla="*/ 424 w 741"/>
                <a:gd name="T25" fmla="*/ 140 h 262"/>
                <a:gd name="T26" fmla="*/ 408 w 741"/>
                <a:gd name="T27" fmla="*/ 155 h 262"/>
                <a:gd name="T28" fmla="*/ 391 w 741"/>
                <a:gd name="T29" fmla="*/ 164 h 262"/>
                <a:gd name="T30" fmla="*/ 376 w 741"/>
                <a:gd name="T31" fmla="*/ 186 h 262"/>
                <a:gd name="T32" fmla="*/ 366 w 741"/>
                <a:gd name="T33" fmla="*/ 206 h 262"/>
                <a:gd name="T34" fmla="*/ 352 w 741"/>
                <a:gd name="T35" fmla="*/ 210 h 262"/>
                <a:gd name="T36" fmla="*/ 325 w 741"/>
                <a:gd name="T37" fmla="*/ 224 h 262"/>
                <a:gd name="T38" fmla="*/ 295 w 741"/>
                <a:gd name="T39" fmla="*/ 227 h 262"/>
                <a:gd name="T40" fmla="*/ 270 w 741"/>
                <a:gd name="T41" fmla="*/ 222 h 262"/>
                <a:gd name="T42" fmla="*/ 231 w 741"/>
                <a:gd name="T43" fmla="*/ 218 h 262"/>
                <a:gd name="T44" fmla="*/ 198 w 741"/>
                <a:gd name="T45" fmla="*/ 222 h 262"/>
                <a:gd name="T46" fmla="*/ 186 w 741"/>
                <a:gd name="T47" fmla="*/ 230 h 262"/>
                <a:gd name="T48" fmla="*/ 148 w 741"/>
                <a:gd name="T49" fmla="*/ 255 h 262"/>
                <a:gd name="T50" fmla="*/ 118 w 741"/>
                <a:gd name="T51" fmla="*/ 261 h 262"/>
                <a:gd name="T52" fmla="*/ 63 w 741"/>
                <a:gd name="T53" fmla="*/ 258 h 262"/>
                <a:gd name="T54" fmla="*/ 21 w 741"/>
                <a:gd name="T55" fmla="*/ 255 h 262"/>
                <a:gd name="T56" fmla="*/ 0 w 741"/>
                <a:gd name="T57" fmla="*/ 255 h 2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1" h="262">
                  <a:moveTo>
                    <a:pt x="741" y="0"/>
                  </a:moveTo>
                  <a:cubicBezTo>
                    <a:pt x="731" y="1"/>
                    <a:pt x="719" y="7"/>
                    <a:pt x="709" y="9"/>
                  </a:cubicBezTo>
                  <a:cubicBezTo>
                    <a:pt x="706" y="9"/>
                    <a:pt x="696" y="34"/>
                    <a:pt x="690" y="38"/>
                  </a:cubicBezTo>
                  <a:cubicBezTo>
                    <a:pt x="679" y="53"/>
                    <a:pt x="664" y="58"/>
                    <a:pt x="645" y="60"/>
                  </a:cubicBezTo>
                  <a:cubicBezTo>
                    <a:pt x="631" y="66"/>
                    <a:pt x="638" y="65"/>
                    <a:pt x="615" y="66"/>
                  </a:cubicBezTo>
                  <a:cubicBezTo>
                    <a:pt x="601" y="69"/>
                    <a:pt x="605" y="76"/>
                    <a:pt x="594" y="83"/>
                  </a:cubicBezTo>
                  <a:cubicBezTo>
                    <a:pt x="589" y="91"/>
                    <a:pt x="586" y="94"/>
                    <a:pt x="577" y="98"/>
                  </a:cubicBezTo>
                  <a:cubicBezTo>
                    <a:pt x="573" y="103"/>
                    <a:pt x="578" y="109"/>
                    <a:pt x="576" y="113"/>
                  </a:cubicBezTo>
                  <a:cubicBezTo>
                    <a:pt x="574" y="117"/>
                    <a:pt x="568" y="119"/>
                    <a:pt x="565" y="122"/>
                  </a:cubicBezTo>
                  <a:cubicBezTo>
                    <a:pt x="562" y="126"/>
                    <a:pt x="557" y="129"/>
                    <a:pt x="555" y="134"/>
                  </a:cubicBezTo>
                  <a:cubicBezTo>
                    <a:pt x="554" y="141"/>
                    <a:pt x="542" y="141"/>
                    <a:pt x="535" y="144"/>
                  </a:cubicBezTo>
                  <a:cubicBezTo>
                    <a:pt x="525" y="142"/>
                    <a:pt x="524" y="141"/>
                    <a:pt x="514" y="143"/>
                  </a:cubicBezTo>
                  <a:cubicBezTo>
                    <a:pt x="485" y="148"/>
                    <a:pt x="453" y="139"/>
                    <a:pt x="424" y="140"/>
                  </a:cubicBezTo>
                  <a:cubicBezTo>
                    <a:pt x="416" y="141"/>
                    <a:pt x="416" y="154"/>
                    <a:pt x="408" y="155"/>
                  </a:cubicBezTo>
                  <a:cubicBezTo>
                    <a:pt x="402" y="159"/>
                    <a:pt x="398" y="163"/>
                    <a:pt x="391" y="164"/>
                  </a:cubicBezTo>
                  <a:cubicBezTo>
                    <a:pt x="382" y="171"/>
                    <a:pt x="382" y="177"/>
                    <a:pt x="376" y="186"/>
                  </a:cubicBezTo>
                  <a:cubicBezTo>
                    <a:pt x="371" y="192"/>
                    <a:pt x="370" y="202"/>
                    <a:pt x="366" y="206"/>
                  </a:cubicBezTo>
                  <a:cubicBezTo>
                    <a:pt x="362" y="210"/>
                    <a:pt x="359" y="207"/>
                    <a:pt x="352" y="210"/>
                  </a:cubicBezTo>
                  <a:cubicBezTo>
                    <a:pt x="350" y="221"/>
                    <a:pt x="335" y="224"/>
                    <a:pt x="325" y="224"/>
                  </a:cubicBezTo>
                  <a:cubicBezTo>
                    <a:pt x="316" y="226"/>
                    <a:pt x="304" y="227"/>
                    <a:pt x="295" y="227"/>
                  </a:cubicBezTo>
                  <a:cubicBezTo>
                    <a:pt x="286" y="227"/>
                    <a:pt x="281" y="224"/>
                    <a:pt x="270" y="222"/>
                  </a:cubicBezTo>
                  <a:cubicBezTo>
                    <a:pt x="259" y="220"/>
                    <a:pt x="243" y="218"/>
                    <a:pt x="231" y="218"/>
                  </a:cubicBezTo>
                  <a:cubicBezTo>
                    <a:pt x="219" y="218"/>
                    <a:pt x="205" y="220"/>
                    <a:pt x="198" y="222"/>
                  </a:cubicBezTo>
                  <a:cubicBezTo>
                    <a:pt x="191" y="224"/>
                    <a:pt x="194" y="225"/>
                    <a:pt x="186" y="230"/>
                  </a:cubicBezTo>
                  <a:cubicBezTo>
                    <a:pt x="166" y="238"/>
                    <a:pt x="172" y="253"/>
                    <a:pt x="148" y="255"/>
                  </a:cubicBezTo>
                  <a:cubicBezTo>
                    <a:pt x="139" y="258"/>
                    <a:pt x="128" y="259"/>
                    <a:pt x="118" y="261"/>
                  </a:cubicBezTo>
                  <a:cubicBezTo>
                    <a:pt x="104" y="262"/>
                    <a:pt x="79" y="258"/>
                    <a:pt x="63" y="258"/>
                  </a:cubicBezTo>
                  <a:cubicBezTo>
                    <a:pt x="47" y="257"/>
                    <a:pt x="31" y="255"/>
                    <a:pt x="21" y="255"/>
                  </a:cubicBezTo>
                  <a:cubicBezTo>
                    <a:pt x="13" y="252"/>
                    <a:pt x="10" y="255"/>
                    <a:pt x="0" y="255"/>
                  </a:cubicBezTo>
                </a:path>
              </a:pathLst>
            </a:custGeom>
            <a:noFill/>
            <a:ln w="28575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441" name="Group 57">
            <a:extLst>
              <a:ext uri="{FF2B5EF4-FFF2-40B4-BE49-F238E27FC236}">
                <a16:creationId xmlns="" xmlns:a16="http://schemas.microsoft.com/office/drawing/2014/main" id="{0A62986B-94C1-46C6-A2A5-BF2BFC258FA6}"/>
              </a:ext>
            </a:extLst>
          </p:cNvPr>
          <p:cNvGrpSpPr>
            <a:grpSpLocks/>
          </p:cNvGrpSpPr>
          <p:nvPr/>
        </p:nvGrpSpPr>
        <p:grpSpPr bwMode="auto">
          <a:xfrm>
            <a:off x="5368926" y="3935364"/>
            <a:ext cx="2393951" cy="1549400"/>
            <a:chOff x="2422" y="2544"/>
            <a:chExt cx="1508" cy="976"/>
          </a:xfrm>
        </p:grpSpPr>
        <p:sp>
          <p:nvSpPr>
            <p:cNvPr id="105516" name="Line 55">
              <a:extLst>
                <a:ext uri="{FF2B5EF4-FFF2-40B4-BE49-F238E27FC236}">
                  <a16:creationId xmlns="" xmlns:a16="http://schemas.microsoft.com/office/drawing/2014/main" id="{C78D8EFB-63E4-4409-9B23-ABBEECF26F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2" y="2704"/>
              <a:ext cx="1344" cy="816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17" name="Freeform 56">
              <a:extLst>
                <a:ext uri="{FF2B5EF4-FFF2-40B4-BE49-F238E27FC236}">
                  <a16:creationId xmlns="" xmlns:a16="http://schemas.microsoft.com/office/drawing/2014/main" id="{134D5645-F3FC-45E6-BC50-1051F7CCA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2544"/>
              <a:ext cx="174" cy="168"/>
            </a:xfrm>
            <a:custGeom>
              <a:avLst/>
              <a:gdLst>
                <a:gd name="T0" fmla="*/ 174 w 174"/>
                <a:gd name="T1" fmla="*/ 0 h 168"/>
                <a:gd name="T2" fmla="*/ 154 w 174"/>
                <a:gd name="T3" fmla="*/ 26 h 168"/>
                <a:gd name="T4" fmla="*/ 136 w 174"/>
                <a:gd name="T5" fmla="*/ 48 h 168"/>
                <a:gd name="T6" fmla="*/ 106 w 174"/>
                <a:gd name="T7" fmla="*/ 76 h 168"/>
                <a:gd name="T8" fmla="*/ 82 w 174"/>
                <a:gd name="T9" fmla="*/ 98 h 168"/>
                <a:gd name="T10" fmla="*/ 76 w 174"/>
                <a:gd name="T11" fmla="*/ 108 h 168"/>
                <a:gd name="T12" fmla="*/ 54 w 174"/>
                <a:gd name="T13" fmla="*/ 124 h 168"/>
                <a:gd name="T14" fmla="*/ 40 w 174"/>
                <a:gd name="T15" fmla="*/ 136 h 168"/>
                <a:gd name="T16" fmla="*/ 20 w 174"/>
                <a:gd name="T17" fmla="*/ 146 h 168"/>
                <a:gd name="T18" fmla="*/ 4 w 174"/>
                <a:gd name="T19" fmla="*/ 162 h 168"/>
                <a:gd name="T20" fmla="*/ 0 w 174"/>
                <a:gd name="T21" fmla="*/ 168 h 1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4" h="168">
                  <a:moveTo>
                    <a:pt x="174" y="0"/>
                  </a:moveTo>
                  <a:cubicBezTo>
                    <a:pt x="170" y="11"/>
                    <a:pt x="164" y="23"/>
                    <a:pt x="154" y="26"/>
                  </a:cubicBezTo>
                  <a:cubicBezTo>
                    <a:pt x="147" y="28"/>
                    <a:pt x="136" y="48"/>
                    <a:pt x="136" y="48"/>
                  </a:cubicBezTo>
                  <a:cubicBezTo>
                    <a:pt x="128" y="61"/>
                    <a:pt x="118" y="68"/>
                    <a:pt x="106" y="76"/>
                  </a:cubicBezTo>
                  <a:cubicBezTo>
                    <a:pt x="101" y="83"/>
                    <a:pt x="89" y="92"/>
                    <a:pt x="82" y="98"/>
                  </a:cubicBezTo>
                  <a:cubicBezTo>
                    <a:pt x="78" y="101"/>
                    <a:pt x="76" y="108"/>
                    <a:pt x="76" y="108"/>
                  </a:cubicBezTo>
                  <a:cubicBezTo>
                    <a:pt x="70" y="113"/>
                    <a:pt x="60" y="119"/>
                    <a:pt x="54" y="124"/>
                  </a:cubicBezTo>
                  <a:cubicBezTo>
                    <a:pt x="48" y="129"/>
                    <a:pt x="46" y="132"/>
                    <a:pt x="40" y="136"/>
                  </a:cubicBezTo>
                  <a:cubicBezTo>
                    <a:pt x="37" y="146"/>
                    <a:pt x="29" y="143"/>
                    <a:pt x="20" y="146"/>
                  </a:cubicBezTo>
                  <a:cubicBezTo>
                    <a:pt x="15" y="153"/>
                    <a:pt x="9" y="156"/>
                    <a:pt x="4" y="162"/>
                  </a:cubicBezTo>
                  <a:cubicBezTo>
                    <a:pt x="2" y="164"/>
                    <a:pt x="0" y="168"/>
                    <a:pt x="0" y="168"/>
                  </a:cubicBezTo>
                </a:path>
              </a:pathLst>
            </a:custGeom>
            <a:noFill/>
            <a:ln w="190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68F741D-3194-415B-AC8E-EDA8BB9D648C}"/>
              </a:ext>
            </a:extLst>
          </p:cNvPr>
          <p:cNvSpPr txBox="1"/>
          <p:nvPr/>
        </p:nvSpPr>
        <p:spPr>
          <a:xfrm>
            <a:off x="5168376" y="42795"/>
            <a:ext cx="2210325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457189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BỘ</a:t>
            </a:r>
          </a:p>
        </p:txBody>
      </p:sp>
    </p:spTree>
    <p:extLst>
      <p:ext uri="{BB962C8B-B14F-4D97-AF65-F5344CB8AC3E}">
        <p14:creationId xmlns:p14="http://schemas.microsoft.com/office/powerpoint/2010/main" val="6027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8" name="Picture 11" descr="Picture5">
            <a:extLst>
              <a:ext uri="{FF2B5EF4-FFF2-40B4-BE49-F238E27FC236}">
                <a16:creationId xmlns="" xmlns:a16="http://schemas.microsoft.com/office/drawing/2014/main" id="{5B9A6286-DD23-41C4-B6D2-F4BCF9A6D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4" t="38130" b="56004"/>
          <a:stretch>
            <a:fillRect/>
          </a:stretch>
        </p:blipFill>
        <p:spPr bwMode="auto">
          <a:xfrm>
            <a:off x="8469315" y="2717800"/>
            <a:ext cx="1436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12" descr="Picture5">
            <a:extLst>
              <a:ext uri="{FF2B5EF4-FFF2-40B4-BE49-F238E27FC236}">
                <a16:creationId xmlns="" xmlns:a16="http://schemas.microsoft.com/office/drawing/2014/main" id="{2DB62F8E-B581-45B5-B00D-A9EF61590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1" t="4399" r="12241" b="88268"/>
          <a:stretch>
            <a:fillRect/>
          </a:stretch>
        </p:blipFill>
        <p:spPr bwMode="auto">
          <a:xfrm>
            <a:off x="7480300" y="104140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13" descr="Picture5">
            <a:extLst>
              <a:ext uri="{FF2B5EF4-FFF2-40B4-BE49-F238E27FC236}">
                <a16:creationId xmlns="" xmlns:a16="http://schemas.microsoft.com/office/drawing/2014/main" id="{57C3A3F7-35DE-485D-8647-DE49B08ED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t="6018" r="75371" b="86649"/>
          <a:stretch>
            <a:fillRect/>
          </a:stretch>
        </p:blipFill>
        <p:spPr bwMode="auto">
          <a:xfrm>
            <a:off x="2819400" y="1143000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14" descr="Picture5">
            <a:extLst>
              <a:ext uri="{FF2B5EF4-FFF2-40B4-BE49-F238E27FC236}">
                <a16:creationId xmlns="" xmlns:a16="http://schemas.microsoft.com/office/drawing/2014/main" id="{9BF112B6-26EB-4F4F-B6CB-2743CFFD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55728" r="76253" b="36938"/>
          <a:stretch>
            <a:fillRect/>
          </a:stretch>
        </p:blipFill>
        <p:spPr bwMode="auto">
          <a:xfrm>
            <a:off x="2476500" y="356870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2" name="Picture 15" descr="Picture5">
            <a:extLst>
              <a:ext uri="{FF2B5EF4-FFF2-40B4-BE49-F238E27FC236}">
                <a16:creationId xmlns="" xmlns:a16="http://schemas.microsoft.com/office/drawing/2014/main" id="{3401BC8C-60EF-4572-87B8-5DD0DE450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1" t="89459" r="23596" b="3207"/>
          <a:stretch>
            <a:fillRect/>
          </a:stretch>
        </p:blipFill>
        <p:spPr bwMode="auto">
          <a:xfrm>
            <a:off x="6502400" y="5232400"/>
            <a:ext cx="160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3" name="Line 16">
            <a:extLst>
              <a:ext uri="{FF2B5EF4-FFF2-40B4-BE49-F238E27FC236}">
                <a16:creationId xmlns="" xmlns:a16="http://schemas.microsoft.com/office/drawing/2014/main" id="{DF79668B-E650-40BF-806D-0F2E17AC1F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7451" y="5164137"/>
            <a:ext cx="533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5484" name="Picture 17" descr="Picture5">
            <a:extLst>
              <a:ext uri="{FF2B5EF4-FFF2-40B4-BE49-F238E27FC236}">
                <a16:creationId xmlns="" xmlns:a16="http://schemas.microsoft.com/office/drawing/2014/main" id="{7A604C12-56BA-4F73-94AE-E15CCB193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5" r="94838"/>
          <a:stretch>
            <a:fillRect/>
          </a:stretch>
        </p:blipFill>
        <p:spPr bwMode="auto">
          <a:xfrm>
            <a:off x="2300288" y="5473700"/>
            <a:ext cx="3810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5" name="Picture 18" descr="Picture5">
            <a:extLst>
              <a:ext uri="{FF2B5EF4-FFF2-40B4-BE49-F238E27FC236}">
                <a16:creationId xmlns="" xmlns:a16="http://schemas.microsoft.com/office/drawing/2014/main" id="{9EA8EEEA-35BE-412C-ABFC-F2DBF837F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95325" r="73155"/>
          <a:stretch>
            <a:fillRect/>
          </a:stretch>
        </p:blipFill>
        <p:spPr bwMode="auto">
          <a:xfrm>
            <a:off x="3886200" y="5502275"/>
            <a:ext cx="4572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86" name="Group 19">
            <a:extLst>
              <a:ext uri="{FF2B5EF4-FFF2-40B4-BE49-F238E27FC236}">
                <a16:creationId xmlns="" xmlns:a16="http://schemas.microsoft.com/office/drawing/2014/main" id="{E181E815-4FCC-422E-8BEB-3811F2D8CA61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5334000"/>
            <a:ext cx="762000" cy="152400"/>
            <a:chOff x="480" y="3360"/>
            <a:chExt cx="480" cy="96"/>
          </a:xfrm>
        </p:grpSpPr>
        <p:sp>
          <p:nvSpPr>
            <p:cNvPr id="105487" name="Rectangle 20">
              <a:extLst>
                <a:ext uri="{FF2B5EF4-FFF2-40B4-BE49-F238E27FC236}">
                  <a16:creationId xmlns="" xmlns:a16="http://schemas.microsoft.com/office/drawing/2014/main" id="{594351BC-9050-454B-AAF0-CC484B3A0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3360"/>
              <a:ext cx="48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189" eaLnBrk="1" hangingPunct="1"/>
              <a:endParaRPr lang="en-GB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105488" name="Line 21">
              <a:extLst>
                <a:ext uri="{FF2B5EF4-FFF2-40B4-BE49-F238E27FC236}">
                  <a16:creationId xmlns="" xmlns:a16="http://schemas.microsoft.com/office/drawing/2014/main" id="{FD18FCAC-045D-4A4A-B583-DB9881B914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" y="3405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406" name="Freeform 22">
            <a:extLst>
              <a:ext uri="{FF2B5EF4-FFF2-40B4-BE49-F238E27FC236}">
                <a16:creationId xmlns="" xmlns:a16="http://schemas.microsoft.com/office/drawing/2014/main" id="{61DE03DE-3244-4160-BF19-F5AAA00F0F8A}"/>
              </a:ext>
            </a:extLst>
          </p:cNvPr>
          <p:cNvSpPr>
            <a:spLocks/>
          </p:cNvSpPr>
          <p:nvPr/>
        </p:nvSpPr>
        <p:spPr bwMode="auto">
          <a:xfrm>
            <a:off x="2168528" y="1300165"/>
            <a:ext cx="3160713" cy="2217737"/>
          </a:xfrm>
          <a:custGeom>
            <a:avLst/>
            <a:gdLst>
              <a:gd name="T0" fmla="*/ 0 w 1991"/>
              <a:gd name="T1" fmla="*/ 2147483647 h 1397"/>
              <a:gd name="T2" fmla="*/ 2147483647 w 1991"/>
              <a:gd name="T3" fmla="*/ 2147483647 h 1397"/>
              <a:gd name="T4" fmla="*/ 2147483647 w 1991"/>
              <a:gd name="T5" fmla="*/ 2147483647 h 1397"/>
              <a:gd name="T6" fmla="*/ 2147483647 w 1991"/>
              <a:gd name="T7" fmla="*/ 2147483647 h 1397"/>
              <a:gd name="T8" fmla="*/ 2147483647 w 1991"/>
              <a:gd name="T9" fmla="*/ 2147483647 h 1397"/>
              <a:gd name="T10" fmla="*/ 2147483647 w 1991"/>
              <a:gd name="T11" fmla="*/ 2147483647 h 1397"/>
              <a:gd name="T12" fmla="*/ 2147483647 w 1991"/>
              <a:gd name="T13" fmla="*/ 2147483647 h 1397"/>
              <a:gd name="T14" fmla="*/ 2147483647 w 1991"/>
              <a:gd name="T15" fmla="*/ 2147483647 h 1397"/>
              <a:gd name="T16" fmla="*/ 2147483647 w 1991"/>
              <a:gd name="T17" fmla="*/ 2147483647 h 1397"/>
              <a:gd name="T18" fmla="*/ 2147483647 w 1991"/>
              <a:gd name="T19" fmla="*/ 2147483647 h 1397"/>
              <a:gd name="T20" fmla="*/ 2147483647 w 1991"/>
              <a:gd name="T21" fmla="*/ 2147483647 h 1397"/>
              <a:gd name="T22" fmla="*/ 2147483647 w 1991"/>
              <a:gd name="T23" fmla="*/ 2147483647 h 1397"/>
              <a:gd name="T24" fmla="*/ 2147483647 w 1991"/>
              <a:gd name="T25" fmla="*/ 2147483647 h 1397"/>
              <a:gd name="T26" fmla="*/ 2147483647 w 1991"/>
              <a:gd name="T27" fmla="*/ 2147483647 h 1397"/>
              <a:gd name="T28" fmla="*/ 2147483647 w 1991"/>
              <a:gd name="T29" fmla="*/ 2147483647 h 1397"/>
              <a:gd name="T30" fmla="*/ 2147483647 w 1991"/>
              <a:gd name="T31" fmla="*/ 2147483647 h 1397"/>
              <a:gd name="T32" fmla="*/ 2147483647 w 1991"/>
              <a:gd name="T33" fmla="*/ 2147483647 h 1397"/>
              <a:gd name="T34" fmla="*/ 2147483647 w 1991"/>
              <a:gd name="T35" fmla="*/ 2147483647 h 1397"/>
              <a:gd name="T36" fmla="*/ 2147483647 w 1991"/>
              <a:gd name="T37" fmla="*/ 2147483647 h 1397"/>
              <a:gd name="T38" fmla="*/ 2147483647 w 1991"/>
              <a:gd name="T39" fmla="*/ 2147483647 h 1397"/>
              <a:gd name="T40" fmla="*/ 2147483647 w 1991"/>
              <a:gd name="T41" fmla="*/ 2147483647 h 1397"/>
              <a:gd name="T42" fmla="*/ 2147483647 w 1991"/>
              <a:gd name="T43" fmla="*/ 2147483647 h 1397"/>
              <a:gd name="T44" fmla="*/ 2147483647 w 1991"/>
              <a:gd name="T45" fmla="*/ 2147483647 h 1397"/>
              <a:gd name="T46" fmla="*/ 2147483647 w 1991"/>
              <a:gd name="T47" fmla="*/ 2147483647 h 1397"/>
              <a:gd name="T48" fmla="*/ 2147483647 w 1991"/>
              <a:gd name="T49" fmla="*/ 2147483647 h 1397"/>
              <a:gd name="T50" fmla="*/ 2147483647 w 1991"/>
              <a:gd name="T51" fmla="*/ 2147483647 h 1397"/>
              <a:gd name="T52" fmla="*/ 2147483647 w 1991"/>
              <a:gd name="T53" fmla="*/ 2147483647 h 1397"/>
              <a:gd name="T54" fmla="*/ 2147483647 w 1991"/>
              <a:gd name="T55" fmla="*/ 2147483647 h 1397"/>
              <a:gd name="T56" fmla="*/ 2147483647 w 1991"/>
              <a:gd name="T57" fmla="*/ 2147483647 h 1397"/>
              <a:gd name="T58" fmla="*/ 2147483647 w 1991"/>
              <a:gd name="T59" fmla="*/ 2147483647 h 1397"/>
              <a:gd name="T60" fmla="*/ 2147483647 w 1991"/>
              <a:gd name="T61" fmla="*/ 2147483647 h 1397"/>
              <a:gd name="T62" fmla="*/ 2147483647 w 1991"/>
              <a:gd name="T63" fmla="*/ 2147483647 h 1397"/>
              <a:gd name="T64" fmla="*/ 2147483647 w 1991"/>
              <a:gd name="T65" fmla="*/ 2147483647 h 1397"/>
              <a:gd name="T66" fmla="*/ 2147483647 w 1991"/>
              <a:gd name="T67" fmla="*/ 2147483647 h 1397"/>
              <a:gd name="T68" fmla="*/ 2147483647 w 1991"/>
              <a:gd name="T69" fmla="*/ 2147483647 h 1397"/>
              <a:gd name="T70" fmla="*/ 2147483647 w 1991"/>
              <a:gd name="T71" fmla="*/ 2147483647 h 1397"/>
              <a:gd name="T72" fmla="*/ 2147483647 w 1991"/>
              <a:gd name="T73" fmla="*/ 2147483647 h 1397"/>
              <a:gd name="T74" fmla="*/ 2147483647 w 1991"/>
              <a:gd name="T75" fmla="*/ 2147483647 h 1397"/>
              <a:gd name="T76" fmla="*/ 2147483647 w 1991"/>
              <a:gd name="T77" fmla="*/ 2147483647 h 1397"/>
              <a:gd name="T78" fmla="*/ 2147483647 w 1991"/>
              <a:gd name="T79" fmla="*/ 2147483647 h 1397"/>
              <a:gd name="T80" fmla="*/ 2147483647 w 1991"/>
              <a:gd name="T81" fmla="*/ 2147483647 h 1397"/>
              <a:gd name="T82" fmla="*/ 2147483647 w 1991"/>
              <a:gd name="T83" fmla="*/ 2147483647 h 1397"/>
              <a:gd name="T84" fmla="*/ 2147483647 w 1991"/>
              <a:gd name="T85" fmla="*/ 2147483647 h 1397"/>
              <a:gd name="T86" fmla="*/ 2147483647 w 1991"/>
              <a:gd name="T87" fmla="*/ 2147483647 h 1397"/>
              <a:gd name="T88" fmla="*/ 2147483647 w 1991"/>
              <a:gd name="T89" fmla="*/ 2147483647 h 1397"/>
              <a:gd name="T90" fmla="*/ 2147483647 w 1991"/>
              <a:gd name="T91" fmla="*/ 2147483647 h 1397"/>
              <a:gd name="T92" fmla="*/ 2147483647 w 1991"/>
              <a:gd name="T93" fmla="*/ 0 h 13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991" h="1397">
                <a:moveTo>
                  <a:pt x="0" y="1397"/>
                </a:moveTo>
                <a:cubicBezTo>
                  <a:pt x="4" y="1394"/>
                  <a:pt x="9" y="1393"/>
                  <a:pt x="13" y="1390"/>
                </a:cubicBezTo>
                <a:cubicBezTo>
                  <a:pt x="16" y="1387"/>
                  <a:pt x="17" y="1381"/>
                  <a:pt x="21" y="1378"/>
                </a:cubicBezTo>
                <a:cubicBezTo>
                  <a:pt x="41" y="1362"/>
                  <a:pt x="62" y="1358"/>
                  <a:pt x="83" y="1346"/>
                </a:cubicBezTo>
                <a:cubicBezTo>
                  <a:pt x="108" y="1313"/>
                  <a:pt x="75" y="1351"/>
                  <a:pt x="104" y="1331"/>
                </a:cubicBezTo>
                <a:cubicBezTo>
                  <a:pt x="108" y="1328"/>
                  <a:pt x="110" y="1322"/>
                  <a:pt x="113" y="1319"/>
                </a:cubicBezTo>
                <a:cubicBezTo>
                  <a:pt x="116" y="1317"/>
                  <a:pt x="121" y="1315"/>
                  <a:pt x="125" y="1312"/>
                </a:cubicBezTo>
                <a:cubicBezTo>
                  <a:pt x="139" y="1293"/>
                  <a:pt x="163" y="1279"/>
                  <a:pt x="184" y="1267"/>
                </a:cubicBezTo>
                <a:cubicBezTo>
                  <a:pt x="206" y="1255"/>
                  <a:pt x="217" y="1228"/>
                  <a:pt x="243" y="1219"/>
                </a:cubicBezTo>
                <a:cubicBezTo>
                  <a:pt x="264" y="1210"/>
                  <a:pt x="286" y="1207"/>
                  <a:pt x="305" y="1190"/>
                </a:cubicBezTo>
                <a:cubicBezTo>
                  <a:pt x="333" y="1165"/>
                  <a:pt x="365" y="1122"/>
                  <a:pt x="401" y="1112"/>
                </a:cubicBezTo>
                <a:cubicBezTo>
                  <a:pt x="422" y="1093"/>
                  <a:pt x="443" y="1078"/>
                  <a:pt x="464" y="1059"/>
                </a:cubicBezTo>
                <a:cubicBezTo>
                  <a:pt x="472" y="1053"/>
                  <a:pt x="482" y="1051"/>
                  <a:pt x="489" y="1045"/>
                </a:cubicBezTo>
                <a:cubicBezTo>
                  <a:pt x="502" y="1033"/>
                  <a:pt x="513" y="1031"/>
                  <a:pt x="527" y="1023"/>
                </a:cubicBezTo>
                <a:cubicBezTo>
                  <a:pt x="546" y="998"/>
                  <a:pt x="617" y="954"/>
                  <a:pt x="647" y="945"/>
                </a:cubicBezTo>
                <a:cubicBezTo>
                  <a:pt x="665" y="929"/>
                  <a:pt x="678" y="919"/>
                  <a:pt x="698" y="909"/>
                </a:cubicBezTo>
                <a:cubicBezTo>
                  <a:pt x="705" y="905"/>
                  <a:pt x="728" y="874"/>
                  <a:pt x="728" y="874"/>
                </a:cubicBezTo>
                <a:cubicBezTo>
                  <a:pt x="742" y="861"/>
                  <a:pt x="759" y="857"/>
                  <a:pt x="777" y="849"/>
                </a:cubicBezTo>
                <a:cubicBezTo>
                  <a:pt x="796" y="841"/>
                  <a:pt x="807" y="826"/>
                  <a:pt x="827" y="820"/>
                </a:cubicBezTo>
                <a:cubicBezTo>
                  <a:pt x="835" y="812"/>
                  <a:pt x="844" y="805"/>
                  <a:pt x="852" y="797"/>
                </a:cubicBezTo>
                <a:cubicBezTo>
                  <a:pt x="860" y="791"/>
                  <a:pt x="877" y="783"/>
                  <a:pt x="877" y="783"/>
                </a:cubicBezTo>
                <a:cubicBezTo>
                  <a:pt x="892" y="763"/>
                  <a:pt x="911" y="755"/>
                  <a:pt x="932" y="742"/>
                </a:cubicBezTo>
                <a:cubicBezTo>
                  <a:pt x="941" y="728"/>
                  <a:pt x="949" y="720"/>
                  <a:pt x="965" y="716"/>
                </a:cubicBezTo>
                <a:cubicBezTo>
                  <a:pt x="994" y="690"/>
                  <a:pt x="963" y="714"/>
                  <a:pt x="990" y="701"/>
                </a:cubicBezTo>
                <a:cubicBezTo>
                  <a:pt x="998" y="697"/>
                  <a:pt x="1015" y="687"/>
                  <a:pt x="1015" y="687"/>
                </a:cubicBezTo>
                <a:cubicBezTo>
                  <a:pt x="1024" y="675"/>
                  <a:pt x="1034" y="670"/>
                  <a:pt x="1048" y="665"/>
                </a:cubicBezTo>
                <a:cubicBezTo>
                  <a:pt x="1056" y="662"/>
                  <a:pt x="1073" y="658"/>
                  <a:pt x="1073" y="658"/>
                </a:cubicBezTo>
                <a:cubicBezTo>
                  <a:pt x="1086" y="646"/>
                  <a:pt x="1102" y="629"/>
                  <a:pt x="1119" y="625"/>
                </a:cubicBezTo>
                <a:cubicBezTo>
                  <a:pt x="1139" y="607"/>
                  <a:pt x="1166" y="594"/>
                  <a:pt x="1182" y="572"/>
                </a:cubicBezTo>
                <a:cubicBezTo>
                  <a:pt x="1191" y="561"/>
                  <a:pt x="1215" y="546"/>
                  <a:pt x="1215" y="546"/>
                </a:cubicBezTo>
                <a:cubicBezTo>
                  <a:pt x="1230" y="528"/>
                  <a:pt x="1244" y="530"/>
                  <a:pt x="1261" y="517"/>
                </a:cubicBezTo>
                <a:cubicBezTo>
                  <a:pt x="1278" y="505"/>
                  <a:pt x="1295" y="492"/>
                  <a:pt x="1311" y="479"/>
                </a:cubicBezTo>
                <a:cubicBezTo>
                  <a:pt x="1356" y="446"/>
                  <a:pt x="1297" y="484"/>
                  <a:pt x="1336" y="465"/>
                </a:cubicBezTo>
                <a:cubicBezTo>
                  <a:pt x="1345" y="460"/>
                  <a:pt x="1361" y="450"/>
                  <a:pt x="1361" y="450"/>
                </a:cubicBezTo>
                <a:cubicBezTo>
                  <a:pt x="1374" y="433"/>
                  <a:pt x="1400" y="425"/>
                  <a:pt x="1419" y="414"/>
                </a:cubicBezTo>
                <a:cubicBezTo>
                  <a:pt x="1428" y="409"/>
                  <a:pt x="1444" y="399"/>
                  <a:pt x="1444" y="399"/>
                </a:cubicBezTo>
                <a:cubicBezTo>
                  <a:pt x="1458" y="381"/>
                  <a:pt x="1480" y="358"/>
                  <a:pt x="1499" y="346"/>
                </a:cubicBezTo>
                <a:cubicBezTo>
                  <a:pt x="1507" y="336"/>
                  <a:pt x="1519" y="323"/>
                  <a:pt x="1529" y="316"/>
                </a:cubicBezTo>
                <a:cubicBezTo>
                  <a:pt x="1537" y="310"/>
                  <a:pt x="1554" y="301"/>
                  <a:pt x="1554" y="301"/>
                </a:cubicBezTo>
                <a:cubicBezTo>
                  <a:pt x="1566" y="286"/>
                  <a:pt x="1593" y="285"/>
                  <a:pt x="1607" y="273"/>
                </a:cubicBezTo>
                <a:cubicBezTo>
                  <a:pt x="1622" y="261"/>
                  <a:pt x="1640" y="239"/>
                  <a:pt x="1658" y="234"/>
                </a:cubicBezTo>
                <a:cubicBezTo>
                  <a:pt x="1667" y="221"/>
                  <a:pt x="1672" y="201"/>
                  <a:pt x="1688" y="197"/>
                </a:cubicBezTo>
                <a:cubicBezTo>
                  <a:pt x="1700" y="181"/>
                  <a:pt x="1728" y="161"/>
                  <a:pt x="1747" y="156"/>
                </a:cubicBezTo>
                <a:cubicBezTo>
                  <a:pt x="1754" y="150"/>
                  <a:pt x="1761" y="140"/>
                  <a:pt x="1768" y="133"/>
                </a:cubicBezTo>
                <a:cubicBezTo>
                  <a:pt x="1787" y="116"/>
                  <a:pt x="1818" y="122"/>
                  <a:pt x="1841" y="118"/>
                </a:cubicBezTo>
                <a:cubicBezTo>
                  <a:pt x="1857" y="108"/>
                  <a:pt x="1875" y="105"/>
                  <a:pt x="1891" y="96"/>
                </a:cubicBezTo>
                <a:cubicBezTo>
                  <a:pt x="1908" y="73"/>
                  <a:pt x="1989" y="31"/>
                  <a:pt x="1991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07" name="Freeform 23">
            <a:extLst>
              <a:ext uri="{FF2B5EF4-FFF2-40B4-BE49-F238E27FC236}">
                <a16:creationId xmlns="" xmlns:a16="http://schemas.microsoft.com/office/drawing/2014/main" id="{8E4CBF5A-4CED-4613-ACC7-DD78411EDE8B}"/>
              </a:ext>
            </a:extLst>
          </p:cNvPr>
          <p:cNvSpPr>
            <a:spLocks/>
          </p:cNvSpPr>
          <p:nvPr/>
        </p:nvSpPr>
        <p:spPr bwMode="auto">
          <a:xfrm>
            <a:off x="4838701" y="841375"/>
            <a:ext cx="4105275" cy="2749551"/>
          </a:xfrm>
          <a:custGeom>
            <a:avLst/>
            <a:gdLst>
              <a:gd name="T0" fmla="*/ 0 w 2586"/>
              <a:gd name="T1" fmla="*/ 0 h 1732"/>
              <a:gd name="T2" fmla="*/ 2147483647 w 2586"/>
              <a:gd name="T3" fmla="*/ 2147483647 h 1732"/>
              <a:gd name="T4" fmla="*/ 2147483647 w 2586"/>
              <a:gd name="T5" fmla="*/ 2147483647 h 1732"/>
              <a:gd name="T6" fmla="*/ 2147483647 w 2586"/>
              <a:gd name="T7" fmla="*/ 2147483647 h 1732"/>
              <a:gd name="T8" fmla="*/ 2147483647 w 2586"/>
              <a:gd name="T9" fmla="*/ 2147483647 h 1732"/>
              <a:gd name="T10" fmla="*/ 2147483647 w 2586"/>
              <a:gd name="T11" fmla="*/ 2147483647 h 1732"/>
              <a:gd name="T12" fmla="*/ 2147483647 w 2586"/>
              <a:gd name="T13" fmla="*/ 2147483647 h 1732"/>
              <a:gd name="T14" fmla="*/ 2147483647 w 2586"/>
              <a:gd name="T15" fmla="*/ 2147483647 h 1732"/>
              <a:gd name="T16" fmla="*/ 2147483647 w 2586"/>
              <a:gd name="T17" fmla="*/ 2147483647 h 1732"/>
              <a:gd name="T18" fmla="*/ 2147483647 w 2586"/>
              <a:gd name="T19" fmla="*/ 2147483647 h 1732"/>
              <a:gd name="T20" fmla="*/ 2147483647 w 2586"/>
              <a:gd name="T21" fmla="*/ 2147483647 h 1732"/>
              <a:gd name="T22" fmla="*/ 2147483647 w 2586"/>
              <a:gd name="T23" fmla="*/ 2147483647 h 1732"/>
              <a:gd name="T24" fmla="*/ 2147483647 w 2586"/>
              <a:gd name="T25" fmla="*/ 2147483647 h 1732"/>
              <a:gd name="T26" fmla="*/ 2147483647 w 2586"/>
              <a:gd name="T27" fmla="*/ 2147483647 h 1732"/>
              <a:gd name="T28" fmla="*/ 2147483647 w 2586"/>
              <a:gd name="T29" fmla="*/ 2147483647 h 1732"/>
              <a:gd name="T30" fmla="*/ 2147483647 w 2586"/>
              <a:gd name="T31" fmla="*/ 2147483647 h 1732"/>
              <a:gd name="T32" fmla="*/ 2147483647 w 2586"/>
              <a:gd name="T33" fmla="*/ 2147483647 h 1732"/>
              <a:gd name="T34" fmla="*/ 2147483647 w 2586"/>
              <a:gd name="T35" fmla="*/ 2147483647 h 1732"/>
              <a:gd name="T36" fmla="*/ 2147483647 w 2586"/>
              <a:gd name="T37" fmla="*/ 2147483647 h 1732"/>
              <a:gd name="T38" fmla="*/ 2147483647 w 2586"/>
              <a:gd name="T39" fmla="*/ 2147483647 h 1732"/>
              <a:gd name="T40" fmla="*/ 2147483647 w 2586"/>
              <a:gd name="T41" fmla="*/ 2147483647 h 1732"/>
              <a:gd name="T42" fmla="*/ 2147483647 w 2586"/>
              <a:gd name="T43" fmla="*/ 2147483647 h 1732"/>
              <a:gd name="T44" fmla="*/ 2147483647 w 2586"/>
              <a:gd name="T45" fmla="*/ 2147483647 h 1732"/>
              <a:gd name="T46" fmla="*/ 2147483647 w 2586"/>
              <a:gd name="T47" fmla="*/ 2147483647 h 1732"/>
              <a:gd name="T48" fmla="*/ 2147483647 w 2586"/>
              <a:gd name="T49" fmla="*/ 2147483647 h 1732"/>
              <a:gd name="T50" fmla="*/ 2147483647 w 2586"/>
              <a:gd name="T51" fmla="*/ 2147483647 h 1732"/>
              <a:gd name="T52" fmla="*/ 2147483647 w 2586"/>
              <a:gd name="T53" fmla="*/ 2147483647 h 1732"/>
              <a:gd name="T54" fmla="*/ 2147483647 w 2586"/>
              <a:gd name="T55" fmla="*/ 2147483647 h 1732"/>
              <a:gd name="T56" fmla="*/ 2147483647 w 2586"/>
              <a:gd name="T57" fmla="*/ 2147483647 h 1732"/>
              <a:gd name="T58" fmla="*/ 2147483647 w 2586"/>
              <a:gd name="T59" fmla="*/ 2147483647 h 1732"/>
              <a:gd name="T60" fmla="*/ 2147483647 w 2586"/>
              <a:gd name="T61" fmla="*/ 2147483647 h 1732"/>
              <a:gd name="T62" fmla="*/ 2147483647 w 2586"/>
              <a:gd name="T63" fmla="*/ 2147483647 h 1732"/>
              <a:gd name="T64" fmla="*/ 2147483647 w 2586"/>
              <a:gd name="T65" fmla="*/ 2147483647 h 1732"/>
              <a:gd name="T66" fmla="*/ 2147483647 w 2586"/>
              <a:gd name="T67" fmla="*/ 2147483647 h 1732"/>
              <a:gd name="T68" fmla="*/ 2147483647 w 2586"/>
              <a:gd name="T69" fmla="*/ 2147483647 h 1732"/>
              <a:gd name="T70" fmla="*/ 2147483647 w 2586"/>
              <a:gd name="T71" fmla="*/ 2147483647 h 1732"/>
              <a:gd name="T72" fmla="*/ 2147483647 w 2586"/>
              <a:gd name="T73" fmla="*/ 2147483647 h 1732"/>
              <a:gd name="T74" fmla="*/ 2147483647 w 2586"/>
              <a:gd name="T75" fmla="*/ 2147483647 h 1732"/>
              <a:gd name="T76" fmla="*/ 2147483647 w 2586"/>
              <a:gd name="T77" fmla="*/ 2147483647 h 1732"/>
              <a:gd name="T78" fmla="*/ 2147483647 w 2586"/>
              <a:gd name="T79" fmla="*/ 2147483647 h 1732"/>
              <a:gd name="T80" fmla="*/ 2147483647 w 2586"/>
              <a:gd name="T81" fmla="*/ 2147483647 h 1732"/>
              <a:gd name="T82" fmla="*/ 2147483647 w 2586"/>
              <a:gd name="T83" fmla="*/ 2147483647 h 1732"/>
              <a:gd name="T84" fmla="*/ 2147483647 w 2586"/>
              <a:gd name="T85" fmla="*/ 2147483647 h 1732"/>
              <a:gd name="T86" fmla="*/ 2147483647 w 2586"/>
              <a:gd name="T87" fmla="*/ 2147483647 h 1732"/>
              <a:gd name="T88" fmla="*/ 2147483647 w 2586"/>
              <a:gd name="T89" fmla="*/ 2147483647 h 1732"/>
              <a:gd name="T90" fmla="*/ 2147483647 w 2586"/>
              <a:gd name="T91" fmla="*/ 2147483647 h 1732"/>
              <a:gd name="T92" fmla="*/ 2147483647 w 2586"/>
              <a:gd name="T93" fmla="*/ 2147483647 h 1732"/>
              <a:gd name="T94" fmla="*/ 2147483647 w 2586"/>
              <a:gd name="T95" fmla="*/ 2147483647 h 1732"/>
              <a:gd name="T96" fmla="*/ 2147483647 w 2586"/>
              <a:gd name="T97" fmla="*/ 2147483647 h 1732"/>
              <a:gd name="T98" fmla="*/ 2147483647 w 2586"/>
              <a:gd name="T99" fmla="*/ 2147483647 h 1732"/>
              <a:gd name="T100" fmla="*/ 2147483647 w 2586"/>
              <a:gd name="T101" fmla="*/ 2147483647 h 1732"/>
              <a:gd name="T102" fmla="*/ 2147483647 w 2586"/>
              <a:gd name="T103" fmla="*/ 2147483647 h 1732"/>
              <a:gd name="T104" fmla="*/ 2147483647 w 2586"/>
              <a:gd name="T105" fmla="*/ 2147483647 h 1732"/>
              <a:gd name="T106" fmla="*/ 2147483647 w 2586"/>
              <a:gd name="T107" fmla="*/ 2147483647 h 1732"/>
              <a:gd name="T108" fmla="*/ 2147483647 w 2586"/>
              <a:gd name="T109" fmla="*/ 2147483647 h 1732"/>
              <a:gd name="T110" fmla="*/ 2147483647 w 2586"/>
              <a:gd name="T111" fmla="*/ 2147483647 h 1732"/>
              <a:gd name="T112" fmla="*/ 2147483647 w 2586"/>
              <a:gd name="T113" fmla="*/ 2147483647 h 1732"/>
              <a:gd name="T114" fmla="*/ 2147483647 w 2586"/>
              <a:gd name="T115" fmla="*/ 2147483647 h 1732"/>
              <a:gd name="T116" fmla="*/ 2147483647 w 2586"/>
              <a:gd name="T117" fmla="*/ 2147483647 h 1732"/>
              <a:gd name="T118" fmla="*/ 2147483647 w 2586"/>
              <a:gd name="T119" fmla="*/ 2147483647 h 1732"/>
              <a:gd name="T120" fmla="*/ 2147483647 w 2586"/>
              <a:gd name="T121" fmla="*/ 2147483647 h 1732"/>
              <a:gd name="T122" fmla="*/ 2147483647 w 2586"/>
              <a:gd name="T123" fmla="*/ 2147483647 h 173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586" h="1732">
                <a:moveTo>
                  <a:pt x="0" y="0"/>
                </a:moveTo>
                <a:cubicBezTo>
                  <a:pt x="9" y="4"/>
                  <a:pt x="13" y="14"/>
                  <a:pt x="21" y="19"/>
                </a:cubicBezTo>
                <a:cubicBezTo>
                  <a:pt x="21" y="19"/>
                  <a:pt x="33" y="38"/>
                  <a:pt x="39" y="40"/>
                </a:cubicBezTo>
                <a:cubicBezTo>
                  <a:pt x="48" y="42"/>
                  <a:pt x="60" y="52"/>
                  <a:pt x="60" y="52"/>
                </a:cubicBezTo>
                <a:cubicBezTo>
                  <a:pt x="67" y="68"/>
                  <a:pt x="107" y="82"/>
                  <a:pt x="123" y="91"/>
                </a:cubicBezTo>
                <a:cubicBezTo>
                  <a:pt x="129" y="107"/>
                  <a:pt x="145" y="119"/>
                  <a:pt x="156" y="133"/>
                </a:cubicBezTo>
                <a:cubicBezTo>
                  <a:pt x="164" y="143"/>
                  <a:pt x="166" y="146"/>
                  <a:pt x="177" y="155"/>
                </a:cubicBezTo>
                <a:cubicBezTo>
                  <a:pt x="202" y="174"/>
                  <a:pt x="240" y="211"/>
                  <a:pt x="270" y="217"/>
                </a:cubicBezTo>
                <a:cubicBezTo>
                  <a:pt x="284" y="226"/>
                  <a:pt x="281" y="235"/>
                  <a:pt x="294" y="247"/>
                </a:cubicBezTo>
                <a:cubicBezTo>
                  <a:pt x="299" y="262"/>
                  <a:pt x="309" y="262"/>
                  <a:pt x="304" y="280"/>
                </a:cubicBezTo>
                <a:cubicBezTo>
                  <a:pt x="306" y="286"/>
                  <a:pt x="298" y="289"/>
                  <a:pt x="315" y="298"/>
                </a:cubicBezTo>
                <a:cubicBezTo>
                  <a:pt x="331" y="308"/>
                  <a:pt x="381" y="328"/>
                  <a:pt x="402" y="340"/>
                </a:cubicBezTo>
                <a:cubicBezTo>
                  <a:pt x="418" y="361"/>
                  <a:pt x="412" y="368"/>
                  <a:pt x="440" y="369"/>
                </a:cubicBezTo>
                <a:cubicBezTo>
                  <a:pt x="446" y="377"/>
                  <a:pt x="452" y="384"/>
                  <a:pt x="458" y="392"/>
                </a:cubicBezTo>
                <a:cubicBezTo>
                  <a:pt x="463" y="400"/>
                  <a:pt x="496" y="408"/>
                  <a:pt x="496" y="408"/>
                </a:cubicBezTo>
                <a:cubicBezTo>
                  <a:pt x="508" y="425"/>
                  <a:pt x="525" y="439"/>
                  <a:pt x="545" y="444"/>
                </a:cubicBezTo>
                <a:cubicBezTo>
                  <a:pt x="548" y="447"/>
                  <a:pt x="549" y="452"/>
                  <a:pt x="553" y="455"/>
                </a:cubicBezTo>
                <a:cubicBezTo>
                  <a:pt x="560" y="459"/>
                  <a:pt x="578" y="462"/>
                  <a:pt x="578" y="462"/>
                </a:cubicBezTo>
                <a:cubicBezTo>
                  <a:pt x="589" y="478"/>
                  <a:pt x="600" y="499"/>
                  <a:pt x="621" y="502"/>
                </a:cubicBezTo>
                <a:cubicBezTo>
                  <a:pt x="635" y="515"/>
                  <a:pt x="654" y="513"/>
                  <a:pt x="672" y="523"/>
                </a:cubicBezTo>
                <a:cubicBezTo>
                  <a:pt x="685" y="557"/>
                  <a:pt x="659" y="528"/>
                  <a:pt x="687" y="544"/>
                </a:cubicBezTo>
                <a:cubicBezTo>
                  <a:pt x="695" y="549"/>
                  <a:pt x="730" y="550"/>
                  <a:pt x="730" y="550"/>
                </a:cubicBezTo>
                <a:cubicBezTo>
                  <a:pt x="742" y="579"/>
                  <a:pt x="709" y="561"/>
                  <a:pt x="732" y="586"/>
                </a:cubicBezTo>
                <a:cubicBezTo>
                  <a:pt x="737" y="592"/>
                  <a:pt x="775" y="608"/>
                  <a:pt x="778" y="615"/>
                </a:cubicBezTo>
                <a:cubicBezTo>
                  <a:pt x="783" y="627"/>
                  <a:pt x="784" y="640"/>
                  <a:pt x="792" y="651"/>
                </a:cubicBezTo>
                <a:cubicBezTo>
                  <a:pt x="806" y="669"/>
                  <a:pt x="798" y="657"/>
                  <a:pt x="810" y="686"/>
                </a:cubicBezTo>
                <a:cubicBezTo>
                  <a:pt x="813" y="694"/>
                  <a:pt x="819" y="709"/>
                  <a:pt x="819" y="709"/>
                </a:cubicBezTo>
                <a:cubicBezTo>
                  <a:pt x="832" y="804"/>
                  <a:pt x="833" y="874"/>
                  <a:pt x="823" y="974"/>
                </a:cubicBezTo>
                <a:cubicBezTo>
                  <a:pt x="823" y="1022"/>
                  <a:pt x="810" y="997"/>
                  <a:pt x="810" y="1009"/>
                </a:cubicBezTo>
                <a:cubicBezTo>
                  <a:pt x="810" y="1021"/>
                  <a:pt x="802" y="1026"/>
                  <a:pt x="821" y="1046"/>
                </a:cubicBezTo>
                <a:cubicBezTo>
                  <a:pt x="840" y="1066"/>
                  <a:pt x="904" y="1109"/>
                  <a:pt x="927" y="1127"/>
                </a:cubicBezTo>
                <a:cubicBezTo>
                  <a:pt x="937" y="1141"/>
                  <a:pt x="949" y="1128"/>
                  <a:pt x="956" y="1150"/>
                </a:cubicBezTo>
                <a:cubicBezTo>
                  <a:pt x="959" y="1158"/>
                  <a:pt x="976" y="1165"/>
                  <a:pt x="984" y="1169"/>
                </a:cubicBezTo>
                <a:cubicBezTo>
                  <a:pt x="1022" y="1195"/>
                  <a:pt x="1041" y="1202"/>
                  <a:pt x="1085" y="1215"/>
                </a:cubicBezTo>
                <a:cubicBezTo>
                  <a:pt x="1109" y="1222"/>
                  <a:pt x="1118" y="1262"/>
                  <a:pt x="1141" y="1269"/>
                </a:cubicBezTo>
                <a:cubicBezTo>
                  <a:pt x="1156" y="1282"/>
                  <a:pt x="1160" y="1286"/>
                  <a:pt x="1178" y="1279"/>
                </a:cubicBezTo>
                <a:cubicBezTo>
                  <a:pt x="1179" y="1275"/>
                  <a:pt x="1177" y="1267"/>
                  <a:pt x="1181" y="1267"/>
                </a:cubicBezTo>
                <a:cubicBezTo>
                  <a:pt x="1185" y="1267"/>
                  <a:pt x="1184" y="1275"/>
                  <a:pt x="1186" y="1279"/>
                </a:cubicBezTo>
                <a:cubicBezTo>
                  <a:pt x="1189" y="1284"/>
                  <a:pt x="1195" y="1286"/>
                  <a:pt x="1198" y="1290"/>
                </a:cubicBezTo>
                <a:cubicBezTo>
                  <a:pt x="1214" y="1308"/>
                  <a:pt x="1222" y="1333"/>
                  <a:pt x="1245" y="1340"/>
                </a:cubicBezTo>
                <a:cubicBezTo>
                  <a:pt x="1249" y="1344"/>
                  <a:pt x="1253" y="1349"/>
                  <a:pt x="1258" y="1351"/>
                </a:cubicBezTo>
                <a:cubicBezTo>
                  <a:pt x="1268" y="1356"/>
                  <a:pt x="1290" y="1357"/>
                  <a:pt x="1290" y="1357"/>
                </a:cubicBezTo>
                <a:cubicBezTo>
                  <a:pt x="1355" y="1343"/>
                  <a:pt x="1273" y="1345"/>
                  <a:pt x="1385" y="1332"/>
                </a:cubicBezTo>
                <a:cubicBezTo>
                  <a:pt x="1424" y="1303"/>
                  <a:pt x="1453" y="1323"/>
                  <a:pt x="1494" y="1341"/>
                </a:cubicBezTo>
                <a:cubicBezTo>
                  <a:pt x="1519" y="1351"/>
                  <a:pt x="1601" y="1365"/>
                  <a:pt x="1626" y="1366"/>
                </a:cubicBezTo>
                <a:cubicBezTo>
                  <a:pt x="1662" y="1366"/>
                  <a:pt x="1695" y="1391"/>
                  <a:pt x="1731" y="1390"/>
                </a:cubicBezTo>
                <a:cubicBezTo>
                  <a:pt x="1832" y="1418"/>
                  <a:pt x="1801" y="1404"/>
                  <a:pt x="1965" y="1399"/>
                </a:cubicBezTo>
                <a:cubicBezTo>
                  <a:pt x="1993" y="1404"/>
                  <a:pt x="1974" y="1394"/>
                  <a:pt x="2004" y="1402"/>
                </a:cubicBezTo>
                <a:cubicBezTo>
                  <a:pt x="2008" y="1403"/>
                  <a:pt x="2028" y="1417"/>
                  <a:pt x="2028" y="1417"/>
                </a:cubicBezTo>
                <a:cubicBezTo>
                  <a:pt x="2044" y="1432"/>
                  <a:pt x="2069" y="1430"/>
                  <a:pt x="2088" y="1441"/>
                </a:cubicBezTo>
                <a:cubicBezTo>
                  <a:pt x="2118" y="1458"/>
                  <a:pt x="2145" y="1474"/>
                  <a:pt x="2178" y="1480"/>
                </a:cubicBezTo>
                <a:cubicBezTo>
                  <a:pt x="2191" y="1498"/>
                  <a:pt x="2214" y="1495"/>
                  <a:pt x="2235" y="1501"/>
                </a:cubicBezTo>
                <a:cubicBezTo>
                  <a:pt x="2255" y="1519"/>
                  <a:pt x="2270" y="1528"/>
                  <a:pt x="2295" y="1534"/>
                </a:cubicBezTo>
                <a:cubicBezTo>
                  <a:pt x="2313" y="1539"/>
                  <a:pt x="2326" y="1544"/>
                  <a:pt x="2342" y="1554"/>
                </a:cubicBezTo>
                <a:cubicBezTo>
                  <a:pt x="2347" y="1557"/>
                  <a:pt x="2349" y="1562"/>
                  <a:pt x="2355" y="1565"/>
                </a:cubicBezTo>
                <a:cubicBezTo>
                  <a:pt x="2362" y="1569"/>
                  <a:pt x="2379" y="1572"/>
                  <a:pt x="2379" y="1572"/>
                </a:cubicBezTo>
                <a:cubicBezTo>
                  <a:pt x="2386" y="1590"/>
                  <a:pt x="2400" y="1590"/>
                  <a:pt x="2413" y="1604"/>
                </a:cubicBezTo>
                <a:cubicBezTo>
                  <a:pt x="2419" y="1612"/>
                  <a:pt x="2429" y="1621"/>
                  <a:pt x="2438" y="1624"/>
                </a:cubicBezTo>
                <a:cubicBezTo>
                  <a:pt x="2471" y="1633"/>
                  <a:pt x="2486" y="1669"/>
                  <a:pt x="2520" y="1678"/>
                </a:cubicBezTo>
                <a:cubicBezTo>
                  <a:pt x="2523" y="1682"/>
                  <a:pt x="2536" y="1683"/>
                  <a:pt x="2537" y="1688"/>
                </a:cubicBezTo>
                <a:cubicBezTo>
                  <a:pt x="2539" y="1692"/>
                  <a:pt x="2531" y="1697"/>
                  <a:pt x="2534" y="1700"/>
                </a:cubicBezTo>
                <a:cubicBezTo>
                  <a:pt x="2548" y="1712"/>
                  <a:pt x="2586" y="1732"/>
                  <a:pt x="2586" y="1729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08" name="Freeform 24">
            <a:extLst>
              <a:ext uri="{FF2B5EF4-FFF2-40B4-BE49-F238E27FC236}">
                <a16:creationId xmlns="" xmlns:a16="http://schemas.microsoft.com/office/drawing/2014/main" id="{5E368712-D97C-4156-8E80-40347C8C626F}"/>
              </a:ext>
            </a:extLst>
          </p:cNvPr>
          <p:cNvSpPr>
            <a:spLocks/>
          </p:cNvSpPr>
          <p:nvPr/>
        </p:nvSpPr>
        <p:spPr bwMode="auto">
          <a:xfrm>
            <a:off x="8205790" y="3600451"/>
            <a:ext cx="1462087" cy="2109788"/>
          </a:xfrm>
          <a:custGeom>
            <a:avLst/>
            <a:gdLst>
              <a:gd name="T0" fmla="*/ 2147483647 w 921"/>
              <a:gd name="T1" fmla="*/ 0 h 1329"/>
              <a:gd name="T2" fmla="*/ 2147483647 w 921"/>
              <a:gd name="T3" fmla="*/ 2147483647 h 1329"/>
              <a:gd name="T4" fmla="*/ 2147483647 w 921"/>
              <a:gd name="T5" fmla="*/ 2147483647 h 1329"/>
              <a:gd name="T6" fmla="*/ 2147483647 w 921"/>
              <a:gd name="T7" fmla="*/ 2147483647 h 1329"/>
              <a:gd name="T8" fmla="*/ 2147483647 w 921"/>
              <a:gd name="T9" fmla="*/ 2147483647 h 1329"/>
              <a:gd name="T10" fmla="*/ 2147483647 w 921"/>
              <a:gd name="T11" fmla="*/ 2147483647 h 1329"/>
              <a:gd name="T12" fmla="*/ 2147483647 w 921"/>
              <a:gd name="T13" fmla="*/ 2147483647 h 1329"/>
              <a:gd name="T14" fmla="*/ 2147483647 w 921"/>
              <a:gd name="T15" fmla="*/ 2147483647 h 1329"/>
              <a:gd name="T16" fmla="*/ 2147483647 w 921"/>
              <a:gd name="T17" fmla="*/ 2147483647 h 1329"/>
              <a:gd name="T18" fmla="*/ 2147483647 w 921"/>
              <a:gd name="T19" fmla="*/ 2147483647 h 1329"/>
              <a:gd name="T20" fmla="*/ 2147483647 w 921"/>
              <a:gd name="T21" fmla="*/ 2147483647 h 1329"/>
              <a:gd name="T22" fmla="*/ 2147483647 w 921"/>
              <a:gd name="T23" fmla="*/ 2147483647 h 1329"/>
              <a:gd name="T24" fmla="*/ 2147483647 w 921"/>
              <a:gd name="T25" fmla="*/ 2147483647 h 1329"/>
              <a:gd name="T26" fmla="*/ 2147483647 w 921"/>
              <a:gd name="T27" fmla="*/ 2147483647 h 1329"/>
              <a:gd name="T28" fmla="*/ 2147483647 w 921"/>
              <a:gd name="T29" fmla="*/ 2147483647 h 1329"/>
              <a:gd name="T30" fmla="*/ 2147483647 w 921"/>
              <a:gd name="T31" fmla="*/ 2147483647 h 1329"/>
              <a:gd name="T32" fmla="*/ 2147483647 w 921"/>
              <a:gd name="T33" fmla="*/ 2147483647 h 1329"/>
              <a:gd name="T34" fmla="*/ 2147483647 w 921"/>
              <a:gd name="T35" fmla="*/ 2147483647 h 1329"/>
              <a:gd name="T36" fmla="*/ 2147483647 w 921"/>
              <a:gd name="T37" fmla="*/ 2147483647 h 1329"/>
              <a:gd name="T38" fmla="*/ 2147483647 w 921"/>
              <a:gd name="T39" fmla="*/ 2147483647 h 1329"/>
              <a:gd name="T40" fmla="*/ 0 w 921"/>
              <a:gd name="T41" fmla="*/ 2147483647 h 1329"/>
              <a:gd name="T42" fmla="*/ 2147483647 w 921"/>
              <a:gd name="T43" fmla="*/ 2147483647 h 1329"/>
              <a:gd name="T44" fmla="*/ 2147483647 w 921"/>
              <a:gd name="T45" fmla="*/ 2147483647 h 1329"/>
              <a:gd name="T46" fmla="*/ 2147483647 w 921"/>
              <a:gd name="T47" fmla="*/ 2147483647 h 1329"/>
              <a:gd name="T48" fmla="*/ 2147483647 w 921"/>
              <a:gd name="T49" fmla="*/ 2147483647 h 1329"/>
              <a:gd name="T50" fmla="*/ 2147483647 w 921"/>
              <a:gd name="T51" fmla="*/ 2147483647 h 1329"/>
              <a:gd name="T52" fmla="*/ 2147483647 w 921"/>
              <a:gd name="T53" fmla="*/ 2147483647 h 1329"/>
              <a:gd name="T54" fmla="*/ 2147483647 w 921"/>
              <a:gd name="T55" fmla="*/ 2147483647 h 1329"/>
              <a:gd name="T56" fmla="*/ 2147483647 w 921"/>
              <a:gd name="T57" fmla="*/ 2147483647 h 1329"/>
              <a:gd name="T58" fmla="*/ 2147483647 w 921"/>
              <a:gd name="T59" fmla="*/ 2147483647 h 1329"/>
              <a:gd name="T60" fmla="*/ 2147483647 w 921"/>
              <a:gd name="T61" fmla="*/ 2147483647 h 1329"/>
              <a:gd name="T62" fmla="*/ 2147483647 w 921"/>
              <a:gd name="T63" fmla="*/ 2147483647 h 1329"/>
              <a:gd name="T64" fmla="*/ 2147483647 w 921"/>
              <a:gd name="T65" fmla="*/ 2147483647 h 1329"/>
              <a:gd name="T66" fmla="*/ 2147483647 w 921"/>
              <a:gd name="T67" fmla="*/ 2147483647 h 1329"/>
              <a:gd name="T68" fmla="*/ 2147483647 w 921"/>
              <a:gd name="T69" fmla="*/ 2147483647 h 1329"/>
              <a:gd name="T70" fmla="*/ 2147483647 w 921"/>
              <a:gd name="T71" fmla="*/ 2147483647 h 1329"/>
              <a:gd name="T72" fmla="*/ 2147483647 w 921"/>
              <a:gd name="T73" fmla="*/ 2147483647 h 1329"/>
              <a:gd name="T74" fmla="*/ 2147483647 w 921"/>
              <a:gd name="T75" fmla="*/ 2147483647 h 132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21" h="1329">
                <a:moveTo>
                  <a:pt x="454" y="0"/>
                </a:moveTo>
                <a:cubicBezTo>
                  <a:pt x="448" y="4"/>
                  <a:pt x="442" y="7"/>
                  <a:pt x="435" y="11"/>
                </a:cubicBezTo>
                <a:cubicBezTo>
                  <a:pt x="432" y="13"/>
                  <a:pt x="426" y="17"/>
                  <a:pt x="426" y="17"/>
                </a:cubicBezTo>
                <a:cubicBezTo>
                  <a:pt x="416" y="30"/>
                  <a:pt x="409" y="31"/>
                  <a:pt x="392" y="36"/>
                </a:cubicBezTo>
                <a:cubicBezTo>
                  <a:pt x="389" y="37"/>
                  <a:pt x="383" y="38"/>
                  <a:pt x="383" y="38"/>
                </a:cubicBezTo>
                <a:cubicBezTo>
                  <a:pt x="371" y="49"/>
                  <a:pt x="370" y="55"/>
                  <a:pt x="355" y="58"/>
                </a:cubicBezTo>
                <a:cubicBezTo>
                  <a:pt x="330" y="72"/>
                  <a:pt x="331" y="65"/>
                  <a:pt x="314" y="88"/>
                </a:cubicBezTo>
                <a:cubicBezTo>
                  <a:pt x="314" y="89"/>
                  <a:pt x="286" y="101"/>
                  <a:pt x="280" y="105"/>
                </a:cubicBezTo>
                <a:cubicBezTo>
                  <a:pt x="265" y="114"/>
                  <a:pt x="240" y="119"/>
                  <a:pt x="222" y="119"/>
                </a:cubicBezTo>
                <a:cubicBezTo>
                  <a:pt x="212" y="122"/>
                  <a:pt x="205" y="127"/>
                  <a:pt x="195" y="130"/>
                </a:cubicBezTo>
                <a:cubicBezTo>
                  <a:pt x="199" y="149"/>
                  <a:pt x="225" y="166"/>
                  <a:pt x="204" y="178"/>
                </a:cubicBezTo>
                <a:cubicBezTo>
                  <a:pt x="200" y="190"/>
                  <a:pt x="179" y="199"/>
                  <a:pt x="172" y="204"/>
                </a:cubicBezTo>
                <a:cubicBezTo>
                  <a:pt x="167" y="211"/>
                  <a:pt x="173" y="211"/>
                  <a:pt x="171" y="219"/>
                </a:cubicBezTo>
                <a:cubicBezTo>
                  <a:pt x="167" y="240"/>
                  <a:pt x="177" y="239"/>
                  <a:pt x="162" y="252"/>
                </a:cubicBezTo>
                <a:cubicBezTo>
                  <a:pt x="153" y="275"/>
                  <a:pt x="149" y="308"/>
                  <a:pt x="123" y="315"/>
                </a:cubicBezTo>
                <a:cubicBezTo>
                  <a:pt x="109" y="333"/>
                  <a:pt x="89" y="362"/>
                  <a:pt x="79" y="373"/>
                </a:cubicBezTo>
                <a:cubicBezTo>
                  <a:pt x="69" y="384"/>
                  <a:pt x="67" y="373"/>
                  <a:pt x="63" y="381"/>
                </a:cubicBezTo>
                <a:cubicBezTo>
                  <a:pt x="58" y="422"/>
                  <a:pt x="78" y="396"/>
                  <a:pt x="57" y="423"/>
                </a:cubicBezTo>
                <a:cubicBezTo>
                  <a:pt x="50" y="432"/>
                  <a:pt x="39" y="453"/>
                  <a:pt x="39" y="453"/>
                </a:cubicBezTo>
                <a:cubicBezTo>
                  <a:pt x="36" y="459"/>
                  <a:pt x="40" y="447"/>
                  <a:pt x="32" y="466"/>
                </a:cubicBezTo>
                <a:cubicBezTo>
                  <a:pt x="26" y="484"/>
                  <a:pt x="2" y="542"/>
                  <a:pt x="0" y="564"/>
                </a:cubicBezTo>
                <a:cubicBezTo>
                  <a:pt x="1" y="573"/>
                  <a:pt x="6" y="618"/>
                  <a:pt x="21" y="597"/>
                </a:cubicBezTo>
                <a:cubicBezTo>
                  <a:pt x="54" y="612"/>
                  <a:pt x="47" y="616"/>
                  <a:pt x="81" y="624"/>
                </a:cubicBezTo>
                <a:cubicBezTo>
                  <a:pt x="98" y="637"/>
                  <a:pt x="124" y="648"/>
                  <a:pt x="144" y="654"/>
                </a:cubicBezTo>
                <a:cubicBezTo>
                  <a:pt x="153" y="654"/>
                  <a:pt x="155" y="657"/>
                  <a:pt x="165" y="660"/>
                </a:cubicBezTo>
                <a:cubicBezTo>
                  <a:pt x="173" y="662"/>
                  <a:pt x="189" y="667"/>
                  <a:pt x="195" y="669"/>
                </a:cubicBezTo>
                <a:cubicBezTo>
                  <a:pt x="201" y="671"/>
                  <a:pt x="193" y="666"/>
                  <a:pt x="204" y="675"/>
                </a:cubicBezTo>
                <a:cubicBezTo>
                  <a:pt x="215" y="684"/>
                  <a:pt x="247" y="703"/>
                  <a:pt x="264" y="723"/>
                </a:cubicBezTo>
                <a:cubicBezTo>
                  <a:pt x="281" y="743"/>
                  <a:pt x="295" y="779"/>
                  <a:pt x="309" y="798"/>
                </a:cubicBezTo>
                <a:cubicBezTo>
                  <a:pt x="323" y="817"/>
                  <a:pt x="339" y="825"/>
                  <a:pt x="348" y="837"/>
                </a:cubicBezTo>
                <a:cubicBezTo>
                  <a:pt x="357" y="849"/>
                  <a:pt x="355" y="862"/>
                  <a:pt x="360" y="870"/>
                </a:cubicBezTo>
                <a:cubicBezTo>
                  <a:pt x="365" y="878"/>
                  <a:pt x="373" y="878"/>
                  <a:pt x="378" y="882"/>
                </a:cubicBezTo>
                <a:cubicBezTo>
                  <a:pt x="383" y="886"/>
                  <a:pt x="384" y="885"/>
                  <a:pt x="393" y="894"/>
                </a:cubicBezTo>
                <a:cubicBezTo>
                  <a:pt x="402" y="903"/>
                  <a:pt x="423" y="926"/>
                  <a:pt x="435" y="939"/>
                </a:cubicBezTo>
                <a:cubicBezTo>
                  <a:pt x="447" y="952"/>
                  <a:pt x="437" y="950"/>
                  <a:pt x="465" y="972"/>
                </a:cubicBezTo>
                <a:cubicBezTo>
                  <a:pt x="493" y="994"/>
                  <a:pt x="562" y="1043"/>
                  <a:pt x="603" y="1071"/>
                </a:cubicBezTo>
                <a:cubicBezTo>
                  <a:pt x="644" y="1099"/>
                  <a:pt x="658" y="1097"/>
                  <a:pt x="711" y="1140"/>
                </a:cubicBezTo>
                <a:cubicBezTo>
                  <a:pt x="764" y="1183"/>
                  <a:pt x="876" y="1290"/>
                  <a:pt x="921" y="1329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09" name="Freeform 25">
            <a:extLst>
              <a:ext uri="{FF2B5EF4-FFF2-40B4-BE49-F238E27FC236}">
                <a16:creationId xmlns="" xmlns:a16="http://schemas.microsoft.com/office/drawing/2014/main" id="{CE020948-7083-4ED9-934E-342D939748A5}"/>
              </a:ext>
            </a:extLst>
          </p:cNvPr>
          <p:cNvSpPr>
            <a:spLocks/>
          </p:cNvSpPr>
          <p:nvPr/>
        </p:nvSpPr>
        <p:spPr bwMode="auto">
          <a:xfrm>
            <a:off x="7024690" y="4538665"/>
            <a:ext cx="1171575" cy="1190625"/>
          </a:xfrm>
          <a:custGeom>
            <a:avLst/>
            <a:gdLst>
              <a:gd name="T0" fmla="*/ 2147483647 w 738"/>
              <a:gd name="T1" fmla="*/ 0 h 750"/>
              <a:gd name="T2" fmla="*/ 2147483647 w 738"/>
              <a:gd name="T3" fmla="*/ 2147483647 h 750"/>
              <a:gd name="T4" fmla="*/ 2147483647 w 738"/>
              <a:gd name="T5" fmla="*/ 2147483647 h 750"/>
              <a:gd name="T6" fmla="*/ 2147483647 w 738"/>
              <a:gd name="T7" fmla="*/ 2147483647 h 750"/>
              <a:gd name="T8" fmla="*/ 2147483647 w 738"/>
              <a:gd name="T9" fmla="*/ 2147483647 h 750"/>
              <a:gd name="T10" fmla="*/ 2147483647 w 738"/>
              <a:gd name="T11" fmla="*/ 2147483647 h 750"/>
              <a:gd name="T12" fmla="*/ 2147483647 w 738"/>
              <a:gd name="T13" fmla="*/ 2147483647 h 750"/>
              <a:gd name="T14" fmla="*/ 2147483647 w 738"/>
              <a:gd name="T15" fmla="*/ 2147483647 h 750"/>
              <a:gd name="T16" fmla="*/ 2147483647 w 738"/>
              <a:gd name="T17" fmla="*/ 2147483647 h 750"/>
              <a:gd name="T18" fmla="*/ 2147483647 w 738"/>
              <a:gd name="T19" fmla="*/ 2147483647 h 750"/>
              <a:gd name="T20" fmla="*/ 2147483647 w 738"/>
              <a:gd name="T21" fmla="*/ 2147483647 h 750"/>
              <a:gd name="T22" fmla="*/ 2147483647 w 738"/>
              <a:gd name="T23" fmla="*/ 2147483647 h 750"/>
              <a:gd name="T24" fmla="*/ 2147483647 w 738"/>
              <a:gd name="T25" fmla="*/ 2147483647 h 750"/>
              <a:gd name="T26" fmla="*/ 2147483647 w 738"/>
              <a:gd name="T27" fmla="*/ 2147483647 h 750"/>
              <a:gd name="T28" fmla="*/ 2147483647 w 738"/>
              <a:gd name="T29" fmla="*/ 2147483647 h 750"/>
              <a:gd name="T30" fmla="*/ 2147483647 w 738"/>
              <a:gd name="T31" fmla="*/ 2147483647 h 750"/>
              <a:gd name="T32" fmla="*/ 2147483647 w 738"/>
              <a:gd name="T33" fmla="*/ 2147483647 h 750"/>
              <a:gd name="T34" fmla="*/ 2147483647 w 738"/>
              <a:gd name="T35" fmla="*/ 2147483647 h 750"/>
              <a:gd name="T36" fmla="*/ 2147483647 w 738"/>
              <a:gd name="T37" fmla="*/ 2147483647 h 750"/>
              <a:gd name="T38" fmla="*/ 2147483647 w 738"/>
              <a:gd name="T39" fmla="*/ 2147483647 h 750"/>
              <a:gd name="T40" fmla="*/ 2147483647 w 738"/>
              <a:gd name="T41" fmla="*/ 2147483647 h 750"/>
              <a:gd name="T42" fmla="*/ 2147483647 w 738"/>
              <a:gd name="T43" fmla="*/ 2147483647 h 750"/>
              <a:gd name="T44" fmla="*/ 0 w 738"/>
              <a:gd name="T45" fmla="*/ 2147483647 h 75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38" h="750">
                <a:moveTo>
                  <a:pt x="738" y="0"/>
                </a:moveTo>
                <a:cubicBezTo>
                  <a:pt x="727" y="1"/>
                  <a:pt x="716" y="1"/>
                  <a:pt x="705" y="3"/>
                </a:cubicBezTo>
                <a:cubicBezTo>
                  <a:pt x="694" y="5"/>
                  <a:pt x="688" y="20"/>
                  <a:pt x="678" y="24"/>
                </a:cubicBezTo>
                <a:cubicBezTo>
                  <a:pt x="671" y="27"/>
                  <a:pt x="650" y="29"/>
                  <a:pt x="645" y="30"/>
                </a:cubicBezTo>
                <a:cubicBezTo>
                  <a:pt x="617" y="39"/>
                  <a:pt x="589" y="46"/>
                  <a:pt x="561" y="54"/>
                </a:cubicBezTo>
                <a:cubicBezTo>
                  <a:pt x="542" y="60"/>
                  <a:pt x="526" y="71"/>
                  <a:pt x="507" y="75"/>
                </a:cubicBezTo>
                <a:cubicBezTo>
                  <a:pt x="486" y="80"/>
                  <a:pt x="471" y="84"/>
                  <a:pt x="453" y="93"/>
                </a:cubicBezTo>
                <a:cubicBezTo>
                  <a:pt x="442" y="99"/>
                  <a:pt x="429" y="97"/>
                  <a:pt x="417" y="102"/>
                </a:cubicBezTo>
                <a:cubicBezTo>
                  <a:pt x="406" y="107"/>
                  <a:pt x="398" y="117"/>
                  <a:pt x="387" y="120"/>
                </a:cubicBezTo>
                <a:cubicBezTo>
                  <a:pt x="370" y="124"/>
                  <a:pt x="353" y="130"/>
                  <a:pt x="336" y="135"/>
                </a:cubicBezTo>
                <a:cubicBezTo>
                  <a:pt x="303" y="144"/>
                  <a:pt x="276" y="171"/>
                  <a:pt x="246" y="186"/>
                </a:cubicBezTo>
                <a:cubicBezTo>
                  <a:pt x="243" y="187"/>
                  <a:pt x="240" y="187"/>
                  <a:pt x="237" y="189"/>
                </a:cubicBezTo>
                <a:cubicBezTo>
                  <a:pt x="231" y="193"/>
                  <a:pt x="225" y="197"/>
                  <a:pt x="219" y="201"/>
                </a:cubicBezTo>
                <a:cubicBezTo>
                  <a:pt x="213" y="205"/>
                  <a:pt x="207" y="222"/>
                  <a:pt x="207" y="222"/>
                </a:cubicBezTo>
                <a:cubicBezTo>
                  <a:pt x="196" y="239"/>
                  <a:pt x="182" y="248"/>
                  <a:pt x="171" y="264"/>
                </a:cubicBezTo>
                <a:cubicBezTo>
                  <a:pt x="177" y="302"/>
                  <a:pt x="177" y="332"/>
                  <a:pt x="165" y="369"/>
                </a:cubicBezTo>
                <a:cubicBezTo>
                  <a:pt x="168" y="404"/>
                  <a:pt x="176" y="443"/>
                  <a:pt x="165" y="477"/>
                </a:cubicBezTo>
                <a:cubicBezTo>
                  <a:pt x="164" y="529"/>
                  <a:pt x="166" y="581"/>
                  <a:pt x="162" y="633"/>
                </a:cubicBezTo>
                <a:cubicBezTo>
                  <a:pt x="160" y="650"/>
                  <a:pt x="117" y="660"/>
                  <a:pt x="117" y="660"/>
                </a:cubicBezTo>
                <a:cubicBezTo>
                  <a:pt x="110" y="670"/>
                  <a:pt x="105" y="674"/>
                  <a:pt x="93" y="678"/>
                </a:cubicBezTo>
                <a:cubicBezTo>
                  <a:pt x="84" y="692"/>
                  <a:pt x="65" y="699"/>
                  <a:pt x="51" y="708"/>
                </a:cubicBezTo>
                <a:cubicBezTo>
                  <a:pt x="45" y="712"/>
                  <a:pt x="33" y="720"/>
                  <a:pt x="33" y="720"/>
                </a:cubicBezTo>
                <a:cubicBezTo>
                  <a:pt x="27" y="728"/>
                  <a:pt x="11" y="750"/>
                  <a:pt x="0" y="75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10" name="Freeform 26">
            <a:extLst>
              <a:ext uri="{FF2B5EF4-FFF2-40B4-BE49-F238E27FC236}">
                <a16:creationId xmlns="" xmlns:a16="http://schemas.microsoft.com/office/drawing/2014/main" id="{98417151-D518-44AD-9BDE-6E0650F6676C}"/>
              </a:ext>
            </a:extLst>
          </p:cNvPr>
          <p:cNvSpPr>
            <a:spLocks/>
          </p:cNvSpPr>
          <p:nvPr/>
        </p:nvSpPr>
        <p:spPr bwMode="auto">
          <a:xfrm>
            <a:off x="8872539" y="3100390"/>
            <a:ext cx="1104900" cy="414337"/>
          </a:xfrm>
          <a:custGeom>
            <a:avLst/>
            <a:gdLst>
              <a:gd name="T0" fmla="*/ 0 w 696"/>
              <a:gd name="T1" fmla="*/ 2147483647 h 261"/>
              <a:gd name="T2" fmla="*/ 2147483647 w 696"/>
              <a:gd name="T3" fmla="*/ 2147483647 h 261"/>
              <a:gd name="T4" fmla="*/ 2147483647 w 696"/>
              <a:gd name="T5" fmla="*/ 2147483647 h 261"/>
              <a:gd name="T6" fmla="*/ 2147483647 w 696"/>
              <a:gd name="T7" fmla="*/ 2147483647 h 261"/>
              <a:gd name="T8" fmla="*/ 2147483647 w 696"/>
              <a:gd name="T9" fmla="*/ 2147483647 h 261"/>
              <a:gd name="T10" fmla="*/ 2147483647 w 696"/>
              <a:gd name="T11" fmla="*/ 2147483647 h 261"/>
              <a:gd name="T12" fmla="*/ 2147483647 w 696"/>
              <a:gd name="T13" fmla="*/ 2147483647 h 261"/>
              <a:gd name="T14" fmla="*/ 2147483647 w 696"/>
              <a:gd name="T15" fmla="*/ 2147483647 h 261"/>
              <a:gd name="T16" fmla="*/ 2147483647 w 696"/>
              <a:gd name="T17" fmla="*/ 2147483647 h 261"/>
              <a:gd name="T18" fmla="*/ 2147483647 w 696"/>
              <a:gd name="T19" fmla="*/ 2147483647 h 261"/>
              <a:gd name="T20" fmla="*/ 2147483647 w 696"/>
              <a:gd name="T21" fmla="*/ 2147483647 h 261"/>
              <a:gd name="T22" fmla="*/ 2147483647 w 696"/>
              <a:gd name="T23" fmla="*/ 2147483647 h 261"/>
              <a:gd name="T24" fmla="*/ 2147483647 w 696"/>
              <a:gd name="T25" fmla="*/ 2147483647 h 261"/>
              <a:gd name="T26" fmla="*/ 2147483647 w 696"/>
              <a:gd name="T27" fmla="*/ 2147483647 h 261"/>
              <a:gd name="T28" fmla="*/ 2147483647 w 696"/>
              <a:gd name="T29" fmla="*/ 2147483647 h 261"/>
              <a:gd name="T30" fmla="*/ 2147483647 w 696"/>
              <a:gd name="T31" fmla="*/ 2147483647 h 261"/>
              <a:gd name="T32" fmla="*/ 2147483647 w 696"/>
              <a:gd name="T33" fmla="*/ 0 h 26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6" h="261">
                <a:moveTo>
                  <a:pt x="0" y="261"/>
                </a:moveTo>
                <a:cubicBezTo>
                  <a:pt x="9" y="254"/>
                  <a:pt x="42" y="236"/>
                  <a:pt x="60" y="225"/>
                </a:cubicBezTo>
                <a:cubicBezTo>
                  <a:pt x="78" y="214"/>
                  <a:pt x="94" y="203"/>
                  <a:pt x="108" y="195"/>
                </a:cubicBezTo>
                <a:cubicBezTo>
                  <a:pt x="132" y="179"/>
                  <a:pt x="131" y="185"/>
                  <a:pt x="147" y="177"/>
                </a:cubicBezTo>
                <a:cubicBezTo>
                  <a:pt x="163" y="169"/>
                  <a:pt x="175" y="153"/>
                  <a:pt x="201" y="144"/>
                </a:cubicBezTo>
                <a:cubicBezTo>
                  <a:pt x="233" y="131"/>
                  <a:pt x="273" y="132"/>
                  <a:pt x="303" y="126"/>
                </a:cubicBezTo>
                <a:cubicBezTo>
                  <a:pt x="333" y="120"/>
                  <a:pt x="363" y="111"/>
                  <a:pt x="384" y="108"/>
                </a:cubicBezTo>
                <a:cubicBezTo>
                  <a:pt x="403" y="102"/>
                  <a:pt x="405" y="108"/>
                  <a:pt x="429" y="105"/>
                </a:cubicBezTo>
                <a:cubicBezTo>
                  <a:pt x="452" y="97"/>
                  <a:pt x="468" y="89"/>
                  <a:pt x="492" y="81"/>
                </a:cubicBezTo>
                <a:cubicBezTo>
                  <a:pt x="515" y="73"/>
                  <a:pt x="540" y="61"/>
                  <a:pt x="564" y="60"/>
                </a:cubicBezTo>
                <a:cubicBezTo>
                  <a:pt x="580" y="55"/>
                  <a:pt x="587" y="62"/>
                  <a:pt x="600" y="54"/>
                </a:cubicBezTo>
                <a:cubicBezTo>
                  <a:pt x="611" y="46"/>
                  <a:pt x="627" y="47"/>
                  <a:pt x="639" y="39"/>
                </a:cubicBezTo>
                <a:cubicBezTo>
                  <a:pt x="641" y="36"/>
                  <a:pt x="642" y="32"/>
                  <a:pt x="645" y="30"/>
                </a:cubicBezTo>
                <a:cubicBezTo>
                  <a:pt x="650" y="27"/>
                  <a:pt x="663" y="24"/>
                  <a:pt x="663" y="24"/>
                </a:cubicBezTo>
                <a:cubicBezTo>
                  <a:pt x="665" y="21"/>
                  <a:pt x="666" y="17"/>
                  <a:pt x="669" y="15"/>
                </a:cubicBezTo>
                <a:cubicBezTo>
                  <a:pt x="674" y="12"/>
                  <a:pt x="687" y="9"/>
                  <a:pt x="687" y="9"/>
                </a:cubicBezTo>
                <a:cubicBezTo>
                  <a:pt x="690" y="6"/>
                  <a:pt x="696" y="0"/>
                  <a:pt x="696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11" name="Freeform 27">
            <a:extLst>
              <a:ext uri="{FF2B5EF4-FFF2-40B4-BE49-F238E27FC236}">
                <a16:creationId xmlns="" xmlns:a16="http://schemas.microsoft.com/office/drawing/2014/main" id="{1167A855-C73C-465F-BB28-017982E3F495}"/>
              </a:ext>
            </a:extLst>
          </p:cNvPr>
          <p:cNvSpPr>
            <a:spLocks/>
          </p:cNvSpPr>
          <p:nvPr/>
        </p:nvSpPr>
        <p:spPr bwMode="auto">
          <a:xfrm>
            <a:off x="9372601" y="3309938"/>
            <a:ext cx="604839" cy="576263"/>
          </a:xfrm>
          <a:custGeom>
            <a:avLst/>
            <a:gdLst>
              <a:gd name="T0" fmla="*/ 0 w 381"/>
              <a:gd name="T1" fmla="*/ 0 h 363"/>
              <a:gd name="T2" fmla="*/ 2147483647 w 381"/>
              <a:gd name="T3" fmla="*/ 2147483647 h 363"/>
              <a:gd name="T4" fmla="*/ 2147483647 w 381"/>
              <a:gd name="T5" fmla="*/ 2147483647 h 363"/>
              <a:gd name="T6" fmla="*/ 2147483647 w 381"/>
              <a:gd name="T7" fmla="*/ 2147483647 h 363"/>
              <a:gd name="T8" fmla="*/ 2147483647 w 381"/>
              <a:gd name="T9" fmla="*/ 2147483647 h 363"/>
              <a:gd name="T10" fmla="*/ 2147483647 w 381"/>
              <a:gd name="T11" fmla="*/ 2147483647 h 363"/>
              <a:gd name="T12" fmla="*/ 2147483647 w 381"/>
              <a:gd name="T13" fmla="*/ 2147483647 h 363"/>
              <a:gd name="T14" fmla="*/ 2147483647 w 381"/>
              <a:gd name="T15" fmla="*/ 2147483647 h 363"/>
              <a:gd name="T16" fmla="*/ 2147483647 w 381"/>
              <a:gd name="T17" fmla="*/ 2147483647 h 363"/>
              <a:gd name="T18" fmla="*/ 2147483647 w 381"/>
              <a:gd name="T19" fmla="*/ 2147483647 h 363"/>
              <a:gd name="T20" fmla="*/ 2147483647 w 381"/>
              <a:gd name="T21" fmla="*/ 2147483647 h 363"/>
              <a:gd name="T22" fmla="*/ 2147483647 w 381"/>
              <a:gd name="T23" fmla="*/ 2147483647 h 363"/>
              <a:gd name="T24" fmla="*/ 2147483647 w 381"/>
              <a:gd name="T25" fmla="*/ 2147483647 h 3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81" h="363">
                <a:moveTo>
                  <a:pt x="0" y="0"/>
                </a:moveTo>
                <a:cubicBezTo>
                  <a:pt x="5" y="14"/>
                  <a:pt x="25" y="63"/>
                  <a:pt x="33" y="81"/>
                </a:cubicBezTo>
                <a:cubicBezTo>
                  <a:pt x="42" y="98"/>
                  <a:pt x="49" y="98"/>
                  <a:pt x="57" y="105"/>
                </a:cubicBezTo>
                <a:cubicBezTo>
                  <a:pt x="58" y="107"/>
                  <a:pt x="78" y="119"/>
                  <a:pt x="84" y="123"/>
                </a:cubicBezTo>
                <a:cubicBezTo>
                  <a:pt x="89" y="139"/>
                  <a:pt x="85" y="129"/>
                  <a:pt x="99" y="150"/>
                </a:cubicBezTo>
                <a:cubicBezTo>
                  <a:pt x="107" y="163"/>
                  <a:pt x="114" y="192"/>
                  <a:pt x="123" y="207"/>
                </a:cubicBezTo>
                <a:cubicBezTo>
                  <a:pt x="132" y="222"/>
                  <a:pt x="144" y="233"/>
                  <a:pt x="153" y="243"/>
                </a:cubicBezTo>
                <a:cubicBezTo>
                  <a:pt x="162" y="253"/>
                  <a:pt x="168" y="264"/>
                  <a:pt x="177" y="270"/>
                </a:cubicBezTo>
                <a:cubicBezTo>
                  <a:pt x="190" y="283"/>
                  <a:pt x="193" y="277"/>
                  <a:pt x="210" y="282"/>
                </a:cubicBezTo>
                <a:cubicBezTo>
                  <a:pt x="216" y="284"/>
                  <a:pt x="231" y="297"/>
                  <a:pt x="231" y="297"/>
                </a:cubicBezTo>
                <a:cubicBezTo>
                  <a:pt x="243" y="305"/>
                  <a:pt x="268" y="312"/>
                  <a:pt x="291" y="321"/>
                </a:cubicBezTo>
                <a:cubicBezTo>
                  <a:pt x="314" y="330"/>
                  <a:pt x="351" y="344"/>
                  <a:pt x="366" y="351"/>
                </a:cubicBezTo>
                <a:cubicBezTo>
                  <a:pt x="377" y="359"/>
                  <a:pt x="372" y="354"/>
                  <a:pt x="381" y="363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12" name="Freeform 28">
            <a:extLst>
              <a:ext uri="{FF2B5EF4-FFF2-40B4-BE49-F238E27FC236}">
                <a16:creationId xmlns="" xmlns:a16="http://schemas.microsoft.com/office/drawing/2014/main" id="{D420E93A-87F8-446A-BAA7-BA210E0A6DA8}"/>
              </a:ext>
            </a:extLst>
          </p:cNvPr>
          <p:cNvSpPr>
            <a:spLocks/>
          </p:cNvSpPr>
          <p:nvPr/>
        </p:nvSpPr>
        <p:spPr bwMode="auto">
          <a:xfrm>
            <a:off x="5329237" y="941389"/>
            <a:ext cx="4652963" cy="701675"/>
          </a:xfrm>
          <a:custGeom>
            <a:avLst/>
            <a:gdLst>
              <a:gd name="T0" fmla="*/ 0 w 2931"/>
              <a:gd name="T1" fmla="*/ 2147483647 h 442"/>
              <a:gd name="T2" fmla="*/ 2147483647 w 2931"/>
              <a:gd name="T3" fmla="*/ 2147483647 h 442"/>
              <a:gd name="T4" fmla="*/ 2147483647 w 2931"/>
              <a:gd name="T5" fmla="*/ 2147483647 h 442"/>
              <a:gd name="T6" fmla="*/ 2147483647 w 2931"/>
              <a:gd name="T7" fmla="*/ 2147483647 h 442"/>
              <a:gd name="T8" fmla="*/ 2147483647 w 2931"/>
              <a:gd name="T9" fmla="*/ 2147483647 h 442"/>
              <a:gd name="T10" fmla="*/ 2147483647 w 2931"/>
              <a:gd name="T11" fmla="*/ 2147483647 h 442"/>
              <a:gd name="T12" fmla="*/ 2147483647 w 2931"/>
              <a:gd name="T13" fmla="*/ 2147483647 h 442"/>
              <a:gd name="T14" fmla="*/ 2147483647 w 2931"/>
              <a:gd name="T15" fmla="*/ 2147483647 h 442"/>
              <a:gd name="T16" fmla="*/ 2147483647 w 2931"/>
              <a:gd name="T17" fmla="*/ 2147483647 h 442"/>
              <a:gd name="T18" fmla="*/ 2147483647 w 2931"/>
              <a:gd name="T19" fmla="*/ 2147483647 h 442"/>
              <a:gd name="T20" fmla="*/ 2147483647 w 2931"/>
              <a:gd name="T21" fmla="*/ 2147483647 h 442"/>
              <a:gd name="T22" fmla="*/ 2147483647 w 2931"/>
              <a:gd name="T23" fmla="*/ 2147483647 h 442"/>
              <a:gd name="T24" fmla="*/ 2147483647 w 2931"/>
              <a:gd name="T25" fmla="*/ 2147483647 h 442"/>
              <a:gd name="T26" fmla="*/ 2147483647 w 2931"/>
              <a:gd name="T27" fmla="*/ 2147483647 h 442"/>
              <a:gd name="T28" fmla="*/ 2147483647 w 2931"/>
              <a:gd name="T29" fmla="*/ 2147483647 h 442"/>
              <a:gd name="T30" fmla="*/ 2147483647 w 2931"/>
              <a:gd name="T31" fmla="*/ 2147483647 h 442"/>
              <a:gd name="T32" fmla="*/ 2147483647 w 2931"/>
              <a:gd name="T33" fmla="*/ 2147483647 h 442"/>
              <a:gd name="T34" fmla="*/ 2147483647 w 2931"/>
              <a:gd name="T35" fmla="*/ 2147483647 h 442"/>
              <a:gd name="T36" fmla="*/ 2147483647 w 2931"/>
              <a:gd name="T37" fmla="*/ 2147483647 h 442"/>
              <a:gd name="T38" fmla="*/ 2147483647 w 2931"/>
              <a:gd name="T39" fmla="*/ 2147483647 h 442"/>
              <a:gd name="T40" fmla="*/ 2147483647 w 2931"/>
              <a:gd name="T41" fmla="*/ 2147483647 h 442"/>
              <a:gd name="T42" fmla="*/ 2147483647 w 2931"/>
              <a:gd name="T43" fmla="*/ 2147483647 h 442"/>
              <a:gd name="T44" fmla="*/ 2147483647 w 2931"/>
              <a:gd name="T45" fmla="*/ 2147483647 h 442"/>
              <a:gd name="T46" fmla="*/ 2147483647 w 2931"/>
              <a:gd name="T47" fmla="*/ 2147483647 h 442"/>
              <a:gd name="T48" fmla="*/ 2147483647 w 2931"/>
              <a:gd name="T49" fmla="*/ 2147483647 h 442"/>
              <a:gd name="T50" fmla="*/ 2147483647 w 2931"/>
              <a:gd name="T51" fmla="*/ 2147483647 h 442"/>
              <a:gd name="T52" fmla="*/ 2147483647 w 2931"/>
              <a:gd name="T53" fmla="*/ 2147483647 h 442"/>
              <a:gd name="T54" fmla="*/ 2147483647 w 2931"/>
              <a:gd name="T55" fmla="*/ 2147483647 h 442"/>
              <a:gd name="T56" fmla="*/ 2147483647 w 2931"/>
              <a:gd name="T57" fmla="*/ 2147483647 h 442"/>
              <a:gd name="T58" fmla="*/ 2147483647 w 2931"/>
              <a:gd name="T59" fmla="*/ 2147483647 h 442"/>
              <a:gd name="T60" fmla="*/ 2147483647 w 2931"/>
              <a:gd name="T61" fmla="*/ 2147483647 h 442"/>
              <a:gd name="T62" fmla="*/ 2147483647 w 2931"/>
              <a:gd name="T63" fmla="*/ 2147483647 h 442"/>
              <a:gd name="T64" fmla="*/ 2147483647 w 2931"/>
              <a:gd name="T65" fmla="*/ 2147483647 h 442"/>
              <a:gd name="T66" fmla="*/ 2147483647 w 2931"/>
              <a:gd name="T67" fmla="*/ 2147483647 h 442"/>
              <a:gd name="T68" fmla="*/ 2147483647 w 2931"/>
              <a:gd name="T69" fmla="*/ 2147483647 h 442"/>
              <a:gd name="T70" fmla="*/ 2147483647 w 2931"/>
              <a:gd name="T71" fmla="*/ 2147483647 h 442"/>
              <a:gd name="T72" fmla="*/ 2147483647 w 2931"/>
              <a:gd name="T73" fmla="*/ 2147483647 h 44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931" h="442">
                <a:moveTo>
                  <a:pt x="0" y="169"/>
                </a:moveTo>
                <a:cubicBezTo>
                  <a:pt x="6" y="163"/>
                  <a:pt x="13" y="139"/>
                  <a:pt x="24" y="127"/>
                </a:cubicBezTo>
                <a:cubicBezTo>
                  <a:pt x="35" y="115"/>
                  <a:pt x="55" y="106"/>
                  <a:pt x="66" y="100"/>
                </a:cubicBezTo>
                <a:cubicBezTo>
                  <a:pt x="76" y="92"/>
                  <a:pt x="83" y="91"/>
                  <a:pt x="93" y="88"/>
                </a:cubicBezTo>
                <a:cubicBezTo>
                  <a:pt x="103" y="85"/>
                  <a:pt x="115" y="81"/>
                  <a:pt x="123" y="79"/>
                </a:cubicBezTo>
                <a:cubicBezTo>
                  <a:pt x="135" y="76"/>
                  <a:pt x="137" y="79"/>
                  <a:pt x="144" y="76"/>
                </a:cubicBezTo>
                <a:cubicBezTo>
                  <a:pt x="151" y="73"/>
                  <a:pt x="160" y="63"/>
                  <a:pt x="168" y="58"/>
                </a:cubicBezTo>
                <a:cubicBezTo>
                  <a:pt x="178" y="43"/>
                  <a:pt x="171" y="52"/>
                  <a:pt x="192" y="43"/>
                </a:cubicBezTo>
                <a:cubicBezTo>
                  <a:pt x="197" y="39"/>
                  <a:pt x="207" y="19"/>
                  <a:pt x="207" y="19"/>
                </a:cubicBezTo>
                <a:cubicBezTo>
                  <a:pt x="213" y="13"/>
                  <a:pt x="220" y="14"/>
                  <a:pt x="228" y="13"/>
                </a:cubicBezTo>
                <a:cubicBezTo>
                  <a:pt x="237" y="12"/>
                  <a:pt x="240" y="2"/>
                  <a:pt x="258" y="1"/>
                </a:cubicBezTo>
                <a:cubicBezTo>
                  <a:pt x="276" y="0"/>
                  <a:pt x="299" y="1"/>
                  <a:pt x="336" y="7"/>
                </a:cubicBezTo>
                <a:cubicBezTo>
                  <a:pt x="384" y="23"/>
                  <a:pt x="433" y="35"/>
                  <a:pt x="483" y="40"/>
                </a:cubicBezTo>
                <a:cubicBezTo>
                  <a:pt x="510" y="47"/>
                  <a:pt x="539" y="49"/>
                  <a:pt x="567" y="52"/>
                </a:cubicBezTo>
                <a:cubicBezTo>
                  <a:pt x="596" y="58"/>
                  <a:pt x="613" y="71"/>
                  <a:pt x="645" y="73"/>
                </a:cubicBezTo>
                <a:cubicBezTo>
                  <a:pt x="657" y="76"/>
                  <a:pt x="673" y="77"/>
                  <a:pt x="684" y="82"/>
                </a:cubicBezTo>
                <a:cubicBezTo>
                  <a:pt x="696" y="88"/>
                  <a:pt x="707" y="88"/>
                  <a:pt x="720" y="91"/>
                </a:cubicBezTo>
                <a:cubicBezTo>
                  <a:pt x="749" y="97"/>
                  <a:pt x="770" y="107"/>
                  <a:pt x="801" y="109"/>
                </a:cubicBezTo>
                <a:cubicBezTo>
                  <a:pt x="824" y="117"/>
                  <a:pt x="855" y="124"/>
                  <a:pt x="879" y="127"/>
                </a:cubicBezTo>
                <a:cubicBezTo>
                  <a:pt x="907" y="136"/>
                  <a:pt x="916" y="137"/>
                  <a:pt x="948" y="139"/>
                </a:cubicBezTo>
                <a:cubicBezTo>
                  <a:pt x="985" y="146"/>
                  <a:pt x="965" y="147"/>
                  <a:pt x="996" y="151"/>
                </a:cubicBezTo>
                <a:cubicBezTo>
                  <a:pt x="1032" y="157"/>
                  <a:pt x="1057" y="161"/>
                  <a:pt x="1086" y="181"/>
                </a:cubicBezTo>
                <a:cubicBezTo>
                  <a:pt x="1089" y="186"/>
                  <a:pt x="1112" y="198"/>
                  <a:pt x="1119" y="202"/>
                </a:cubicBezTo>
                <a:cubicBezTo>
                  <a:pt x="1125" y="205"/>
                  <a:pt x="1134" y="217"/>
                  <a:pt x="1134" y="217"/>
                </a:cubicBezTo>
                <a:cubicBezTo>
                  <a:pt x="1153" y="245"/>
                  <a:pt x="1143" y="237"/>
                  <a:pt x="1167" y="253"/>
                </a:cubicBezTo>
                <a:cubicBezTo>
                  <a:pt x="1173" y="279"/>
                  <a:pt x="1197" y="296"/>
                  <a:pt x="1221" y="304"/>
                </a:cubicBezTo>
                <a:cubicBezTo>
                  <a:pt x="1235" y="318"/>
                  <a:pt x="1253" y="329"/>
                  <a:pt x="1269" y="340"/>
                </a:cubicBezTo>
                <a:cubicBezTo>
                  <a:pt x="1284" y="351"/>
                  <a:pt x="1288" y="363"/>
                  <a:pt x="1314" y="370"/>
                </a:cubicBezTo>
                <a:cubicBezTo>
                  <a:pt x="1340" y="377"/>
                  <a:pt x="1392" y="380"/>
                  <a:pt x="1428" y="385"/>
                </a:cubicBezTo>
                <a:cubicBezTo>
                  <a:pt x="1472" y="396"/>
                  <a:pt x="1466" y="397"/>
                  <a:pt x="1530" y="400"/>
                </a:cubicBezTo>
                <a:cubicBezTo>
                  <a:pt x="1677" y="416"/>
                  <a:pt x="1820" y="427"/>
                  <a:pt x="1968" y="430"/>
                </a:cubicBezTo>
                <a:cubicBezTo>
                  <a:pt x="2056" y="436"/>
                  <a:pt x="2042" y="427"/>
                  <a:pt x="2064" y="427"/>
                </a:cubicBezTo>
                <a:cubicBezTo>
                  <a:pt x="2087" y="427"/>
                  <a:pt x="2062" y="427"/>
                  <a:pt x="2109" y="427"/>
                </a:cubicBezTo>
                <a:cubicBezTo>
                  <a:pt x="2156" y="427"/>
                  <a:pt x="2265" y="425"/>
                  <a:pt x="2346" y="424"/>
                </a:cubicBezTo>
                <a:cubicBezTo>
                  <a:pt x="2405" y="404"/>
                  <a:pt x="2525" y="421"/>
                  <a:pt x="2595" y="424"/>
                </a:cubicBezTo>
                <a:cubicBezTo>
                  <a:pt x="2693" y="420"/>
                  <a:pt x="2784" y="425"/>
                  <a:pt x="2883" y="430"/>
                </a:cubicBezTo>
                <a:cubicBezTo>
                  <a:pt x="2894" y="434"/>
                  <a:pt x="2919" y="442"/>
                  <a:pt x="2931" y="442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420" name="Group 36">
            <a:extLst>
              <a:ext uri="{FF2B5EF4-FFF2-40B4-BE49-F238E27FC236}">
                <a16:creationId xmlns="" xmlns:a16="http://schemas.microsoft.com/office/drawing/2014/main" id="{37AEF725-24EA-4F2E-991F-5596EDE235C3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1235077"/>
            <a:ext cx="3149600" cy="2212975"/>
            <a:chOff x="432" y="774"/>
            <a:chExt cx="1984" cy="1394"/>
          </a:xfrm>
        </p:grpSpPr>
        <p:sp>
          <p:nvSpPr>
            <p:cNvPr id="105499" name="Line 33">
              <a:extLst>
                <a:ext uri="{FF2B5EF4-FFF2-40B4-BE49-F238E27FC236}">
                  <a16:creationId xmlns="" xmlns:a16="http://schemas.microsoft.com/office/drawing/2014/main" id="{9A06B4F5-AB3F-49FD-ACC5-EA24BE407C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" y="920"/>
              <a:ext cx="1776" cy="1248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00" name="Freeform 34">
              <a:extLst>
                <a:ext uri="{FF2B5EF4-FFF2-40B4-BE49-F238E27FC236}">
                  <a16:creationId xmlns="" xmlns:a16="http://schemas.microsoft.com/office/drawing/2014/main" id="{5A5D871C-F121-417D-9DAD-FD1933F31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" y="774"/>
              <a:ext cx="210" cy="154"/>
            </a:xfrm>
            <a:custGeom>
              <a:avLst/>
              <a:gdLst>
                <a:gd name="T0" fmla="*/ 0 w 210"/>
                <a:gd name="T1" fmla="*/ 148 h 154"/>
                <a:gd name="T2" fmla="*/ 14 w 210"/>
                <a:gd name="T3" fmla="*/ 152 h 154"/>
                <a:gd name="T4" fmla="*/ 46 w 210"/>
                <a:gd name="T5" fmla="*/ 134 h 154"/>
                <a:gd name="T6" fmla="*/ 72 w 210"/>
                <a:gd name="T7" fmla="*/ 126 h 154"/>
                <a:gd name="T8" fmla="*/ 80 w 210"/>
                <a:gd name="T9" fmla="*/ 116 h 154"/>
                <a:gd name="T10" fmla="*/ 96 w 210"/>
                <a:gd name="T11" fmla="*/ 106 h 154"/>
                <a:gd name="T12" fmla="*/ 114 w 210"/>
                <a:gd name="T13" fmla="*/ 94 h 154"/>
                <a:gd name="T14" fmla="*/ 120 w 210"/>
                <a:gd name="T15" fmla="*/ 88 h 154"/>
                <a:gd name="T16" fmla="*/ 156 w 210"/>
                <a:gd name="T17" fmla="*/ 66 h 154"/>
                <a:gd name="T18" fmla="*/ 206 w 210"/>
                <a:gd name="T19" fmla="*/ 14 h 154"/>
                <a:gd name="T20" fmla="*/ 210 w 210"/>
                <a:gd name="T21" fmla="*/ 0 h 1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0" h="154">
                  <a:moveTo>
                    <a:pt x="0" y="148"/>
                  </a:moveTo>
                  <a:cubicBezTo>
                    <a:pt x="2" y="147"/>
                    <a:pt x="6" y="154"/>
                    <a:pt x="14" y="152"/>
                  </a:cubicBezTo>
                  <a:cubicBezTo>
                    <a:pt x="22" y="150"/>
                    <a:pt x="36" y="138"/>
                    <a:pt x="46" y="134"/>
                  </a:cubicBezTo>
                  <a:cubicBezTo>
                    <a:pt x="54" y="132"/>
                    <a:pt x="72" y="126"/>
                    <a:pt x="72" y="126"/>
                  </a:cubicBezTo>
                  <a:cubicBezTo>
                    <a:pt x="75" y="122"/>
                    <a:pt x="76" y="119"/>
                    <a:pt x="80" y="116"/>
                  </a:cubicBezTo>
                  <a:cubicBezTo>
                    <a:pt x="83" y="113"/>
                    <a:pt x="93" y="109"/>
                    <a:pt x="96" y="106"/>
                  </a:cubicBezTo>
                  <a:cubicBezTo>
                    <a:pt x="101" y="102"/>
                    <a:pt x="110" y="97"/>
                    <a:pt x="114" y="94"/>
                  </a:cubicBezTo>
                  <a:cubicBezTo>
                    <a:pt x="118" y="91"/>
                    <a:pt x="113" y="93"/>
                    <a:pt x="120" y="88"/>
                  </a:cubicBezTo>
                  <a:cubicBezTo>
                    <a:pt x="127" y="83"/>
                    <a:pt x="142" y="78"/>
                    <a:pt x="156" y="66"/>
                  </a:cubicBezTo>
                  <a:cubicBezTo>
                    <a:pt x="170" y="45"/>
                    <a:pt x="185" y="28"/>
                    <a:pt x="206" y="14"/>
                  </a:cubicBezTo>
                  <a:cubicBezTo>
                    <a:pt x="207" y="10"/>
                    <a:pt x="210" y="0"/>
                    <a:pt x="210" y="0"/>
                  </a:cubicBezTo>
                </a:path>
              </a:pathLst>
            </a:custGeom>
            <a:noFill/>
            <a:ln w="190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430" name="Line 46">
            <a:extLst>
              <a:ext uri="{FF2B5EF4-FFF2-40B4-BE49-F238E27FC236}">
                <a16:creationId xmlns="" xmlns:a16="http://schemas.microsoft.com/office/drawing/2014/main" id="{47E5008B-B692-49C3-8625-7A6A32A0200B}"/>
              </a:ext>
            </a:extLst>
          </p:cNvPr>
          <p:cNvSpPr>
            <a:spLocks noChangeShapeType="1"/>
          </p:cNvSpPr>
          <p:nvPr/>
        </p:nvSpPr>
        <p:spPr bwMode="auto">
          <a:xfrm rot="21420000" flipH="1">
            <a:off x="5497513" y="3586163"/>
            <a:ext cx="152400" cy="201612"/>
          </a:xfrm>
          <a:prstGeom prst="line">
            <a:avLst/>
          </a:prstGeom>
          <a:noFill/>
          <a:ln w="190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D6BC3F08-5DB4-47CD-913F-75B15A245596}"/>
              </a:ext>
            </a:extLst>
          </p:cNvPr>
          <p:cNvSpPr txBox="1"/>
          <p:nvPr/>
        </p:nvSpPr>
        <p:spPr>
          <a:xfrm>
            <a:off x="3841489" y="88911"/>
            <a:ext cx="3137425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457189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THUỶ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E2248940-2984-49FF-BBB4-2A1B0A1E1648}"/>
              </a:ext>
            </a:extLst>
          </p:cNvPr>
          <p:cNvSpPr txBox="1"/>
          <p:nvPr/>
        </p:nvSpPr>
        <p:spPr>
          <a:xfrm>
            <a:off x="6448846" y="87484"/>
            <a:ext cx="4652961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457189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HÀNG KHÔNG</a:t>
            </a:r>
          </a:p>
        </p:txBody>
      </p:sp>
      <p:sp>
        <p:nvSpPr>
          <p:cNvPr id="45" name="Text Box 6">
            <a:extLst>
              <a:ext uri="{FF2B5EF4-FFF2-40B4-BE49-F238E27FC236}">
                <a16:creationId xmlns="" xmlns:a16="http://schemas.microsoft.com/office/drawing/2014/main" id="{8448A888-AAA8-4D83-AE78-186EABA1B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2" y="5757865"/>
            <a:ext cx="10126680" cy="124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vi-VN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4AAF5B2-7438-43BF-B96B-2D1984C7B0BC}"/>
              </a:ext>
            </a:extLst>
          </p:cNvPr>
          <p:cNvSpPr txBox="1"/>
          <p:nvPr/>
        </p:nvSpPr>
        <p:spPr>
          <a:xfrm>
            <a:off x="1562101" y="89231"/>
            <a:ext cx="2279387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457189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BỘ,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CDBF40C-DE8E-4640-87A1-33311A4C114A}"/>
              </a:ext>
            </a:extLst>
          </p:cNvPr>
          <p:cNvGrpSpPr/>
          <p:nvPr/>
        </p:nvGrpSpPr>
        <p:grpSpPr>
          <a:xfrm>
            <a:off x="4999841" y="864067"/>
            <a:ext cx="5019481" cy="3419019"/>
            <a:chOff x="4999839" y="864066"/>
            <a:chExt cx="5019481" cy="3419019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CA05D521-E18E-4F82-8257-066BB7A09C9B}"/>
                </a:ext>
              </a:extLst>
            </p:cNvPr>
            <p:cNvSpPr/>
            <p:nvPr/>
          </p:nvSpPr>
          <p:spPr>
            <a:xfrm>
              <a:off x="4999839" y="864066"/>
              <a:ext cx="5019481" cy="3419019"/>
            </a:xfrm>
            <a:custGeom>
              <a:avLst/>
              <a:gdLst>
                <a:gd name="connsiteX0" fmla="*/ 0 w 5019481"/>
                <a:gd name="connsiteY0" fmla="*/ 0 h 3419019"/>
                <a:gd name="connsiteX1" fmla="*/ 637563 w 5019481"/>
                <a:gd name="connsiteY1" fmla="*/ 520117 h 3419019"/>
                <a:gd name="connsiteX2" fmla="*/ 1098957 w 5019481"/>
                <a:gd name="connsiteY2" fmla="*/ 687897 h 3419019"/>
                <a:gd name="connsiteX3" fmla="*/ 1761688 w 5019481"/>
                <a:gd name="connsiteY3" fmla="*/ 1140903 h 3419019"/>
                <a:gd name="connsiteX4" fmla="*/ 2013357 w 5019481"/>
                <a:gd name="connsiteY4" fmla="*/ 1535185 h 3419019"/>
                <a:gd name="connsiteX5" fmla="*/ 2340528 w 5019481"/>
                <a:gd name="connsiteY5" fmla="*/ 1736521 h 3419019"/>
                <a:gd name="connsiteX6" fmla="*/ 2718033 w 5019481"/>
                <a:gd name="connsiteY6" fmla="*/ 1963024 h 3419019"/>
                <a:gd name="connsiteX7" fmla="*/ 3120704 w 5019481"/>
                <a:gd name="connsiteY7" fmla="*/ 2122415 h 3419019"/>
                <a:gd name="connsiteX8" fmla="*/ 3439486 w 5019481"/>
                <a:gd name="connsiteY8" fmla="*/ 2273417 h 3419019"/>
                <a:gd name="connsiteX9" fmla="*/ 3649211 w 5019481"/>
                <a:gd name="connsiteY9" fmla="*/ 2374084 h 3419019"/>
                <a:gd name="connsiteX10" fmla="*/ 3875713 w 5019481"/>
                <a:gd name="connsiteY10" fmla="*/ 2474752 h 3419019"/>
                <a:gd name="connsiteX11" fmla="*/ 4085438 w 5019481"/>
                <a:gd name="connsiteY11" fmla="*/ 2667699 h 3419019"/>
                <a:gd name="connsiteX12" fmla="*/ 4395831 w 5019481"/>
                <a:gd name="connsiteY12" fmla="*/ 2927758 h 3419019"/>
                <a:gd name="connsiteX13" fmla="*/ 4538444 w 5019481"/>
                <a:gd name="connsiteY13" fmla="*/ 3078760 h 3419019"/>
                <a:gd name="connsiteX14" fmla="*/ 4974671 w 5019481"/>
                <a:gd name="connsiteY14" fmla="*/ 3389152 h 3419019"/>
                <a:gd name="connsiteX15" fmla="*/ 4983060 w 5019481"/>
                <a:gd name="connsiteY15" fmla="*/ 3389152 h 341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19481" h="3419019">
                  <a:moveTo>
                    <a:pt x="0" y="0"/>
                  </a:moveTo>
                  <a:cubicBezTo>
                    <a:pt x="227202" y="202734"/>
                    <a:pt x="454404" y="405468"/>
                    <a:pt x="637563" y="520117"/>
                  </a:cubicBezTo>
                  <a:cubicBezTo>
                    <a:pt x="820722" y="634766"/>
                    <a:pt x="911603" y="584433"/>
                    <a:pt x="1098957" y="687897"/>
                  </a:cubicBezTo>
                  <a:cubicBezTo>
                    <a:pt x="1286311" y="791361"/>
                    <a:pt x="1609288" y="999688"/>
                    <a:pt x="1761688" y="1140903"/>
                  </a:cubicBezTo>
                  <a:cubicBezTo>
                    <a:pt x="1914088" y="1282118"/>
                    <a:pt x="1916884" y="1435915"/>
                    <a:pt x="2013357" y="1535185"/>
                  </a:cubicBezTo>
                  <a:cubicBezTo>
                    <a:pt x="2109830" y="1634455"/>
                    <a:pt x="2340528" y="1736521"/>
                    <a:pt x="2340528" y="1736521"/>
                  </a:cubicBezTo>
                  <a:cubicBezTo>
                    <a:pt x="2457974" y="1807828"/>
                    <a:pt x="2588004" y="1898708"/>
                    <a:pt x="2718033" y="1963024"/>
                  </a:cubicBezTo>
                  <a:cubicBezTo>
                    <a:pt x="2848062" y="2027340"/>
                    <a:pt x="3000462" y="2070683"/>
                    <a:pt x="3120704" y="2122415"/>
                  </a:cubicBezTo>
                  <a:cubicBezTo>
                    <a:pt x="3240946" y="2174147"/>
                    <a:pt x="3439486" y="2273417"/>
                    <a:pt x="3439486" y="2273417"/>
                  </a:cubicBezTo>
                  <a:lnTo>
                    <a:pt x="3649211" y="2374084"/>
                  </a:lnTo>
                  <a:cubicBezTo>
                    <a:pt x="3721916" y="2407640"/>
                    <a:pt x="3803009" y="2425816"/>
                    <a:pt x="3875713" y="2474752"/>
                  </a:cubicBezTo>
                  <a:cubicBezTo>
                    <a:pt x="3948418" y="2523688"/>
                    <a:pt x="3998752" y="2592198"/>
                    <a:pt x="4085438" y="2667699"/>
                  </a:cubicBezTo>
                  <a:cubicBezTo>
                    <a:pt x="4172124" y="2743200"/>
                    <a:pt x="4320330" y="2859248"/>
                    <a:pt x="4395831" y="2927758"/>
                  </a:cubicBezTo>
                  <a:cubicBezTo>
                    <a:pt x="4471332" y="2996268"/>
                    <a:pt x="4441971" y="3001861"/>
                    <a:pt x="4538444" y="3078760"/>
                  </a:cubicBezTo>
                  <a:cubicBezTo>
                    <a:pt x="4634917" y="3155659"/>
                    <a:pt x="4900568" y="3337420"/>
                    <a:pt x="4974671" y="3389152"/>
                  </a:cubicBezTo>
                  <a:cubicBezTo>
                    <a:pt x="5048774" y="3440884"/>
                    <a:pt x="5015917" y="3415018"/>
                    <a:pt x="4983060" y="3389152"/>
                  </a:cubicBezTo>
                </a:path>
              </a:pathLst>
            </a:custGeom>
            <a:solidFill>
              <a:srgbClr val="00B0F0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38B3A5ED-B9DA-4DD3-B9BF-FD9DC566B1A8}"/>
                </a:ext>
              </a:extLst>
            </p:cNvPr>
            <p:cNvSpPr/>
            <p:nvPr/>
          </p:nvSpPr>
          <p:spPr>
            <a:xfrm>
              <a:off x="5662569" y="1384183"/>
              <a:ext cx="1367405" cy="971556"/>
            </a:xfrm>
            <a:custGeom>
              <a:avLst/>
              <a:gdLst>
                <a:gd name="connsiteX0" fmla="*/ 0 w 1367405"/>
                <a:gd name="connsiteY0" fmla="*/ 0 h 971556"/>
                <a:gd name="connsiteX1" fmla="*/ 159391 w 1367405"/>
                <a:gd name="connsiteY1" fmla="*/ 226503 h 971556"/>
                <a:gd name="connsiteX2" fmla="*/ 335559 w 1367405"/>
                <a:gd name="connsiteY2" fmla="*/ 343949 h 971556"/>
                <a:gd name="connsiteX3" fmla="*/ 637563 w 1367405"/>
                <a:gd name="connsiteY3" fmla="*/ 511729 h 971556"/>
                <a:gd name="connsiteX4" fmla="*/ 822121 w 1367405"/>
                <a:gd name="connsiteY4" fmla="*/ 704676 h 971556"/>
                <a:gd name="connsiteX5" fmla="*/ 989901 w 1367405"/>
                <a:gd name="connsiteY5" fmla="*/ 830511 h 971556"/>
                <a:gd name="connsiteX6" fmla="*/ 1224792 w 1367405"/>
                <a:gd name="connsiteY6" fmla="*/ 956345 h 971556"/>
                <a:gd name="connsiteX7" fmla="*/ 1367405 w 1367405"/>
                <a:gd name="connsiteY7" fmla="*/ 964734 h 97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7405" h="971556">
                  <a:moveTo>
                    <a:pt x="0" y="0"/>
                  </a:moveTo>
                  <a:cubicBezTo>
                    <a:pt x="51732" y="84589"/>
                    <a:pt x="103465" y="169178"/>
                    <a:pt x="159391" y="226503"/>
                  </a:cubicBezTo>
                  <a:cubicBezTo>
                    <a:pt x="215317" y="283828"/>
                    <a:pt x="255864" y="296411"/>
                    <a:pt x="335559" y="343949"/>
                  </a:cubicBezTo>
                  <a:cubicBezTo>
                    <a:pt x="415254" y="391487"/>
                    <a:pt x="556469" y="451608"/>
                    <a:pt x="637563" y="511729"/>
                  </a:cubicBezTo>
                  <a:cubicBezTo>
                    <a:pt x="718657" y="571850"/>
                    <a:pt x="763398" y="651546"/>
                    <a:pt x="822121" y="704676"/>
                  </a:cubicBezTo>
                  <a:cubicBezTo>
                    <a:pt x="880844" y="757806"/>
                    <a:pt x="922789" y="788566"/>
                    <a:pt x="989901" y="830511"/>
                  </a:cubicBezTo>
                  <a:cubicBezTo>
                    <a:pt x="1057013" y="872456"/>
                    <a:pt x="1161875" y="933975"/>
                    <a:pt x="1224792" y="956345"/>
                  </a:cubicBezTo>
                  <a:cubicBezTo>
                    <a:pt x="1287709" y="978716"/>
                    <a:pt x="1327557" y="971725"/>
                    <a:pt x="1367405" y="964734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1D1D3E2D-02C3-4B8C-9629-5B6EEEF9B4AC}"/>
                </a:ext>
              </a:extLst>
            </p:cNvPr>
            <p:cNvSpPr/>
            <p:nvPr/>
          </p:nvSpPr>
          <p:spPr>
            <a:xfrm>
              <a:off x="9546672" y="3934437"/>
              <a:ext cx="444616" cy="67112"/>
            </a:xfrm>
            <a:custGeom>
              <a:avLst/>
              <a:gdLst>
                <a:gd name="connsiteX0" fmla="*/ 0 w 444616"/>
                <a:gd name="connsiteY0" fmla="*/ 0 h 67112"/>
                <a:gd name="connsiteX1" fmla="*/ 209724 w 444616"/>
                <a:gd name="connsiteY1" fmla="*/ 16778 h 67112"/>
                <a:gd name="connsiteX2" fmla="*/ 444616 w 444616"/>
                <a:gd name="connsiteY2" fmla="*/ 67112 h 6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616" h="67112">
                  <a:moveTo>
                    <a:pt x="0" y="0"/>
                  </a:moveTo>
                  <a:cubicBezTo>
                    <a:pt x="67810" y="2796"/>
                    <a:pt x="135621" y="5593"/>
                    <a:pt x="209724" y="16778"/>
                  </a:cubicBezTo>
                  <a:cubicBezTo>
                    <a:pt x="283827" y="27963"/>
                    <a:pt x="364221" y="47537"/>
                    <a:pt x="444616" y="67112"/>
                  </a:cubicBezTo>
                </a:path>
              </a:pathLst>
            </a:custGeom>
            <a:solidFill>
              <a:srgbClr val="00B0F0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F6A7DB7-DADA-4FC0-9A7F-6F649DD52A72}"/>
              </a:ext>
            </a:extLst>
          </p:cNvPr>
          <p:cNvGrpSpPr/>
          <p:nvPr/>
        </p:nvGrpSpPr>
        <p:grpSpPr>
          <a:xfrm>
            <a:off x="2225676" y="879478"/>
            <a:ext cx="7772400" cy="4857751"/>
            <a:chOff x="2225676" y="879477"/>
            <a:chExt cx="7772400" cy="4857750"/>
          </a:xfrm>
        </p:grpSpPr>
        <p:pic>
          <p:nvPicPr>
            <p:cNvPr id="105475" name="Picture 3" descr="Picture5">
              <a:extLst>
                <a:ext uri="{FF2B5EF4-FFF2-40B4-BE49-F238E27FC236}">
                  <a16:creationId xmlns="" xmlns:a16="http://schemas.microsoft.com/office/drawing/2014/main" id="{38846B04-6FA3-4E83-A009-71C1722EC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676" y="879477"/>
              <a:ext cx="7772400" cy="4857750"/>
            </a:xfrm>
            <a:prstGeom prst="rect">
              <a:avLst/>
            </a:prstGeom>
            <a:noFill/>
            <a:ln w="38100">
              <a:solidFill>
                <a:srgbClr val="00FF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434" name="Group 50">
              <a:extLst>
                <a:ext uri="{FF2B5EF4-FFF2-40B4-BE49-F238E27FC236}">
                  <a16:creationId xmlns="" xmlns:a16="http://schemas.microsoft.com/office/drawing/2014/main" id="{530E60D8-B36F-4D8D-8E8A-7C15E60EDE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9101" y="3790950"/>
              <a:ext cx="1597025" cy="749300"/>
              <a:chOff x="2504" y="2388"/>
              <a:chExt cx="1006" cy="472"/>
            </a:xfrm>
          </p:grpSpPr>
          <p:sp>
            <p:nvSpPr>
              <p:cNvPr id="105508" name="Line 45">
                <a:extLst>
                  <a:ext uri="{FF2B5EF4-FFF2-40B4-BE49-F238E27FC236}">
                    <a16:creationId xmlns="" xmlns:a16="http://schemas.microsoft.com/office/drawing/2014/main" id="{89D8C5E7-EF2E-432D-93DB-10C19161B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0000">
                <a:off x="2504" y="2388"/>
                <a:ext cx="240" cy="48"/>
              </a:xfrm>
              <a:prstGeom prst="line">
                <a:avLst/>
              </a:prstGeom>
              <a:noFill/>
              <a:ln w="19050">
                <a:solidFill>
                  <a:srgbClr val="00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189"/>
                <a:endParaRPr lang="en-US" sz="186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509" name="Line 47">
                <a:extLst>
                  <a:ext uri="{FF2B5EF4-FFF2-40B4-BE49-F238E27FC236}">
                    <a16:creationId xmlns="" xmlns:a16="http://schemas.microsoft.com/office/drawing/2014/main" id="{FBEC7E12-8C46-4BCC-8E9F-BFB13534A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20000">
                <a:off x="2732" y="2502"/>
                <a:ext cx="415" cy="0"/>
              </a:xfrm>
              <a:prstGeom prst="line">
                <a:avLst/>
              </a:prstGeom>
              <a:noFill/>
              <a:ln w="19050">
                <a:solidFill>
                  <a:srgbClr val="00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189"/>
                <a:endParaRPr lang="en-US" sz="186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510" name="Line 48">
                <a:extLst>
                  <a:ext uri="{FF2B5EF4-FFF2-40B4-BE49-F238E27FC236}">
                    <a16:creationId xmlns="" xmlns:a16="http://schemas.microsoft.com/office/drawing/2014/main" id="{4F7D8775-1137-44A9-8457-9A00299D6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0000">
                <a:off x="3130" y="2566"/>
                <a:ext cx="288" cy="192"/>
              </a:xfrm>
              <a:prstGeom prst="line">
                <a:avLst/>
              </a:prstGeom>
              <a:noFill/>
              <a:ln w="19050">
                <a:solidFill>
                  <a:srgbClr val="00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189"/>
                <a:endParaRPr lang="en-US" sz="186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511" name="Line 49">
                <a:extLst>
                  <a:ext uri="{FF2B5EF4-FFF2-40B4-BE49-F238E27FC236}">
                    <a16:creationId xmlns="" xmlns:a16="http://schemas.microsoft.com/office/drawing/2014/main" id="{C8DE8C2D-DB6D-42DC-8C96-22D2BBDEE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0000">
                <a:off x="3414" y="2764"/>
                <a:ext cx="96" cy="96"/>
              </a:xfrm>
              <a:prstGeom prst="line">
                <a:avLst/>
              </a:prstGeom>
              <a:noFill/>
              <a:ln w="19050">
                <a:solidFill>
                  <a:srgbClr val="00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189"/>
                <a:endParaRPr lang="en-US" sz="186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DBE1358-F0EB-41A8-9414-D157000C9396}"/>
              </a:ext>
            </a:extLst>
          </p:cNvPr>
          <p:cNvGrpSpPr/>
          <p:nvPr/>
        </p:nvGrpSpPr>
        <p:grpSpPr>
          <a:xfrm>
            <a:off x="5016618" y="892133"/>
            <a:ext cx="4999839" cy="3380763"/>
            <a:chOff x="5016617" y="880844"/>
            <a:chExt cx="4999838" cy="3380763"/>
          </a:xfrm>
        </p:grpSpPr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39D5EECD-989D-412B-A2DE-1E0634E6B895}"/>
                </a:ext>
              </a:extLst>
            </p:cNvPr>
            <p:cNvSpPr/>
            <p:nvPr/>
          </p:nvSpPr>
          <p:spPr>
            <a:xfrm>
              <a:off x="5016617" y="880844"/>
              <a:ext cx="4983060" cy="3380763"/>
            </a:xfrm>
            <a:custGeom>
              <a:avLst/>
              <a:gdLst>
                <a:gd name="connsiteX0" fmla="*/ 0 w 4983060"/>
                <a:gd name="connsiteY0" fmla="*/ 0 h 3380763"/>
                <a:gd name="connsiteX1" fmla="*/ 620785 w 4983060"/>
                <a:gd name="connsiteY1" fmla="*/ 511728 h 3380763"/>
                <a:gd name="connsiteX2" fmla="*/ 1241570 w 4983060"/>
                <a:gd name="connsiteY2" fmla="*/ 755009 h 3380763"/>
                <a:gd name="connsiteX3" fmla="*/ 1677798 w 4983060"/>
                <a:gd name="connsiteY3" fmla="*/ 1031846 h 3380763"/>
                <a:gd name="connsiteX4" fmla="*/ 2030135 w 4983060"/>
                <a:gd name="connsiteY4" fmla="*/ 1518407 h 3380763"/>
                <a:gd name="connsiteX5" fmla="*/ 2416029 w 4983060"/>
                <a:gd name="connsiteY5" fmla="*/ 1778466 h 3380763"/>
                <a:gd name="connsiteX6" fmla="*/ 3078759 w 4983060"/>
                <a:gd name="connsiteY6" fmla="*/ 2105637 h 3380763"/>
                <a:gd name="connsiteX7" fmla="*/ 3556932 w 4983060"/>
                <a:gd name="connsiteY7" fmla="*/ 2340528 h 3380763"/>
                <a:gd name="connsiteX8" fmla="*/ 3967992 w 4983060"/>
                <a:gd name="connsiteY8" fmla="*/ 2525086 h 3380763"/>
                <a:gd name="connsiteX9" fmla="*/ 4160939 w 4983060"/>
                <a:gd name="connsiteY9" fmla="*/ 2743200 h 3380763"/>
                <a:gd name="connsiteX10" fmla="*/ 4622333 w 4983060"/>
                <a:gd name="connsiteY10" fmla="*/ 3145872 h 3380763"/>
                <a:gd name="connsiteX11" fmla="*/ 4983060 w 4983060"/>
                <a:gd name="connsiteY11" fmla="*/ 3380763 h 3380763"/>
                <a:gd name="connsiteX12" fmla="*/ 4983060 w 4983060"/>
                <a:gd name="connsiteY12" fmla="*/ 3380763 h 3380763"/>
                <a:gd name="connsiteX13" fmla="*/ 4983060 w 4983060"/>
                <a:gd name="connsiteY13" fmla="*/ 3380763 h 338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83060" h="3380763">
                  <a:moveTo>
                    <a:pt x="0" y="0"/>
                  </a:moveTo>
                  <a:cubicBezTo>
                    <a:pt x="206928" y="192946"/>
                    <a:pt x="413857" y="385893"/>
                    <a:pt x="620785" y="511728"/>
                  </a:cubicBezTo>
                  <a:cubicBezTo>
                    <a:pt x="827713" y="637563"/>
                    <a:pt x="1065401" y="668323"/>
                    <a:pt x="1241570" y="755009"/>
                  </a:cubicBezTo>
                  <a:cubicBezTo>
                    <a:pt x="1417739" y="841695"/>
                    <a:pt x="1546371" y="904613"/>
                    <a:pt x="1677798" y="1031846"/>
                  </a:cubicBezTo>
                  <a:cubicBezTo>
                    <a:pt x="1809225" y="1159079"/>
                    <a:pt x="1907097" y="1393970"/>
                    <a:pt x="2030135" y="1518407"/>
                  </a:cubicBezTo>
                  <a:cubicBezTo>
                    <a:pt x="2153174" y="1642844"/>
                    <a:pt x="2241258" y="1680594"/>
                    <a:pt x="2416029" y="1778466"/>
                  </a:cubicBezTo>
                  <a:cubicBezTo>
                    <a:pt x="2590800" y="1876338"/>
                    <a:pt x="3078759" y="2105637"/>
                    <a:pt x="3078759" y="2105637"/>
                  </a:cubicBezTo>
                  <a:lnTo>
                    <a:pt x="3556932" y="2340528"/>
                  </a:lnTo>
                  <a:cubicBezTo>
                    <a:pt x="3705138" y="2410436"/>
                    <a:pt x="3867324" y="2457974"/>
                    <a:pt x="3967992" y="2525086"/>
                  </a:cubicBezTo>
                  <a:cubicBezTo>
                    <a:pt x="4068660" y="2592198"/>
                    <a:pt x="4051882" y="2639736"/>
                    <a:pt x="4160939" y="2743200"/>
                  </a:cubicBezTo>
                  <a:cubicBezTo>
                    <a:pt x="4269996" y="2846664"/>
                    <a:pt x="4485313" y="3039612"/>
                    <a:pt x="4622333" y="3145872"/>
                  </a:cubicBezTo>
                  <a:cubicBezTo>
                    <a:pt x="4759353" y="3252132"/>
                    <a:pt x="4983060" y="3380763"/>
                    <a:pt x="4983060" y="3380763"/>
                  </a:cubicBezTo>
                  <a:lnTo>
                    <a:pt x="4983060" y="3380763"/>
                  </a:lnTo>
                  <a:lnTo>
                    <a:pt x="4983060" y="3380763"/>
                  </a:lnTo>
                </a:path>
              </a:pathLst>
            </a:cu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8CFEF6A1-138B-4D3B-B603-E6AC0AA2FE30}"/>
                </a:ext>
              </a:extLst>
            </p:cNvPr>
            <p:cNvSpPr/>
            <p:nvPr/>
          </p:nvSpPr>
          <p:spPr>
            <a:xfrm>
              <a:off x="5679347" y="1442906"/>
              <a:ext cx="1375794" cy="981512"/>
            </a:xfrm>
            <a:custGeom>
              <a:avLst/>
              <a:gdLst>
                <a:gd name="connsiteX0" fmla="*/ 0 w 1375794"/>
                <a:gd name="connsiteY0" fmla="*/ 0 h 981512"/>
                <a:gd name="connsiteX1" fmla="*/ 243281 w 1375794"/>
                <a:gd name="connsiteY1" fmla="*/ 268448 h 981512"/>
                <a:gd name="connsiteX2" fmla="*/ 587229 w 1375794"/>
                <a:gd name="connsiteY2" fmla="*/ 436228 h 981512"/>
                <a:gd name="connsiteX3" fmla="*/ 788565 w 1375794"/>
                <a:gd name="connsiteY3" fmla="*/ 578841 h 981512"/>
                <a:gd name="connsiteX4" fmla="*/ 1057013 w 1375794"/>
                <a:gd name="connsiteY4" fmla="*/ 822122 h 981512"/>
                <a:gd name="connsiteX5" fmla="*/ 1375794 w 1375794"/>
                <a:gd name="connsiteY5" fmla="*/ 981512 h 981512"/>
                <a:gd name="connsiteX6" fmla="*/ 1375794 w 1375794"/>
                <a:gd name="connsiteY6" fmla="*/ 981512 h 98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5794" h="981512">
                  <a:moveTo>
                    <a:pt x="0" y="0"/>
                  </a:moveTo>
                  <a:cubicBezTo>
                    <a:pt x="72705" y="97871"/>
                    <a:pt x="145410" y="195743"/>
                    <a:pt x="243281" y="268448"/>
                  </a:cubicBezTo>
                  <a:cubicBezTo>
                    <a:pt x="341153" y="341153"/>
                    <a:pt x="496348" y="384496"/>
                    <a:pt x="587229" y="436228"/>
                  </a:cubicBezTo>
                  <a:cubicBezTo>
                    <a:pt x="678110" y="487960"/>
                    <a:pt x="710268" y="514525"/>
                    <a:pt x="788565" y="578841"/>
                  </a:cubicBezTo>
                  <a:cubicBezTo>
                    <a:pt x="866862" y="643157"/>
                    <a:pt x="959142" y="755010"/>
                    <a:pt x="1057013" y="822122"/>
                  </a:cubicBezTo>
                  <a:cubicBezTo>
                    <a:pt x="1154884" y="889234"/>
                    <a:pt x="1375794" y="981512"/>
                    <a:pt x="1375794" y="981512"/>
                  </a:cubicBezTo>
                  <a:lnTo>
                    <a:pt x="1375794" y="981512"/>
                  </a:lnTo>
                </a:path>
              </a:pathLst>
            </a:cu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EE064445-A437-43D5-A5BE-0EB4638E0599}"/>
                </a:ext>
              </a:extLst>
            </p:cNvPr>
            <p:cNvSpPr/>
            <p:nvPr/>
          </p:nvSpPr>
          <p:spPr>
            <a:xfrm>
              <a:off x="9513116" y="3875714"/>
              <a:ext cx="503339" cy="125835"/>
            </a:xfrm>
            <a:custGeom>
              <a:avLst/>
              <a:gdLst>
                <a:gd name="connsiteX0" fmla="*/ 0 w 503339"/>
                <a:gd name="connsiteY0" fmla="*/ 0 h 125835"/>
                <a:gd name="connsiteX1" fmla="*/ 503339 w 503339"/>
                <a:gd name="connsiteY1" fmla="*/ 125835 h 12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3339" h="125835">
                  <a:moveTo>
                    <a:pt x="0" y="0"/>
                  </a:moveTo>
                  <a:lnTo>
                    <a:pt x="503339" y="125835"/>
                  </a:lnTo>
                </a:path>
              </a:pathLst>
            </a:cu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3948026B-7E60-4083-A4BB-CA809A15D050}"/>
              </a:ext>
            </a:extLst>
          </p:cNvPr>
          <p:cNvGrpSpPr/>
          <p:nvPr/>
        </p:nvGrpSpPr>
        <p:grpSpPr>
          <a:xfrm>
            <a:off x="3635021" y="1635125"/>
            <a:ext cx="5508979" cy="3952875"/>
            <a:chOff x="3635022" y="1635126"/>
            <a:chExt cx="5508978" cy="3952874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9D70D7D4-E436-465A-B6E5-CA8582235210}"/>
                </a:ext>
              </a:extLst>
            </p:cNvPr>
            <p:cNvGrpSpPr/>
            <p:nvPr/>
          </p:nvGrpSpPr>
          <p:grpSpPr>
            <a:xfrm>
              <a:off x="3648075" y="1635126"/>
              <a:ext cx="5356226" cy="3952874"/>
              <a:chOff x="3648075" y="1635126"/>
              <a:chExt cx="5356226" cy="3952874"/>
            </a:xfrm>
          </p:grpSpPr>
          <p:sp>
            <p:nvSpPr>
              <p:cNvPr id="16421" name="Freeform 37">
                <a:extLst>
                  <a:ext uri="{FF2B5EF4-FFF2-40B4-BE49-F238E27FC236}">
                    <a16:creationId xmlns="" xmlns:a16="http://schemas.microsoft.com/office/drawing/2014/main" id="{F4201B04-4373-4A95-8104-D608A809E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8075" y="1635126"/>
                <a:ext cx="2332038" cy="2809875"/>
              </a:xfrm>
              <a:custGeom>
                <a:avLst/>
                <a:gdLst>
                  <a:gd name="T0" fmla="*/ 2147483647 w 1469"/>
                  <a:gd name="T1" fmla="*/ 0 h 1770"/>
                  <a:gd name="T2" fmla="*/ 2147483647 w 1469"/>
                  <a:gd name="T3" fmla="*/ 2147483647 h 1770"/>
                  <a:gd name="T4" fmla="*/ 2147483647 w 1469"/>
                  <a:gd name="T5" fmla="*/ 2147483647 h 1770"/>
                  <a:gd name="T6" fmla="*/ 2147483647 w 1469"/>
                  <a:gd name="T7" fmla="*/ 2147483647 h 1770"/>
                  <a:gd name="T8" fmla="*/ 2147483647 w 1469"/>
                  <a:gd name="T9" fmla="*/ 2147483647 h 1770"/>
                  <a:gd name="T10" fmla="*/ 2147483647 w 1469"/>
                  <a:gd name="T11" fmla="*/ 2147483647 h 1770"/>
                  <a:gd name="T12" fmla="*/ 2147483647 w 1469"/>
                  <a:gd name="T13" fmla="*/ 2147483647 h 1770"/>
                  <a:gd name="T14" fmla="*/ 2147483647 w 1469"/>
                  <a:gd name="T15" fmla="*/ 2147483647 h 1770"/>
                  <a:gd name="T16" fmla="*/ 2147483647 w 1469"/>
                  <a:gd name="T17" fmla="*/ 2147483647 h 1770"/>
                  <a:gd name="T18" fmla="*/ 2147483647 w 1469"/>
                  <a:gd name="T19" fmla="*/ 2147483647 h 1770"/>
                  <a:gd name="T20" fmla="*/ 2147483647 w 1469"/>
                  <a:gd name="T21" fmla="*/ 2147483647 h 1770"/>
                  <a:gd name="T22" fmla="*/ 2147483647 w 1469"/>
                  <a:gd name="T23" fmla="*/ 2147483647 h 1770"/>
                  <a:gd name="T24" fmla="*/ 2147483647 w 1469"/>
                  <a:gd name="T25" fmla="*/ 2147483647 h 1770"/>
                  <a:gd name="T26" fmla="*/ 2147483647 w 1469"/>
                  <a:gd name="T27" fmla="*/ 2147483647 h 1770"/>
                  <a:gd name="T28" fmla="*/ 2147483647 w 1469"/>
                  <a:gd name="T29" fmla="*/ 2147483647 h 1770"/>
                  <a:gd name="T30" fmla="*/ 2147483647 w 1469"/>
                  <a:gd name="T31" fmla="*/ 2147483647 h 1770"/>
                  <a:gd name="T32" fmla="*/ 2147483647 w 1469"/>
                  <a:gd name="T33" fmla="*/ 2147483647 h 1770"/>
                  <a:gd name="T34" fmla="*/ 2147483647 w 1469"/>
                  <a:gd name="T35" fmla="*/ 2147483647 h 1770"/>
                  <a:gd name="T36" fmla="*/ 2147483647 w 1469"/>
                  <a:gd name="T37" fmla="*/ 2147483647 h 1770"/>
                  <a:gd name="T38" fmla="*/ 2147483647 w 1469"/>
                  <a:gd name="T39" fmla="*/ 2147483647 h 1770"/>
                  <a:gd name="T40" fmla="*/ 2147483647 w 1469"/>
                  <a:gd name="T41" fmla="*/ 2147483647 h 1770"/>
                  <a:gd name="T42" fmla="*/ 2147483647 w 1469"/>
                  <a:gd name="T43" fmla="*/ 2147483647 h 1770"/>
                  <a:gd name="T44" fmla="*/ 2147483647 w 1469"/>
                  <a:gd name="T45" fmla="*/ 2147483647 h 1770"/>
                  <a:gd name="T46" fmla="*/ 2147483647 w 1469"/>
                  <a:gd name="T47" fmla="*/ 2147483647 h 1770"/>
                  <a:gd name="T48" fmla="*/ 2147483647 w 1469"/>
                  <a:gd name="T49" fmla="*/ 2147483647 h 1770"/>
                  <a:gd name="T50" fmla="*/ 2147483647 w 1469"/>
                  <a:gd name="T51" fmla="*/ 2147483647 h 1770"/>
                  <a:gd name="T52" fmla="*/ 2147483647 w 1469"/>
                  <a:gd name="T53" fmla="*/ 2147483647 h 1770"/>
                  <a:gd name="T54" fmla="*/ 2147483647 w 1469"/>
                  <a:gd name="T55" fmla="*/ 2147483647 h 1770"/>
                  <a:gd name="T56" fmla="*/ 2147483647 w 1469"/>
                  <a:gd name="T57" fmla="*/ 2147483647 h 1770"/>
                  <a:gd name="T58" fmla="*/ 2147483647 w 1469"/>
                  <a:gd name="T59" fmla="*/ 2147483647 h 1770"/>
                  <a:gd name="T60" fmla="*/ 2147483647 w 1469"/>
                  <a:gd name="T61" fmla="*/ 2147483647 h 1770"/>
                  <a:gd name="T62" fmla="*/ 2147483647 w 1469"/>
                  <a:gd name="T63" fmla="*/ 2147483647 h 1770"/>
                  <a:gd name="T64" fmla="*/ 2147483647 w 1469"/>
                  <a:gd name="T65" fmla="*/ 2147483647 h 1770"/>
                  <a:gd name="T66" fmla="*/ 2147483647 w 1469"/>
                  <a:gd name="T67" fmla="*/ 2147483647 h 1770"/>
                  <a:gd name="T68" fmla="*/ 2147483647 w 1469"/>
                  <a:gd name="T69" fmla="*/ 2147483647 h 1770"/>
                  <a:gd name="T70" fmla="*/ 2147483647 w 1469"/>
                  <a:gd name="T71" fmla="*/ 2147483647 h 1770"/>
                  <a:gd name="T72" fmla="*/ 2147483647 w 1469"/>
                  <a:gd name="T73" fmla="*/ 2147483647 h 1770"/>
                  <a:gd name="T74" fmla="*/ 2147483647 w 1469"/>
                  <a:gd name="T75" fmla="*/ 2147483647 h 1770"/>
                  <a:gd name="T76" fmla="*/ 2147483647 w 1469"/>
                  <a:gd name="T77" fmla="*/ 2147483647 h 1770"/>
                  <a:gd name="T78" fmla="*/ 2147483647 w 1469"/>
                  <a:gd name="T79" fmla="*/ 2147483647 h 1770"/>
                  <a:gd name="T80" fmla="*/ 2147483647 w 1469"/>
                  <a:gd name="T81" fmla="*/ 2147483647 h 1770"/>
                  <a:gd name="T82" fmla="*/ 2147483647 w 1469"/>
                  <a:gd name="T83" fmla="*/ 2147483647 h 1770"/>
                  <a:gd name="T84" fmla="*/ 2147483647 w 1469"/>
                  <a:gd name="T85" fmla="*/ 2147483647 h 1770"/>
                  <a:gd name="T86" fmla="*/ 2147483647 w 1469"/>
                  <a:gd name="T87" fmla="*/ 2147483647 h 1770"/>
                  <a:gd name="T88" fmla="*/ 2147483647 w 1469"/>
                  <a:gd name="T89" fmla="*/ 2147483647 h 1770"/>
                  <a:gd name="T90" fmla="*/ 2147483647 w 1469"/>
                  <a:gd name="T91" fmla="*/ 2147483647 h 1770"/>
                  <a:gd name="T92" fmla="*/ 2147483647 w 1469"/>
                  <a:gd name="T93" fmla="*/ 2147483647 h 1770"/>
                  <a:gd name="T94" fmla="*/ 2147483647 w 1469"/>
                  <a:gd name="T95" fmla="*/ 2147483647 h 1770"/>
                  <a:gd name="T96" fmla="*/ 2147483647 w 1469"/>
                  <a:gd name="T97" fmla="*/ 2147483647 h 1770"/>
                  <a:gd name="T98" fmla="*/ 2147483647 w 1469"/>
                  <a:gd name="T99" fmla="*/ 2147483647 h 1770"/>
                  <a:gd name="T100" fmla="*/ 2147483647 w 1469"/>
                  <a:gd name="T101" fmla="*/ 2147483647 h 1770"/>
                  <a:gd name="T102" fmla="*/ 2147483647 w 1469"/>
                  <a:gd name="T103" fmla="*/ 2147483647 h 1770"/>
                  <a:gd name="T104" fmla="*/ 2147483647 w 1469"/>
                  <a:gd name="T105" fmla="*/ 2147483647 h 1770"/>
                  <a:gd name="T106" fmla="*/ 2147483647 w 1469"/>
                  <a:gd name="T107" fmla="*/ 2147483647 h 1770"/>
                  <a:gd name="T108" fmla="*/ 2147483647 w 1469"/>
                  <a:gd name="T109" fmla="*/ 2147483647 h 1770"/>
                  <a:gd name="T110" fmla="*/ 2147483647 w 1469"/>
                  <a:gd name="T111" fmla="*/ 2147483647 h 1770"/>
                  <a:gd name="T112" fmla="*/ 2147483647 w 1469"/>
                  <a:gd name="T113" fmla="*/ 2147483647 h 1770"/>
                  <a:gd name="T114" fmla="*/ 2147483647 w 1469"/>
                  <a:gd name="T115" fmla="*/ 2147483647 h 1770"/>
                  <a:gd name="T116" fmla="*/ 2147483647 w 1469"/>
                  <a:gd name="T117" fmla="*/ 2147483647 h 1770"/>
                  <a:gd name="T118" fmla="*/ 2147483647 w 1469"/>
                  <a:gd name="T119" fmla="*/ 2147483647 h 1770"/>
                  <a:gd name="T120" fmla="*/ 0 w 1469"/>
                  <a:gd name="T121" fmla="*/ 2147483647 h 177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69" h="1770">
                    <a:moveTo>
                      <a:pt x="1415" y="0"/>
                    </a:moveTo>
                    <a:cubicBezTo>
                      <a:pt x="1415" y="7"/>
                      <a:pt x="1406" y="33"/>
                      <a:pt x="1406" y="46"/>
                    </a:cubicBezTo>
                    <a:cubicBezTo>
                      <a:pt x="1406" y="59"/>
                      <a:pt x="1409" y="67"/>
                      <a:pt x="1412" y="76"/>
                    </a:cubicBezTo>
                    <a:cubicBezTo>
                      <a:pt x="1415" y="85"/>
                      <a:pt x="1422" y="94"/>
                      <a:pt x="1422" y="102"/>
                    </a:cubicBezTo>
                    <a:cubicBezTo>
                      <a:pt x="1422" y="110"/>
                      <a:pt x="1419" y="115"/>
                      <a:pt x="1415" y="125"/>
                    </a:cubicBezTo>
                    <a:cubicBezTo>
                      <a:pt x="1411" y="138"/>
                      <a:pt x="1403" y="149"/>
                      <a:pt x="1399" y="162"/>
                    </a:cubicBezTo>
                    <a:cubicBezTo>
                      <a:pt x="1397" y="172"/>
                      <a:pt x="1403" y="184"/>
                      <a:pt x="1410" y="190"/>
                    </a:cubicBezTo>
                    <a:cubicBezTo>
                      <a:pt x="1416" y="196"/>
                      <a:pt x="1430" y="195"/>
                      <a:pt x="1438" y="200"/>
                    </a:cubicBezTo>
                    <a:cubicBezTo>
                      <a:pt x="1442" y="206"/>
                      <a:pt x="1456" y="209"/>
                      <a:pt x="1456" y="218"/>
                    </a:cubicBezTo>
                    <a:cubicBezTo>
                      <a:pt x="1457" y="226"/>
                      <a:pt x="1469" y="234"/>
                      <a:pt x="1454" y="248"/>
                    </a:cubicBezTo>
                    <a:cubicBezTo>
                      <a:pt x="1451" y="259"/>
                      <a:pt x="1448" y="279"/>
                      <a:pt x="1438" y="286"/>
                    </a:cubicBezTo>
                    <a:cubicBezTo>
                      <a:pt x="1428" y="293"/>
                      <a:pt x="1406" y="287"/>
                      <a:pt x="1394" y="288"/>
                    </a:cubicBezTo>
                    <a:cubicBezTo>
                      <a:pt x="1382" y="289"/>
                      <a:pt x="1373" y="287"/>
                      <a:pt x="1364" y="290"/>
                    </a:cubicBezTo>
                    <a:cubicBezTo>
                      <a:pt x="1364" y="290"/>
                      <a:pt x="1339" y="306"/>
                      <a:pt x="1337" y="308"/>
                    </a:cubicBezTo>
                    <a:cubicBezTo>
                      <a:pt x="1316" y="330"/>
                      <a:pt x="1342" y="316"/>
                      <a:pt x="1321" y="325"/>
                    </a:cubicBezTo>
                    <a:cubicBezTo>
                      <a:pt x="1316" y="332"/>
                      <a:pt x="1308" y="334"/>
                      <a:pt x="1298" y="342"/>
                    </a:cubicBezTo>
                    <a:cubicBezTo>
                      <a:pt x="1288" y="349"/>
                      <a:pt x="1274" y="363"/>
                      <a:pt x="1260" y="370"/>
                    </a:cubicBezTo>
                    <a:cubicBezTo>
                      <a:pt x="1249" y="375"/>
                      <a:pt x="1228" y="379"/>
                      <a:pt x="1216" y="382"/>
                    </a:cubicBezTo>
                    <a:cubicBezTo>
                      <a:pt x="1188" y="391"/>
                      <a:pt x="1161" y="392"/>
                      <a:pt x="1132" y="398"/>
                    </a:cubicBezTo>
                    <a:cubicBezTo>
                      <a:pt x="1114" y="402"/>
                      <a:pt x="1092" y="424"/>
                      <a:pt x="1074" y="430"/>
                    </a:cubicBezTo>
                    <a:cubicBezTo>
                      <a:pt x="1058" y="447"/>
                      <a:pt x="1056" y="467"/>
                      <a:pt x="1034" y="474"/>
                    </a:cubicBezTo>
                    <a:cubicBezTo>
                      <a:pt x="1025" y="489"/>
                      <a:pt x="1024" y="497"/>
                      <a:pt x="1009" y="508"/>
                    </a:cubicBezTo>
                    <a:cubicBezTo>
                      <a:pt x="1002" y="518"/>
                      <a:pt x="991" y="529"/>
                      <a:pt x="982" y="538"/>
                    </a:cubicBezTo>
                    <a:cubicBezTo>
                      <a:pt x="973" y="547"/>
                      <a:pt x="963" y="556"/>
                      <a:pt x="956" y="564"/>
                    </a:cubicBezTo>
                    <a:cubicBezTo>
                      <a:pt x="948" y="570"/>
                      <a:pt x="938" y="584"/>
                      <a:pt x="938" y="584"/>
                    </a:cubicBezTo>
                    <a:cubicBezTo>
                      <a:pt x="919" y="614"/>
                      <a:pt x="923" y="600"/>
                      <a:pt x="904" y="620"/>
                    </a:cubicBezTo>
                    <a:cubicBezTo>
                      <a:pt x="903" y="624"/>
                      <a:pt x="900" y="630"/>
                      <a:pt x="896" y="632"/>
                    </a:cubicBezTo>
                    <a:cubicBezTo>
                      <a:pt x="889" y="637"/>
                      <a:pt x="880" y="648"/>
                      <a:pt x="880" y="648"/>
                    </a:cubicBezTo>
                    <a:cubicBezTo>
                      <a:pt x="868" y="661"/>
                      <a:pt x="870" y="664"/>
                      <a:pt x="856" y="674"/>
                    </a:cubicBezTo>
                    <a:cubicBezTo>
                      <a:pt x="845" y="707"/>
                      <a:pt x="851" y="682"/>
                      <a:pt x="830" y="704"/>
                    </a:cubicBezTo>
                    <a:cubicBezTo>
                      <a:pt x="823" y="712"/>
                      <a:pt x="819" y="714"/>
                      <a:pt x="814" y="722"/>
                    </a:cubicBezTo>
                    <a:cubicBezTo>
                      <a:pt x="809" y="731"/>
                      <a:pt x="810" y="737"/>
                      <a:pt x="802" y="742"/>
                    </a:cubicBezTo>
                    <a:cubicBezTo>
                      <a:pt x="798" y="745"/>
                      <a:pt x="782" y="752"/>
                      <a:pt x="782" y="752"/>
                    </a:cubicBezTo>
                    <a:cubicBezTo>
                      <a:pt x="776" y="771"/>
                      <a:pt x="762" y="782"/>
                      <a:pt x="748" y="796"/>
                    </a:cubicBezTo>
                    <a:cubicBezTo>
                      <a:pt x="742" y="812"/>
                      <a:pt x="707" y="854"/>
                      <a:pt x="690" y="864"/>
                    </a:cubicBezTo>
                    <a:cubicBezTo>
                      <a:pt x="685" y="879"/>
                      <a:pt x="660" y="898"/>
                      <a:pt x="648" y="910"/>
                    </a:cubicBezTo>
                    <a:cubicBezTo>
                      <a:pt x="635" y="950"/>
                      <a:pt x="656" y="904"/>
                      <a:pt x="632" y="942"/>
                    </a:cubicBezTo>
                    <a:cubicBezTo>
                      <a:pt x="615" y="967"/>
                      <a:pt x="628" y="960"/>
                      <a:pt x="602" y="982"/>
                    </a:cubicBezTo>
                    <a:cubicBezTo>
                      <a:pt x="597" y="996"/>
                      <a:pt x="583" y="1002"/>
                      <a:pt x="575" y="1015"/>
                    </a:cubicBezTo>
                    <a:cubicBezTo>
                      <a:pt x="573" y="1020"/>
                      <a:pt x="565" y="1033"/>
                      <a:pt x="560" y="1034"/>
                    </a:cubicBezTo>
                    <a:cubicBezTo>
                      <a:pt x="544" y="1050"/>
                      <a:pt x="547" y="1062"/>
                      <a:pt x="530" y="1082"/>
                    </a:cubicBezTo>
                    <a:cubicBezTo>
                      <a:pt x="517" y="1099"/>
                      <a:pt x="500" y="1103"/>
                      <a:pt x="492" y="1122"/>
                    </a:cubicBezTo>
                    <a:cubicBezTo>
                      <a:pt x="483" y="1143"/>
                      <a:pt x="475" y="1150"/>
                      <a:pt x="458" y="1162"/>
                    </a:cubicBezTo>
                    <a:cubicBezTo>
                      <a:pt x="437" y="1193"/>
                      <a:pt x="458" y="1178"/>
                      <a:pt x="426" y="1200"/>
                    </a:cubicBezTo>
                    <a:cubicBezTo>
                      <a:pt x="418" y="1205"/>
                      <a:pt x="428" y="1214"/>
                      <a:pt x="414" y="1220"/>
                    </a:cubicBezTo>
                    <a:cubicBezTo>
                      <a:pt x="394" y="1250"/>
                      <a:pt x="413" y="1217"/>
                      <a:pt x="392" y="1244"/>
                    </a:cubicBezTo>
                    <a:cubicBezTo>
                      <a:pt x="380" y="1259"/>
                      <a:pt x="389" y="1260"/>
                      <a:pt x="368" y="1274"/>
                    </a:cubicBezTo>
                    <a:cubicBezTo>
                      <a:pt x="351" y="1299"/>
                      <a:pt x="348" y="1318"/>
                      <a:pt x="326" y="1330"/>
                    </a:cubicBezTo>
                    <a:cubicBezTo>
                      <a:pt x="320" y="1354"/>
                      <a:pt x="305" y="1354"/>
                      <a:pt x="292" y="1373"/>
                    </a:cubicBezTo>
                    <a:cubicBezTo>
                      <a:pt x="288" y="1391"/>
                      <a:pt x="284" y="1395"/>
                      <a:pt x="270" y="1408"/>
                    </a:cubicBezTo>
                    <a:cubicBezTo>
                      <a:pt x="252" y="1427"/>
                      <a:pt x="263" y="1416"/>
                      <a:pt x="247" y="1440"/>
                    </a:cubicBezTo>
                    <a:cubicBezTo>
                      <a:pt x="220" y="1478"/>
                      <a:pt x="258" y="1437"/>
                      <a:pt x="226" y="1469"/>
                    </a:cubicBezTo>
                    <a:cubicBezTo>
                      <a:pt x="222" y="1482"/>
                      <a:pt x="205" y="1503"/>
                      <a:pt x="193" y="1511"/>
                    </a:cubicBezTo>
                    <a:cubicBezTo>
                      <a:pt x="184" y="1539"/>
                      <a:pt x="202" y="1516"/>
                      <a:pt x="182" y="1538"/>
                    </a:cubicBezTo>
                    <a:cubicBezTo>
                      <a:pt x="176" y="1546"/>
                      <a:pt x="169" y="1549"/>
                      <a:pt x="166" y="1558"/>
                    </a:cubicBezTo>
                    <a:cubicBezTo>
                      <a:pt x="165" y="1563"/>
                      <a:pt x="160" y="1566"/>
                      <a:pt x="157" y="1569"/>
                    </a:cubicBezTo>
                    <a:cubicBezTo>
                      <a:pt x="142" y="1588"/>
                      <a:pt x="118" y="1630"/>
                      <a:pt x="100" y="1642"/>
                    </a:cubicBezTo>
                    <a:cubicBezTo>
                      <a:pt x="89" y="1654"/>
                      <a:pt x="79" y="1655"/>
                      <a:pt x="72" y="1670"/>
                    </a:cubicBezTo>
                    <a:cubicBezTo>
                      <a:pt x="65" y="1685"/>
                      <a:pt x="63" y="1699"/>
                      <a:pt x="44" y="1712"/>
                    </a:cubicBezTo>
                    <a:cubicBezTo>
                      <a:pt x="25" y="1725"/>
                      <a:pt x="37" y="1715"/>
                      <a:pt x="22" y="1736"/>
                    </a:cubicBezTo>
                    <a:cubicBezTo>
                      <a:pt x="17" y="1756"/>
                      <a:pt x="0" y="1756"/>
                      <a:pt x="0" y="1770"/>
                    </a:cubicBezTo>
                  </a:path>
                </a:pathLst>
              </a:custGeom>
              <a:noFill/>
              <a:ln w="19050" cmpd="sng">
                <a:solidFill>
                  <a:srgbClr val="00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189"/>
                <a:endParaRPr lang="en-US" sz="1867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6424" name="Group 40">
                <a:extLst>
                  <a:ext uri="{FF2B5EF4-FFF2-40B4-BE49-F238E27FC236}">
                    <a16:creationId xmlns="" xmlns:a16="http://schemas.microsoft.com/office/drawing/2014/main" id="{A5DFE83F-D639-40A9-B983-5C53540285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7600" y="2698750"/>
                <a:ext cx="3721100" cy="1720850"/>
                <a:chOff x="1344" y="1700"/>
                <a:chExt cx="2344" cy="1084"/>
              </a:xfrm>
            </p:grpSpPr>
            <p:sp>
              <p:nvSpPr>
                <p:cNvPr id="105503" name="Freeform 38">
                  <a:extLst>
                    <a:ext uri="{FF2B5EF4-FFF2-40B4-BE49-F238E27FC236}">
                      <a16:creationId xmlns="" xmlns:a16="http://schemas.microsoft.com/office/drawing/2014/main" id="{1BCBB7AD-2564-453D-AA33-1E5B0D6CD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6" y="1700"/>
                  <a:ext cx="932" cy="496"/>
                </a:xfrm>
                <a:custGeom>
                  <a:avLst/>
                  <a:gdLst>
                    <a:gd name="T0" fmla="*/ 932 w 932"/>
                    <a:gd name="T1" fmla="*/ 0 h 496"/>
                    <a:gd name="T2" fmla="*/ 922 w 932"/>
                    <a:gd name="T3" fmla="*/ 8 h 496"/>
                    <a:gd name="T4" fmla="*/ 882 w 932"/>
                    <a:gd name="T5" fmla="*/ 28 h 496"/>
                    <a:gd name="T6" fmla="*/ 822 w 932"/>
                    <a:gd name="T7" fmla="*/ 32 h 496"/>
                    <a:gd name="T8" fmla="*/ 806 w 932"/>
                    <a:gd name="T9" fmla="*/ 22 h 496"/>
                    <a:gd name="T10" fmla="*/ 802 w 932"/>
                    <a:gd name="T11" fmla="*/ 34 h 496"/>
                    <a:gd name="T12" fmla="*/ 798 w 932"/>
                    <a:gd name="T13" fmla="*/ 48 h 496"/>
                    <a:gd name="T14" fmla="*/ 776 w 932"/>
                    <a:gd name="T15" fmla="*/ 80 h 496"/>
                    <a:gd name="T16" fmla="*/ 740 w 932"/>
                    <a:gd name="T17" fmla="*/ 102 h 496"/>
                    <a:gd name="T18" fmla="*/ 708 w 932"/>
                    <a:gd name="T19" fmla="*/ 124 h 496"/>
                    <a:gd name="T20" fmla="*/ 660 w 932"/>
                    <a:gd name="T21" fmla="*/ 140 h 496"/>
                    <a:gd name="T22" fmla="*/ 652 w 932"/>
                    <a:gd name="T23" fmla="*/ 148 h 496"/>
                    <a:gd name="T24" fmla="*/ 618 w 932"/>
                    <a:gd name="T25" fmla="*/ 182 h 496"/>
                    <a:gd name="T26" fmla="*/ 580 w 932"/>
                    <a:gd name="T27" fmla="*/ 196 h 496"/>
                    <a:gd name="T28" fmla="*/ 552 w 932"/>
                    <a:gd name="T29" fmla="*/ 222 h 496"/>
                    <a:gd name="T30" fmla="*/ 520 w 932"/>
                    <a:gd name="T31" fmla="*/ 242 h 496"/>
                    <a:gd name="T32" fmla="*/ 464 w 932"/>
                    <a:gd name="T33" fmla="*/ 272 h 496"/>
                    <a:gd name="T34" fmla="*/ 394 w 932"/>
                    <a:gd name="T35" fmla="*/ 310 h 496"/>
                    <a:gd name="T36" fmla="*/ 350 w 932"/>
                    <a:gd name="T37" fmla="*/ 326 h 496"/>
                    <a:gd name="T38" fmla="*/ 316 w 932"/>
                    <a:gd name="T39" fmla="*/ 340 h 496"/>
                    <a:gd name="T40" fmla="*/ 284 w 932"/>
                    <a:gd name="T41" fmla="*/ 382 h 496"/>
                    <a:gd name="T42" fmla="*/ 268 w 932"/>
                    <a:gd name="T43" fmla="*/ 388 h 496"/>
                    <a:gd name="T44" fmla="*/ 214 w 932"/>
                    <a:gd name="T45" fmla="*/ 404 h 496"/>
                    <a:gd name="T46" fmla="*/ 192 w 932"/>
                    <a:gd name="T47" fmla="*/ 418 h 496"/>
                    <a:gd name="T48" fmla="*/ 104 w 932"/>
                    <a:gd name="T49" fmla="*/ 448 h 496"/>
                    <a:gd name="T50" fmla="*/ 56 w 932"/>
                    <a:gd name="T51" fmla="*/ 470 h 496"/>
                    <a:gd name="T52" fmla="*/ 0 w 932"/>
                    <a:gd name="T53" fmla="*/ 496 h 496"/>
                    <a:gd name="T54" fmla="*/ 22 w 932"/>
                    <a:gd name="T55" fmla="*/ 482 h 49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932" h="496">
                      <a:moveTo>
                        <a:pt x="932" y="0"/>
                      </a:moveTo>
                      <a:cubicBezTo>
                        <a:pt x="930" y="1"/>
                        <a:pt x="930" y="3"/>
                        <a:pt x="922" y="8"/>
                      </a:cubicBezTo>
                      <a:cubicBezTo>
                        <a:pt x="914" y="13"/>
                        <a:pt x="899" y="24"/>
                        <a:pt x="882" y="28"/>
                      </a:cubicBezTo>
                      <a:cubicBezTo>
                        <a:pt x="865" y="32"/>
                        <a:pt x="835" y="33"/>
                        <a:pt x="822" y="32"/>
                      </a:cubicBezTo>
                      <a:cubicBezTo>
                        <a:pt x="809" y="31"/>
                        <a:pt x="809" y="22"/>
                        <a:pt x="806" y="22"/>
                      </a:cubicBezTo>
                      <a:cubicBezTo>
                        <a:pt x="783" y="27"/>
                        <a:pt x="803" y="30"/>
                        <a:pt x="802" y="34"/>
                      </a:cubicBezTo>
                      <a:cubicBezTo>
                        <a:pt x="801" y="38"/>
                        <a:pt x="802" y="40"/>
                        <a:pt x="798" y="48"/>
                      </a:cubicBezTo>
                      <a:cubicBezTo>
                        <a:pt x="794" y="56"/>
                        <a:pt x="786" y="71"/>
                        <a:pt x="776" y="80"/>
                      </a:cubicBezTo>
                      <a:cubicBezTo>
                        <a:pt x="767" y="91"/>
                        <a:pt x="740" y="102"/>
                        <a:pt x="740" y="102"/>
                      </a:cubicBezTo>
                      <a:cubicBezTo>
                        <a:pt x="729" y="109"/>
                        <a:pt x="721" y="118"/>
                        <a:pt x="708" y="124"/>
                      </a:cubicBezTo>
                      <a:cubicBezTo>
                        <a:pt x="695" y="130"/>
                        <a:pt x="669" y="136"/>
                        <a:pt x="660" y="140"/>
                      </a:cubicBezTo>
                      <a:cubicBezTo>
                        <a:pt x="644" y="146"/>
                        <a:pt x="659" y="141"/>
                        <a:pt x="652" y="148"/>
                      </a:cubicBezTo>
                      <a:cubicBezTo>
                        <a:pt x="645" y="155"/>
                        <a:pt x="630" y="174"/>
                        <a:pt x="618" y="182"/>
                      </a:cubicBezTo>
                      <a:cubicBezTo>
                        <a:pt x="608" y="192"/>
                        <a:pt x="591" y="189"/>
                        <a:pt x="580" y="196"/>
                      </a:cubicBezTo>
                      <a:cubicBezTo>
                        <a:pt x="571" y="209"/>
                        <a:pt x="563" y="211"/>
                        <a:pt x="552" y="222"/>
                      </a:cubicBezTo>
                      <a:cubicBezTo>
                        <a:pt x="543" y="232"/>
                        <a:pt x="535" y="234"/>
                        <a:pt x="520" y="242"/>
                      </a:cubicBezTo>
                      <a:cubicBezTo>
                        <a:pt x="505" y="250"/>
                        <a:pt x="485" y="261"/>
                        <a:pt x="464" y="272"/>
                      </a:cubicBezTo>
                      <a:cubicBezTo>
                        <a:pt x="440" y="288"/>
                        <a:pt x="422" y="304"/>
                        <a:pt x="394" y="310"/>
                      </a:cubicBezTo>
                      <a:cubicBezTo>
                        <a:pt x="365" y="329"/>
                        <a:pt x="375" y="320"/>
                        <a:pt x="350" y="326"/>
                      </a:cubicBezTo>
                      <a:cubicBezTo>
                        <a:pt x="345" y="344"/>
                        <a:pt x="332" y="329"/>
                        <a:pt x="316" y="340"/>
                      </a:cubicBezTo>
                      <a:cubicBezTo>
                        <a:pt x="297" y="369"/>
                        <a:pt x="298" y="364"/>
                        <a:pt x="284" y="382"/>
                      </a:cubicBezTo>
                      <a:cubicBezTo>
                        <a:pt x="275" y="390"/>
                        <a:pt x="280" y="384"/>
                        <a:pt x="268" y="388"/>
                      </a:cubicBezTo>
                      <a:cubicBezTo>
                        <a:pt x="256" y="392"/>
                        <a:pt x="227" y="399"/>
                        <a:pt x="214" y="404"/>
                      </a:cubicBezTo>
                      <a:cubicBezTo>
                        <a:pt x="206" y="406"/>
                        <a:pt x="192" y="418"/>
                        <a:pt x="192" y="418"/>
                      </a:cubicBezTo>
                      <a:cubicBezTo>
                        <a:pt x="172" y="432"/>
                        <a:pt x="131" y="439"/>
                        <a:pt x="104" y="448"/>
                      </a:cubicBezTo>
                      <a:cubicBezTo>
                        <a:pt x="93" y="464"/>
                        <a:pt x="73" y="461"/>
                        <a:pt x="56" y="470"/>
                      </a:cubicBezTo>
                      <a:cubicBezTo>
                        <a:pt x="37" y="479"/>
                        <a:pt x="20" y="489"/>
                        <a:pt x="0" y="496"/>
                      </a:cubicBezTo>
                      <a:cubicBezTo>
                        <a:pt x="5" y="491"/>
                        <a:pt x="17" y="487"/>
                        <a:pt x="22" y="482"/>
                      </a:cubicBezTo>
                    </a:path>
                  </a:pathLst>
                </a:custGeom>
                <a:noFill/>
                <a:ln w="19050" cmpd="sng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189"/>
                  <a:endParaRPr lang="en-US" sz="1867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504" name="Line 39">
                  <a:extLst>
                    <a:ext uri="{FF2B5EF4-FFF2-40B4-BE49-F238E27FC236}">
                      <a16:creationId xmlns="" xmlns:a16="http://schemas.microsoft.com/office/drawing/2014/main" id="{D97E2420-F853-4B87-B5EA-FC1FF8C50A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4" y="2160"/>
                  <a:ext cx="1488" cy="624"/>
                </a:xfrm>
                <a:prstGeom prst="line">
                  <a:avLst/>
                </a:prstGeom>
                <a:noFill/>
                <a:ln w="19050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189"/>
                  <a:endParaRPr lang="en-US" sz="1867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6426" name="Line 42">
                <a:extLst>
                  <a:ext uri="{FF2B5EF4-FFF2-40B4-BE49-F238E27FC236}">
                    <a16:creationId xmlns="" xmlns:a16="http://schemas.microsoft.com/office/drawing/2014/main" id="{2F0AB55D-9680-4B07-8856-991DD82708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8200" y="3143250"/>
                <a:ext cx="1524000" cy="228600"/>
              </a:xfrm>
              <a:prstGeom prst="line">
                <a:avLst/>
              </a:prstGeom>
              <a:noFill/>
              <a:ln w="19050">
                <a:solidFill>
                  <a:srgbClr val="00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189"/>
                <a:endParaRPr lang="en-US" sz="1867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6438" name="Group 54">
                <a:extLst>
                  <a:ext uri="{FF2B5EF4-FFF2-40B4-BE49-F238E27FC236}">
                    <a16:creationId xmlns="" xmlns:a16="http://schemas.microsoft.com/office/drawing/2014/main" id="{250B010A-CAE4-444D-8A8E-769DE9838B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19826" y="3351214"/>
                <a:ext cx="2784475" cy="674687"/>
                <a:chOff x="2958" y="2111"/>
                <a:chExt cx="1754" cy="425"/>
              </a:xfrm>
            </p:grpSpPr>
            <p:sp>
              <p:nvSpPr>
                <p:cNvPr id="105513" name="Freeform 51">
                  <a:extLst>
                    <a:ext uri="{FF2B5EF4-FFF2-40B4-BE49-F238E27FC236}">
                      <a16:creationId xmlns="" xmlns:a16="http://schemas.microsoft.com/office/drawing/2014/main" id="{6621B38E-14D6-4AE1-8269-CAF80DAD1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8" y="2111"/>
                  <a:ext cx="1039" cy="425"/>
                </a:xfrm>
                <a:custGeom>
                  <a:avLst/>
                  <a:gdLst>
                    <a:gd name="T0" fmla="*/ 18 w 1039"/>
                    <a:gd name="T1" fmla="*/ 1 h 425"/>
                    <a:gd name="T2" fmla="*/ 2 w 1039"/>
                    <a:gd name="T3" fmla="*/ 4 h 425"/>
                    <a:gd name="T4" fmla="*/ 9 w 1039"/>
                    <a:gd name="T5" fmla="*/ 24 h 425"/>
                    <a:gd name="T6" fmla="*/ 14 w 1039"/>
                    <a:gd name="T7" fmla="*/ 40 h 425"/>
                    <a:gd name="T8" fmla="*/ 15 w 1039"/>
                    <a:gd name="T9" fmla="*/ 76 h 425"/>
                    <a:gd name="T10" fmla="*/ 33 w 1039"/>
                    <a:gd name="T11" fmla="*/ 117 h 425"/>
                    <a:gd name="T12" fmla="*/ 69 w 1039"/>
                    <a:gd name="T13" fmla="*/ 157 h 425"/>
                    <a:gd name="T14" fmla="*/ 92 w 1039"/>
                    <a:gd name="T15" fmla="*/ 172 h 425"/>
                    <a:gd name="T16" fmla="*/ 111 w 1039"/>
                    <a:gd name="T17" fmla="*/ 178 h 425"/>
                    <a:gd name="T18" fmla="*/ 141 w 1039"/>
                    <a:gd name="T19" fmla="*/ 187 h 425"/>
                    <a:gd name="T20" fmla="*/ 157 w 1039"/>
                    <a:gd name="T21" fmla="*/ 196 h 425"/>
                    <a:gd name="T22" fmla="*/ 174 w 1039"/>
                    <a:gd name="T23" fmla="*/ 201 h 425"/>
                    <a:gd name="T24" fmla="*/ 189 w 1039"/>
                    <a:gd name="T25" fmla="*/ 202 h 425"/>
                    <a:gd name="T26" fmla="*/ 226 w 1039"/>
                    <a:gd name="T27" fmla="*/ 211 h 425"/>
                    <a:gd name="T28" fmla="*/ 273 w 1039"/>
                    <a:gd name="T29" fmla="*/ 217 h 425"/>
                    <a:gd name="T30" fmla="*/ 295 w 1039"/>
                    <a:gd name="T31" fmla="*/ 222 h 425"/>
                    <a:gd name="T32" fmla="*/ 306 w 1039"/>
                    <a:gd name="T33" fmla="*/ 223 h 425"/>
                    <a:gd name="T34" fmla="*/ 348 w 1039"/>
                    <a:gd name="T35" fmla="*/ 229 h 425"/>
                    <a:gd name="T36" fmla="*/ 365 w 1039"/>
                    <a:gd name="T37" fmla="*/ 238 h 425"/>
                    <a:gd name="T38" fmla="*/ 400 w 1039"/>
                    <a:gd name="T39" fmla="*/ 250 h 425"/>
                    <a:gd name="T40" fmla="*/ 543 w 1039"/>
                    <a:gd name="T41" fmla="*/ 246 h 425"/>
                    <a:gd name="T42" fmla="*/ 583 w 1039"/>
                    <a:gd name="T43" fmla="*/ 246 h 425"/>
                    <a:gd name="T44" fmla="*/ 627 w 1039"/>
                    <a:gd name="T45" fmla="*/ 262 h 425"/>
                    <a:gd name="T46" fmla="*/ 645 w 1039"/>
                    <a:gd name="T47" fmla="*/ 279 h 425"/>
                    <a:gd name="T48" fmla="*/ 663 w 1039"/>
                    <a:gd name="T49" fmla="*/ 286 h 425"/>
                    <a:gd name="T50" fmla="*/ 681 w 1039"/>
                    <a:gd name="T51" fmla="*/ 303 h 425"/>
                    <a:gd name="T52" fmla="*/ 692 w 1039"/>
                    <a:gd name="T53" fmla="*/ 313 h 425"/>
                    <a:gd name="T54" fmla="*/ 698 w 1039"/>
                    <a:gd name="T55" fmla="*/ 316 h 425"/>
                    <a:gd name="T56" fmla="*/ 714 w 1039"/>
                    <a:gd name="T57" fmla="*/ 328 h 425"/>
                    <a:gd name="T58" fmla="*/ 728 w 1039"/>
                    <a:gd name="T59" fmla="*/ 343 h 425"/>
                    <a:gd name="T60" fmla="*/ 750 w 1039"/>
                    <a:gd name="T61" fmla="*/ 358 h 425"/>
                    <a:gd name="T62" fmla="*/ 806 w 1039"/>
                    <a:gd name="T63" fmla="*/ 388 h 425"/>
                    <a:gd name="T64" fmla="*/ 843 w 1039"/>
                    <a:gd name="T65" fmla="*/ 394 h 425"/>
                    <a:gd name="T66" fmla="*/ 888 w 1039"/>
                    <a:gd name="T67" fmla="*/ 399 h 425"/>
                    <a:gd name="T68" fmla="*/ 903 w 1039"/>
                    <a:gd name="T69" fmla="*/ 406 h 425"/>
                    <a:gd name="T70" fmla="*/ 930 w 1039"/>
                    <a:gd name="T71" fmla="*/ 417 h 425"/>
                    <a:gd name="T72" fmla="*/ 936 w 1039"/>
                    <a:gd name="T73" fmla="*/ 417 h 425"/>
                    <a:gd name="T74" fmla="*/ 968 w 1039"/>
                    <a:gd name="T75" fmla="*/ 421 h 425"/>
                    <a:gd name="T76" fmla="*/ 996 w 1039"/>
                    <a:gd name="T77" fmla="*/ 423 h 425"/>
                    <a:gd name="T78" fmla="*/ 1039 w 1039"/>
                    <a:gd name="T79" fmla="*/ 420 h 42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039" h="425">
                      <a:moveTo>
                        <a:pt x="18" y="1"/>
                      </a:moveTo>
                      <a:cubicBezTo>
                        <a:pt x="18" y="2"/>
                        <a:pt x="4" y="0"/>
                        <a:pt x="2" y="4"/>
                      </a:cubicBezTo>
                      <a:cubicBezTo>
                        <a:pt x="0" y="8"/>
                        <a:pt x="7" y="18"/>
                        <a:pt x="9" y="24"/>
                      </a:cubicBezTo>
                      <a:cubicBezTo>
                        <a:pt x="11" y="30"/>
                        <a:pt x="12" y="32"/>
                        <a:pt x="14" y="40"/>
                      </a:cubicBezTo>
                      <a:cubicBezTo>
                        <a:pt x="15" y="49"/>
                        <a:pt x="12" y="63"/>
                        <a:pt x="15" y="76"/>
                      </a:cubicBezTo>
                      <a:cubicBezTo>
                        <a:pt x="18" y="89"/>
                        <a:pt x="24" y="103"/>
                        <a:pt x="33" y="117"/>
                      </a:cubicBezTo>
                      <a:cubicBezTo>
                        <a:pt x="34" y="134"/>
                        <a:pt x="49" y="154"/>
                        <a:pt x="69" y="157"/>
                      </a:cubicBezTo>
                      <a:cubicBezTo>
                        <a:pt x="75" y="162"/>
                        <a:pt x="84" y="170"/>
                        <a:pt x="92" y="172"/>
                      </a:cubicBezTo>
                      <a:cubicBezTo>
                        <a:pt x="100" y="176"/>
                        <a:pt x="103" y="177"/>
                        <a:pt x="111" y="178"/>
                      </a:cubicBezTo>
                      <a:cubicBezTo>
                        <a:pt x="119" y="181"/>
                        <a:pt x="133" y="184"/>
                        <a:pt x="141" y="187"/>
                      </a:cubicBezTo>
                      <a:cubicBezTo>
                        <a:pt x="149" y="190"/>
                        <a:pt x="152" y="194"/>
                        <a:pt x="157" y="196"/>
                      </a:cubicBezTo>
                      <a:cubicBezTo>
                        <a:pt x="163" y="198"/>
                        <a:pt x="168" y="199"/>
                        <a:pt x="174" y="201"/>
                      </a:cubicBezTo>
                      <a:cubicBezTo>
                        <a:pt x="179" y="203"/>
                        <a:pt x="180" y="200"/>
                        <a:pt x="189" y="202"/>
                      </a:cubicBezTo>
                      <a:cubicBezTo>
                        <a:pt x="198" y="204"/>
                        <a:pt x="212" y="209"/>
                        <a:pt x="226" y="211"/>
                      </a:cubicBezTo>
                      <a:cubicBezTo>
                        <a:pt x="242" y="214"/>
                        <a:pt x="257" y="214"/>
                        <a:pt x="273" y="217"/>
                      </a:cubicBezTo>
                      <a:cubicBezTo>
                        <a:pt x="280" y="221"/>
                        <a:pt x="287" y="221"/>
                        <a:pt x="295" y="222"/>
                      </a:cubicBezTo>
                      <a:cubicBezTo>
                        <a:pt x="300" y="224"/>
                        <a:pt x="297" y="222"/>
                        <a:pt x="306" y="223"/>
                      </a:cubicBezTo>
                      <a:cubicBezTo>
                        <a:pt x="315" y="224"/>
                        <a:pt x="338" y="227"/>
                        <a:pt x="348" y="229"/>
                      </a:cubicBezTo>
                      <a:cubicBezTo>
                        <a:pt x="353" y="229"/>
                        <a:pt x="360" y="237"/>
                        <a:pt x="365" y="238"/>
                      </a:cubicBezTo>
                      <a:cubicBezTo>
                        <a:pt x="378" y="244"/>
                        <a:pt x="386" y="248"/>
                        <a:pt x="400" y="250"/>
                      </a:cubicBezTo>
                      <a:cubicBezTo>
                        <a:pt x="429" y="253"/>
                        <a:pt x="513" y="247"/>
                        <a:pt x="543" y="246"/>
                      </a:cubicBezTo>
                      <a:cubicBezTo>
                        <a:pt x="573" y="245"/>
                        <a:pt x="569" y="243"/>
                        <a:pt x="583" y="246"/>
                      </a:cubicBezTo>
                      <a:cubicBezTo>
                        <a:pt x="606" y="247"/>
                        <a:pt x="609" y="260"/>
                        <a:pt x="627" y="262"/>
                      </a:cubicBezTo>
                      <a:cubicBezTo>
                        <a:pt x="638" y="270"/>
                        <a:pt x="633" y="277"/>
                        <a:pt x="645" y="279"/>
                      </a:cubicBezTo>
                      <a:cubicBezTo>
                        <a:pt x="657" y="285"/>
                        <a:pt x="654" y="284"/>
                        <a:pt x="663" y="286"/>
                      </a:cubicBezTo>
                      <a:cubicBezTo>
                        <a:pt x="671" y="292"/>
                        <a:pt x="671" y="302"/>
                        <a:pt x="681" y="303"/>
                      </a:cubicBezTo>
                      <a:cubicBezTo>
                        <a:pt x="693" y="309"/>
                        <a:pt x="683" y="311"/>
                        <a:pt x="692" y="313"/>
                      </a:cubicBezTo>
                      <a:cubicBezTo>
                        <a:pt x="695" y="315"/>
                        <a:pt x="693" y="315"/>
                        <a:pt x="698" y="316"/>
                      </a:cubicBezTo>
                      <a:cubicBezTo>
                        <a:pt x="702" y="318"/>
                        <a:pt x="709" y="324"/>
                        <a:pt x="714" y="328"/>
                      </a:cubicBezTo>
                      <a:cubicBezTo>
                        <a:pt x="717" y="332"/>
                        <a:pt x="724" y="339"/>
                        <a:pt x="728" y="343"/>
                      </a:cubicBezTo>
                      <a:cubicBezTo>
                        <a:pt x="734" y="350"/>
                        <a:pt x="744" y="352"/>
                        <a:pt x="750" y="358"/>
                      </a:cubicBezTo>
                      <a:cubicBezTo>
                        <a:pt x="767" y="375"/>
                        <a:pt x="780" y="384"/>
                        <a:pt x="806" y="388"/>
                      </a:cubicBezTo>
                      <a:cubicBezTo>
                        <a:pt x="822" y="397"/>
                        <a:pt x="829" y="392"/>
                        <a:pt x="843" y="394"/>
                      </a:cubicBezTo>
                      <a:cubicBezTo>
                        <a:pt x="857" y="396"/>
                        <a:pt x="878" y="397"/>
                        <a:pt x="888" y="399"/>
                      </a:cubicBezTo>
                      <a:cubicBezTo>
                        <a:pt x="903" y="402"/>
                        <a:pt x="896" y="403"/>
                        <a:pt x="903" y="406"/>
                      </a:cubicBezTo>
                      <a:cubicBezTo>
                        <a:pt x="910" y="409"/>
                        <a:pt x="925" y="415"/>
                        <a:pt x="930" y="417"/>
                      </a:cubicBezTo>
                      <a:cubicBezTo>
                        <a:pt x="935" y="419"/>
                        <a:pt x="930" y="416"/>
                        <a:pt x="936" y="417"/>
                      </a:cubicBezTo>
                      <a:cubicBezTo>
                        <a:pt x="946" y="425"/>
                        <a:pt x="955" y="420"/>
                        <a:pt x="968" y="421"/>
                      </a:cubicBezTo>
                      <a:cubicBezTo>
                        <a:pt x="977" y="424"/>
                        <a:pt x="986" y="422"/>
                        <a:pt x="996" y="423"/>
                      </a:cubicBezTo>
                      <a:cubicBezTo>
                        <a:pt x="1010" y="422"/>
                        <a:pt x="1025" y="420"/>
                        <a:pt x="1039" y="420"/>
                      </a:cubicBezTo>
                    </a:path>
                  </a:pathLst>
                </a:custGeom>
                <a:noFill/>
                <a:ln w="28575" cmpd="sng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189"/>
                  <a:endParaRPr lang="en-US" sz="1867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514" name="Freeform 53">
                  <a:extLst>
                    <a:ext uri="{FF2B5EF4-FFF2-40B4-BE49-F238E27FC236}">
                      <a16:creationId xmlns="" xmlns:a16="http://schemas.microsoft.com/office/drawing/2014/main" id="{6898FE1D-137F-4D9A-8F45-0DB8DD78F2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1" y="2274"/>
                  <a:ext cx="741" cy="262"/>
                </a:xfrm>
                <a:custGeom>
                  <a:avLst/>
                  <a:gdLst>
                    <a:gd name="T0" fmla="*/ 741 w 741"/>
                    <a:gd name="T1" fmla="*/ 0 h 262"/>
                    <a:gd name="T2" fmla="*/ 709 w 741"/>
                    <a:gd name="T3" fmla="*/ 9 h 262"/>
                    <a:gd name="T4" fmla="*/ 690 w 741"/>
                    <a:gd name="T5" fmla="*/ 38 h 262"/>
                    <a:gd name="T6" fmla="*/ 645 w 741"/>
                    <a:gd name="T7" fmla="*/ 60 h 262"/>
                    <a:gd name="T8" fmla="*/ 615 w 741"/>
                    <a:gd name="T9" fmla="*/ 66 h 262"/>
                    <a:gd name="T10" fmla="*/ 594 w 741"/>
                    <a:gd name="T11" fmla="*/ 83 h 262"/>
                    <a:gd name="T12" fmla="*/ 577 w 741"/>
                    <a:gd name="T13" fmla="*/ 98 h 262"/>
                    <a:gd name="T14" fmla="*/ 576 w 741"/>
                    <a:gd name="T15" fmla="*/ 113 h 262"/>
                    <a:gd name="T16" fmla="*/ 565 w 741"/>
                    <a:gd name="T17" fmla="*/ 122 h 262"/>
                    <a:gd name="T18" fmla="*/ 555 w 741"/>
                    <a:gd name="T19" fmla="*/ 134 h 262"/>
                    <a:gd name="T20" fmla="*/ 535 w 741"/>
                    <a:gd name="T21" fmla="*/ 144 h 262"/>
                    <a:gd name="T22" fmla="*/ 514 w 741"/>
                    <a:gd name="T23" fmla="*/ 143 h 262"/>
                    <a:gd name="T24" fmla="*/ 424 w 741"/>
                    <a:gd name="T25" fmla="*/ 140 h 262"/>
                    <a:gd name="T26" fmla="*/ 408 w 741"/>
                    <a:gd name="T27" fmla="*/ 155 h 262"/>
                    <a:gd name="T28" fmla="*/ 391 w 741"/>
                    <a:gd name="T29" fmla="*/ 164 h 262"/>
                    <a:gd name="T30" fmla="*/ 376 w 741"/>
                    <a:gd name="T31" fmla="*/ 186 h 262"/>
                    <a:gd name="T32" fmla="*/ 366 w 741"/>
                    <a:gd name="T33" fmla="*/ 206 h 262"/>
                    <a:gd name="T34" fmla="*/ 352 w 741"/>
                    <a:gd name="T35" fmla="*/ 210 h 262"/>
                    <a:gd name="T36" fmla="*/ 325 w 741"/>
                    <a:gd name="T37" fmla="*/ 224 h 262"/>
                    <a:gd name="T38" fmla="*/ 295 w 741"/>
                    <a:gd name="T39" fmla="*/ 227 h 262"/>
                    <a:gd name="T40" fmla="*/ 270 w 741"/>
                    <a:gd name="T41" fmla="*/ 222 h 262"/>
                    <a:gd name="T42" fmla="*/ 231 w 741"/>
                    <a:gd name="T43" fmla="*/ 218 h 262"/>
                    <a:gd name="T44" fmla="*/ 198 w 741"/>
                    <a:gd name="T45" fmla="*/ 222 h 262"/>
                    <a:gd name="T46" fmla="*/ 186 w 741"/>
                    <a:gd name="T47" fmla="*/ 230 h 262"/>
                    <a:gd name="T48" fmla="*/ 148 w 741"/>
                    <a:gd name="T49" fmla="*/ 255 h 262"/>
                    <a:gd name="T50" fmla="*/ 118 w 741"/>
                    <a:gd name="T51" fmla="*/ 261 h 262"/>
                    <a:gd name="T52" fmla="*/ 63 w 741"/>
                    <a:gd name="T53" fmla="*/ 258 h 262"/>
                    <a:gd name="T54" fmla="*/ 21 w 741"/>
                    <a:gd name="T55" fmla="*/ 255 h 262"/>
                    <a:gd name="T56" fmla="*/ 0 w 741"/>
                    <a:gd name="T57" fmla="*/ 255 h 26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741" h="262">
                      <a:moveTo>
                        <a:pt x="741" y="0"/>
                      </a:moveTo>
                      <a:cubicBezTo>
                        <a:pt x="731" y="1"/>
                        <a:pt x="719" y="7"/>
                        <a:pt x="709" y="9"/>
                      </a:cubicBezTo>
                      <a:cubicBezTo>
                        <a:pt x="706" y="9"/>
                        <a:pt x="696" y="34"/>
                        <a:pt x="690" y="38"/>
                      </a:cubicBezTo>
                      <a:cubicBezTo>
                        <a:pt x="679" y="53"/>
                        <a:pt x="664" y="58"/>
                        <a:pt x="645" y="60"/>
                      </a:cubicBezTo>
                      <a:cubicBezTo>
                        <a:pt x="631" y="66"/>
                        <a:pt x="638" y="65"/>
                        <a:pt x="615" y="66"/>
                      </a:cubicBezTo>
                      <a:cubicBezTo>
                        <a:pt x="601" y="69"/>
                        <a:pt x="605" y="76"/>
                        <a:pt x="594" y="83"/>
                      </a:cubicBezTo>
                      <a:cubicBezTo>
                        <a:pt x="589" y="91"/>
                        <a:pt x="586" y="94"/>
                        <a:pt x="577" y="98"/>
                      </a:cubicBezTo>
                      <a:cubicBezTo>
                        <a:pt x="573" y="103"/>
                        <a:pt x="578" y="109"/>
                        <a:pt x="576" y="113"/>
                      </a:cubicBezTo>
                      <a:cubicBezTo>
                        <a:pt x="574" y="117"/>
                        <a:pt x="568" y="119"/>
                        <a:pt x="565" y="122"/>
                      </a:cubicBezTo>
                      <a:cubicBezTo>
                        <a:pt x="562" y="126"/>
                        <a:pt x="557" y="129"/>
                        <a:pt x="555" y="134"/>
                      </a:cubicBezTo>
                      <a:cubicBezTo>
                        <a:pt x="554" y="141"/>
                        <a:pt x="542" y="141"/>
                        <a:pt x="535" y="144"/>
                      </a:cubicBezTo>
                      <a:cubicBezTo>
                        <a:pt x="525" y="142"/>
                        <a:pt x="524" y="141"/>
                        <a:pt x="514" y="143"/>
                      </a:cubicBezTo>
                      <a:cubicBezTo>
                        <a:pt x="485" y="148"/>
                        <a:pt x="453" y="139"/>
                        <a:pt x="424" y="140"/>
                      </a:cubicBezTo>
                      <a:cubicBezTo>
                        <a:pt x="416" y="141"/>
                        <a:pt x="416" y="154"/>
                        <a:pt x="408" y="155"/>
                      </a:cubicBezTo>
                      <a:cubicBezTo>
                        <a:pt x="402" y="159"/>
                        <a:pt x="398" y="163"/>
                        <a:pt x="391" y="164"/>
                      </a:cubicBezTo>
                      <a:cubicBezTo>
                        <a:pt x="382" y="171"/>
                        <a:pt x="382" y="177"/>
                        <a:pt x="376" y="186"/>
                      </a:cubicBezTo>
                      <a:cubicBezTo>
                        <a:pt x="371" y="192"/>
                        <a:pt x="370" y="202"/>
                        <a:pt x="366" y="206"/>
                      </a:cubicBezTo>
                      <a:cubicBezTo>
                        <a:pt x="362" y="210"/>
                        <a:pt x="359" y="207"/>
                        <a:pt x="352" y="210"/>
                      </a:cubicBezTo>
                      <a:cubicBezTo>
                        <a:pt x="350" y="221"/>
                        <a:pt x="335" y="224"/>
                        <a:pt x="325" y="224"/>
                      </a:cubicBezTo>
                      <a:cubicBezTo>
                        <a:pt x="316" y="226"/>
                        <a:pt x="304" y="227"/>
                        <a:pt x="295" y="227"/>
                      </a:cubicBezTo>
                      <a:cubicBezTo>
                        <a:pt x="286" y="227"/>
                        <a:pt x="281" y="224"/>
                        <a:pt x="270" y="222"/>
                      </a:cubicBezTo>
                      <a:cubicBezTo>
                        <a:pt x="259" y="220"/>
                        <a:pt x="243" y="218"/>
                        <a:pt x="231" y="218"/>
                      </a:cubicBezTo>
                      <a:cubicBezTo>
                        <a:pt x="219" y="218"/>
                        <a:pt x="205" y="220"/>
                        <a:pt x="198" y="222"/>
                      </a:cubicBezTo>
                      <a:cubicBezTo>
                        <a:pt x="191" y="224"/>
                        <a:pt x="194" y="225"/>
                        <a:pt x="186" y="230"/>
                      </a:cubicBezTo>
                      <a:cubicBezTo>
                        <a:pt x="166" y="238"/>
                        <a:pt x="172" y="253"/>
                        <a:pt x="148" y="255"/>
                      </a:cubicBezTo>
                      <a:cubicBezTo>
                        <a:pt x="139" y="258"/>
                        <a:pt x="128" y="259"/>
                        <a:pt x="118" y="261"/>
                      </a:cubicBezTo>
                      <a:cubicBezTo>
                        <a:pt x="104" y="262"/>
                        <a:pt x="79" y="258"/>
                        <a:pt x="63" y="258"/>
                      </a:cubicBezTo>
                      <a:cubicBezTo>
                        <a:pt x="47" y="257"/>
                        <a:pt x="31" y="255"/>
                        <a:pt x="21" y="255"/>
                      </a:cubicBezTo>
                      <a:cubicBezTo>
                        <a:pt x="13" y="252"/>
                        <a:pt x="10" y="255"/>
                        <a:pt x="0" y="255"/>
                      </a:cubicBezTo>
                    </a:path>
                  </a:pathLst>
                </a:custGeom>
                <a:noFill/>
                <a:ln w="28575" cmpd="sng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189"/>
                  <a:endParaRPr lang="en-US" sz="1867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441" name="Group 57">
                <a:extLst>
                  <a:ext uri="{FF2B5EF4-FFF2-40B4-BE49-F238E27FC236}">
                    <a16:creationId xmlns="" xmlns:a16="http://schemas.microsoft.com/office/drawing/2014/main" id="{0A62986B-94C1-46C6-A2A5-BF2BFC258F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8925" y="4038600"/>
                <a:ext cx="2393950" cy="1549400"/>
                <a:chOff x="2422" y="2544"/>
                <a:chExt cx="1508" cy="976"/>
              </a:xfrm>
            </p:grpSpPr>
            <p:sp>
              <p:nvSpPr>
                <p:cNvPr id="105516" name="Line 55">
                  <a:extLst>
                    <a:ext uri="{FF2B5EF4-FFF2-40B4-BE49-F238E27FC236}">
                      <a16:creationId xmlns="" xmlns:a16="http://schemas.microsoft.com/office/drawing/2014/main" id="{C78D8EFB-63E4-4409-9B23-ABBEECF26F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22" y="2704"/>
                  <a:ext cx="1344" cy="816"/>
                </a:xfrm>
                <a:prstGeom prst="line">
                  <a:avLst/>
                </a:prstGeom>
                <a:noFill/>
                <a:ln w="19050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189"/>
                  <a:endParaRPr lang="en-US" sz="1867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517" name="Freeform 56">
                  <a:extLst>
                    <a:ext uri="{FF2B5EF4-FFF2-40B4-BE49-F238E27FC236}">
                      <a16:creationId xmlns="" xmlns:a16="http://schemas.microsoft.com/office/drawing/2014/main" id="{134D5645-F3FC-45E6-BC50-1051F7CCA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544"/>
                  <a:ext cx="174" cy="168"/>
                </a:xfrm>
                <a:custGeom>
                  <a:avLst/>
                  <a:gdLst>
                    <a:gd name="T0" fmla="*/ 174 w 174"/>
                    <a:gd name="T1" fmla="*/ 0 h 168"/>
                    <a:gd name="T2" fmla="*/ 154 w 174"/>
                    <a:gd name="T3" fmla="*/ 26 h 168"/>
                    <a:gd name="T4" fmla="*/ 136 w 174"/>
                    <a:gd name="T5" fmla="*/ 48 h 168"/>
                    <a:gd name="T6" fmla="*/ 106 w 174"/>
                    <a:gd name="T7" fmla="*/ 76 h 168"/>
                    <a:gd name="T8" fmla="*/ 82 w 174"/>
                    <a:gd name="T9" fmla="*/ 98 h 168"/>
                    <a:gd name="T10" fmla="*/ 76 w 174"/>
                    <a:gd name="T11" fmla="*/ 108 h 168"/>
                    <a:gd name="T12" fmla="*/ 54 w 174"/>
                    <a:gd name="T13" fmla="*/ 124 h 168"/>
                    <a:gd name="T14" fmla="*/ 40 w 174"/>
                    <a:gd name="T15" fmla="*/ 136 h 168"/>
                    <a:gd name="T16" fmla="*/ 20 w 174"/>
                    <a:gd name="T17" fmla="*/ 146 h 168"/>
                    <a:gd name="T18" fmla="*/ 4 w 174"/>
                    <a:gd name="T19" fmla="*/ 162 h 168"/>
                    <a:gd name="T20" fmla="*/ 0 w 174"/>
                    <a:gd name="T21" fmla="*/ 168 h 16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4" h="168">
                      <a:moveTo>
                        <a:pt x="174" y="0"/>
                      </a:moveTo>
                      <a:cubicBezTo>
                        <a:pt x="170" y="11"/>
                        <a:pt x="164" y="23"/>
                        <a:pt x="154" y="26"/>
                      </a:cubicBezTo>
                      <a:cubicBezTo>
                        <a:pt x="147" y="28"/>
                        <a:pt x="136" y="48"/>
                        <a:pt x="136" y="48"/>
                      </a:cubicBezTo>
                      <a:cubicBezTo>
                        <a:pt x="128" y="61"/>
                        <a:pt x="118" y="68"/>
                        <a:pt x="106" y="76"/>
                      </a:cubicBezTo>
                      <a:cubicBezTo>
                        <a:pt x="101" y="83"/>
                        <a:pt x="89" y="92"/>
                        <a:pt x="82" y="98"/>
                      </a:cubicBezTo>
                      <a:cubicBezTo>
                        <a:pt x="78" y="101"/>
                        <a:pt x="76" y="108"/>
                        <a:pt x="76" y="108"/>
                      </a:cubicBezTo>
                      <a:cubicBezTo>
                        <a:pt x="70" y="113"/>
                        <a:pt x="60" y="119"/>
                        <a:pt x="54" y="124"/>
                      </a:cubicBezTo>
                      <a:cubicBezTo>
                        <a:pt x="48" y="129"/>
                        <a:pt x="46" y="132"/>
                        <a:pt x="40" y="136"/>
                      </a:cubicBezTo>
                      <a:cubicBezTo>
                        <a:pt x="37" y="146"/>
                        <a:pt x="29" y="143"/>
                        <a:pt x="20" y="146"/>
                      </a:cubicBezTo>
                      <a:cubicBezTo>
                        <a:pt x="15" y="153"/>
                        <a:pt x="9" y="156"/>
                        <a:pt x="4" y="162"/>
                      </a:cubicBezTo>
                      <a:cubicBezTo>
                        <a:pt x="2" y="164"/>
                        <a:pt x="0" y="168"/>
                        <a:pt x="0" y="168"/>
                      </a:cubicBezTo>
                    </a:path>
                  </a:pathLst>
                </a:custGeom>
                <a:noFill/>
                <a:ln w="19050" cmpd="sng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189"/>
                  <a:endParaRPr lang="en-US" sz="1867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B0E4E41-EB6A-48E2-8AD6-5119A09015F3}"/>
                </a:ext>
              </a:extLst>
            </p:cNvPr>
            <p:cNvSpPr/>
            <p:nvPr/>
          </p:nvSpPr>
          <p:spPr>
            <a:xfrm>
              <a:off x="3646311" y="1704622"/>
              <a:ext cx="2339466" cy="2743200"/>
            </a:xfrm>
            <a:custGeom>
              <a:avLst/>
              <a:gdLst>
                <a:gd name="connsiteX0" fmla="*/ 0 w 2339466"/>
                <a:gd name="connsiteY0" fmla="*/ 2743200 h 2743200"/>
                <a:gd name="connsiteX1" fmla="*/ 564445 w 2339466"/>
                <a:gd name="connsiteY1" fmla="*/ 2020711 h 2743200"/>
                <a:gd name="connsiteX2" fmla="*/ 1049867 w 2339466"/>
                <a:gd name="connsiteY2" fmla="*/ 1411111 h 2743200"/>
                <a:gd name="connsiteX3" fmla="*/ 1715911 w 2339466"/>
                <a:gd name="connsiteY3" fmla="*/ 609600 h 2743200"/>
                <a:gd name="connsiteX4" fmla="*/ 1986845 w 2339466"/>
                <a:gd name="connsiteY4" fmla="*/ 541867 h 2743200"/>
                <a:gd name="connsiteX5" fmla="*/ 2133600 w 2339466"/>
                <a:gd name="connsiteY5" fmla="*/ 417689 h 2743200"/>
                <a:gd name="connsiteX6" fmla="*/ 2302933 w 2339466"/>
                <a:gd name="connsiteY6" fmla="*/ 406400 h 2743200"/>
                <a:gd name="connsiteX7" fmla="*/ 2336800 w 2339466"/>
                <a:gd name="connsiteY7" fmla="*/ 270934 h 2743200"/>
                <a:gd name="connsiteX8" fmla="*/ 2257778 w 2339466"/>
                <a:gd name="connsiteY8" fmla="*/ 135467 h 2743200"/>
                <a:gd name="connsiteX9" fmla="*/ 2280356 w 2339466"/>
                <a:gd name="connsiteY9" fmla="*/ 0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39466" h="2743200">
                  <a:moveTo>
                    <a:pt x="0" y="2743200"/>
                  </a:moveTo>
                  <a:lnTo>
                    <a:pt x="564445" y="2020711"/>
                  </a:lnTo>
                  <a:cubicBezTo>
                    <a:pt x="739423" y="1798696"/>
                    <a:pt x="857956" y="1646296"/>
                    <a:pt x="1049867" y="1411111"/>
                  </a:cubicBezTo>
                  <a:cubicBezTo>
                    <a:pt x="1241778" y="1175926"/>
                    <a:pt x="1559748" y="754474"/>
                    <a:pt x="1715911" y="609600"/>
                  </a:cubicBezTo>
                  <a:cubicBezTo>
                    <a:pt x="1872074" y="464726"/>
                    <a:pt x="1917230" y="573852"/>
                    <a:pt x="1986845" y="541867"/>
                  </a:cubicBezTo>
                  <a:cubicBezTo>
                    <a:pt x="2056460" y="509882"/>
                    <a:pt x="2080919" y="440267"/>
                    <a:pt x="2133600" y="417689"/>
                  </a:cubicBezTo>
                  <a:cubicBezTo>
                    <a:pt x="2186281" y="395111"/>
                    <a:pt x="2269066" y="430859"/>
                    <a:pt x="2302933" y="406400"/>
                  </a:cubicBezTo>
                  <a:cubicBezTo>
                    <a:pt x="2336800" y="381941"/>
                    <a:pt x="2344326" y="316089"/>
                    <a:pt x="2336800" y="270934"/>
                  </a:cubicBezTo>
                  <a:cubicBezTo>
                    <a:pt x="2329274" y="225779"/>
                    <a:pt x="2267185" y="180623"/>
                    <a:pt x="2257778" y="135467"/>
                  </a:cubicBezTo>
                  <a:cubicBezTo>
                    <a:pt x="2248371" y="90311"/>
                    <a:pt x="2264363" y="45155"/>
                    <a:pt x="2280356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19945EEF-99A3-49F2-A3E3-996B82BADF68}"/>
                </a:ext>
              </a:extLst>
            </p:cNvPr>
            <p:cNvSpPr/>
            <p:nvPr/>
          </p:nvSpPr>
          <p:spPr>
            <a:xfrm>
              <a:off x="3635022" y="2698044"/>
              <a:ext cx="3815645" cy="1749778"/>
            </a:xfrm>
            <a:custGeom>
              <a:avLst/>
              <a:gdLst>
                <a:gd name="connsiteX0" fmla="*/ 0 w 3815645"/>
                <a:gd name="connsiteY0" fmla="*/ 1749778 h 1749778"/>
                <a:gd name="connsiteX1" fmla="*/ 699911 w 3815645"/>
                <a:gd name="connsiteY1" fmla="*/ 1456267 h 1749778"/>
                <a:gd name="connsiteX2" fmla="*/ 1625600 w 3815645"/>
                <a:gd name="connsiteY2" fmla="*/ 1072445 h 1749778"/>
                <a:gd name="connsiteX3" fmla="*/ 2573867 w 3815645"/>
                <a:gd name="connsiteY3" fmla="*/ 677334 h 1749778"/>
                <a:gd name="connsiteX4" fmla="*/ 3194756 w 3815645"/>
                <a:gd name="connsiteY4" fmla="*/ 349956 h 1749778"/>
                <a:gd name="connsiteX5" fmla="*/ 3510845 w 3815645"/>
                <a:gd name="connsiteY5" fmla="*/ 101600 h 1749778"/>
                <a:gd name="connsiteX6" fmla="*/ 3578578 w 3815645"/>
                <a:gd name="connsiteY6" fmla="*/ 56445 h 1749778"/>
                <a:gd name="connsiteX7" fmla="*/ 3815645 w 3815645"/>
                <a:gd name="connsiteY7" fmla="*/ 0 h 174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5645" h="1749778">
                  <a:moveTo>
                    <a:pt x="0" y="1749778"/>
                  </a:moveTo>
                  <a:lnTo>
                    <a:pt x="699911" y="1456267"/>
                  </a:lnTo>
                  <a:lnTo>
                    <a:pt x="1625600" y="1072445"/>
                  </a:lnTo>
                  <a:cubicBezTo>
                    <a:pt x="1937926" y="942623"/>
                    <a:pt x="2312341" y="797749"/>
                    <a:pt x="2573867" y="677334"/>
                  </a:cubicBezTo>
                  <a:cubicBezTo>
                    <a:pt x="2835393" y="556919"/>
                    <a:pt x="3038593" y="445912"/>
                    <a:pt x="3194756" y="349956"/>
                  </a:cubicBezTo>
                  <a:cubicBezTo>
                    <a:pt x="3350919" y="254000"/>
                    <a:pt x="3446875" y="150518"/>
                    <a:pt x="3510845" y="101600"/>
                  </a:cubicBezTo>
                  <a:cubicBezTo>
                    <a:pt x="3574815" y="52682"/>
                    <a:pt x="3527778" y="73378"/>
                    <a:pt x="3578578" y="56445"/>
                  </a:cubicBezTo>
                  <a:cubicBezTo>
                    <a:pt x="3629378" y="39512"/>
                    <a:pt x="3722511" y="19756"/>
                    <a:pt x="3815645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3EA62CF6-CA52-47A9-B7AC-A0B2289E9665}"/>
                </a:ext>
              </a:extLst>
            </p:cNvPr>
            <p:cNvSpPr/>
            <p:nvPr/>
          </p:nvSpPr>
          <p:spPr>
            <a:xfrm>
              <a:off x="4696178" y="3149600"/>
              <a:ext cx="1490133" cy="237067"/>
            </a:xfrm>
            <a:custGeom>
              <a:avLst/>
              <a:gdLst>
                <a:gd name="connsiteX0" fmla="*/ 0 w 1490133"/>
                <a:gd name="connsiteY0" fmla="*/ 0 h 237067"/>
                <a:gd name="connsiteX1" fmla="*/ 982133 w 1490133"/>
                <a:gd name="connsiteY1" fmla="*/ 169333 h 237067"/>
                <a:gd name="connsiteX2" fmla="*/ 1490133 w 1490133"/>
                <a:gd name="connsiteY2" fmla="*/ 237067 h 237067"/>
                <a:gd name="connsiteX3" fmla="*/ 1490133 w 1490133"/>
                <a:gd name="connsiteY3" fmla="*/ 237067 h 23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0133" h="237067">
                  <a:moveTo>
                    <a:pt x="0" y="0"/>
                  </a:moveTo>
                  <a:lnTo>
                    <a:pt x="982133" y="169333"/>
                  </a:lnTo>
                  <a:cubicBezTo>
                    <a:pt x="1230488" y="208844"/>
                    <a:pt x="1490133" y="237067"/>
                    <a:pt x="1490133" y="237067"/>
                  </a:cubicBezTo>
                  <a:lnTo>
                    <a:pt x="1490133" y="237067"/>
                  </a:ln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CF968ADC-C04B-4FAE-9DE8-AB01DECF9559}"/>
                </a:ext>
              </a:extLst>
            </p:cNvPr>
            <p:cNvSpPr/>
            <p:nvPr/>
          </p:nvSpPr>
          <p:spPr>
            <a:xfrm>
              <a:off x="5477818" y="3668889"/>
              <a:ext cx="1600315" cy="880533"/>
            </a:xfrm>
            <a:custGeom>
              <a:avLst/>
              <a:gdLst>
                <a:gd name="connsiteX0" fmla="*/ 1600315 w 1600315"/>
                <a:gd name="connsiteY0" fmla="*/ 880533 h 880533"/>
                <a:gd name="connsiteX1" fmla="*/ 1318093 w 1600315"/>
                <a:gd name="connsiteY1" fmla="*/ 575733 h 880533"/>
                <a:gd name="connsiteX2" fmla="*/ 1002004 w 1600315"/>
                <a:gd name="connsiteY2" fmla="*/ 349955 h 880533"/>
                <a:gd name="connsiteX3" fmla="*/ 65026 w 1600315"/>
                <a:gd name="connsiteY3" fmla="*/ 146755 h 880533"/>
                <a:gd name="connsiteX4" fmla="*/ 155338 w 1600315"/>
                <a:gd name="connsiteY4" fmla="*/ 0 h 880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315" h="880533">
                  <a:moveTo>
                    <a:pt x="1600315" y="880533"/>
                  </a:moveTo>
                  <a:cubicBezTo>
                    <a:pt x="1509063" y="772348"/>
                    <a:pt x="1417811" y="664163"/>
                    <a:pt x="1318093" y="575733"/>
                  </a:cubicBezTo>
                  <a:cubicBezTo>
                    <a:pt x="1218375" y="487303"/>
                    <a:pt x="1210848" y="421451"/>
                    <a:pt x="1002004" y="349955"/>
                  </a:cubicBezTo>
                  <a:cubicBezTo>
                    <a:pt x="793159" y="278459"/>
                    <a:pt x="206137" y="205081"/>
                    <a:pt x="65026" y="146755"/>
                  </a:cubicBezTo>
                  <a:cubicBezTo>
                    <a:pt x="-76085" y="88429"/>
                    <a:pt x="39626" y="44214"/>
                    <a:pt x="155338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A584784F-332F-4D9F-AC77-336B7A6B7850}"/>
                </a:ext>
              </a:extLst>
            </p:cNvPr>
            <p:cNvSpPr/>
            <p:nvPr/>
          </p:nvSpPr>
          <p:spPr>
            <a:xfrm>
              <a:off x="5396089" y="4030133"/>
              <a:ext cx="2410631" cy="1512880"/>
            </a:xfrm>
            <a:custGeom>
              <a:avLst/>
              <a:gdLst>
                <a:gd name="connsiteX0" fmla="*/ 0 w 2404533"/>
                <a:gd name="connsiteY0" fmla="*/ 1569156 h 1569156"/>
                <a:gd name="connsiteX1" fmla="*/ 1106311 w 2404533"/>
                <a:gd name="connsiteY1" fmla="*/ 880534 h 1569156"/>
                <a:gd name="connsiteX2" fmla="*/ 1907822 w 2404533"/>
                <a:gd name="connsiteY2" fmla="*/ 462845 h 1569156"/>
                <a:gd name="connsiteX3" fmla="*/ 2404533 w 2404533"/>
                <a:gd name="connsiteY3" fmla="*/ 0 h 1569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533" h="1569156">
                  <a:moveTo>
                    <a:pt x="0" y="1569156"/>
                  </a:moveTo>
                  <a:cubicBezTo>
                    <a:pt x="394170" y="1317037"/>
                    <a:pt x="788341" y="1064919"/>
                    <a:pt x="1106311" y="880534"/>
                  </a:cubicBezTo>
                  <a:cubicBezTo>
                    <a:pt x="1424281" y="696149"/>
                    <a:pt x="1691452" y="609601"/>
                    <a:pt x="1907822" y="462845"/>
                  </a:cubicBezTo>
                  <a:cubicBezTo>
                    <a:pt x="2124192" y="316089"/>
                    <a:pt x="2264362" y="158044"/>
                    <a:pt x="2404533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E074765B-D881-4C80-B949-E5F8CE745CBC}"/>
                </a:ext>
              </a:extLst>
            </p:cNvPr>
            <p:cNvSpPr/>
            <p:nvPr/>
          </p:nvSpPr>
          <p:spPr>
            <a:xfrm>
              <a:off x="6265333" y="3397956"/>
              <a:ext cx="2878667" cy="609689"/>
            </a:xfrm>
            <a:custGeom>
              <a:avLst/>
              <a:gdLst>
                <a:gd name="connsiteX0" fmla="*/ 0 w 2878667"/>
                <a:gd name="connsiteY0" fmla="*/ 0 h 609689"/>
                <a:gd name="connsiteX1" fmla="*/ 67734 w 2878667"/>
                <a:gd name="connsiteY1" fmla="*/ 214488 h 609689"/>
                <a:gd name="connsiteX2" fmla="*/ 395111 w 2878667"/>
                <a:gd name="connsiteY2" fmla="*/ 304800 h 609689"/>
                <a:gd name="connsiteX3" fmla="*/ 688623 w 2878667"/>
                <a:gd name="connsiteY3" fmla="*/ 372533 h 609689"/>
                <a:gd name="connsiteX4" fmla="*/ 925689 w 2878667"/>
                <a:gd name="connsiteY4" fmla="*/ 361244 h 609689"/>
                <a:gd name="connsiteX5" fmla="*/ 1286934 w 2878667"/>
                <a:gd name="connsiteY5" fmla="*/ 564444 h 609689"/>
                <a:gd name="connsiteX6" fmla="*/ 1603023 w 2878667"/>
                <a:gd name="connsiteY6" fmla="*/ 609600 h 609689"/>
                <a:gd name="connsiteX7" fmla="*/ 1862667 w 2878667"/>
                <a:gd name="connsiteY7" fmla="*/ 575733 h 609689"/>
                <a:gd name="connsiteX8" fmla="*/ 2133600 w 2878667"/>
                <a:gd name="connsiteY8" fmla="*/ 564444 h 609689"/>
                <a:gd name="connsiteX9" fmla="*/ 2280356 w 2878667"/>
                <a:gd name="connsiteY9" fmla="*/ 417688 h 609689"/>
                <a:gd name="connsiteX10" fmla="*/ 2506134 w 2878667"/>
                <a:gd name="connsiteY10" fmla="*/ 361244 h 609689"/>
                <a:gd name="connsiteX11" fmla="*/ 2878667 w 2878667"/>
                <a:gd name="connsiteY11" fmla="*/ 180622 h 60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78667" h="609689">
                  <a:moveTo>
                    <a:pt x="0" y="0"/>
                  </a:moveTo>
                  <a:cubicBezTo>
                    <a:pt x="941" y="81844"/>
                    <a:pt x="1882" y="163688"/>
                    <a:pt x="67734" y="214488"/>
                  </a:cubicBezTo>
                  <a:cubicBezTo>
                    <a:pt x="133586" y="265288"/>
                    <a:pt x="291630" y="278459"/>
                    <a:pt x="395111" y="304800"/>
                  </a:cubicBezTo>
                  <a:cubicBezTo>
                    <a:pt x="498592" y="331141"/>
                    <a:pt x="600193" y="363126"/>
                    <a:pt x="688623" y="372533"/>
                  </a:cubicBezTo>
                  <a:cubicBezTo>
                    <a:pt x="777053" y="381940"/>
                    <a:pt x="825971" y="329259"/>
                    <a:pt x="925689" y="361244"/>
                  </a:cubicBezTo>
                  <a:cubicBezTo>
                    <a:pt x="1025408" y="393229"/>
                    <a:pt x="1174045" y="523051"/>
                    <a:pt x="1286934" y="564444"/>
                  </a:cubicBezTo>
                  <a:cubicBezTo>
                    <a:pt x="1399823" y="605837"/>
                    <a:pt x="1507068" y="607719"/>
                    <a:pt x="1603023" y="609600"/>
                  </a:cubicBezTo>
                  <a:cubicBezTo>
                    <a:pt x="1698978" y="611481"/>
                    <a:pt x="1774238" y="583259"/>
                    <a:pt x="1862667" y="575733"/>
                  </a:cubicBezTo>
                  <a:cubicBezTo>
                    <a:pt x="1951096" y="568207"/>
                    <a:pt x="2063985" y="590785"/>
                    <a:pt x="2133600" y="564444"/>
                  </a:cubicBezTo>
                  <a:cubicBezTo>
                    <a:pt x="2203215" y="538103"/>
                    <a:pt x="2218267" y="451555"/>
                    <a:pt x="2280356" y="417688"/>
                  </a:cubicBezTo>
                  <a:cubicBezTo>
                    <a:pt x="2342445" y="383821"/>
                    <a:pt x="2406416" y="400755"/>
                    <a:pt x="2506134" y="361244"/>
                  </a:cubicBezTo>
                  <a:cubicBezTo>
                    <a:pt x="2605852" y="321733"/>
                    <a:pt x="2742259" y="251177"/>
                    <a:pt x="2878667" y="18062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BE628D4C-7432-48B9-A14F-64B2988F6A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5849">
            <a:off x="8357481" y="3192211"/>
            <a:ext cx="481883" cy="4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86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" name="Text Box 30">
            <a:extLst>
              <a:ext uri="{FF2B5EF4-FFF2-40B4-BE49-F238E27FC236}">
                <a16:creationId xmlns="" xmlns:a16="http://schemas.microsoft.com/office/drawing/2014/main" id="{6680C82B-7151-4D19-A59D-8EC33F2A7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684" y="5676208"/>
            <a:ext cx="4343400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CẦU CẦN THƠ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678" y="0"/>
            <a:ext cx="9185173" cy="56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0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0" name="Picture 6" descr="san bay quoc te can tho 1">
            <a:extLst>
              <a:ext uri="{FF2B5EF4-FFF2-40B4-BE49-F238E27FC236}">
                <a16:creationId xmlns="" xmlns:a16="http://schemas.microsoft.com/office/drawing/2014/main" id="{262B9B9B-2881-474A-9B9C-9E91CFDC7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2580"/>
            <a:ext cx="6067427" cy="31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cang can tho">
            <a:extLst>
              <a:ext uri="{FF2B5EF4-FFF2-40B4-BE49-F238E27FC236}">
                <a16:creationId xmlns="" xmlns:a16="http://schemas.microsoft.com/office/drawing/2014/main" id="{43AB6CDB-D208-4F63-A62A-746DE3C8B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3" y="104775"/>
            <a:ext cx="5915027" cy="332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0">
            <a:extLst>
              <a:ext uri="{FF2B5EF4-FFF2-40B4-BE49-F238E27FC236}">
                <a16:creationId xmlns="" xmlns:a16="http://schemas.microsoft.com/office/drawing/2014/main" id="{14C939E1-84D2-4F17-B47F-D64F9509B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40" y="178355"/>
            <a:ext cx="434340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CẢNG</a:t>
            </a:r>
            <a:r>
              <a:rPr lang="id-ID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CẦN THƠ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5FB5714-BFB1-4320-9BE1-DBBBC9664C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3" y="3502580"/>
            <a:ext cx="5915027" cy="3177067"/>
          </a:xfrm>
          <a:prstGeom prst="rect">
            <a:avLst/>
          </a:prstGeom>
        </p:spPr>
      </p:pic>
      <p:sp>
        <p:nvSpPr>
          <p:cNvPr id="8" name="Text Box 30">
            <a:extLst>
              <a:ext uri="{FF2B5EF4-FFF2-40B4-BE49-F238E27FC236}">
                <a16:creationId xmlns="" xmlns:a16="http://schemas.microsoft.com/office/drawing/2014/main" id="{9067DF80-B739-4B8B-B032-EEEFDF433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98" y="3568904"/>
            <a:ext cx="4340255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C000"/>
                </a:solidFill>
                <a:latin typeface="Times New Roman" panose="02020603050405020304" pitchFamily="18" charset="0"/>
              </a:rPr>
              <a:t>CẢNG</a:t>
            </a:r>
            <a:r>
              <a:rPr lang="id-ID" altLang="en-US" sz="2400" b="1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FFC000"/>
                </a:solidFill>
                <a:latin typeface="Times New Roman" panose="02020603050405020304" pitchFamily="18" charset="0"/>
              </a:rPr>
              <a:t>TRÀ NÓC</a:t>
            </a:r>
          </a:p>
        </p:txBody>
      </p:sp>
      <p:sp>
        <p:nvSpPr>
          <p:cNvPr id="9" name="Text Box 30">
            <a:extLst>
              <a:ext uri="{FF2B5EF4-FFF2-40B4-BE49-F238E27FC236}">
                <a16:creationId xmlns="" xmlns:a16="http://schemas.microsoft.com/office/drawing/2014/main" id="{87B0B3CB-2B7E-44CF-8A38-7B700B9B8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279" y="3568904"/>
            <a:ext cx="434340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SÂN BAY</a:t>
            </a:r>
            <a:r>
              <a:rPr lang="id-ID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CẦN THƠ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0AD539F-05AC-47E1-8F34-6B0FF84117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8354"/>
            <a:ext cx="5991227" cy="3250647"/>
          </a:xfrm>
          <a:prstGeom prst="rect">
            <a:avLst/>
          </a:prstGeom>
        </p:spPr>
      </p:pic>
      <p:sp>
        <p:nvSpPr>
          <p:cNvPr id="12" name="Text Box 30">
            <a:extLst>
              <a:ext uri="{FF2B5EF4-FFF2-40B4-BE49-F238E27FC236}">
                <a16:creationId xmlns="" xmlns:a16="http://schemas.microsoft.com/office/drawing/2014/main" id="{55F87F4D-EE8E-47AE-ACFA-E93D83F22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279" y="178355"/>
            <a:ext cx="434340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CẢNG</a:t>
            </a:r>
            <a:r>
              <a:rPr lang="id-ID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CÁI CUI</a:t>
            </a:r>
          </a:p>
        </p:txBody>
      </p:sp>
    </p:spTree>
    <p:extLst>
      <p:ext uri="{BB962C8B-B14F-4D97-AF65-F5344CB8AC3E}">
        <p14:creationId xmlns:p14="http://schemas.microsoft.com/office/powerpoint/2010/main" val="6983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1583499" y="6061195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Cần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Thơ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vào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mùa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thu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hoạch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lúa</a:t>
            </a:r>
            <a:endParaRPr lang="en-US" sz="5400" dirty="0">
              <a:solidFill>
                <a:srgbClr val="000000"/>
              </a:solidFill>
              <a:latin typeface="Times" pitchFamily="34" charset="0"/>
              <a:cs typeface="Times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3814"/>
            <a:ext cx="10443018" cy="60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6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222</Words>
  <Application>Microsoft Office PowerPoint</Application>
  <PresentationFormat>Custom</PresentationFormat>
  <Paragraphs>39</Paragraphs>
  <Slides>28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8_Office Theme</vt:lpstr>
      <vt:lpstr>Default Design</vt:lpstr>
      <vt:lpstr>9_Office Theme</vt:lpstr>
      <vt:lpstr>10_Office Theme</vt:lpstr>
      <vt:lpstr>11_Office Theme</vt:lpstr>
      <vt:lpstr>12_Office Theme</vt:lpstr>
      <vt:lpstr>13_Office Theme</vt:lpstr>
      <vt:lpstr>6_Office Theme</vt:lpstr>
      <vt:lpstr>4_Default Design</vt:lpstr>
      <vt:lpstr>5_Default Design</vt:lpstr>
      <vt:lpstr>7_Default Design</vt:lpstr>
      <vt:lpstr>15_Default Design</vt:lpstr>
      <vt:lpstr>16_Office Theme</vt:lpstr>
      <vt:lpstr>10_Default Design</vt:lpstr>
      <vt:lpstr>17_Office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Sản xuất phân bón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Chợ nổi Cái Răng</vt:lpstr>
      <vt:lpstr>Chợ nổi Phụng Hiệp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INTEL</cp:lastModifiedBy>
  <cp:revision>54</cp:revision>
  <dcterms:created xsi:type="dcterms:W3CDTF">2021-06-10T01:59:48Z</dcterms:created>
  <dcterms:modified xsi:type="dcterms:W3CDTF">2023-05-08T11:10:35Z</dcterms:modified>
</cp:coreProperties>
</file>