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8"/>
  </p:notesMasterIdLst>
  <p:sldIdLst>
    <p:sldId id="270" r:id="rId2"/>
    <p:sldId id="369" r:id="rId3"/>
    <p:sldId id="423" r:id="rId4"/>
    <p:sldId id="501" r:id="rId5"/>
    <p:sldId id="483" r:id="rId6"/>
    <p:sldId id="484" r:id="rId7"/>
    <p:sldId id="472" r:id="rId8"/>
    <p:sldId id="502" r:id="rId9"/>
    <p:sldId id="473" r:id="rId10"/>
    <p:sldId id="328" r:id="rId11"/>
    <p:sldId id="372" r:id="rId12"/>
    <p:sldId id="287" r:id="rId13"/>
    <p:sldId id="288" r:id="rId14"/>
    <p:sldId id="436" r:id="rId15"/>
    <p:sldId id="380" r:id="rId16"/>
    <p:sldId id="389" r:id="rId17"/>
    <p:sldId id="486" r:id="rId18"/>
    <p:sldId id="487" r:id="rId19"/>
    <p:sldId id="503" r:id="rId20"/>
    <p:sldId id="504" r:id="rId21"/>
    <p:sldId id="505" r:id="rId22"/>
    <p:sldId id="500" r:id="rId23"/>
    <p:sldId id="447" r:id="rId24"/>
    <p:sldId id="506" r:id="rId25"/>
    <p:sldId id="507" r:id="rId26"/>
    <p:sldId id="491" r:id="rId2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0000"/>
    <a:srgbClr val="0000CC"/>
    <a:srgbClr val="99FFCC"/>
    <a:srgbClr val="FFCCFF"/>
    <a:srgbClr val="FFFF99"/>
    <a:srgbClr val="1B7A14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0" autoAdjust="0"/>
    <p:restoredTop sz="94340" autoAdjust="0"/>
  </p:normalViewPr>
  <p:slideViewPr>
    <p:cSldViewPr>
      <p:cViewPr varScale="1">
        <p:scale>
          <a:sx n="69" d="100"/>
          <a:sy n="69" d="100"/>
        </p:scale>
        <p:origin x="-588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14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FEF6549-A498-48A4-A92D-1B3040EAB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000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28AE1-4171-40EB-90F1-62AB48BBCAEB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78B2C-EEAA-457C-99B9-024945954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D5101-8DA2-411A-ABBF-F021AC3972A9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97C4BE-B385-4B91-A6D2-F97D1226C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4D47-410E-408C-89C7-B309BB36BC37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3BA7D-8711-4C89-9992-6CAC9E167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33F61-D78F-4A04-9191-2159596F144D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D8DE1-A975-4B51-9811-9A444EADE0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54FD40-F5B3-40A5-958A-EF18FD3C4524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0BE38-E7E9-47DA-99C2-185147599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B8609-20E7-447C-921B-963882312E84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10455-4EA3-4224-9948-33C52D82F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B86FE-9B26-4D5F-81B3-11C32271BCFB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DB8E0-23ED-49AF-9F7E-B88F0CA18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0842B-68DA-437A-A75F-0D9B29227DA5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E2E05-1F82-404D-9B26-5FED24B72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B9082-3EE2-484D-A114-8CB3CE850F92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25CD5-5C7E-4024-B3D2-13C3B99EB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4EF13-7A1B-45CC-934C-E48F55920429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48CC7-D9B9-46C4-9C24-881118BDF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5AE51-D412-4CA8-9AB5-E738FDCD90E5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32A8A-0172-47DF-83B8-9C482ACC37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B2763-D746-42B4-8B43-8EE1D87AF999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A24B-D5CC-4618-819E-0B59FE8E74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14C7F-9C99-4B99-A2D6-D50E1628DB4E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EC06-6507-4718-890A-3E53715304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C0689-7D1F-49D6-A119-5709FC1B2FD8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7B5BA-F206-46A2-94A6-7795B3B19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3342BE3D-5D2F-4908-BC64-78834D6ABC94}" type="datetimeFigureOut">
              <a:rPr lang="en-US"/>
              <a:pPr>
                <a:defRPr/>
              </a:pPr>
              <a:t>08/05/2023</a:t>
            </a:fld>
            <a:endParaRPr lang="en-US"/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D7CE6782-D0FC-41D7-ACBD-4F681FCA6F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audio" Target="../media/audio1.wav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My%20Documents\Downloads\Da%20Nang%20Trong%20Tim%20Toi%20-%20Huynh%20Loi.mp3" TargetMode="Externa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17.xml"/><Relationship Id="rId4" Type="http://schemas.openxmlformats.org/officeDocument/2006/relationships/slide" Target="slide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anh chin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315200" cy="7086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8611430" y="349250"/>
            <a:ext cx="312578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663300"/>
                </a:solidFill>
                <a:latin typeface="Arial" charset="0"/>
              </a:rPr>
              <a:t>  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Quan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sát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bản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đồ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hành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chính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Việt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Nam,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tìm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vị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trí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thành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phố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Đà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Nẵng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trên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bản</a:t>
            </a:r>
            <a:r>
              <a:rPr lang="en-US" sz="40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4000" b="1" dirty="0" err="1">
                <a:solidFill>
                  <a:srgbClr val="1A01D1"/>
                </a:solidFill>
                <a:latin typeface="Arial" charset="0"/>
              </a:rPr>
              <a:t>đồ</a:t>
            </a:r>
            <a:endParaRPr lang="en-US" sz="4000" b="1" dirty="0">
              <a:solidFill>
                <a:srgbClr val="1A01D1"/>
              </a:solidFill>
              <a:latin typeface="Arial" charset="0"/>
            </a:endParaRPr>
          </a:p>
        </p:txBody>
      </p:sp>
      <p:pic>
        <p:nvPicPr>
          <p:cNvPr id="19468" name="Picture 12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1"/>
            <a:ext cx="2301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76800" y="2590800"/>
            <a:ext cx="5030788" cy="533400"/>
            <a:chOff x="2448" y="1776"/>
            <a:chExt cx="2112" cy="288"/>
          </a:xfrm>
        </p:grpSpPr>
        <p:sp>
          <p:nvSpPr>
            <p:cNvPr id="6151" name="AutoShape 14"/>
            <p:cNvSpPr>
              <a:spLocks noChangeArrowheads="1"/>
            </p:cNvSpPr>
            <p:nvPr/>
          </p:nvSpPr>
          <p:spPr bwMode="auto">
            <a:xfrm>
              <a:off x="2496" y="1776"/>
              <a:ext cx="1104" cy="288"/>
            </a:xfrm>
            <a:prstGeom prst="wedgeRectCallout">
              <a:avLst>
                <a:gd name="adj1" fmla="val -46741"/>
                <a:gd name="adj2" fmla="val 76736"/>
              </a:avLst>
            </a:prstGeom>
            <a:solidFill>
              <a:srgbClr val="FF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/>
              <a:endParaRPr lang="vi-VN" sz="330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6152" name="Text Box 15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2448" y="1776"/>
              <a:ext cx="2112" cy="2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  <a:latin typeface="Arial" charset="0"/>
                </a:rPr>
                <a:t>   </a:t>
              </a:r>
              <a:r>
                <a:rPr lang="en-US" b="1">
                  <a:solidFill>
                    <a:schemeClr val="bg1"/>
                  </a:solidFill>
                  <a:latin typeface="Arial" charset="0"/>
                </a:rPr>
                <a:t>Thành phố Đà Nẵng</a:t>
              </a:r>
              <a:r>
                <a:rPr lang="en-US" sz="2400" b="1">
                  <a:solidFill>
                    <a:schemeClr val="bg1"/>
                  </a:solidFill>
                  <a:latin typeface="Arial" charset="0"/>
                </a:rPr>
                <a:t> </a:t>
              </a:r>
            </a:p>
          </p:txBody>
        </p:sp>
      </p:grpSp>
      <p:pic>
        <p:nvPicPr>
          <p:cNvPr id="3" name="Picture 12" descr="RBWBUTNW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3276601"/>
            <a:ext cx="230188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3788" y="6248400"/>
            <a:ext cx="684212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3962400" y="6324600"/>
            <a:ext cx="4497388" cy="533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1A01D1"/>
                </a:solidFill>
                <a:latin typeface="Arial" charset="0"/>
              </a:rPr>
              <a:t>Đường sông: Cảng Sông Hàn</a:t>
            </a:r>
          </a:p>
        </p:txBody>
      </p:sp>
      <p:pic>
        <p:nvPicPr>
          <p:cNvPr id="17412" name="Picture 9" descr="S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71601"/>
            <a:ext cx="12192000" cy="50514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17413" name="Text Box 10"/>
          <p:cNvSpPr txBox="1">
            <a:spLocks noChangeArrowheads="1"/>
          </p:cNvSpPr>
          <p:nvPr/>
        </p:nvSpPr>
        <p:spPr bwMode="auto">
          <a:xfrm>
            <a:off x="2895600" y="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6600CC"/>
                </a:solidFill>
                <a:latin typeface="Arial" charset="0"/>
              </a:rPr>
              <a:t>Địa lí:</a:t>
            </a:r>
            <a:r>
              <a:rPr lang="en-US" sz="2400" b="1">
                <a:latin typeface="Arial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THÀNH PHỐ ĐÀ NẴNG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3276600" y="7620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1A01D1"/>
                </a:solidFill>
                <a:latin typeface="Arial" charset="0"/>
              </a:rPr>
              <a:t>1. </a:t>
            </a:r>
            <a:r>
              <a:rPr lang="en-US" sz="2800" b="1">
                <a:solidFill>
                  <a:srgbClr val="1A01D1"/>
                </a:solidFill>
                <a:latin typeface="Arial" charset="0"/>
              </a:rPr>
              <a:t>Đà Nẵng</a:t>
            </a:r>
            <a:r>
              <a:rPr lang="en-US" sz="3600" b="1">
                <a:solidFill>
                  <a:srgbClr val="1A01D1"/>
                </a:solidFill>
                <a:latin typeface="Arial" charset="0"/>
              </a:rPr>
              <a:t> - </a:t>
            </a:r>
            <a:r>
              <a:rPr lang="en-US" sz="2800" b="1">
                <a:solidFill>
                  <a:srgbClr val="1A01D1"/>
                </a:solidFill>
                <a:latin typeface="Arial" charset="0"/>
              </a:rPr>
              <a:t>thành phố</a:t>
            </a:r>
            <a:r>
              <a:rPr lang="en-US" sz="140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>
                <a:solidFill>
                  <a:srgbClr val="1A01D1"/>
                </a:solidFill>
                <a:latin typeface="Arial" charset="0"/>
              </a:rPr>
              <a:t>cảng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7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3" name="Picture 3" descr="i501_HV5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2498" y="3493209"/>
            <a:ext cx="6219092" cy="3181643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240644" name="Picture 4" descr="truongchinh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102943"/>
            <a:ext cx="6248400" cy="3326057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240645" name="Picture 5" descr="Duong+ra+bie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410" y="3496774"/>
            <a:ext cx="5695437" cy="2751626"/>
          </a:xfrm>
          <a:prstGeom prst="rect">
            <a:avLst/>
          </a:prstGeom>
          <a:noFill/>
          <a:ln w="38100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240649" name="Picture 9" descr="xetaylainghich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4186"/>
            <a:ext cx="5943600" cy="3344814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xmlns="" id="{BD3E29F4-0791-4A8B-ABCB-B2ABE6543B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331586"/>
            <a:ext cx="42068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900" b="1" dirty="0" err="1">
                <a:solidFill>
                  <a:srgbClr val="6600FF"/>
                </a:solidFill>
                <a:latin typeface="Arial" charset="0"/>
              </a:rPr>
              <a:t>Đường</a:t>
            </a:r>
            <a:r>
              <a:rPr lang="en-US" sz="2900" b="1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900" b="1" dirty="0" err="1">
                <a:solidFill>
                  <a:srgbClr val="6600FF"/>
                </a:solidFill>
                <a:latin typeface="Arial" charset="0"/>
              </a:rPr>
              <a:t>bộ</a:t>
            </a:r>
            <a:r>
              <a:rPr lang="en-US" sz="2900" b="1" dirty="0">
                <a:solidFill>
                  <a:srgbClr val="6600FF"/>
                </a:solidFill>
                <a:latin typeface="Arial" charset="0"/>
              </a:rPr>
              <a:t> :</a:t>
            </a:r>
            <a:r>
              <a:rPr lang="en-US" sz="2900" b="1" dirty="0" err="1">
                <a:solidFill>
                  <a:srgbClr val="6600FF"/>
                </a:solidFill>
                <a:latin typeface="Arial" charset="0"/>
              </a:rPr>
              <a:t>Quốc</a:t>
            </a:r>
            <a:r>
              <a:rPr lang="en-US" sz="2900" b="1" dirty="0">
                <a:solidFill>
                  <a:srgbClr val="6600FF"/>
                </a:solidFill>
                <a:latin typeface="Arial" charset="0"/>
              </a:rPr>
              <a:t> </a:t>
            </a:r>
            <a:r>
              <a:rPr lang="en-US" sz="2900" b="1" dirty="0" err="1">
                <a:solidFill>
                  <a:srgbClr val="6600FF"/>
                </a:solidFill>
                <a:latin typeface="Arial" charset="0"/>
              </a:rPr>
              <a:t>lộ</a:t>
            </a:r>
            <a:r>
              <a:rPr lang="en-US" sz="2900" b="1" dirty="0">
                <a:solidFill>
                  <a:srgbClr val="6600FF"/>
                </a:solidFill>
                <a:latin typeface="Arial" charset="0"/>
              </a:rPr>
              <a:t> 1A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0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0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4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4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209214" y="6400800"/>
            <a:ext cx="458787" cy="457200"/>
          </a:xfrm>
          <a:prstGeom prst="actionButtonBackPrevious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19459" name="AutoShape 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3788" y="6324600"/>
            <a:ext cx="684212" cy="5334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pic>
        <p:nvPicPr>
          <p:cNvPr id="44040" name="Picture 8" descr="Xe%20lửa%20Phố%20nú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5" y="76200"/>
            <a:ext cx="6248400" cy="6096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2743200" y="6172200"/>
            <a:ext cx="6553200" cy="685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1A01D1"/>
                </a:solidFill>
                <a:latin typeface="Arial" charset="0"/>
              </a:rPr>
              <a:t>Đường sắt –Đường tàu thống nhất Bắc -Nam</a:t>
            </a:r>
          </a:p>
        </p:txBody>
      </p:sp>
      <p:pic>
        <p:nvPicPr>
          <p:cNvPr id="44043" name="Picture 11" descr="ga_gia_l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5433" y="0"/>
            <a:ext cx="5934221" cy="61722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 descr="San Bay Da Nang 1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792480"/>
            <a:ext cx="6173788" cy="606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983788" y="6248400"/>
            <a:ext cx="684212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3429000" y="3048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900" b="1" dirty="0" err="1">
                <a:solidFill>
                  <a:srgbClr val="1A01D1"/>
                </a:solidFill>
                <a:latin typeface="Arial" charset="0"/>
              </a:rPr>
              <a:t>Đường</a:t>
            </a:r>
            <a:r>
              <a:rPr lang="en-US" sz="29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900" b="1" dirty="0" err="1">
                <a:solidFill>
                  <a:srgbClr val="1A01D1"/>
                </a:solidFill>
                <a:latin typeface="Arial" charset="0"/>
              </a:rPr>
              <a:t>hàng</a:t>
            </a:r>
            <a:r>
              <a:rPr lang="en-US" sz="29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900" b="1" dirty="0" err="1">
                <a:solidFill>
                  <a:srgbClr val="1A01D1"/>
                </a:solidFill>
                <a:latin typeface="Arial" charset="0"/>
              </a:rPr>
              <a:t>không</a:t>
            </a:r>
            <a:endParaRPr lang="en-US" sz="2900" b="1" dirty="0">
              <a:solidFill>
                <a:srgbClr val="1A01D1"/>
              </a:solidFill>
              <a:latin typeface="Arial" charset="0"/>
            </a:endParaRPr>
          </a:p>
        </p:txBody>
      </p:sp>
      <p:pic>
        <p:nvPicPr>
          <p:cNvPr id="45067" name="Picture 11" descr="AirportDaNa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3788" y="792480"/>
            <a:ext cx="6018212" cy="606552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3" name="Picture 5" descr="HI S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969544"/>
            <a:ext cx="6400800" cy="2431256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30054" name="Picture 6" descr="va lieeu_xay_du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779879"/>
            <a:ext cx="6858000" cy="2649122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30055" name="Picture 7" descr="vat lieeu xay du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806769"/>
            <a:ext cx="5181600" cy="2622231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130056" name="Picture 8" descr="hang DETMAY">
            <a:hlinkClick r:id="" action="ppaction://noaction">
              <a:snd r:embed="rId5" name="chimes.wav"/>
            </a:hlinkClick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6538" y="3913090"/>
            <a:ext cx="5644662" cy="2622231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130058" name="Text Box 10"/>
          <p:cNvSpPr txBox="1">
            <a:spLocks noChangeArrowheads="1"/>
          </p:cNvSpPr>
          <p:nvPr/>
        </p:nvSpPr>
        <p:spPr bwMode="auto">
          <a:xfrm>
            <a:off x="4457700" y="345589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Vật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liệu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xây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dựng</a:t>
            </a:r>
            <a:endParaRPr lang="en-U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0059" name="Text Box 11"/>
          <p:cNvSpPr txBox="1">
            <a:spLocks noChangeArrowheads="1"/>
          </p:cNvSpPr>
          <p:nvPr/>
        </p:nvSpPr>
        <p:spPr bwMode="auto">
          <a:xfrm>
            <a:off x="151638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Vải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may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quần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áo</a:t>
            </a:r>
            <a:endParaRPr lang="en-U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130060" name="Text Box 12"/>
          <p:cNvSpPr txBox="1">
            <a:spLocks noChangeArrowheads="1"/>
          </p:cNvSpPr>
          <p:nvPr/>
        </p:nvSpPr>
        <p:spPr bwMode="auto">
          <a:xfrm>
            <a:off x="6934200" y="64008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Hải sản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66700" y="247650"/>
            <a:ext cx="723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1B7A14"/>
                </a:solidFill>
                <a:latin typeface="Arial" charset="0"/>
              </a:rPr>
              <a:t>2. </a:t>
            </a:r>
            <a:r>
              <a:rPr lang="en-US" sz="2400" b="1" dirty="0" err="1">
                <a:solidFill>
                  <a:srgbClr val="1B7A14"/>
                </a:solidFill>
                <a:latin typeface="Arial" charset="0"/>
              </a:rPr>
              <a:t>Đà</a:t>
            </a:r>
            <a:r>
              <a:rPr lang="en-US" sz="2400" b="1" dirty="0">
                <a:solidFill>
                  <a:srgbClr val="1B7A14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B7A14"/>
                </a:solidFill>
                <a:latin typeface="Arial" charset="0"/>
              </a:rPr>
              <a:t>Nẵng</a:t>
            </a:r>
            <a:r>
              <a:rPr lang="en-US" sz="2400" b="1" dirty="0">
                <a:solidFill>
                  <a:srgbClr val="1B7A14"/>
                </a:solidFill>
                <a:latin typeface="Arial" charset="0"/>
              </a:rPr>
              <a:t> - </a:t>
            </a:r>
            <a:r>
              <a:rPr lang="en-US" sz="2400" b="1" dirty="0" err="1">
                <a:solidFill>
                  <a:srgbClr val="1B7A14"/>
                </a:solidFill>
                <a:latin typeface="Arial" charset="0"/>
              </a:rPr>
              <a:t>trung</a:t>
            </a:r>
            <a:r>
              <a:rPr lang="en-US" sz="2400" b="1" dirty="0">
                <a:solidFill>
                  <a:srgbClr val="1B7A14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B7A14"/>
                </a:solidFill>
                <a:latin typeface="Arial" charset="0"/>
              </a:rPr>
              <a:t>tâm</a:t>
            </a:r>
            <a:r>
              <a:rPr lang="en-US" sz="2400" b="1" dirty="0">
                <a:solidFill>
                  <a:srgbClr val="1B7A14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B7A14"/>
                </a:solidFill>
                <a:latin typeface="Arial" charset="0"/>
              </a:rPr>
              <a:t>công</a:t>
            </a:r>
            <a:r>
              <a:rPr lang="en-US" sz="2400" b="1" dirty="0">
                <a:solidFill>
                  <a:srgbClr val="1B7A14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B7A14"/>
                </a:solidFill>
                <a:latin typeface="Arial" charset="0"/>
              </a:rPr>
              <a:t>nghiệp</a:t>
            </a:r>
            <a:endParaRPr lang="vi-VN" sz="2400" b="1" dirty="0">
              <a:solidFill>
                <a:srgbClr val="1B7A1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0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30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0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30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0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130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8" grpId="0"/>
      <p:bldP spid="130059" grpId="0"/>
      <p:bldP spid="130060" grpId="0"/>
      <p:bldP spid="2078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524000" y="27781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Arial" charset="0"/>
            </a:endParaRPr>
          </a:p>
        </p:txBody>
      </p:sp>
      <p:pic>
        <p:nvPicPr>
          <p:cNvPr id="248838" name="Picture 6" descr="733c1_strategic-marine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96" y="1192212"/>
            <a:ext cx="5909603" cy="4979987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pic>
        <p:nvPicPr>
          <p:cNvPr id="248839" name="Picture 7" descr="AT03ALPL8H_Gom%20su%20Binh%20Duo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7736" y="1216829"/>
            <a:ext cx="6101863" cy="4955369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248843" name="Text Box 11"/>
          <p:cNvSpPr txBox="1">
            <a:spLocks noChangeArrowheads="1"/>
          </p:cNvSpPr>
          <p:nvPr/>
        </p:nvSpPr>
        <p:spPr bwMode="auto">
          <a:xfrm>
            <a:off x="-381000" y="6388892"/>
            <a:ext cx="495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Ngành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đóng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Arial" charset="0"/>
              </a:rPr>
              <a:t>tàu</a:t>
            </a:r>
            <a:endParaRPr lang="en-US" sz="24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248846" name="Text Box 14"/>
          <p:cNvSpPr txBox="1">
            <a:spLocks noChangeArrowheads="1"/>
          </p:cNvSpPr>
          <p:nvPr/>
        </p:nvSpPr>
        <p:spPr bwMode="auto">
          <a:xfrm>
            <a:off x="6781800" y="6400800"/>
            <a:ext cx="388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latin typeface="Arial" charset="0"/>
              </a:rPr>
              <a:t>Sản xuất đồ gốm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0" y="396081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B7A14"/>
                </a:solidFill>
                <a:latin typeface="Arial" charset="0"/>
              </a:rPr>
              <a:t>2. Đà Nẵng - trung tâm công nghiệp</a:t>
            </a:r>
            <a:endParaRPr lang="vi-VN" sz="3200" b="1">
              <a:solidFill>
                <a:srgbClr val="1B7A14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8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48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48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4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43" grpId="0"/>
      <p:bldP spid="248846" grpId="0"/>
      <p:bldP spid="20787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AutoShape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72400" y="914400"/>
            <a:ext cx="2590800" cy="12954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381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330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endParaRPr lang="en-US" sz="330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33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61123" name="AutoShape 3"/>
          <p:cNvSpPr>
            <a:spLocks noChangeArrowheads="1"/>
          </p:cNvSpPr>
          <p:nvPr/>
        </p:nvSpPr>
        <p:spPr bwMode="auto">
          <a:xfrm>
            <a:off x="1752600" y="914400"/>
            <a:ext cx="2516188" cy="12192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2857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33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1124" name="AutoShape 4"/>
          <p:cNvSpPr>
            <a:spLocks noChangeArrowheads="1"/>
          </p:cNvSpPr>
          <p:nvPr/>
        </p:nvSpPr>
        <p:spPr bwMode="auto">
          <a:xfrm>
            <a:off x="858839" y="2819400"/>
            <a:ext cx="3484561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857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33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1125" name="AutoShape 5"/>
          <p:cNvSpPr>
            <a:spLocks noChangeArrowheads="1"/>
          </p:cNvSpPr>
          <p:nvPr/>
        </p:nvSpPr>
        <p:spPr bwMode="auto">
          <a:xfrm>
            <a:off x="1827214" y="4953000"/>
            <a:ext cx="2441575" cy="12192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28575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33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1126" name="Line 6"/>
          <p:cNvSpPr>
            <a:spLocks noChangeShapeType="1"/>
          </p:cNvSpPr>
          <p:nvPr/>
        </p:nvSpPr>
        <p:spPr bwMode="auto">
          <a:xfrm>
            <a:off x="4191000" y="1676400"/>
            <a:ext cx="1143000" cy="457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27" name="Line 7"/>
          <p:cNvSpPr>
            <a:spLocks noChangeShapeType="1"/>
          </p:cNvSpPr>
          <p:nvPr/>
        </p:nvSpPr>
        <p:spPr bwMode="auto">
          <a:xfrm>
            <a:off x="4343401" y="3429000"/>
            <a:ext cx="912813" cy="76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28" name="Line 8"/>
          <p:cNvSpPr>
            <a:spLocks noChangeShapeType="1"/>
          </p:cNvSpPr>
          <p:nvPr/>
        </p:nvSpPr>
        <p:spPr bwMode="auto">
          <a:xfrm flipV="1">
            <a:off x="4191000" y="4648200"/>
            <a:ext cx="1143000" cy="5334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681" name="AutoShape 9"/>
          <p:cNvSpPr>
            <a:spLocks noChangeArrowheads="1"/>
          </p:cNvSpPr>
          <p:nvPr/>
        </p:nvSpPr>
        <p:spPr bwMode="auto">
          <a:xfrm>
            <a:off x="5214938" y="2287807"/>
            <a:ext cx="1679575" cy="3200400"/>
          </a:xfrm>
          <a:prstGeom prst="flowChartAlternateProcess">
            <a:avLst/>
          </a:prstGeom>
          <a:solidFill>
            <a:srgbClr val="6600CC"/>
          </a:solidFill>
          <a:ln w="28575">
            <a:solidFill>
              <a:srgbClr val="33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vi-VN" sz="400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61130" name="Line 10"/>
          <p:cNvSpPr>
            <a:spLocks noChangeShapeType="1"/>
          </p:cNvSpPr>
          <p:nvPr/>
        </p:nvSpPr>
        <p:spPr bwMode="auto">
          <a:xfrm>
            <a:off x="6935788" y="3429000"/>
            <a:ext cx="83661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31" name="Line 11"/>
          <p:cNvSpPr>
            <a:spLocks noChangeShapeType="1"/>
          </p:cNvSpPr>
          <p:nvPr/>
        </p:nvSpPr>
        <p:spPr bwMode="auto">
          <a:xfrm>
            <a:off x="6781800" y="4724400"/>
            <a:ext cx="990600" cy="4572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32" name="Line 12"/>
          <p:cNvSpPr>
            <a:spLocks noChangeShapeType="1"/>
          </p:cNvSpPr>
          <p:nvPr/>
        </p:nvSpPr>
        <p:spPr bwMode="auto">
          <a:xfrm flipV="1">
            <a:off x="7010400" y="1524000"/>
            <a:ext cx="838200" cy="53340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1133" name="AutoShape 13"/>
          <p:cNvSpPr>
            <a:spLocks noChangeArrowheads="1"/>
          </p:cNvSpPr>
          <p:nvPr/>
        </p:nvSpPr>
        <p:spPr bwMode="auto">
          <a:xfrm>
            <a:off x="7772400" y="2917826"/>
            <a:ext cx="2514600" cy="1293813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81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3300">
              <a:solidFill>
                <a:srgbClr val="0000FF"/>
              </a:solidFill>
              <a:latin typeface="Arial" charset="0"/>
            </a:endParaRPr>
          </a:p>
          <a:p>
            <a:pPr eaLnBrk="1" hangingPunct="1"/>
            <a:r>
              <a:rPr lang="en-US" sz="3300">
                <a:solidFill>
                  <a:srgbClr val="0000FF"/>
                </a:solidFill>
                <a:latin typeface="Arial" charset="0"/>
              </a:rPr>
              <a:t> </a:t>
            </a:r>
          </a:p>
        </p:txBody>
      </p:sp>
      <p:sp>
        <p:nvSpPr>
          <p:cNvPr id="261134" name="AutoShape 1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848600" y="4876800"/>
            <a:ext cx="3657600" cy="1219200"/>
          </a:xfrm>
          <a:prstGeom prst="roundRect">
            <a:avLst>
              <a:gd name="adj" fmla="val 16667"/>
            </a:avLst>
          </a:prstGeom>
          <a:solidFill>
            <a:srgbClr val="99FFCC"/>
          </a:solidFill>
          <a:ln w="38100">
            <a:solidFill>
              <a:srgbClr val="33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sz="3300">
              <a:solidFill>
                <a:srgbClr val="0000FF"/>
              </a:solidFill>
              <a:latin typeface="Arial" charset="0"/>
            </a:endParaRPr>
          </a:p>
          <a:p>
            <a:pPr algn="ctr" eaLnBrk="1" hangingPunct="1"/>
            <a:endParaRPr lang="en-US" sz="33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261135" name="Rectangle 15"/>
          <p:cNvSpPr>
            <a:spLocks noChangeArrowheads="1"/>
          </p:cNvSpPr>
          <p:nvPr/>
        </p:nvSpPr>
        <p:spPr bwMode="auto">
          <a:xfrm>
            <a:off x="1827213" y="914401"/>
            <a:ext cx="45640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300">
                <a:solidFill>
                  <a:srgbClr val="FF0000"/>
                </a:solidFill>
                <a:latin typeface="Arial" charset="0"/>
              </a:rPr>
              <a:t>Ôtô, thiết bị, </a:t>
            </a:r>
          </a:p>
          <a:p>
            <a:pPr eaLnBrk="1" hangingPunct="1"/>
            <a:r>
              <a:rPr lang="en-US" sz="3300">
                <a:solidFill>
                  <a:srgbClr val="FF0000"/>
                </a:solidFill>
                <a:latin typeface="Arial" charset="0"/>
              </a:rPr>
              <a:t>máy móc</a:t>
            </a:r>
          </a:p>
        </p:txBody>
      </p:sp>
      <p:sp>
        <p:nvSpPr>
          <p:cNvPr id="261136" name="Rectangle 16"/>
          <p:cNvSpPr>
            <a:spLocks noChangeArrowheads="1"/>
          </p:cNvSpPr>
          <p:nvPr/>
        </p:nvSpPr>
        <p:spPr bwMode="auto">
          <a:xfrm>
            <a:off x="1176460" y="3128962"/>
            <a:ext cx="30321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3300" dirty="0" err="1">
                <a:solidFill>
                  <a:srgbClr val="FF0000"/>
                </a:solidFill>
                <a:latin typeface="Arial" charset="0"/>
              </a:rPr>
              <a:t>Hàng</a:t>
            </a:r>
            <a:r>
              <a:rPr lang="en-US" sz="3300" dirty="0">
                <a:solidFill>
                  <a:srgbClr val="FF0000"/>
                </a:solidFill>
                <a:latin typeface="Arial" charset="0"/>
              </a:rPr>
              <a:t> may </a:t>
            </a:r>
            <a:r>
              <a:rPr lang="en-US" sz="3300" dirty="0" err="1">
                <a:solidFill>
                  <a:srgbClr val="FF0000"/>
                </a:solidFill>
                <a:latin typeface="Arial" charset="0"/>
              </a:rPr>
              <a:t>mặc</a:t>
            </a:r>
            <a:endParaRPr lang="en-US" sz="33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61137" name="Rectangle 17"/>
          <p:cNvSpPr>
            <a:spLocks noChangeArrowheads="1"/>
          </p:cNvSpPr>
          <p:nvPr/>
        </p:nvSpPr>
        <p:spPr bwMode="auto">
          <a:xfrm>
            <a:off x="2209800" y="4953000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300">
                <a:solidFill>
                  <a:srgbClr val="FF0000"/>
                </a:solidFill>
                <a:latin typeface="Arial" charset="0"/>
              </a:rPr>
              <a:t>Đồ dùng </a:t>
            </a:r>
          </a:p>
          <a:p>
            <a:pPr eaLnBrk="1" hangingPunct="1"/>
            <a:r>
              <a:rPr lang="en-US" sz="3300">
                <a:solidFill>
                  <a:srgbClr val="FF0000"/>
                </a:solidFill>
                <a:latin typeface="Arial" charset="0"/>
              </a:rPr>
              <a:t>sinh hoạt</a:t>
            </a:r>
          </a:p>
        </p:txBody>
      </p:sp>
      <p:sp>
        <p:nvSpPr>
          <p:cNvPr id="261138" name="Rectangle 18"/>
          <p:cNvSpPr>
            <a:spLocks noChangeArrowheads="1"/>
          </p:cNvSpPr>
          <p:nvPr/>
        </p:nvSpPr>
        <p:spPr bwMode="auto">
          <a:xfrm>
            <a:off x="5105400" y="2209800"/>
            <a:ext cx="1905000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Thành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phố</a:t>
            </a:r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Đà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4000" b="1" dirty="0" err="1">
                <a:solidFill>
                  <a:schemeClr val="bg1"/>
                </a:solidFill>
                <a:latin typeface="Arial" charset="0"/>
              </a:rPr>
              <a:t>Nẵng</a:t>
            </a:r>
            <a:endParaRPr lang="en-US" sz="4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61139" name="Rectangle 1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772400" y="914400"/>
            <a:ext cx="2667000" cy="1384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solidFill>
                  <a:srgbClr val="1A01D1"/>
                </a:solidFill>
                <a:latin typeface="Arial" charset="0"/>
              </a:rPr>
              <a:t>Vật liệu xây dựng, đá mĩ nghệ </a:t>
            </a:r>
          </a:p>
        </p:txBody>
      </p:sp>
      <p:sp>
        <p:nvSpPr>
          <p:cNvPr id="261140" name="Rectangle 20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7848600" y="2971800"/>
            <a:ext cx="4572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3300">
                <a:solidFill>
                  <a:schemeClr val="bg1"/>
                </a:solidFill>
                <a:latin typeface="Arial" charset="0"/>
              </a:rPr>
              <a:t>  </a:t>
            </a:r>
            <a:r>
              <a:rPr lang="en-US" sz="3300">
                <a:solidFill>
                  <a:srgbClr val="6600CC"/>
                </a:solidFill>
                <a:latin typeface="Arial" charset="0"/>
              </a:rPr>
              <a:t>Vải may</a:t>
            </a:r>
          </a:p>
          <a:p>
            <a:pPr eaLnBrk="1" hangingPunct="1"/>
            <a:r>
              <a:rPr lang="en-US" sz="3300">
                <a:solidFill>
                  <a:srgbClr val="6600CC"/>
                </a:solidFill>
                <a:latin typeface="Arial" charset="0"/>
              </a:rPr>
              <a:t>   quần áo</a:t>
            </a:r>
          </a:p>
        </p:txBody>
      </p:sp>
      <p:sp>
        <p:nvSpPr>
          <p:cNvPr id="261141" name="Text Box 21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047892" y="4884739"/>
            <a:ext cx="345830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300" dirty="0" err="1">
                <a:solidFill>
                  <a:srgbClr val="6600CC"/>
                </a:solidFill>
                <a:latin typeface="Arial" charset="0"/>
              </a:rPr>
              <a:t>Hải</a:t>
            </a:r>
            <a:r>
              <a:rPr lang="en-US" sz="3300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3300" dirty="0" err="1">
                <a:solidFill>
                  <a:srgbClr val="6600CC"/>
                </a:solidFill>
                <a:latin typeface="Arial" charset="0"/>
              </a:rPr>
              <a:t>sản</a:t>
            </a:r>
            <a:r>
              <a:rPr lang="en-US" sz="3300" dirty="0">
                <a:solidFill>
                  <a:srgbClr val="6600CC"/>
                </a:solidFill>
                <a:latin typeface="Arial" charset="0"/>
              </a:rPr>
              <a:t> (</a:t>
            </a:r>
            <a:r>
              <a:rPr lang="en-US" sz="3300" dirty="0" err="1">
                <a:solidFill>
                  <a:srgbClr val="6600CC"/>
                </a:solidFill>
                <a:latin typeface="Arial" charset="0"/>
              </a:rPr>
              <a:t>đông</a:t>
            </a:r>
            <a:r>
              <a:rPr lang="en-US" sz="3300" dirty="0">
                <a:solidFill>
                  <a:srgbClr val="6600CC"/>
                </a:solidFill>
                <a:latin typeface="Arial" charset="0"/>
              </a:rPr>
              <a:t> </a:t>
            </a:r>
            <a:r>
              <a:rPr lang="en-US" sz="3300" dirty="0" err="1">
                <a:solidFill>
                  <a:srgbClr val="6600CC"/>
                </a:solidFill>
                <a:latin typeface="Arial" charset="0"/>
              </a:rPr>
              <a:t>lạnh</a:t>
            </a:r>
            <a:r>
              <a:rPr lang="en-US" sz="3300" dirty="0">
                <a:solidFill>
                  <a:srgbClr val="6600CC"/>
                </a:solidFill>
                <a:latin typeface="Arial" charset="0"/>
              </a:rPr>
              <a:t>, </a:t>
            </a:r>
            <a:r>
              <a:rPr lang="en-US" sz="3300" dirty="0" err="1">
                <a:solidFill>
                  <a:srgbClr val="6600CC"/>
                </a:solidFill>
                <a:latin typeface="Arial" charset="0"/>
              </a:rPr>
              <a:t>khô</a:t>
            </a:r>
            <a:r>
              <a:rPr lang="en-US" sz="3300" dirty="0">
                <a:solidFill>
                  <a:srgbClr val="6600CC"/>
                </a:solidFill>
                <a:latin typeface="Arial" charset="0"/>
              </a:rPr>
              <a:t>)</a:t>
            </a:r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2438400" y="0"/>
            <a:ext cx="7239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1A01D1"/>
                </a:solidFill>
                <a:latin typeface="Arial" charset="0"/>
              </a:rPr>
              <a:t>2. Đà Nẵng - trung tâm công nghiệp</a:t>
            </a:r>
            <a:endParaRPr lang="vi-VN" sz="3200" b="1">
              <a:solidFill>
                <a:srgbClr val="1A01D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1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1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1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1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61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1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261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1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261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1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26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61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6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1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61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1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61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6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1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 animBg="1"/>
      <p:bldP spid="261123" grpId="0" animBg="1"/>
      <p:bldP spid="261124" grpId="0" animBg="1"/>
      <p:bldP spid="261125" grpId="0" animBg="1"/>
      <p:bldP spid="261126" grpId="0" animBg="1"/>
      <p:bldP spid="261127" grpId="0" animBg="1"/>
      <p:bldP spid="261128" grpId="0" animBg="1"/>
      <p:bldP spid="261130" grpId="0" animBg="1"/>
      <p:bldP spid="261131" grpId="0" animBg="1"/>
      <p:bldP spid="261132" grpId="0" animBg="1"/>
      <p:bldP spid="261133" grpId="0" animBg="1"/>
      <p:bldP spid="261134" grpId="0" animBg="1"/>
      <p:bldP spid="261135" grpId="0"/>
      <p:bldP spid="261136" grpId="0"/>
      <p:bldP spid="261137" grpId="0"/>
      <p:bldP spid="261138" grpId="0"/>
      <p:bldP spid="261139" grpId="0"/>
      <p:bldP spid="261140" grpId="0"/>
      <p:bldP spid="261141" grpId="0"/>
      <p:bldP spid="2078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%E1%BA%A3o%20t%C3%A0ng%20%C4%90i%C3%AAu%20kh%E1%BA%AFc%20Ch%C4%83m%20(%C4%90%C3%A0%20N%E1%BA%B5ng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65985"/>
            <a:ext cx="12039600" cy="4808538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4495800" y="6338888"/>
            <a:ext cx="304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Arial" charset="0"/>
              </a:rPr>
              <a:t>Bảo tàng Chăm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2895600" y="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6600CC"/>
                </a:solidFill>
                <a:latin typeface="Arial" charset="0"/>
              </a:rPr>
              <a:t>Địa lí:</a:t>
            </a:r>
            <a:r>
              <a:rPr lang="en-US" sz="2400" b="1">
                <a:latin typeface="Arial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THÀNH PHỐ ĐÀ NẴNG</a:t>
            </a:r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52400" y="998182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1B7A14"/>
                </a:solidFill>
                <a:latin typeface="Arial" charset="0"/>
              </a:rPr>
              <a:t>3. </a:t>
            </a:r>
            <a:r>
              <a:rPr lang="en-US" sz="2800" b="1" dirty="0" err="1">
                <a:solidFill>
                  <a:srgbClr val="1B7A14"/>
                </a:solidFill>
                <a:latin typeface="Arial" charset="0"/>
              </a:rPr>
              <a:t>Đà</a:t>
            </a:r>
            <a:r>
              <a:rPr lang="en-US" sz="2800" b="1" dirty="0">
                <a:solidFill>
                  <a:srgbClr val="1B7A14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B7A14"/>
                </a:solidFill>
                <a:latin typeface="Arial" charset="0"/>
              </a:rPr>
              <a:t>Nẵng</a:t>
            </a:r>
            <a:r>
              <a:rPr lang="en-US" sz="2800" b="1" dirty="0">
                <a:solidFill>
                  <a:srgbClr val="1B7A14"/>
                </a:solidFill>
                <a:latin typeface="Arial" charset="0"/>
              </a:rPr>
              <a:t> - </a:t>
            </a:r>
            <a:r>
              <a:rPr lang="en-US" sz="2800" b="1" dirty="0" err="1">
                <a:solidFill>
                  <a:srgbClr val="1B7A14"/>
                </a:solidFill>
                <a:latin typeface="Arial" charset="0"/>
              </a:rPr>
              <a:t>địa</a:t>
            </a:r>
            <a:r>
              <a:rPr lang="en-US" sz="2800" b="1" dirty="0">
                <a:solidFill>
                  <a:srgbClr val="1B7A14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B7A14"/>
                </a:solidFill>
                <a:latin typeface="Arial" charset="0"/>
              </a:rPr>
              <a:t>điểm</a:t>
            </a:r>
            <a:r>
              <a:rPr lang="en-US" sz="2800" b="1" dirty="0">
                <a:solidFill>
                  <a:srgbClr val="1B7A14"/>
                </a:solidFill>
                <a:latin typeface="Arial" charset="0"/>
              </a:rPr>
              <a:t> du </a:t>
            </a:r>
            <a:r>
              <a:rPr lang="en-US" sz="2800" b="1" dirty="0" err="1">
                <a:solidFill>
                  <a:srgbClr val="1B7A14"/>
                </a:solidFill>
                <a:latin typeface="Arial" charset="0"/>
              </a:rPr>
              <a:t>lịch</a:t>
            </a:r>
            <a:r>
              <a:rPr lang="en-US" sz="2800" b="1" dirty="0">
                <a:solidFill>
                  <a:srgbClr val="1B7A14"/>
                </a:solidFill>
                <a:latin typeface="Arial" charset="0"/>
              </a:rPr>
              <a:t> 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Ngu-Hanh-Son---dieu-ky-mau-da-nui-2011-07-18-08-16-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07595"/>
            <a:ext cx="6172200" cy="5626603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3893234" y="6338887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Ngu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̃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Hành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Sơn</a:t>
            </a:r>
            <a:endParaRPr lang="en-US" sz="2800" b="1" dirty="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-76200" y="135729"/>
            <a:ext cx="624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3.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Đà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Nẵng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-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địa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điểm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du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lịch</a:t>
            </a: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 .</a:t>
            </a:r>
          </a:p>
        </p:txBody>
      </p:sp>
      <p:pic>
        <p:nvPicPr>
          <p:cNvPr id="33797" name="Picture 8" descr="Tập tin:Ngu hanh son toan ca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0956" y="712283"/>
            <a:ext cx="6001043" cy="5626603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53D663-BF9C-4D54-A2C9-DC2005B12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9E091F-7D09-47CE-8118-4901EB192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4" descr="Bai_Tien_Sa_tren_ban_o_Sn_Tra">
            <a:extLst>
              <a:ext uri="{FF2B5EF4-FFF2-40B4-BE49-F238E27FC236}">
                <a16:creationId xmlns:a16="http://schemas.microsoft.com/office/drawing/2014/main" xmlns="" id="{31BD2A3A-C699-4E2A-BAA2-33B7D7E18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71450"/>
            <a:ext cx="11811000" cy="661035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" name="Text Box 15">
            <a:extLst>
              <a:ext uri="{FF2B5EF4-FFF2-40B4-BE49-F238E27FC236}">
                <a16:creationId xmlns:a16="http://schemas.microsoft.com/office/drawing/2014/main" xmlns="" id="{E1997364-E091-4E18-8871-759012410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898525"/>
            <a:ext cx="2362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Arial" charset="0"/>
              </a:rPr>
              <a:t>Bãi</a:t>
            </a:r>
            <a:r>
              <a:rPr lang="en-US" sz="4000" b="1" dirty="0">
                <a:solidFill>
                  <a:srgbClr val="0000CC"/>
                </a:solidFill>
                <a:latin typeface="Arial" charset="0"/>
              </a:rPr>
              <a:t> Nam</a:t>
            </a:r>
          </a:p>
        </p:txBody>
      </p:sp>
    </p:spTree>
    <p:extLst>
      <p:ext uri="{BB962C8B-B14F-4D97-AF65-F5344CB8AC3E}">
        <p14:creationId xmlns:p14="http://schemas.microsoft.com/office/powerpoint/2010/main" val="1996747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Ða 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33400"/>
            <a:ext cx="12192000" cy="5532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3276600" y="6324600"/>
            <a:ext cx="487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1A01D1"/>
                </a:solidFill>
                <a:latin typeface="Arial" charset="0"/>
              </a:rPr>
              <a:t>Đà</a:t>
            </a:r>
            <a:r>
              <a:rPr lang="en-US" sz="24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A01D1"/>
                </a:solidFill>
                <a:latin typeface="Arial" charset="0"/>
              </a:rPr>
              <a:t>Nẵng</a:t>
            </a:r>
            <a:r>
              <a:rPr lang="en-US" sz="24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A01D1"/>
                </a:solidFill>
                <a:latin typeface="Arial" charset="0"/>
              </a:rPr>
              <a:t>giáp</a:t>
            </a:r>
            <a:r>
              <a:rPr lang="en-US" sz="24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A01D1"/>
                </a:solidFill>
                <a:latin typeface="Arial" charset="0"/>
              </a:rPr>
              <a:t>với</a:t>
            </a:r>
            <a:r>
              <a:rPr lang="en-US" sz="24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A01D1"/>
                </a:solidFill>
                <a:latin typeface="Arial" charset="0"/>
              </a:rPr>
              <a:t>những</a:t>
            </a:r>
            <a:r>
              <a:rPr lang="en-US" sz="24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400" b="1" dirty="0" err="1">
                <a:solidFill>
                  <a:srgbClr val="1A01D1"/>
                </a:solidFill>
                <a:latin typeface="Arial" charset="0"/>
              </a:rPr>
              <a:t>đâu</a:t>
            </a:r>
            <a:r>
              <a:rPr lang="en-US" sz="2400" b="1" dirty="0">
                <a:solidFill>
                  <a:srgbClr val="1A01D1"/>
                </a:solidFill>
                <a:latin typeface="Arial" charset="0"/>
              </a:rPr>
              <a:t>?</a:t>
            </a:r>
          </a:p>
        </p:txBody>
      </p:sp>
      <p:sp>
        <p:nvSpPr>
          <p:cNvPr id="7172" name="Text Box 11"/>
          <p:cNvSpPr txBox="1">
            <a:spLocks noChangeArrowheads="1"/>
          </p:cNvSpPr>
          <p:nvPr/>
        </p:nvSpPr>
        <p:spPr bwMode="auto">
          <a:xfrm>
            <a:off x="2514600" y="0"/>
            <a:ext cx="7391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u="sng">
                <a:solidFill>
                  <a:srgbClr val="0000FF"/>
                </a:solidFill>
                <a:latin typeface="Arial" charset="0"/>
              </a:rPr>
              <a:t>Địa lí</a:t>
            </a:r>
            <a:r>
              <a:rPr lang="en-US" sz="3200" b="1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3600" b="1">
                <a:solidFill>
                  <a:srgbClr val="0000FF"/>
                </a:solidFill>
                <a:latin typeface="Arial" charset="0"/>
              </a:rPr>
              <a:t>    </a:t>
            </a:r>
            <a:r>
              <a:rPr lang="en-US" sz="3600" b="1">
                <a:solidFill>
                  <a:srgbClr val="FF0000"/>
                </a:solidFill>
                <a:latin typeface="Arial" charset="0"/>
              </a:rPr>
              <a:t>Thành phố Đà Nẵng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EF94E3-CFEF-4F41-9C38-E2A344A72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7" descr="ANd9GcTy1fUSZDlv7J91BinrNSuV1F2glpaNe0opTZ2lpp3aYxZ3ym5XxVnZHdNi">
            <a:extLst>
              <a:ext uri="{FF2B5EF4-FFF2-40B4-BE49-F238E27FC236}">
                <a16:creationId xmlns:a16="http://schemas.microsoft.com/office/drawing/2014/main" xmlns="" id="{09063A63-BB69-42D1-B294-15733D3DCC7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" name="Text Box 18">
            <a:extLst>
              <a:ext uri="{FF2B5EF4-FFF2-40B4-BE49-F238E27FC236}">
                <a16:creationId xmlns:a16="http://schemas.microsoft.com/office/drawing/2014/main" xmlns="" id="{E5029CD9-5B12-4FEE-8170-D487A748E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728791"/>
            <a:ext cx="320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Non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Nước</a:t>
            </a:r>
            <a:endParaRPr lang="en-US" sz="28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44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E7F76B-2E62-4F1F-B271-2C861228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8" descr="0abienMyKhe">
            <a:extLst>
              <a:ext uri="{FF2B5EF4-FFF2-40B4-BE49-F238E27FC236}">
                <a16:creationId xmlns:a16="http://schemas.microsoft.com/office/drawing/2014/main" xmlns="" id="{8172E81E-663B-4A8F-BDC9-AF654413F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268200" cy="685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A6CCC1AF-732B-4617-982B-8F7183258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68776"/>
            <a:ext cx="2362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00CC"/>
                </a:solidFill>
                <a:latin typeface="Arial" charset="0"/>
              </a:rPr>
              <a:t>Mĩ  </a:t>
            </a:r>
            <a:r>
              <a:rPr lang="en-US" sz="2800" b="1" dirty="0" err="1">
                <a:solidFill>
                  <a:srgbClr val="0000CC"/>
                </a:solidFill>
                <a:latin typeface="Arial" charset="0"/>
              </a:rPr>
              <a:t>Khê</a:t>
            </a:r>
            <a:endParaRPr lang="en-US" sz="2800" b="1" dirty="0">
              <a:solidFill>
                <a:srgbClr val="0000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939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6477000" y="6338888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charset="0"/>
              </a:rPr>
              <a:t>Bán đảo Sơn Trà</a:t>
            </a:r>
          </a:p>
        </p:txBody>
      </p:sp>
      <p:pic>
        <p:nvPicPr>
          <p:cNvPr id="10" name="Picture 11" descr="son_tr_2">
            <a:extLst>
              <a:ext uri="{FF2B5EF4-FFF2-40B4-BE49-F238E27FC236}">
                <a16:creationId xmlns:a16="http://schemas.microsoft.com/office/drawing/2014/main" xmlns="" id="{5CE07C2F-0A47-470A-A102-F72F9547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0"/>
            <a:ext cx="12115800" cy="63627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1"/>
            <a:ext cx="8229600" cy="563563"/>
          </a:xfrm>
        </p:spPr>
        <p:txBody>
          <a:bodyPr/>
          <a:lstStyle/>
          <a:p>
            <a:pPr eaLnBrk="1" hangingPunct="1"/>
            <a:r>
              <a:rPr lang="en-US" sz="3200" b="1">
                <a:solidFill>
                  <a:srgbClr val="0000CC"/>
                </a:solidFill>
              </a:rPr>
              <a:t>Bán đảo Sơn Trà</a:t>
            </a:r>
            <a:br>
              <a:rPr lang="en-US" sz="3200" b="1">
                <a:solidFill>
                  <a:srgbClr val="0000CC"/>
                </a:solidFill>
              </a:rPr>
            </a:br>
            <a:endParaRPr lang="en-US" sz="3200" b="1">
              <a:solidFill>
                <a:srgbClr val="0000CC"/>
              </a:solidFill>
            </a:endParaRPr>
          </a:p>
        </p:txBody>
      </p:sp>
      <p:pic>
        <p:nvPicPr>
          <p:cNvPr id="35844" name="Picture 6" descr="bai-u-ban-dao-son-tra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066800"/>
            <a:ext cx="12115800" cy="57912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84681C-032C-4762-AFDB-97AB4F916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BCFFA4-7B99-40D3-9777-A40BB4801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27_cauquay_1">
            <a:extLst>
              <a:ext uri="{FF2B5EF4-FFF2-40B4-BE49-F238E27FC236}">
                <a16:creationId xmlns:a16="http://schemas.microsoft.com/office/drawing/2014/main" xmlns="" id="{2E4175E9-3BE0-4906-A014-3FAAE6D08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xmlns="" id="{8F2C2A68-B362-46F6-80CD-52F617A70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748739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Cầu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sông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Hàn</a:t>
            </a:r>
            <a:r>
              <a:rPr lang="en-US" sz="2800" b="1" dirty="0">
                <a:solidFill>
                  <a:schemeClr val="bg1"/>
                </a:solidFill>
                <a:latin typeface="Arial" charset="0"/>
              </a:rPr>
              <a:t> ban </a:t>
            </a:r>
            <a:r>
              <a:rPr lang="en-US" sz="2800" b="1" dirty="0" err="1">
                <a:solidFill>
                  <a:schemeClr val="bg1"/>
                </a:solidFill>
                <a:latin typeface="Arial" charset="0"/>
              </a:rPr>
              <a:t>ngày</a:t>
            </a:r>
            <a:endParaRPr lang="en-US" sz="2800" b="1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786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DBE02F-FF3E-413A-8FCD-945F4633A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3" descr="cau-rong-da-nang2">
            <a:extLst>
              <a:ext uri="{FF2B5EF4-FFF2-40B4-BE49-F238E27FC236}">
                <a16:creationId xmlns:a16="http://schemas.microsoft.com/office/drawing/2014/main" xmlns="" id="{6EDD7CEF-A52B-4DE1-B859-E2E0ED1633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2895" y="0"/>
            <a:ext cx="12192000" cy="6858000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5A420A-BCCA-452B-B5A6-25087C12C68E}"/>
              </a:ext>
            </a:extLst>
          </p:cNvPr>
          <p:cNvSpPr txBox="1"/>
          <p:nvPr/>
        </p:nvSpPr>
        <p:spPr>
          <a:xfrm>
            <a:off x="3048000" y="196599"/>
            <a:ext cx="350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CẦU RỒNG</a:t>
            </a:r>
          </a:p>
        </p:txBody>
      </p:sp>
    </p:spTree>
    <p:extLst>
      <p:ext uri="{BB962C8B-B14F-4D97-AF65-F5344CB8AC3E}">
        <p14:creationId xmlns:p14="http://schemas.microsoft.com/office/powerpoint/2010/main" val="21220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41" name="Picture 5" descr="83739_17_tour-du-lich-da-nang-hoi-an-phao-ho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990600"/>
            <a:ext cx="8382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9" name="WordArt 5"/>
          <p:cNvSpPr>
            <a:spLocks noChangeArrowheads="1" noChangeShapeType="1" noTextEdit="1"/>
          </p:cNvSpPr>
          <p:nvPr/>
        </p:nvSpPr>
        <p:spPr bwMode="auto">
          <a:xfrm>
            <a:off x="2362200" y="0"/>
            <a:ext cx="7545388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0000">
                    <a:alpha val="79999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Thành phố Đà Nẵng</a:t>
            </a:r>
          </a:p>
        </p:txBody>
      </p:sp>
      <p:pic>
        <p:nvPicPr>
          <p:cNvPr id="219143" name="Picture 7" descr="Trung-Quoc-20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838200"/>
            <a:ext cx="84582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4" name="Picture 8" descr="anh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876300"/>
            <a:ext cx="8305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5" name="Picture 9" descr="Phao-hoa-se-tro-thanh-dac-san-cua-Da-Nang_Tin18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800100"/>
            <a:ext cx="8382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6" name="Picture 10" descr="193359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57400" y="838200"/>
            <a:ext cx="81534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7" name="Picture 11" descr="DSC_014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81200" y="1001714"/>
            <a:ext cx="8001000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48" name="Picture 12" descr="Phao-Hoa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52600" y="838200"/>
            <a:ext cx="8686800" cy="551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9150" name="Da Nang Trong Tim Toi - Huynh Loi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10"/>
          <a:srcRect/>
          <a:stretch>
            <a:fillRect/>
          </a:stretch>
        </p:blipFill>
        <p:spPr>
          <a:xfrm>
            <a:off x="1905000" y="304800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2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82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19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19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9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9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19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261225" fill="hold"/>
                                        <p:tgtEl>
                                          <p:spTgt spid="2191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50"/>
                  </p:tgtEl>
                </p:cond>
              </p:nextCondLst>
            </p:seq>
            <p:audio>
              <p:cMediaNode>
                <p:cTn id="5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50"/>
                </p:tgtEl>
              </p:cMediaNode>
            </p:audio>
          </p:childTnLst>
        </p:cTn>
      </p:par>
    </p:tnLst>
    <p:bldLst>
      <p:bldP spid="282629" grpId="0" animBg="1"/>
      <p:bldP spid="2826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5105401" y="4679951"/>
            <a:ext cx="12985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F3300"/>
                </a:solidFill>
                <a:latin typeface="Arial" charset="0"/>
              </a:rPr>
              <a:t>  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371600" y="6258580"/>
            <a:ext cx="982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Dựa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vào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lược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đồ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,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hãy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mô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tả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vị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trí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bán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đảo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Sơn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Trà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:</a:t>
            </a:r>
          </a:p>
        </p:txBody>
      </p:sp>
      <p:pic>
        <p:nvPicPr>
          <p:cNvPr id="236552" name="Picture 8" descr="Ða N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"/>
            <a:ext cx="12192000" cy="6122988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6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Sotaydulich_Doc_mien_dat_nuoc_Su_quyen_ru_cua_Ban_dao_Son_Tra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2819400" y="6172201"/>
            <a:ext cx="4648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chemeClr val="bg1"/>
                </a:solidFill>
                <a:latin typeface="Arial" charset="0"/>
              </a:rPr>
              <a:t>Bán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</a:rPr>
              <a:t>đảo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</a:rPr>
              <a:t>Sơn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charset="0"/>
              </a:rPr>
              <a:t>Tra</a:t>
            </a:r>
            <a:r>
              <a:rPr lang="en-US" sz="3200" b="1" dirty="0">
                <a:solidFill>
                  <a:schemeClr val="bg1"/>
                </a:solidFill>
                <a:latin typeface="Arial" charset="0"/>
              </a:rPr>
              <a:t>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524000" y="76200"/>
            <a:ext cx="9296400" cy="6781800"/>
            <a:chOff x="0" y="48"/>
            <a:chExt cx="5856" cy="4272"/>
          </a:xfrm>
        </p:grpSpPr>
        <p:pic>
          <p:nvPicPr>
            <p:cNvPr id="11297" name="Picture 3" descr="Ða Na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48"/>
              <a:ext cx="3984" cy="42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1298" name="Text Box 4"/>
            <p:cNvSpPr txBox="1">
              <a:spLocks noChangeArrowheads="1"/>
            </p:cNvSpPr>
            <p:nvPr/>
          </p:nvSpPr>
          <p:spPr bwMode="auto">
            <a:xfrm>
              <a:off x="4128" y="96"/>
              <a:ext cx="17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4000" b="1" i="1">
                  <a:solidFill>
                    <a:srgbClr val="663300"/>
                  </a:solidFill>
                  <a:latin typeface="Arial" charset="0"/>
                </a:rPr>
                <a:t>  </a:t>
              </a:r>
              <a:r>
                <a:rPr lang="en-US" sz="4000" b="1" i="1">
                  <a:solidFill>
                    <a:srgbClr val="800000"/>
                  </a:solidFill>
                  <a:latin typeface="Arial" charset="0"/>
                </a:rPr>
                <a:t> </a:t>
              </a:r>
              <a:endParaRPr lang="vi-VN" sz="4000" b="1" i="1">
                <a:solidFill>
                  <a:srgbClr val="800000"/>
                </a:solidFill>
                <a:latin typeface="Arial" charset="0"/>
              </a:endParaRPr>
            </a:p>
          </p:txBody>
        </p:sp>
        <p:sp>
          <p:nvSpPr>
            <p:cNvPr id="11299" name="AutoShape 5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 flipH="1">
              <a:off x="2736" y="2016"/>
              <a:ext cx="96" cy="96"/>
            </a:xfrm>
            <a:prstGeom prst="actionButtonHom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pic>
          <p:nvPicPr>
            <p:cNvPr id="11300" name="Picture 6" descr="j02119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56" y="1920"/>
              <a:ext cx="288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1" name="Text Box 7"/>
            <p:cNvSpPr txBox="1">
              <a:spLocks noChangeArrowheads="1"/>
            </p:cNvSpPr>
            <p:nvPr/>
          </p:nvSpPr>
          <p:spPr bwMode="auto">
            <a:xfrm>
              <a:off x="0" y="2544"/>
              <a:ext cx="1536" cy="177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    </a:t>
              </a:r>
              <a:r>
                <a:rPr lang="en-US" b="1" u="sng" dirty="0" err="1">
                  <a:solidFill>
                    <a:srgbClr val="5F5F5F"/>
                  </a:solidFill>
                  <a:latin typeface="Arial" charset="0"/>
                </a:rPr>
                <a:t>Chú</a:t>
              </a:r>
              <a:r>
                <a:rPr lang="en-US" b="1" u="sng" dirty="0">
                  <a:solidFill>
                    <a:srgbClr val="5F5F5F"/>
                  </a:solidFill>
                  <a:latin typeface="Arial" charset="0"/>
                </a:rPr>
                <a:t> </a:t>
              </a:r>
              <a:r>
                <a:rPr lang="en-US" b="1" u="sng" dirty="0" err="1">
                  <a:solidFill>
                    <a:srgbClr val="5F5F5F"/>
                  </a:solidFill>
                  <a:latin typeface="Arial" charset="0"/>
                </a:rPr>
                <a:t>giải</a:t>
              </a: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b="1" dirty="0" err="1">
                  <a:solidFill>
                    <a:srgbClr val="5F5F5F"/>
                  </a:solidFill>
                  <a:latin typeface="Arial" charset="0"/>
                </a:rPr>
                <a:t>Sân</a:t>
              </a: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bay         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b="1" dirty="0" err="1">
                  <a:solidFill>
                    <a:srgbClr val="5F5F5F"/>
                  </a:solidFill>
                  <a:latin typeface="Arial" charset="0"/>
                </a:rPr>
                <a:t>Cảng</a:t>
              </a: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b="1" dirty="0" err="1">
                  <a:solidFill>
                    <a:srgbClr val="5F5F5F"/>
                  </a:solidFill>
                  <a:latin typeface="Arial" charset="0"/>
                </a:rPr>
                <a:t>Bến</a:t>
              </a: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</a:t>
              </a:r>
              <a:r>
                <a:rPr lang="en-US" b="1" dirty="0" err="1">
                  <a:solidFill>
                    <a:srgbClr val="5F5F5F"/>
                  </a:solidFill>
                  <a:latin typeface="Arial" charset="0"/>
                </a:rPr>
                <a:t>xe</a:t>
              </a: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           Ga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Đường</a:t>
              </a: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biển</a:t>
              </a:r>
              <a:endParaRPr lang="en-US" sz="1600" b="1" dirty="0">
                <a:solidFill>
                  <a:srgbClr val="5F5F5F"/>
                </a:solidFill>
                <a:latin typeface="Aria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Đường</a:t>
              </a: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sông</a:t>
              </a: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Đường</a:t>
              </a: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ôtô</a:t>
              </a:r>
              <a:endParaRPr lang="en-US" sz="1600" b="1" dirty="0">
                <a:solidFill>
                  <a:srgbClr val="5F5F5F"/>
                </a:solidFill>
                <a:latin typeface="Arial" charset="0"/>
              </a:endParaRP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Đường</a:t>
              </a: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</a:t>
              </a:r>
              <a:r>
                <a:rPr lang="en-US" sz="1600" b="1" dirty="0" err="1">
                  <a:solidFill>
                    <a:srgbClr val="5F5F5F"/>
                  </a:solidFill>
                  <a:latin typeface="Arial" charset="0"/>
                </a:rPr>
                <a:t>sắ</a:t>
              </a:r>
              <a:r>
                <a:rPr lang="en-US" sz="1600" b="1" dirty="0">
                  <a:solidFill>
                    <a:srgbClr val="5F5F5F"/>
                  </a:solidFill>
                  <a:latin typeface="Arial" charset="0"/>
                </a:rPr>
                <a:t>            </a:t>
              </a:r>
            </a:p>
            <a:p>
              <a:pPr marL="342900" indent="-342900" eaLnBrk="1" hangingPunct="1">
                <a:lnSpc>
                  <a:spcPct val="80000"/>
                </a:lnSpc>
                <a:spcBef>
                  <a:spcPct val="20000"/>
                </a:spcBef>
                <a:buFontTx/>
                <a:buChar char="•"/>
              </a:pPr>
              <a:endParaRPr lang="en-US" sz="1600" b="1" dirty="0">
                <a:solidFill>
                  <a:srgbClr val="5F5F5F"/>
                </a:solidFill>
                <a:latin typeface="Arial" charset="0"/>
              </a:endParaRPr>
            </a:p>
          </p:txBody>
        </p:sp>
        <p:grpSp>
          <p:nvGrpSpPr>
            <p:cNvPr id="11302" name="Group 8"/>
            <p:cNvGrpSpPr>
              <a:grpSpLocks/>
            </p:cNvGrpSpPr>
            <p:nvPr/>
          </p:nvGrpSpPr>
          <p:grpSpPr bwMode="auto">
            <a:xfrm>
              <a:off x="432" y="2880"/>
              <a:ext cx="192" cy="187"/>
              <a:chOff x="240" y="960"/>
              <a:chExt cx="1392" cy="1296"/>
            </a:xfrm>
          </p:grpSpPr>
          <p:sp>
            <p:nvSpPr>
              <p:cNvPr id="11310" name="AutoShape 9"/>
              <p:cNvSpPr>
                <a:spLocks noChangeArrowheads="1"/>
              </p:cNvSpPr>
              <p:nvPr/>
            </p:nvSpPr>
            <p:spPr bwMode="auto">
              <a:xfrm rot="10800000">
                <a:off x="384" y="1344"/>
                <a:ext cx="1104" cy="912"/>
              </a:xfrm>
              <a:custGeom>
                <a:avLst/>
                <a:gdLst>
                  <a:gd name="T0" fmla="*/ 28 w 21600"/>
                  <a:gd name="T1" fmla="*/ 0 h 21600"/>
                  <a:gd name="T2" fmla="*/ 7 w 21600"/>
                  <a:gd name="T3" fmla="*/ 19 h 21600"/>
                  <a:gd name="T4" fmla="*/ 28 w 21600"/>
                  <a:gd name="T5" fmla="*/ 10 h 21600"/>
                  <a:gd name="T6" fmla="*/ 49 w 21600"/>
                  <a:gd name="T7" fmla="*/ 1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21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400" y="10800"/>
                    </a:moveTo>
                    <a:cubicBezTo>
                      <a:pt x="5400" y="7817"/>
                      <a:pt x="7817" y="5400"/>
                      <a:pt x="10800" y="5400"/>
                    </a:cubicBezTo>
                    <a:cubicBezTo>
                      <a:pt x="13782" y="5399"/>
                      <a:pt x="16199" y="7817"/>
                      <a:pt x="16200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lnTo>
                      <a:pt x="5400" y="108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1" name="AutoShape 10"/>
              <p:cNvSpPr>
                <a:spLocks noChangeArrowheads="1"/>
              </p:cNvSpPr>
              <p:nvPr/>
            </p:nvSpPr>
            <p:spPr bwMode="auto">
              <a:xfrm>
                <a:off x="720" y="960"/>
                <a:ext cx="480" cy="1056"/>
              </a:xfrm>
              <a:prstGeom prst="upArrow">
                <a:avLst>
                  <a:gd name="adj1" fmla="val 50000"/>
                  <a:gd name="adj2" fmla="val 5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Arial" charset="0"/>
                </a:endParaRPr>
              </a:p>
            </p:txBody>
          </p:sp>
          <p:sp>
            <p:nvSpPr>
              <p:cNvPr id="11312" name="AutoShape 11"/>
              <p:cNvSpPr>
                <a:spLocks noChangeArrowheads="1"/>
              </p:cNvSpPr>
              <p:nvPr/>
            </p:nvSpPr>
            <p:spPr bwMode="auto">
              <a:xfrm rot="-5400000">
                <a:off x="336" y="1392"/>
                <a:ext cx="336" cy="528"/>
              </a:xfrm>
              <a:custGeom>
                <a:avLst/>
                <a:gdLst>
                  <a:gd name="T0" fmla="*/ 4 w 21600"/>
                  <a:gd name="T1" fmla="*/ 0 h 21600"/>
                  <a:gd name="T2" fmla="*/ 0 w 21600"/>
                  <a:gd name="T3" fmla="*/ 6 h 21600"/>
                  <a:gd name="T4" fmla="*/ 4 w 21600"/>
                  <a:gd name="T5" fmla="*/ 13 h 21600"/>
                  <a:gd name="T6" fmla="*/ 5 w 21600"/>
                  <a:gd name="T7" fmla="*/ 6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3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313" name="AutoShape 12"/>
              <p:cNvSpPr>
                <a:spLocks noChangeArrowheads="1"/>
              </p:cNvSpPr>
              <p:nvPr/>
            </p:nvSpPr>
            <p:spPr bwMode="auto">
              <a:xfrm rot="-5400000">
                <a:off x="1200" y="1392"/>
                <a:ext cx="336" cy="528"/>
              </a:xfrm>
              <a:custGeom>
                <a:avLst/>
                <a:gdLst>
                  <a:gd name="T0" fmla="*/ 4 w 21600"/>
                  <a:gd name="T1" fmla="*/ 0 h 21600"/>
                  <a:gd name="T2" fmla="*/ 0 w 21600"/>
                  <a:gd name="T3" fmla="*/ 6 h 21600"/>
                  <a:gd name="T4" fmla="*/ 4 w 21600"/>
                  <a:gd name="T5" fmla="*/ 13 h 21600"/>
                  <a:gd name="T6" fmla="*/ 5 w 21600"/>
                  <a:gd name="T7" fmla="*/ 6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3343 w 21600"/>
                  <a:gd name="T13" fmla="*/ 5400 h 21600"/>
                  <a:gd name="T14" fmla="*/ 18900 w 21600"/>
                  <a:gd name="T15" fmla="*/ 162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303" name="Rectangle 13"/>
            <p:cNvSpPr>
              <a:spLocks noChangeArrowheads="1"/>
            </p:cNvSpPr>
            <p:nvPr/>
          </p:nvSpPr>
          <p:spPr bwMode="auto">
            <a:xfrm rot="766972">
              <a:off x="240" y="2592"/>
              <a:ext cx="25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3200" b="1">
                  <a:latin typeface="Arial" charset="0"/>
                  <a:sym typeface="Webdings" pitchFamily="18" charset="2"/>
                </a:rPr>
                <a:t></a:t>
              </a:r>
              <a:endParaRPr lang="en-US" sz="1200">
                <a:latin typeface="Arial" charset="0"/>
              </a:endParaRPr>
            </a:p>
          </p:txBody>
        </p:sp>
        <p:pic>
          <p:nvPicPr>
            <p:cNvPr id="11304" name="Picture 14" descr="j021194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630400" flipV="1">
              <a:off x="192" y="3072"/>
              <a:ext cx="327" cy="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305" name="AutoShape 15">
              <a:hlinkClick r:id="" action="ppaction://hlinkshowjump?jump=firstslide" highlightClick="1"/>
            </p:cNvPr>
            <p:cNvSpPr>
              <a:spLocks noChangeArrowheads="1"/>
            </p:cNvSpPr>
            <p:nvPr/>
          </p:nvSpPr>
          <p:spPr bwMode="auto">
            <a:xfrm>
              <a:off x="288" y="3264"/>
              <a:ext cx="167" cy="144"/>
            </a:xfrm>
            <a:prstGeom prst="actionButtonHome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11306" name="Line 16"/>
            <p:cNvSpPr>
              <a:spLocks noChangeShapeType="1"/>
            </p:cNvSpPr>
            <p:nvPr/>
          </p:nvSpPr>
          <p:spPr bwMode="auto">
            <a:xfrm>
              <a:off x="192" y="3504"/>
              <a:ext cx="405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7" name="Line 17"/>
            <p:cNvSpPr>
              <a:spLocks noChangeShapeType="1"/>
            </p:cNvSpPr>
            <p:nvPr/>
          </p:nvSpPr>
          <p:spPr bwMode="auto">
            <a:xfrm>
              <a:off x="192" y="3888"/>
              <a:ext cx="384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8" name="Line 18"/>
            <p:cNvSpPr>
              <a:spLocks noChangeShapeType="1"/>
            </p:cNvSpPr>
            <p:nvPr/>
          </p:nvSpPr>
          <p:spPr bwMode="auto">
            <a:xfrm>
              <a:off x="192" y="4080"/>
              <a:ext cx="384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9" name="Line 19"/>
            <p:cNvSpPr>
              <a:spLocks noChangeShapeType="1"/>
            </p:cNvSpPr>
            <p:nvPr/>
          </p:nvSpPr>
          <p:spPr bwMode="auto">
            <a:xfrm>
              <a:off x="192" y="3696"/>
              <a:ext cx="384" cy="0"/>
            </a:xfrm>
            <a:prstGeom prst="line">
              <a:avLst/>
            </a:prstGeom>
            <a:noFill/>
            <a:ln w="38100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114800" y="0"/>
            <a:ext cx="1905000" cy="6858000"/>
            <a:chOff x="1584" y="144"/>
            <a:chExt cx="1116" cy="4075"/>
          </a:xfrm>
        </p:grpSpPr>
        <p:grpSp>
          <p:nvGrpSpPr>
            <p:cNvPr id="11291" name="Group 21"/>
            <p:cNvGrpSpPr>
              <a:grpSpLocks/>
            </p:cNvGrpSpPr>
            <p:nvPr/>
          </p:nvGrpSpPr>
          <p:grpSpPr bwMode="auto">
            <a:xfrm>
              <a:off x="1584" y="144"/>
              <a:ext cx="1116" cy="4075"/>
              <a:chOff x="1587" y="149"/>
              <a:chExt cx="1116" cy="4075"/>
            </a:xfrm>
          </p:grpSpPr>
          <p:sp>
            <p:nvSpPr>
              <p:cNvPr id="11293" name="Freeform 22"/>
              <p:cNvSpPr>
                <a:spLocks/>
              </p:cNvSpPr>
              <p:nvPr/>
            </p:nvSpPr>
            <p:spPr bwMode="auto">
              <a:xfrm>
                <a:off x="1587" y="149"/>
                <a:ext cx="555" cy="315"/>
              </a:xfrm>
              <a:custGeom>
                <a:avLst/>
                <a:gdLst>
                  <a:gd name="T0" fmla="*/ 0 w 555"/>
                  <a:gd name="T1" fmla="*/ 0 h 315"/>
                  <a:gd name="T2" fmla="*/ 33 w 555"/>
                  <a:gd name="T3" fmla="*/ 174 h 315"/>
                  <a:gd name="T4" fmla="*/ 76 w 555"/>
                  <a:gd name="T5" fmla="*/ 206 h 315"/>
                  <a:gd name="T6" fmla="*/ 142 w 555"/>
                  <a:gd name="T7" fmla="*/ 271 h 315"/>
                  <a:gd name="T8" fmla="*/ 174 w 555"/>
                  <a:gd name="T9" fmla="*/ 250 h 315"/>
                  <a:gd name="T10" fmla="*/ 185 w 555"/>
                  <a:gd name="T11" fmla="*/ 217 h 315"/>
                  <a:gd name="T12" fmla="*/ 229 w 555"/>
                  <a:gd name="T13" fmla="*/ 206 h 315"/>
                  <a:gd name="T14" fmla="*/ 261 w 555"/>
                  <a:gd name="T15" fmla="*/ 174 h 315"/>
                  <a:gd name="T16" fmla="*/ 316 w 555"/>
                  <a:gd name="T17" fmla="*/ 250 h 315"/>
                  <a:gd name="T18" fmla="*/ 402 w 555"/>
                  <a:gd name="T19" fmla="*/ 271 h 315"/>
                  <a:gd name="T20" fmla="*/ 413 w 555"/>
                  <a:gd name="T21" fmla="*/ 185 h 315"/>
                  <a:gd name="T22" fmla="*/ 446 w 555"/>
                  <a:gd name="T23" fmla="*/ 195 h 315"/>
                  <a:gd name="T24" fmla="*/ 468 w 555"/>
                  <a:gd name="T25" fmla="*/ 261 h 315"/>
                  <a:gd name="T26" fmla="*/ 511 w 555"/>
                  <a:gd name="T27" fmla="*/ 271 h 315"/>
                  <a:gd name="T28" fmla="*/ 555 w 555"/>
                  <a:gd name="T29" fmla="*/ 315 h 31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55"/>
                  <a:gd name="T46" fmla="*/ 0 h 315"/>
                  <a:gd name="T47" fmla="*/ 555 w 555"/>
                  <a:gd name="T48" fmla="*/ 315 h 31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55" h="315">
                    <a:moveTo>
                      <a:pt x="0" y="0"/>
                    </a:moveTo>
                    <a:cubicBezTo>
                      <a:pt x="17" y="49"/>
                      <a:pt x="11" y="134"/>
                      <a:pt x="33" y="174"/>
                    </a:cubicBezTo>
                    <a:cubicBezTo>
                      <a:pt x="42" y="190"/>
                      <a:pt x="63" y="194"/>
                      <a:pt x="76" y="206"/>
                    </a:cubicBezTo>
                    <a:cubicBezTo>
                      <a:pt x="99" y="227"/>
                      <a:pt x="142" y="271"/>
                      <a:pt x="142" y="271"/>
                    </a:cubicBezTo>
                    <a:cubicBezTo>
                      <a:pt x="153" y="264"/>
                      <a:pt x="166" y="260"/>
                      <a:pt x="174" y="250"/>
                    </a:cubicBezTo>
                    <a:cubicBezTo>
                      <a:pt x="181" y="241"/>
                      <a:pt x="176" y="224"/>
                      <a:pt x="185" y="217"/>
                    </a:cubicBezTo>
                    <a:cubicBezTo>
                      <a:pt x="197" y="208"/>
                      <a:pt x="214" y="210"/>
                      <a:pt x="229" y="206"/>
                    </a:cubicBezTo>
                    <a:cubicBezTo>
                      <a:pt x="240" y="195"/>
                      <a:pt x="246" y="171"/>
                      <a:pt x="261" y="174"/>
                    </a:cubicBezTo>
                    <a:cubicBezTo>
                      <a:pt x="267" y="175"/>
                      <a:pt x="310" y="240"/>
                      <a:pt x="316" y="250"/>
                    </a:cubicBezTo>
                    <a:cubicBezTo>
                      <a:pt x="335" y="312"/>
                      <a:pt x="351" y="297"/>
                      <a:pt x="402" y="271"/>
                    </a:cubicBezTo>
                    <a:cubicBezTo>
                      <a:pt x="406" y="242"/>
                      <a:pt x="399" y="210"/>
                      <a:pt x="413" y="185"/>
                    </a:cubicBezTo>
                    <a:cubicBezTo>
                      <a:pt x="419" y="175"/>
                      <a:pt x="439" y="186"/>
                      <a:pt x="446" y="195"/>
                    </a:cubicBezTo>
                    <a:cubicBezTo>
                      <a:pt x="460" y="214"/>
                      <a:pt x="445" y="256"/>
                      <a:pt x="468" y="261"/>
                    </a:cubicBezTo>
                    <a:cubicBezTo>
                      <a:pt x="482" y="264"/>
                      <a:pt x="497" y="268"/>
                      <a:pt x="511" y="271"/>
                    </a:cubicBezTo>
                    <a:cubicBezTo>
                      <a:pt x="551" y="298"/>
                      <a:pt x="538" y="281"/>
                      <a:pt x="555" y="315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4" name="Freeform 23"/>
              <p:cNvSpPr>
                <a:spLocks/>
              </p:cNvSpPr>
              <p:nvPr/>
            </p:nvSpPr>
            <p:spPr bwMode="auto">
              <a:xfrm>
                <a:off x="2544" y="2866"/>
                <a:ext cx="127" cy="1358"/>
              </a:xfrm>
              <a:custGeom>
                <a:avLst/>
                <a:gdLst>
                  <a:gd name="T0" fmla="*/ 76 w 127"/>
                  <a:gd name="T1" fmla="*/ 1358 h 1358"/>
                  <a:gd name="T2" fmla="*/ 65 w 127"/>
                  <a:gd name="T3" fmla="*/ 1217 h 1358"/>
                  <a:gd name="T4" fmla="*/ 44 w 127"/>
                  <a:gd name="T5" fmla="*/ 1065 h 1358"/>
                  <a:gd name="T6" fmla="*/ 65 w 127"/>
                  <a:gd name="T7" fmla="*/ 858 h 1358"/>
                  <a:gd name="T8" fmla="*/ 0 w 127"/>
                  <a:gd name="T9" fmla="*/ 478 h 1358"/>
                  <a:gd name="T10" fmla="*/ 11 w 127"/>
                  <a:gd name="T11" fmla="*/ 380 h 1358"/>
                  <a:gd name="T12" fmla="*/ 22 w 127"/>
                  <a:gd name="T13" fmla="*/ 304 h 1358"/>
                  <a:gd name="T14" fmla="*/ 65 w 127"/>
                  <a:gd name="T15" fmla="*/ 228 h 1358"/>
                  <a:gd name="T16" fmla="*/ 44 w 127"/>
                  <a:gd name="T17" fmla="*/ 261 h 1358"/>
                  <a:gd name="T18" fmla="*/ 87 w 127"/>
                  <a:gd name="T19" fmla="*/ 87 h 1358"/>
                  <a:gd name="T20" fmla="*/ 87 w 127"/>
                  <a:gd name="T21" fmla="*/ 0 h 135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7"/>
                  <a:gd name="T34" fmla="*/ 0 h 1358"/>
                  <a:gd name="T35" fmla="*/ 127 w 127"/>
                  <a:gd name="T36" fmla="*/ 1358 h 1358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7" h="1358">
                    <a:moveTo>
                      <a:pt x="76" y="1358"/>
                    </a:moveTo>
                    <a:cubicBezTo>
                      <a:pt x="92" y="1310"/>
                      <a:pt x="73" y="1267"/>
                      <a:pt x="65" y="1217"/>
                    </a:cubicBezTo>
                    <a:cubicBezTo>
                      <a:pt x="78" y="1139"/>
                      <a:pt x="68" y="1135"/>
                      <a:pt x="44" y="1065"/>
                    </a:cubicBezTo>
                    <a:cubicBezTo>
                      <a:pt x="86" y="999"/>
                      <a:pt x="77" y="931"/>
                      <a:pt x="65" y="858"/>
                    </a:cubicBezTo>
                    <a:cubicBezTo>
                      <a:pt x="85" y="720"/>
                      <a:pt x="43" y="607"/>
                      <a:pt x="0" y="478"/>
                    </a:cubicBezTo>
                    <a:cubicBezTo>
                      <a:pt x="43" y="392"/>
                      <a:pt x="11" y="479"/>
                      <a:pt x="11" y="380"/>
                    </a:cubicBezTo>
                    <a:cubicBezTo>
                      <a:pt x="11" y="354"/>
                      <a:pt x="17" y="329"/>
                      <a:pt x="22" y="304"/>
                    </a:cubicBezTo>
                    <a:cubicBezTo>
                      <a:pt x="25" y="288"/>
                      <a:pt x="35" y="228"/>
                      <a:pt x="65" y="228"/>
                    </a:cubicBezTo>
                    <a:cubicBezTo>
                      <a:pt x="78" y="228"/>
                      <a:pt x="51" y="250"/>
                      <a:pt x="44" y="261"/>
                    </a:cubicBezTo>
                    <a:cubicBezTo>
                      <a:pt x="61" y="158"/>
                      <a:pt x="49" y="216"/>
                      <a:pt x="87" y="87"/>
                    </a:cubicBezTo>
                    <a:cubicBezTo>
                      <a:pt x="110" y="9"/>
                      <a:pt x="127" y="38"/>
                      <a:pt x="87" y="0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5" name="Freeform 24"/>
              <p:cNvSpPr>
                <a:spLocks/>
              </p:cNvSpPr>
              <p:nvPr/>
            </p:nvSpPr>
            <p:spPr bwMode="auto">
              <a:xfrm>
                <a:off x="2561" y="2124"/>
                <a:ext cx="142" cy="771"/>
              </a:xfrm>
              <a:custGeom>
                <a:avLst/>
                <a:gdLst>
                  <a:gd name="T0" fmla="*/ 0 w 142"/>
                  <a:gd name="T1" fmla="*/ 0 h 771"/>
                  <a:gd name="T2" fmla="*/ 55 w 142"/>
                  <a:gd name="T3" fmla="*/ 163 h 771"/>
                  <a:gd name="T4" fmla="*/ 77 w 142"/>
                  <a:gd name="T5" fmla="*/ 271 h 771"/>
                  <a:gd name="T6" fmla="*/ 87 w 142"/>
                  <a:gd name="T7" fmla="*/ 326 h 771"/>
                  <a:gd name="T8" fmla="*/ 87 w 142"/>
                  <a:gd name="T9" fmla="*/ 706 h 771"/>
                  <a:gd name="T10" fmla="*/ 142 w 142"/>
                  <a:gd name="T11" fmla="*/ 771 h 7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2"/>
                  <a:gd name="T19" fmla="*/ 0 h 771"/>
                  <a:gd name="T20" fmla="*/ 142 w 142"/>
                  <a:gd name="T21" fmla="*/ 771 h 7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2" h="771">
                    <a:moveTo>
                      <a:pt x="0" y="0"/>
                    </a:moveTo>
                    <a:cubicBezTo>
                      <a:pt x="36" y="53"/>
                      <a:pt x="20" y="110"/>
                      <a:pt x="55" y="163"/>
                    </a:cubicBezTo>
                    <a:cubicBezTo>
                      <a:pt x="62" y="199"/>
                      <a:pt x="63" y="237"/>
                      <a:pt x="77" y="271"/>
                    </a:cubicBezTo>
                    <a:cubicBezTo>
                      <a:pt x="101" y="329"/>
                      <a:pt x="135" y="253"/>
                      <a:pt x="87" y="326"/>
                    </a:cubicBezTo>
                    <a:cubicBezTo>
                      <a:pt x="116" y="523"/>
                      <a:pt x="87" y="294"/>
                      <a:pt x="87" y="706"/>
                    </a:cubicBezTo>
                    <a:cubicBezTo>
                      <a:pt x="87" y="742"/>
                      <a:pt x="104" y="771"/>
                      <a:pt x="142" y="771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6" name="Freeform 25"/>
              <p:cNvSpPr>
                <a:spLocks/>
              </p:cNvSpPr>
              <p:nvPr/>
            </p:nvSpPr>
            <p:spPr bwMode="auto">
              <a:xfrm>
                <a:off x="2167" y="402"/>
                <a:ext cx="423" cy="1785"/>
              </a:xfrm>
              <a:custGeom>
                <a:avLst/>
                <a:gdLst>
                  <a:gd name="T0" fmla="*/ 0 w 423"/>
                  <a:gd name="T1" fmla="*/ 51 h 1785"/>
                  <a:gd name="T2" fmla="*/ 97 w 423"/>
                  <a:gd name="T3" fmla="*/ 18 h 1785"/>
                  <a:gd name="T4" fmla="*/ 108 w 423"/>
                  <a:gd name="T5" fmla="*/ 73 h 1785"/>
                  <a:gd name="T6" fmla="*/ 141 w 423"/>
                  <a:gd name="T7" fmla="*/ 95 h 1785"/>
                  <a:gd name="T8" fmla="*/ 163 w 423"/>
                  <a:gd name="T9" fmla="*/ 138 h 1785"/>
                  <a:gd name="T10" fmla="*/ 206 w 423"/>
                  <a:gd name="T11" fmla="*/ 279 h 1785"/>
                  <a:gd name="T12" fmla="*/ 130 w 423"/>
                  <a:gd name="T13" fmla="*/ 431 h 1785"/>
                  <a:gd name="T14" fmla="*/ 97 w 423"/>
                  <a:gd name="T15" fmla="*/ 540 h 1785"/>
                  <a:gd name="T16" fmla="*/ 97 w 423"/>
                  <a:gd name="T17" fmla="*/ 638 h 1785"/>
                  <a:gd name="T18" fmla="*/ 54 w 423"/>
                  <a:gd name="T19" fmla="*/ 801 h 1785"/>
                  <a:gd name="T20" fmla="*/ 0 w 423"/>
                  <a:gd name="T21" fmla="*/ 866 h 1785"/>
                  <a:gd name="T22" fmla="*/ 10 w 423"/>
                  <a:gd name="T23" fmla="*/ 931 h 1785"/>
                  <a:gd name="T24" fmla="*/ 21 w 423"/>
                  <a:gd name="T25" fmla="*/ 1105 h 1785"/>
                  <a:gd name="T26" fmla="*/ 108 w 423"/>
                  <a:gd name="T27" fmla="*/ 1257 h 1785"/>
                  <a:gd name="T28" fmla="*/ 184 w 423"/>
                  <a:gd name="T29" fmla="*/ 1399 h 1785"/>
                  <a:gd name="T30" fmla="*/ 217 w 423"/>
                  <a:gd name="T31" fmla="*/ 1507 h 1785"/>
                  <a:gd name="T32" fmla="*/ 260 w 423"/>
                  <a:gd name="T33" fmla="*/ 1573 h 1785"/>
                  <a:gd name="T34" fmla="*/ 282 w 423"/>
                  <a:gd name="T35" fmla="*/ 1605 h 1785"/>
                  <a:gd name="T36" fmla="*/ 293 w 423"/>
                  <a:gd name="T37" fmla="*/ 1714 h 1785"/>
                  <a:gd name="T38" fmla="*/ 347 w 423"/>
                  <a:gd name="T39" fmla="*/ 1725 h 1785"/>
                  <a:gd name="T40" fmla="*/ 423 w 423"/>
                  <a:gd name="T41" fmla="*/ 1757 h 17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23"/>
                  <a:gd name="T64" fmla="*/ 0 h 1785"/>
                  <a:gd name="T65" fmla="*/ 423 w 423"/>
                  <a:gd name="T66" fmla="*/ 1785 h 17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23" h="1785">
                    <a:moveTo>
                      <a:pt x="0" y="51"/>
                    </a:moveTo>
                    <a:cubicBezTo>
                      <a:pt x="74" y="2"/>
                      <a:pt x="40" y="0"/>
                      <a:pt x="97" y="18"/>
                    </a:cubicBezTo>
                    <a:cubicBezTo>
                      <a:pt x="101" y="36"/>
                      <a:pt x="99" y="57"/>
                      <a:pt x="108" y="73"/>
                    </a:cubicBezTo>
                    <a:cubicBezTo>
                      <a:pt x="115" y="84"/>
                      <a:pt x="132" y="85"/>
                      <a:pt x="141" y="95"/>
                    </a:cubicBezTo>
                    <a:cubicBezTo>
                      <a:pt x="151" y="107"/>
                      <a:pt x="157" y="123"/>
                      <a:pt x="163" y="138"/>
                    </a:cubicBezTo>
                    <a:cubicBezTo>
                      <a:pt x="182" y="183"/>
                      <a:pt x="190" y="233"/>
                      <a:pt x="206" y="279"/>
                    </a:cubicBezTo>
                    <a:cubicBezTo>
                      <a:pt x="195" y="456"/>
                      <a:pt x="237" y="502"/>
                      <a:pt x="130" y="431"/>
                    </a:cubicBezTo>
                    <a:cubicBezTo>
                      <a:pt x="78" y="509"/>
                      <a:pt x="79" y="471"/>
                      <a:pt x="97" y="540"/>
                    </a:cubicBezTo>
                    <a:cubicBezTo>
                      <a:pt x="72" y="617"/>
                      <a:pt x="64" y="586"/>
                      <a:pt x="97" y="638"/>
                    </a:cubicBezTo>
                    <a:cubicBezTo>
                      <a:pt x="80" y="691"/>
                      <a:pt x="76" y="749"/>
                      <a:pt x="54" y="801"/>
                    </a:cubicBezTo>
                    <a:cubicBezTo>
                      <a:pt x="43" y="827"/>
                      <a:pt x="15" y="842"/>
                      <a:pt x="0" y="866"/>
                    </a:cubicBezTo>
                    <a:cubicBezTo>
                      <a:pt x="3" y="888"/>
                      <a:pt x="8" y="909"/>
                      <a:pt x="10" y="931"/>
                    </a:cubicBezTo>
                    <a:cubicBezTo>
                      <a:pt x="15" y="989"/>
                      <a:pt x="12" y="1048"/>
                      <a:pt x="21" y="1105"/>
                    </a:cubicBezTo>
                    <a:cubicBezTo>
                      <a:pt x="26" y="1137"/>
                      <a:pt x="88" y="1228"/>
                      <a:pt x="108" y="1257"/>
                    </a:cubicBezTo>
                    <a:cubicBezTo>
                      <a:pt x="126" y="1311"/>
                      <a:pt x="153" y="1351"/>
                      <a:pt x="184" y="1399"/>
                    </a:cubicBezTo>
                    <a:cubicBezTo>
                      <a:pt x="233" y="1474"/>
                      <a:pt x="186" y="1444"/>
                      <a:pt x="217" y="1507"/>
                    </a:cubicBezTo>
                    <a:cubicBezTo>
                      <a:pt x="229" y="1531"/>
                      <a:pt x="245" y="1551"/>
                      <a:pt x="260" y="1573"/>
                    </a:cubicBezTo>
                    <a:cubicBezTo>
                      <a:pt x="267" y="1584"/>
                      <a:pt x="282" y="1605"/>
                      <a:pt x="282" y="1605"/>
                    </a:cubicBezTo>
                    <a:cubicBezTo>
                      <a:pt x="293" y="1650"/>
                      <a:pt x="307" y="1671"/>
                      <a:pt x="293" y="1714"/>
                    </a:cubicBezTo>
                    <a:cubicBezTo>
                      <a:pt x="342" y="1785"/>
                      <a:pt x="285" y="1725"/>
                      <a:pt x="347" y="1725"/>
                    </a:cubicBezTo>
                    <a:cubicBezTo>
                      <a:pt x="361" y="1725"/>
                      <a:pt x="395" y="1757"/>
                      <a:pt x="423" y="1757"/>
                    </a:cubicBezTo>
                  </a:path>
                </a:pathLst>
              </a:cu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292" name="Freeform 26"/>
            <p:cNvSpPr>
              <a:spLocks/>
            </p:cNvSpPr>
            <p:nvPr/>
          </p:nvSpPr>
          <p:spPr bwMode="auto">
            <a:xfrm>
              <a:off x="2492" y="2016"/>
              <a:ext cx="196" cy="102"/>
            </a:xfrm>
            <a:custGeom>
              <a:avLst/>
              <a:gdLst>
                <a:gd name="T0" fmla="*/ 196 w 196"/>
                <a:gd name="T1" fmla="*/ 15 h 102"/>
                <a:gd name="T2" fmla="*/ 163 w 196"/>
                <a:gd name="T3" fmla="*/ 4 h 102"/>
                <a:gd name="T4" fmla="*/ 142 w 196"/>
                <a:gd name="T5" fmla="*/ 37 h 102"/>
                <a:gd name="T6" fmla="*/ 109 w 196"/>
                <a:gd name="T7" fmla="*/ 58 h 102"/>
                <a:gd name="T8" fmla="*/ 0 w 196"/>
                <a:gd name="T9" fmla="*/ 102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6"/>
                <a:gd name="T16" fmla="*/ 0 h 102"/>
                <a:gd name="T17" fmla="*/ 196 w 196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6" h="102">
                  <a:moveTo>
                    <a:pt x="196" y="15"/>
                  </a:moveTo>
                  <a:cubicBezTo>
                    <a:pt x="185" y="11"/>
                    <a:pt x="174" y="0"/>
                    <a:pt x="163" y="4"/>
                  </a:cubicBezTo>
                  <a:cubicBezTo>
                    <a:pt x="151" y="9"/>
                    <a:pt x="151" y="28"/>
                    <a:pt x="142" y="37"/>
                  </a:cubicBezTo>
                  <a:cubicBezTo>
                    <a:pt x="133" y="46"/>
                    <a:pt x="121" y="53"/>
                    <a:pt x="109" y="58"/>
                  </a:cubicBezTo>
                  <a:cubicBezTo>
                    <a:pt x="81" y="70"/>
                    <a:pt x="0" y="65"/>
                    <a:pt x="0" y="102"/>
                  </a:cubicBezTo>
                </a:path>
              </a:pathLst>
            </a:cu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4648201" y="392114"/>
            <a:ext cx="2016125" cy="6465887"/>
            <a:chOff x="1812" y="192"/>
            <a:chExt cx="1270" cy="4073"/>
          </a:xfrm>
        </p:grpSpPr>
        <p:sp>
          <p:nvSpPr>
            <p:cNvPr id="11288" name="Freeform 28"/>
            <p:cNvSpPr>
              <a:spLocks/>
            </p:cNvSpPr>
            <p:nvPr/>
          </p:nvSpPr>
          <p:spPr bwMode="auto">
            <a:xfrm>
              <a:off x="1812" y="192"/>
              <a:ext cx="591" cy="2016"/>
            </a:xfrm>
            <a:custGeom>
              <a:avLst/>
              <a:gdLst>
                <a:gd name="T0" fmla="*/ 39 w 591"/>
                <a:gd name="T1" fmla="*/ 0 h 2016"/>
                <a:gd name="T2" fmla="*/ 81 w 591"/>
                <a:gd name="T3" fmla="*/ 137 h 2016"/>
                <a:gd name="T4" fmla="*/ 81 w 591"/>
                <a:gd name="T5" fmla="*/ 219 h 2016"/>
                <a:gd name="T6" fmla="*/ 108 w 591"/>
                <a:gd name="T7" fmla="*/ 178 h 2016"/>
                <a:gd name="T8" fmla="*/ 231 w 591"/>
                <a:gd name="T9" fmla="*/ 219 h 2016"/>
                <a:gd name="T10" fmla="*/ 259 w 591"/>
                <a:gd name="T11" fmla="*/ 384 h 2016"/>
                <a:gd name="T12" fmla="*/ 286 w 591"/>
                <a:gd name="T13" fmla="*/ 425 h 2016"/>
                <a:gd name="T14" fmla="*/ 314 w 591"/>
                <a:gd name="T15" fmla="*/ 507 h 2016"/>
                <a:gd name="T16" fmla="*/ 382 w 591"/>
                <a:gd name="T17" fmla="*/ 493 h 2016"/>
                <a:gd name="T18" fmla="*/ 410 w 591"/>
                <a:gd name="T19" fmla="*/ 521 h 2016"/>
                <a:gd name="T20" fmla="*/ 369 w 591"/>
                <a:gd name="T21" fmla="*/ 644 h 2016"/>
                <a:gd name="T22" fmla="*/ 382 w 591"/>
                <a:gd name="T23" fmla="*/ 960 h 2016"/>
                <a:gd name="T24" fmla="*/ 341 w 591"/>
                <a:gd name="T25" fmla="*/ 973 h 2016"/>
                <a:gd name="T26" fmla="*/ 369 w 591"/>
                <a:gd name="T27" fmla="*/ 1015 h 2016"/>
                <a:gd name="T28" fmla="*/ 300 w 591"/>
                <a:gd name="T29" fmla="*/ 1069 h 2016"/>
                <a:gd name="T30" fmla="*/ 273 w 591"/>
                <a:gd name="T31" fmla="*/ 1152 h 2016"/>
                <a:gd name="T32" fmla="*/ 314 w 591"/>
                <a:gd name="T33" fmla="*/ 1193 h 2016"/>
                <a:gd name="T34" fmla="*/ 314 w 591"/>
                <a:gd name="T35" fmla="*/ 1303 h 2016"/>
                <a:gd name="T36" fmla="*/ 327 w 591"/>
                <a:gd name="T37" fmla="*/ 1357 h 2016"/>
                <a:gd name="T38" fmla="*/ 355 w 591"/>
                <a:gd name="T39" fmla="*/ 1440 h 2016"/>
                <a:gd name="T40" fmla="*/ 327 w 591"/>
                <a:gd name="T41" fmla="*/ 1467 h 2016"/>
                <a:gd name="T42" fmla="*/ 355 w 591"/>
                <a:gd name="T43" fmla="*/ 1495 h 2016"/>
                <a:gd name="T44" fmla="*/ 410 w 591"/>
                <a:gd name="T45" fmla="*/ 1577 h 2016"/>
                <a:gd name="T46" fmla="*/ 478 w 591"/>
                <a:gd name="T47" fmla="*/ 1700 h 2016"/>
                <a:gd name="T48" fmla="*/ 561 w 591"/>
                <a:gd name="T49" fmla="*/ 2016 h 2016"/>
                <a:gd name="T50" fmla="*/ 588 w 591"/>
                <a:gd name="T51" fmla="*/ 1988 h 2016"/>
                <a:gd name="T52" fmla="*/ 533 w 591"/>
                <a:gd name="T53" fmla="*/ 1947 h 201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91"/>
                <a:gd name="T82" fmla="*/ 0 h 2016"/>
                <a:gd name="T83" fmla="*/ 591 w 591"/>
                <a:gd name="T84" fmla="*/ 2016 h 201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91" h="2016">
                  <a:moveTo>
                    <a:pt x="39" y="0"/>
                  </a:moveTo>
                  <a:cubicBezTo>
                    <a:pt x="73" y="100"/>
                    <a:pt x="60" y="54"/>
                    <a:pt x="81" y="137"/>
                  </a:cubicBezTo>
                  <a:cubicBezTo>
                    <a:pt x="68" y="149"/>
                    <a:pt x="0" y="198"/>
                    <a:pt x="81" y="219"/>
                  </a:cubicBezTo>
                  <a:cubicBezTo>
                    <a:pt x="97" y="223"/>
                    <a:pt x="99" y="192"/>
                    <a:pt x="108" y="178"/>
                  </a:cubicBezTo>
                  <a:cubicBezTo>
                    <a:pt x="118" y="180"/>
                    <a:pt x="219" y="186"/>
                    <a:pt x="231" y="219"/>
                  </a:cubicBezTo>
                  <a:cubicBezTo>
                    <a:pt x="276" y="343"/>
                    <a:pt x="221" y="309"/>
                    <a:pt x="259" y="384"/>
                  </a:cubicBezTo>
                  <a:cubicBezTo>
                    <a:pt x="266" y="399"/>
                    <a:pt x="279" y="410"/>
                    <a:pt x="286" y="425"/>
                  </a:cubicBezTo>
                  <a:cubicBezTo>
                    <a:pt x="298" y="451"/>
                    <a:pt x="314" y="507"/>
                    <a:pt x="314" y="507"/>
                  </a:cubicBezTo>
                  <a:cubicBezTo>
                    <a:pt x="337" y="502"/>
                    <a:pt x="359" y="490"/>
                    <a:pt x="382" y="493"/>
                  </a:cubicBezTo>
                  <a:cubicBezTo>
                    <a:pt x="395" y="495"/>
                    <a:pt x="411" y="508"/>
                    <a:pt x="410" y="521"/>
                  </a:cubicBezTo>
                  <a:cubicBezTo>
                    <a:pt x="406" y="564"/>
                    <a:pt x="369" y="644"/>
                    <a:pt x="369" y="644"/>
                  </a:cubicBezTo>
                  <a:cubicBezTo>
                    <a:pt x="370" y="653"/>
                    <a:pt x="408" y="921"/>
                    <a:pt x="382" y="960"/>
                  </a:cubicBezTo>
                  <a:cubicBezTo>
                    <a:pt x="374" y="972"/>
                    <a:pt x="355" y="969"/>
                    <a:pt x="341" y="973"/>
                  </a:cubicBezTo>
                  <a:cubicBezTo>
                    <a:pt x="350" y="987"/>
                    <a:pt x="369" y="998"/>
                    <a:pt x="369" y="1015"/>
                  </a:cubicBezTo>
                  <a:cubicBezTo>
                    <a:pt x="369" y="1027"/>
                    <a:pt x="302" y="1068"/>
                    <a:pt x="300" y="1069"/>
                  </a:cubicBezTo>
                  <a:cubicBezTo>
                    <a:pt x="291" y="1097"/>
                    <a:pt x="286" y="1126"/>
                    <a:pt x="273" y="1152"/>
                  </a:cubicBezTo>
                  <a:cubicBezTo>
                    <a:pt x="249" y="1200"/>
                    <a:pt x="194" y="1169"/>
                    <a:pt x="314" y="1193"/>
                  </a:cubicBezTo>
                  <a:cubicBezTo>
                    <a:pt x="282" y="1287"/>
                    <a:pt x="266" y="1255"/>
                    <a:pt x="314" y="1303"/>
                  </a:cubicBezTo>
                  <a:cubicBezTo>
                    <a:pt x="318" y="1321"/>
                    <a:pt x="322" y="1339"/>
                    <a:pt x="327" y="1357"/>
                  </a:cubicBezTo>
                  <a:cubicBezTo>
                    <a:pt x="335" y="1385"/>
                    <a:pt x="355" y="1440"/>
                    <a:pt x="355" y="1440"/>
                  </a:cubicBezTo>
                  <a:cubicBezTo>
                    <a:pt x="346" y="1449"/>
                    <a:pt x="327" y="1454"/>
                    <a:pt x="327" y="1467"/>
                  </a:cubicBezTo>
                  <a:cubicBezTo>
                    <a:pt x="327" y="1480"/>
                    <a:pt x="347" y="1484"/>
                    <a:pt x="355" y="1495"/>
                  </a:cubicBezTo>
                  <a:cubicBezTo>
                    <a:pt x="375" y="1521"/>
                    <a:pt x="410" y="1577"/>
                    <a:pt x="410" y="1577"/>
                  </a:cubicBezTo>
                  <a:cubicBezTo>
                    <a:pt x="443" y="1677"/>
                    <a:pt x="417" y="1639"/>
                    <a:pt x="478" y="1700"/>
                  </a:cubicBezTo>
                  <a:cubicBezTo>
                    <a:pt x="513" y="1807"/>
                    <a:pt x="533" y="1907"/>
                    <a:pt x="561" y="2016"/>
                  </a:cubicBezTo>
                  <a:cubicBezTo>
                    <a:pt x="570" y="2007"/>
                    <a:pt x="591" y="2001"/>
                    <a:pt x="588" y="1988"/>
                  </a:cubicBezTo>
                  <a:cubicBezTo>
                    <a:pt x="579" y="1944"/>
                    <a:pt x="558" y="1947"/>
                    <a:pt x="533" y="1947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Freeform 29"/>
            <p:cNvSpPr>
              <a:spLocks/>
            </p:cNvSpPr>
            <p:nvPr/>
          </p:nvSpPr>
          <p:spPr bwMode="auto">
            <a:xfrm>
              <a:off x="1991" y="2086"/>
              <a:ext cx="765" cy="2165"/>
            </a:xfrm>
            <a:custGeom>
              <a:avLst/>
              <a:gdLst>
                <a:gd name="T0" fmla="*/ 409 w 765"/>
                <a:gd name="T1" fmla="*/ 95 h 2165"/>
                <a:gd name="T2" fmla="*/ 450 w 765"/>
                <a:gd name="T3" fmla="*/ 108 h 2165"/>
                <a:gd name="T4" fmla="*/ 505 w 765"/>
                <a:gd name="T5" fmla="*/ 40 h 2165"/>
                <a:gd name="T6" fmla="*/ 532 w 765"/>
                <a:gd name="T7" fmla="*/ 12 h 2165"/>
                <a:gd name="T8" fmla="*/ 738 w 765"/>
                <a:gd name="T9" fmla="*/ 26 h 2165"/>
                <a:gd name="T10" fmla="*/ 765 w 765"/>
                <a:gd name="T11" fmla="*/ 108 h 2165"/>
                <a:gd name="T12" fmla="*/ 752 w 765"/>
                <a:gd name="T13" fmla="*/ 177 h 2165"/>
                <a:gd name="T14" fmla="*/ 724 w 765"/>
                <a:gd name="T15" fmla="*/ 204 h 2165"/>
                <a:gd name="T16" fmla="*/ 710 w 765"/>
                <a:gd name="T17" fmla="*/ 259 h 2165"/>
                <a:gd name="T18" fmla="*/ 656 w 765"/>
                <a:gd name="T19" fmla="*/ 328 h 2165"/>
                <a:gd name="T20" fmla="*/ 532 w 765"/>
                <a:gd name="T21" fmla="*/ 479 h 2165"/>
                <a:gd name="T22" fmla="*/ 395 w 765"/>
                <a:gd name="T23" fmla="*/ 588 h 2165"/>
                <a:gd name="T24" fmla="*/ 272 w 765"/>
                <a:gd name="T25" fmla="*/ 739 h 2165"/>
                <a:gd name="T26" fmla="*/ 258 w 765"/>
                <a:gd name="T27" fmla="*/ 835 h 2165"/>
                <a:gd name="T28" fmla="*/ 230 w 765"/>
                <a:gd name="T29" fmla="*/ 917 h 2165"/>
                <a:gd name="T30" fmla="*/ 217 w 765"/>
                <a:gd name="T31" fmla="*/ 986 h 2165"/>
                <a:gd name="T32" fmla="*/ 230 w 765"/>
                <a:gd name="T33" fmla="*/ 1027 h 2165"/>
                <a:gd name="T34" fmla="*/ 203 w 765"/>
                <a:gd name="T35" fmla="*/ 1109 h 2165"/>
                <a:gd name="T36" fmla="*/ 217 w 765"/>
                <a:gd name="T37" fmla="*/ 1425 h 2165"/>
                <a:gd name="T38" fmla="*/ 230 w 765"/>
                <a:gd name="T39" fmla="*/ 1493 h 2165"/>
                <a:gd name="T40" fmla="*/ 203 w 765"/>
                <a:gd name="T41" fmla="*/ 1521 h 2165"/>
                <a:gd name="T42" fmla="*/ 148 w 765"/>
                <a:gd name="T43" fmla="*/ 1589 h 2165"/>
                <a:gd name="T44" fmla="*/ 121 w 765"/>
                <a:gd name="T45" fmla="*/ 1713 h 2165"/>
                <a:gd name="T46" fmla="*/ 80 w 765"/>
                <a:gd name="T47" fmla="*/ 1891 h 2165"/>
                <a:gd name="T48" fmla="*/ 52 w 765"/>
                <a:gd name="T49" fmla="*/ 2015 h 2165"/>
                <a:gd name="T50" fmla="*/ 11 w 765"/>
                <a:gd name="T51" fmla="*/ 2042 h 2165"/>
                <a:gd name="T52" fmla="*/ 11 w 765"/>
                <a:gd name="T53" fmla="*/ 2165 h 2165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765"/>
                <a:gd name="T82" fmla="*/ 0 h 2165"/>
                <a:gd name="T83" fmla="*/ 765 w 765"/>
                <a:gd name="T84" fmla="*/ 2165 h 2165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765" h="2165">
                  <a:moveTo>
                    <a:pt x="409" y="95"/>
                  </a:moveTo>
                  <a:cubicBezTo>
                    <a:pt x="423" y="99"/>
                    <a:pt x="436" y="110"/>
                    <a:pt x="450" y="108"/>
                  </a:cubicBezTo>
                  <a:cubicBezTo>
                    <a:pt x="504" y="99"/>
                    <a:pt x="485" y="74"/>
                    <a:pt x="505" y="40"/>
                  </a:cubicBezTo>
                  <a:cubicBezTo>
                    <a:pt x="512" y="29"/>
                    <a:pt x="523" y="21"/>
                    <a:pt x="532" y="12"/>
                  </a:cubicBezTo>
                  <a:cubicBezTo>
                    <a:pt x="601" y="17"/>
                    <a:pt x="674" y="0"/>
                    <a:pt x="738" y="26"/>
                  </a:cubicBezTo>
                  <a:cubicBezTo>
                    <a:pt x="765" y="37"/>
                    <a:pt x="765" y="108"/>
                    <a:pt x="765" y="108"/>
                  </a:cubicBezTo>
                  <a:cubicBezTo>
                    <a:pt x="761" y="131"/>
                    <a:pt x="761" y="155"/>
                    <a:pt x="752" y="177"/>
                  </a:cubicBezTo>
                  <a:cubicBezTo>
                    <a:pt x="747" y="189"/>
                    <a:pt x="730" y="192"/>
                    <a:pt x="724" y="204"/>
                  </a:cubicBezTo>
                  <a:cubicBezTo>
                    <a:pt x="715" y="221"/>
                    <a:pt x="718" y="242"/>
                    <a:pt x="710" y="259"/>
                  </a:cubicBezTo>
                  <a:cubicBezTo>
                    <a:pt x="697" y="285"/>
                    <a:pt x="671" y="303"/>
                    <a:pt x="656" y="328"/>
                  </a:cubicBezTo>
                  <a:cubicBezTo>
                    <a:pt x="618" y="395"/>
                    <a:pt x="596" y="435"/>
                    <a:pt x="532" y="479"/>
                  </a:cubicBezTo>
                  <a:cubicBezTo>
                    <a:pt x="485" y="551"/>
                    <a:pt x="473" y="569"/>
                    <a:pt x="395" y="588"/>
                  </a:cubicBezTo>
                  <a:cubicBezTo>
                    <a:pt x="354" y="650"/>
                    <a:pt x="335" y="697"/>
                    <a:pt x="272" y="739"/>
                  </a:cubicBezTo>
                  <a:cubicBezTo>
                    <a:pt x="267" y="771"/>
                    <a:pt x="270" y="805"/>
                    <a:pt x="258" y="835"/>
                  </a:cubicBezTo>
                  <a:cubicBezTo>
                    <a:pt x="220" y="929"/>
                    <a:pt x="201" y="826"/>
                    <a:pt x="230" y="917"/>
                  </a:cubicBezTo>
                  <a:cubicBezTo>
                    <a:pt x="226" y="940"/>
                    <a:pt x="217" y="963"/>
                    <a:pt x="217" y="986"/>
                  </a:cubicBezTo>
                  <a:cubicBezTo>
                    <a:pt x="217" y="1000"/>
                    <a:pt x="232" y="1013"/>
                    <a:pt x="230" y="1027"/>
                  </a:cubicBezTo>
                  <a:cubicBezTo>
                    <a:pt x="227" y="1056"/>
                    <a:pt x="203" y="1109"/>
                    <a:pt x="203" y="1109"/>
                  </a:cubicBezTo>
                  <a:cubicBezTo>
                    <a:pt x="254" y="1266"/>
                    <a:pt x="232" y="1163"/>
                    <a:pt x="217" y="1425"/>
                  </a:cubicBezTo>
                  <a:cubicBezTo>
                    <a:pt x="221" y="1448"/>
                    <a:pt x="233" y="1470"/>
                    <a:pt x="230" y="1493"/>
                  </a:cubicBezTo>
                  <a:cubicBezTo>
                    <a:pt x="228" y="1506"/>
                    <a:pt x="210" y="1510"/>
                    <a:pt x="203" y="1521"/>
                  </a:cubicBezTo>
                  <a:cubicBezTo>
                    <a:pt x="160" y="1593"/>
                    <a:pt x="228" y="1537"/>
                    <a:pt x="148" y="1589"/>
                  </a:cubicBezTo>
                  <a:cubicBezTo>
                    <a:pt x="166" y="1644"/>
                    <a:pt x="161" y="1671"/>
                    <a:pt x="121" y="1713"/>
                  </a:cubicBezTo>
                  <a:cubicBezTo>
                    <a:pt x="142" y="1780"/>
                    <a:pt x="117" y="1834"/>
                    <a:pt x="80" y="1891"/>
                  </a:cubicBezTo>
                  <a:cubicBezTo>
                    <a:pt x="80" y="1893"/>
                    <a:pt x="66" y="1997"/>
                    <a:pt x="52" y="2015"/>
                  </a:cubicBezTo>
                  <a:cubicBezTo>
                    <a:pt x="42" y="2028"/>
                    <a:pt x="15" y="2026"/>
                    <a:pt x="11" y="2042"/>
                  </a:cubicBezTo>
                  <a:cubicBezTo>
                    <a:pt x="0" y="2082"/>
                    <a:pt x="11" y="2124"/>
                    <a:pt x="11" y="2165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0" name="Freeform 30"/>
            <p:cNvSpPr>
              <a:spLocks/>
            </p:cNvSpPr>
            <p:nvPr/>
          </p:nvSpPr>
          <p:spPr bwMode="auto">
            <a:xfrm>
              <a:off x="2482" y="2181"/>
              <a:ext cx="600" cy="2084"/>
            </a:xfrm>
            <a:custGeom>
              <a:avLst/>
              <a:gdLst>
                <a:gd name="T0" fmla="*/ 0 w 600"/>
                <a:gd name="T1" fmla="*/ 0 h 2084"/>
                <a:gd name="T2" fmla="*/ 55 w 600"/>
                <a:gd name="T3" fmla="*/ 27 h 2084"/>
                <a:gd name="T4" fmla="*/ 69 w 600"/>
                <a:gd name="T5" fmla="*/ 68 h 2084"/>
                <a:gd name="T6" fmla="*/ 82 w 600"/>
                <a:gd name="T7" fmla="*/ 260 h 2084"/>
                <a:gd name="T8" fmla="*/ 110 w 600"/>
                <a:gd name="T9" fmla="*/ 370 h 2084"/>
                <a:gd name="T10" fmla="*/ 123 w 600"/>
                <a:gd name="T11" fmla="*/ 493 h 2084"/>
                <a:gd name="T12" fmla="*/ 165 w 600"/>
                <a:gd name="T13" fmla="*/ 795 h 2084"/>
                <a:gd name="T14" fmla="*/ 178 w 600"/>
                <a:gd name="T15" fmla="*/ 836 h 2084"/>
                <a:gd name="T16" fmla="*/ 206 w 600"/>
                <a:gd name="T17" fmla="*/ 877 h 2084"/>
                <a:gd name="T18" fmla="*/ 233 w 600"/>
                <a:gd name="T19" fmla="*/ 973 h 2084"/>
                <a:gd name="T20" fmla="*/ 261 w 600"/>
                <a:gd name="T21" fmla="*/ 1124 h 2084"/>
                <a:gd name="T22" fmla="*/ 274 w 600"/>
                <a:gd name="T23" fmla="*/ 1220 h 2084"/>
                <a:gd name="T24" fmla="*/ 261 w 600"/>
                <a:gd name="T25" fmla="*/ 1275 h 2084"/>
                <a:gd name="T26" fmla="*/ 343 w 600"/>
                <a:gd name="T27" fmla="*/ 1398 h 2084"/>
                <a:gd name="T28" fmla="*/ 329 w 600"/>
                <a:gd name="T29" fmla="*/ 1453 h 2084"/>
                <a:gd name="T30" fmla="*/ 370 w 600"/>
                <a:gd name="T31" fmla="*/ 1590 h 2084"/>
                <a:gd name="T32" fmla="*/ 384 w 600"/>
                <a:gd name="T33" fmla="*/ 1673 h 2084"/>
                <a:gd name="T34" fmla="*/ 425 w 600"/>
                <a:gd name="T35" fmla="*/ 1686 h 2084"/>
                <a:gd name="T36" fmla="*/ 480 w 600"/>
                <a:gd name="T37" fmla="*/ 1906 h 2084"/>
                <a:gd name="T38" fmla="*/ 480 w 600"/>
                <a:gd name="T39" fmla="*/ 1920 h 2084"/>
                <a:gd name="T40" fmla="*/ 535 w 600"/>
                <a:gd name="T41" fmla="*/ 1947 h 2084"/>
                <a:gd name="T42" fmla="*/ 521 w 600"/>
                <a:gd name="T43" fmla="*/ 2084 h 20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00"/>
                <a:gd name="T67" fmla="*/ 0 h 2084"/>
                <a:gd name="T68" fmla="*/ 600 w 600"/>
                <a:gd name="T69" fmla="*/ 2084 h 2084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00" h="2084">
                  <a:moveTo>
                    <a:pt x="0" y="0"/>
                  </a:moveTo>
                  <a:cubicBezTo>
                    <a:pt x="18" y="9"/>
                    <a:pt x="40" y="13"/>
                    <a:pt x="55" y="27"/>
                  </a:cubicBezTo>
                  <a:cubicBezTo>
                    <a:pt x="65" y="37"/>
                    <a:pt x="67" y="54"/>
                    <a:pt x="69" y="68"/>
                  </a:cubicBezTo>
                  <a:cubicBezTo>
                    <a:pt x="76" y="132"/>
                    <a:pt x="75" y="196"/>
                    <a:pt x="82" y="260"/>
                  </a:cubicBezTo>
                  <a:cubicBezTo>
                    <a:pt x="87" y="308"/>
                    <a:pt x="96" y="328"/>
                    <a:pt x="110" y="370"/>
                  </a:cubicBezTo>
                  <a:cubicBezTo>
                    <a:pt x="114" y="411"/>
                    <a:pt x="125" y="452"/>
                    <a:pt x="123" y="493"/>
                  </a:cubicBezTo>
                  <a:cubicBezTo>
                    <a:pt x="118" y="586"/>
                    <a:pt x="32" y="751"/>
                    <a:pt x="165" y="795"/>
                  </a:cubicBezTo>
                  <a:cubicBezTo>
                    <a:pt x="169" y="809"/>
                    <a:pt x="172" y="823"/>
                    <a:pt x="178" y="836"/>
                  </a:cubicBezTo>
                  <a:cubicBezTo>
                    <a:pt x="185" y="851"/>
                    <a:pt x="199" y="862"/>
                    <a:pt x="206" y="877"/>
                  </a:cubicBezTo>
                  <a:cubicBezTo>
                    <a:pt x="219" y="908"/>
                    <a:pt x="222" y="942"/>
                    <a:pt x="233" y="973"/>
                  </a:cubicBezTo>
                  <a:cubicBezTo>
                    <a:pt x="201" y="1105"/>
                    <a:pt x="176" y="1060"/>
                    <a:pt x="261" y="1124"/>
                  </a:cubicBezTo>
                  <a:cubicBezTo>
                    <a:pt x="228" y="1222"/>
                    <a:pt x="259" y="1099"/>
                    <a:pt x="274" y="1220"/>
                  </a:cubicBezTo>
                  <a:cubicBezTo>
                    <a:pt x="276" y="1239"/>
                    <a:pt x="265" y="1257"/>
                    <a:pt x="261" y="1275"/>
                  </a:cubicBezTo>
                  <a:cubicBezTo>
                    <a:pt x="285" y="1323"/>
                    <a:pt x="304" y="1361"/>
                    <a:pt x="343" y="1398"/>
                  </a:cubicBezTo>
                  <a:cubicBezTo>
                    <a:pt x="338" y="1416"/>
                    <a:pt x="327" y="1434"/>
                    <a:pt x="329" y="1453"/>
                  </a:cubicBezTo>
                  <a:cubicBezTo>
                    <a:pt x="334" y="1500"/>
                    <a:pt x="361" y="1543"/>
                    <a:pt x="370" y="1590"/>
                  </a:cubicBezTo>
                  <a:cubicBezTo>
                    <a:pt x="375" y="1618"/>
                    <a:pt x="370" y="1649"/>
                    <a:pt x="384" y="1673"/>
                  </a:cubicBezTo>
                  <a:cubicBezTo>
                    <a:pt x="391" y="1685"/>
                    <a:pt x="411" y="1682"/>
                    <a:pt x="425" y="1686"/>
                  </a:cubicBezTo>
                  <a:cubicBezTo>
                    <a:pt x="438" y="1762"/>
                    <a:pt x="461" y="1832"/>
                    <a:pt x="480" y="1906"/>
                  </a:cubicBezTo>
                  <a:cubicBezTo>
                    <a:pt x="411" y="2046"/>
                    <a:pt x="469" y="1922"/>
                    <a:pt x="480" y="1920"/>
                  </a:cubicBezTo>
                  <a:cubicBezTo>
                    <a:pt x="500" y="1917"/>
                    <a:pt x="517" y="1938"/>
                    <a:pt x="535" y="1947"/>
                  </a:cubicBezTo>
                  <a:cubicBezTo>
                    <a:pt x="547" y="1988"/>
                    <a:pt x="600" y="2084"/>
                    <a:pt x="521" y="2084"/>
                  </a:cubicBezTo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2590800" y="1241426"/>
            <a:ext cx="3886200" cy="5616575"/>
            <a:chOff x="800" y="686"/>
            <a:chExt cx="2280" cy="3538"/>
          </a:xfrm>
        </p:grpSpPr>
        <p:sp>
          <p:nvSpPr>
            <p:cNvPr id="11280" name="Freeform 32"/>
            <p:cNvSpPr>
              <a:spLocks/>
            </p:cNvSpPr>
            <p:nvPr/>
          </p:nvSpPr>
          <p:spPr bwMode="auto">
            <a:xfrm>
              <a:off x="1432" y="2750"/>
              <a:ext cx="832" cy="536"/>
            </a:xfrm>
            <a:custGeom>
              <a:avLst/>
              <a:gdLst>
                <a:gd name="T0" fmla="*/ 0 w 832"/>
                <a:gd name="T1" fmla="*/ 536 h 536"/>
                <a:gd name="T2" fmla="*/ 144 w 832"/>
                <a:gd name="T3" fmla="*/ 392 h 536"/>
                <a:gd name="T4" fmla="*/ 288 w 832"/>
                <a:gd name="T5" fmla="*/ 440 h 536"/>
                <a:gd name="T6" fmla="*/ 336 w 832"/>
                <a:gd name="T7" fmla="*/ 344 h 536"/>
                <a:gd name="T8" fmla="*/ 384 w 832"/>
                <a:gd name="T9" fmla="*/ 248 h 536"/>
                <a:gd name="T10" fmla="*/ 480 w 832"/>
                <a:gd name="T11" fmla="*/ 200 h 536"/>
                <a:gd name="T12" fmla="*/ 576 w 832"/>
                <a:gd name="T13" fmla="*/ 248 h 536"/>
                <a:gd name="T14" fmla="*/ 720 w 832"/>
                <a:gd name="T15" fmla="*/ 344 h 536"/>
                <a:gd name="T16" fmla="*/ 816 w 832"/>
                <a:gd name="T17" fmla="*/ 200 h 536"/>
                <a:gd name="T18" fmla="*/ 816 w 832"/>
                <a:gd name="T19" fmla="*/ 104 h 536"/>
                <a:gd name="T20" fmla="*/ 816 w 832"/>
                <a:gd name="T21" fmla="*/ 8 h 536"/>
                <a:gd name="T22" fmla="*/ 816 w 832"/>
                <a:gd name="T23" fmla="*/ 152 h 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32"/>
                <a:gd name="T37" fmla="*/ 0 h 536"/>
                <a:gd name="T38" fmla="*/ 832 w 832"/>
                <a:gd name="T39" fmla="*/ 536 h 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32" h="536">
                  <a:moveTo>
                    <a:pt x="0" y="536"/>
                  </a:moveTo>
                  <a:cubicBezTo>
                    <a:pt x="48" y="472"/>
                    <a:pt x="96" y="408"/>
                    <a:pt x="144" y="392"/>
                  </a:cubicBezTo>
                  <a:cubicBezTo>
                    <a:pt x="192" y="376"/>
                    <a:pt x="256" y="448"/>
                    <a:pt x="288" y="440"/>
                  </a:cubicBezTo>
                  <a:cubicBezTo>
                    <a:pt x="320" y="432"/>
                    <a:pt x="320" y="376"/>
                    <a:pt x="336" y="344"/>
                  </a:cubicBezTo>
                  <a:cubicBezTo>
                    <a:pt x="352" y="312"/>
                    <a:pt x="360" y="272"/>
                    <a:pt x="384" y="248"/>
                  </a:cubicBezTo>
                  <a:cubicBezTo>
                    <a:pt x="408" y="224"/>
                    <a:pt x="448" y="200"/>
                    <a:pt x="480" y="200"/>
                  </a:cubicBezTo>
                  <a:cubicBezTo>
                    <a:pt x="512" y="200"/>
                    <a:pt x="536" y="224"/>
                    <a:pt x="576" y="248"/>
                  </a:cubicBezTo>
                  <a:cubicBezTo>
                    <a:pt x="616" y="272"/>
                    <a:pt x="680" y="352"/>
                    <a:pt x="720" y="344"/>
                  </a:cubicBezTo>
                  <a:cubicBezTo>
                    <a:pt x="760" y="336"/>
                    <a:pt x="800" y="240"/>
                    <a:pt x="816" y="200"/>
                  </a:cubicBezTo>
                  <a:cubicBezTo>
                    <a:pt x="832" y="160"/>
                    <a:pt x="816" y="136"/>
                    <a:pt x="816" y="104"/>
                  </a:cubicBezTo>
                  <a:cubicBezTo>
                    <a:pt x="816" y="72"/>
                    <a:pt x="816" y="0"/>
                    <a:pt x="816" y="8"/>
                  </a:cubicBezTo>
                  <a:cubicBezTo>
                    <a:pt x="816" y="16"/>
                    <a:pt x="816" y="136"/>
                    <a:pt x="816" y="152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1" name="Freeform 33"/>
            <p:cNvSpPr>
              <a:spLocks/>
            </p:cNvSpPr>
            <p:nvPr/>
          </p:nvSpPr>
          <p:spPr bwMode="auto">
            <a:xfrm>
              <a:off x="2832" y="1893"/>
              <a:ext cx="248" cy="2304"/>
            </a:xfrm>
            <a:custGeom>
              <a:avLst/>
              <a:gdLst>
                <a:gd name="T0" fmla="*/ 48 w 248"/>
                <a:gd name="T1" fmla="*/ 0 h 2304"/>
                <a:gd name="T2" fmla="*/ 144 w 248"/>
                <a:gd name="T3" fmla="*/ 624 h 2304"/>
                <a:gd name="T4" fmla="*/ 48 w 248"/>
                <a:gd name="T5" fmla="*/ 912 h 2304"/>
                <a:gd name="T6" fmla="*/ 96 w 248"/>
                <a:gd name="T7" fmla="*/ 1008 h 2304"/>
                <a:gd name="T8" fmla="*/ 48 w 248"/>
                <a:gd name="T9" fmla="*/ 1152 h 2304"/>
                <a:gd name="T10" fmla="*/ 0 w 248"/>
                <a:gd name="T11" fmla="*/ 1344 h 2304"/>
                <a:gd name="T12" fmla="*/ 48 w 248"/>
                <a:gd name="T13" fmla="*/ 1488 h 2304"/>
                <a:gd name="T14" fmla="*/ 144 w 248"/>
                <a:gd name="T15" fmla="*/ 1584 h 2304"/>
                <a:gd name="T16" fmla="*/ 144 w 248"/>
                <a:gd name="T17" fmla="*/ 1680 h 2304"/>
                <a:gd name="T18" fmla="*/ 192 w 248"/>
                <a:gd name="T19" fmla="*/ 1824 h 2304"/>
                <a:gd name="T20" fmla="*/ 192 w 248"/>
                <a:gd name="T21" fmla="*/ 1920 h 2304"/>
                <a:gd name="T22" fmla="*/ 240 w 248"/>
                <a:gd name="T23" fmla="*/ 2112 h 2304"/>
                <a:gd name="T24" fmla="*/ 240 w 248"/>
                <a:gd name="T25" fmla="*/ 2208 h 2304"/>
                <a:gd name="T26" fmla="*/ 192 w 248"/>
                <a:gd name="T27" fmla="*/ 2304 h 23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48"/>
                <a:gd name="T43" fmla="*/ 0 h 2304"/>
                <a:gd name="T44" fmla="*/ 248 w 248"/>
                <a:gd name="T45" fmla="*/ 2304 h 23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48" h="2304">
                  <a:moveTo>
                    <a:pt x="48" y="0"/>
                  </a:moveTo>
                  <a:cubicBezTo>
                    <a:pt x="96" y="236"/>
                    <a:pt x="144" y="472"/>
                    <a:pt x="144" y="624"/>
                  </a:cubicBezTo>
                  <a:cubicBezTo>
                    <a:pt x="144" y="776"/>
                    <a:pt x="56" y="848"/>
                    <a:pt x="48" y="912"/>
                  </a:cubicBezTo>
                  <a:cubicBezTo>
                    <a:pt x="40" y="976"/>
                    <a:pt x="96" y="968"/>
                    <a:pt x="96" y="1008"/>
                  </a:cubicBezTo>
                  <a:cubicBezTo>
                    <a:pt x="96" y="1048"/>
                    <a:pt x="64" y="1096"/>
                    <a:pt x="48" y="1152"/>
                  </a:cubicBezTo>
                  <a:cubicBezTo>
                    <a:pt x="32" y="1208"/>
                    <a:pt x="0" y="1288"/>
                    <a:pt x="0" y="1344"/>
                  </a:cubicBezTo>
                  <a:cubicBezTo>
                    <a:pt x="0" y="1400"/>
                    <a:pt x="24" y="1448"/>
                    <a:pt x="48" y="1488"/>
                  </a:cubicBezTo>
                  <a:cubicBezTo>
                    <a:pt x="72" y="1528"/>
                    <a:pt x="128" y="1552"/>
                    <a:pt x="144" y="1584"/>
                  </a:cubicBezTo>
                  <a:cubicBezTo>
                    <a:pt x="160" y="1616"/>
                    <a:pt x="136" y="1640"/>
                    <a:pt x="144" y="1680"/>
                  </a:cubicBezTo>
                  <a:cubicBezTo>
                    <a:pt x="152" y="1720"/>
                    <a:pt x="184" y="1784"/>
                    <a:pt x="192" y="1824"/>
                  </a:cubicBezTo>
                  <a:cubicBezTo>
                    <a:pt x="200" y="1864"/>
                    <a:pt x="184" y="1872"/>
                    <a:pt x="192" y="1920"/>
                  </a:cubicBezTo>
                  <a:cubicBezTo>
                    <a:pt x="200" y="1968"/>
                    <a:pt x="232" y="2064"/>
                    <a:pt x="240" y="2112"/>
                  </a:cubicBezTo>
                  <a:cubicBezTo>
                    <a:pt x="248" y="2160"/>
                    <a:pt x="248" y="2176"/>
                    <a:pt x="240" y="2208"/>
                  </a:cubicBezTo>
                  <a:cubicBezTo>
                    <a:pt x="232" y="2240"/>
                    <a:pt x="200" y="2288"/>
                    <a:pt x="192" y="2304"/>
                  </a:cubicBezTo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2" name="Freeform 34"/>
            <p:cNvSpPr>
              <a:spLocks/>
            </p:cNvSpPr>
            <p:nvPr/>
          </p:nvSpPr>
          <p:spPr bwMode="auto">
            <a:xfrm>
              <a:off x="2208" y="2270"/>
              <a:ext cx="754" cy="658"/>
            </a:xfrm>
            <a:custGeom>
              <a:avLst/>
              <a:gdLst>
                <a:gd name="T0" fmla="*/ 699 w 754"/>
                <a:gd name="T1" fmla="*/ 0 h 658"/>
                <a:gd name="T2" fmla="*/ 754 w 754"/>
                <a:gd name="T3" fmla="*/ 260 h 658"/>
                <a:gd name="T4" fmla="*/ 713 w 754"/>
                <a:gd name="T5" fmla="*/ 288 h 658"/>
                <a:gd name="T6" fmla="*/ 631 w 754"/>
                <a:gd name="T7" fmla="*/ 425 h 658"/>
                <a:gd name="T8" fmla="*/ 549 w 754"/>
                <a:gd name="T9" fmla="*/ 452 h 658"/>
                <a:gd name="T10" fmla="*/ 494 w 754"/>
                <a:gd name="T11" fmla="*/ 521 h 658"/>
                <a:gd name="T12" fmla="*/ 439 w 754"/>
                <a:gd name="T13" fmla="*/ 576 h 658"/>
                <a:gd name="T14" fmla="*/ 480 w 754"/>
                <a:gd name="T15" fmla="*/ 590 h 658"/>
                <a:gd name="T16" fmla="*/ 466 w 754"/>
                <a:gd name="T17" fmla="*/ 631 h 658"/>
                <a:gd name="T18" fmla="*/ 261 w 754"/>
                <a:gd name="T19" fmla="*/ 658 h 658"/>
                <a:gd name="T20" fmla="*/ 178 w 754"/>
                <a:gd name="T21" fmla="*/ 617 h 658"/>
                <a:gd name="T22" fmla="*/ 151 w 754"/>
                <a:gd name="T23" fmla="*/ 576 h 658"/>
                <a:gd name="T24" fmla="*/ 0 w 754"/>
                <a:gd name="T25" fmla="*/ 548 h 6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54"/>
                <a:gd name="T40" fmla="*/ 0 h 658"/>
                <a:gd name="T41" fmla="*/ 754 w 754"/>
                <a:gd name="T42" fmla="*/ 658 h 6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54" h="658">
                  <a:moveTo>
                    <a:pt x="699" y="0"/>
                  </a:moveTo>
                  <a:cubicBezTo>
                    <a:pt x="728" y="84"/>
                    <a:pt x="727" y="174"/>
                    <a:pt x="754" y="260"/>
                  </a:cubicBezTo>
                  <a:cubicBezTo>
                    <a:pt x="740" y="269"/>
                    <a:pt x="723" y="275"/>
                    <a:pt x="713" y="288"/>
                  </a:cubicBezTo>
                  <a:cubicBezTo>
                    <a:pt x="675" y="334"/>
                    <a:pt x="689" y="393"/>
                    <a:pt x="631" y="425"/>
                  </a:cubicBezTo>
                  <a:cubicBezTo>
                    <a:pt x="606" y="439"/>
                    <a:pt x="549" y="452"/>
                    <a:pt x="549" y="452"/>
                  </a:cubicBezTo>
                  <a:cubicBezTo>
                    <a:pt x="453" y="548"/>
                    <a:pt x="598" y="399"/>
                    <a:pt x="494" y="521"/>
                  </a:cubicBezTo>
                  <a:cubicBezTo>
                    <a:pt x="477" y="541"/>
                    <a:pt x="439" y="576"/>
                    <a:pt x="439" y="576"/>
                  </a:cubicBezTo>
                  <a:cubicBezTo>
                    <a:pt x="453" y="581"/>
                    <a:pt x="474" y="577"/>
                    <a:pt x="480" y="590"/>
                  </a:cubicBezTo>
                  <a:cubicBezTo>
                    <a:pt x="486" y="603"/>
                    <a:pt x="480" y="627"/>
                    <a:pt x="466" y="631"/>
                  </a:cubicBezTo>
                  <a:cubicBezTo>
                    <a:pt x="400" y="651"/>
                    <a:pt x="261" y="658"/>
                    <a:pt x="261" y="658"/>
                  </a:cubicBezTo>
                  <a:cubicBezTo>
                    <a:pt x="210" y="645"/>
                    <a:pt x="208" y="654"/>
                    <a:pt x="178" y="617"/>
                  </a:cubicBezTo>
                  <a:cubicBezTo>
                    <a:pt x="168" y="604"/>
                    <a:pt x="165" y="584"/>
                    <a:pt x="151" y="576"/>
                  </a:cubicBezTo>
                  <a:cubicBezTo>
                    <a:pt x="129" y="563"/>
                    <a:pt x="31" y="548"/>
                    <a:pt x="0" y="548"/>
                  </a:cubicBezTo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3" name="Freeform 35"/>
            <p:cNvSpPr>
              <a:spLocks/>
            </p:cNvSpPr>
            <p:nvPr/>
          </p:nvSpPr>
          <p:spPr bwMode="auto">
            <a:xfrm>
              <a:off x="2211" y="2880"/>
              <a:ext cx="291" cy="1344"/>
            </a:xfrm>
            <a:custGeom>
              <a:avLst/>
              <a:gdLst>
                <a:gd name="T0" fmla="*/ 291 w 291"/>
                <a:gd name="T1" fmla="*/ 0 h 1344"/>
                <a:gd name="T2" fmla="*/ 291 w 291"/>
                <a:gd name="T3" fmla="*/ 357 h 1344"/>
                <a:gd name="T4" fmla="*/ 277 w 291"/>
                <a:gd name="T5" fmla="*/ 398 h 1344"/>
                <a:gd name="T6" fmla="*/ 236 w 291"/>
                <a:gd name="T7" fmla="*/ 412 h 1344"/>
                <a:gd name="T8" fmla="*/ 181 w 291"/>
                <a:gd name="T9" fmla="*/ 645 h 1344"/>
                <a:gd name="T10" fmla="*/ 140 w 291"/>
                <a:gd name="T11" fmla="*/ 878 h 1344"/>
                <a:gd name="T12" fmla="*/ 126 w 291"/>
                <a:gd name="T13" fmla="*/ 988 h 1344"/>
                <a:gd name="T14" fmla="*/ 99 w 291"/>
                <a:gd name="T15" fmla="*/ 1043 h 1344"/>
                <a:gd name="T16" fmla="*/ 85 w 291"/>
                <a:gd name="T17" fmla="*/ 1098 h 1344"/>
                <a:gd name="T18" fmla="*/ 112 w 291"/>
                <a:gd name="T19" fmla="*/ 1152 h 1344"/>
                <a:gd name="T20" fmla="*/ 58 w 291"/>
                <a:gd name="T21" fmla="*/ 1235 h 1344"/>
                <a:gd name="T22" fmla="*/ 44 w 291"/>
                <a:gd name="T23" fmla="*/ 1276 h 1344"/>
                <a:gd name="T24" fmla="*/ 30 w 291"/>
                <a:gd name="T25" fmla="*/ 1344 h 134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91"/>
                <a:gd name="T40" fmla="*/ 0 h 1344"/>
                <a:gd name="T41" fmla="*/ 291 w 291"/>
                <a:gd name="T42" fmla="*/ 1344 h 134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91" h="1344">
                  <a:moveTo>
                    <a:pt x="291" y="0"/>
                  </a:moveTo>
                  <a:cubicBezTo>
                    <a:pt x="255" y="108"/>
                    <a:pt x="195" y="265"/>
                    <a:pt x="291" y="357"/>
                  </a:cubicBezTo>
                  <a:cubicBezTo>
                    <a:pt x="286" y="371"/>
                    <a:pt x="287" y="388"/>
                    <a:pt x="277" y="398"/>
                  </a:cubicBezTo>
                  <a:cubicBezTo>
                    <a:pt x="267" y="408"/>
                    <a:pt x="244" y="400"/>
                    <a:pt x="236" y="412"/>
                  </a:cubicBezTo>
                  <a:cubicBezTo>
                    <a:pt x="217" y="443"/>
                    <a:pt x="184" y="629"/>
                    <a:pt x="181" y="645"/>
                  </a:cubicBezTo>
                  <a:cubicBezTo>
                    <a:pt x="200" y="740"/>
                    <a:pt x="236" y="815"/>
                    <a:pt x="140" y="878"/>
                  </a:cubicBezTo>
                  <a:cubicBezTo>
                    <a:pt x="77" y="970"/>
                    <a:pt x="140" y="857"/>
                    <a:pt x="126" y="988"/>
                  </a:cubicBezTo>
                  <a:cubicBezTo>
                    <a:pt x="124" y="1008"/>
                    <a:pt x="106" y="1024"/>
                    <a:pt x="99" y="1043"/>
                  </a:cubicBezTo>
                  <a:cubicBezTo>
                    <a:pt x="92" y="1061"/>
                    <a:pt x="90" y="1080"/>
                    <a:pt x="85" y="1098"/>
                  </a:cubicBezTo>
                  <a:cubicBezTo>
                    <a:pt x="94" y="1116"/>
                    <a:pt x="116" y="1132"/>
                    <a:pt x="112" y="1152"/>
                  </a:cubicBezTo>
                  <a:cubicBezTo>
                    <a:pt x="106" y="1184"/>
                    <a:pt x="69" y="1204"/>
                    <a:pt x="58" y="1235"/>
                  </a:cubicBezTo>
                  <a:cubicBezTo>
                    <a:pt x="53" y="1249"/>
                    <a:pt x="50" y="1263"/>
                    <a:pt x="44" y="1276"/>
                  </a:cubicBezTo>
                  <a:cubicBezTo>
                    <a:pt x="16" y="1340"/>
                    <a:pt x="0" y="1316"/>
                    <a:pt x="30" y="1344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4" name="Freeform 36"/>
            <p:cNvSpPr>
              <a:spLocks/>
            </p:cNvSpPr>
            <p:nvPr/>
          </p:nvSpPr>
          <p:spPr bwMode="auto">
            <a:xfrm>
              <a:off x="1384" y="2126"/>
              <a:ext cx="891" cy="686"/>
            </a:xfrm>
            <a:custGeom>
              <a:avLst/>
              <a:gdLst>
                <a:gd name="T0" fmla="*/ 0 w 891"/>
                <a:gd name="T1" fmla="*/ 0 h 686"/>
                <a:gd name="T2" fmla="*/ 55 w 891"/>
                <a:gd name="T3" fmla="*/ 28 h 686"/>
                <a:gd name="T4" fmla="*/ 110 w 891"/>
                <a:gd name="T5" fmla="*/ 220 h 686"/>
                <a:gd name="T6" fmla="*/ 151 w 891"/>
                <a:gd name="T7" fmla="*/ 234 h 686"/>
                <a:gd name="T8" fmla="*/ 274 w 891"/>
                <a:gd name="T9" fmla="*/ 357 h 686"/>
                <a:gd name="T10" fmla="*/ 370 w 891"/>
                <a:gd name="T11" fmla="*/ 453 h 686"/>
                <a:gd name="T12" fmla="*/ 453 w 891"/>
                <a:gd name="T13" fmla="*/ 549 h 686"/>
                <a:gd name="T14" fmla="*/ 398 w 891"/>
                <a:gd name="T15" fmla="*/ 631 h 686"/>
                <a:gd name="T16" fmla="*/ 507 w 891"/>
                <a:gd name="T17" fmla="*/ 686 h 686"/>
                <a:gd name="T18" fmla="*/ 562 w 891"/>
                <a:gd name="T19" fmla="*/ 672 h 686"/>
                <a:gd name="T20" fmla="*/ 590 w 891"/>
                <a:gd name="T21" fmla="*/ 645 h 686"/>
                <a:gd name="T22" fmla="*/ 699 w 891"/>
                <a:gd name="T23" fmla="*/ 659 h 686"/>
                <a:gd name="T24" fmla="*/ 837 w 891"/>
                <a:gd name="T25" fmla="*/ 645 h 686"/>
                <a:gd name="T26" fmla="*/ 891 w 891"/>
                <a:gd name="T27" fmla="*/ 618 h 68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91"/>
                <a:gd name="T43" fmla="*/ 0 h 686"/>
                <a:gd name="T44" fmla="*/ 891 w 891"/>
                <a:gd name="T45" fmla="*/ 686 h 68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91" h="686">
                  <a:moveTo>
                    <a:pt x="0" y="0"/>
                  </a:moveTo>
                  <a:cubicBezTo>
                    <a:pt x="18" y="9"/>
                    <a:pt x="42" y="12"/>
                    <a:pt x="55" y="28"/>
                  </a:cubicBezTo>
                  <a:cubicBezTo>
                    <a:pt x="92" y="72"/>
                    <a:pt x="59" y="169"/>
                    <a:pt x="110" y="220"/>
                  </a:cubicBezTo>
                  <a:cubicBezTo>
                    <a:pt x="120" y="230"/>
                    <a:pt x="137" y="229"/>
                    <a:pt x="151" y="234"/>
                  </a:cubicBezTo>
                  <a:cubicBezTo>
                    <a:pt x="186" y="374"/>
                    <a:pt x="141" y="338"/>
                    <a:pt x="274" y="357"/>
                  </a:cubicBezTo>
                  <a:cubicBezTo>
                    <a:pt x="321" y="388"/>
                    <a:pt x="335" y="411"/>
                    <a:pt x="370" y="453"/>
                  </a:cubicBezTo>
                  <a:cubicBezTo>
                    <a:pt x="475" y="577"/>
                    <a:pt x="386" y="450"/>
                    <a:pt x="453" y="549"/>
                  </a:cubicBezTo>
                  <a:cubicBezTo>
                    <a:pt x="435" y="576"/>
                    <a:pt x="406" y="599"/>
                    <a:pt x="398" y="631"/>
                  </a:cubicBezTo>
                  <a:cubicBezTo>
                    <a:pt x="388" y="670"/>
                    <a:pt x="507" y="686"/>
                    <a:pt x="507" y="686"/>
                  </a:cubicBezTo>
                  <a:cubicBezTo>
                    <a:pt x="525" y="681"/>
                    <a:pt x="545" y="680"/>
                    <a:pt x="562" y="672"/>
                  </a:cubicBezTo>
                  <a:cubicBezTo>
                    <a:pt x="574" y="666"/>
                    <a:pt x="577" y="646"/>
                    <a:pt x="590" y="645"/>
                  </a:cubicBezTo>
                  <a:cubicBezTo>
                    <a:pt x="626" y="642"/>
                    <a:pt x="663" y="654"/>
                    <a:pt x="699" y="659"/>
                  </a:cubicBezTo>
                  <a:cubicBezTo>
                    <a:pt x="745" y="654"/>
                    <a:pt x="792" y="655"/>
                    <a:pt x="837" y="645"/>
                  </a:cubicBezTo>
                  <a:cubicBezTo>
                    <a:pt x="857" y="641"/>
                    <a:pt x="891" y="618"/>
                    <a:pt x="891" y="618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5" name="Freeform 37"/>
            <p:cNvSpPr>
              <a:spLocks/>
            </p:cNvSpPr>
            <p:nvPr/>
          </p:nvSpPr>
          <p:spPr bwMode="auto">
            <a:xfrm>
              <a:off x="856" y="686"/>
              <a:ext cx="987" cy="727"/>
            </a:xfrm>
            <a:custGeom>
              <a:avLst/>
              <a:gdLst>
                <a:gd name="T0" fmla="*/ 0 w 987"/>
                <a:gd name="T1" fmla="*/ 0 h 727"/>
                <a:gd name="T2" fmla="*/ 55 w 987"/>
                <a:gd name="T3" fmla="*/ 69 h 727"/>
                <a:gd name="T4" fmla="*/ 110 w 987"/>
                <a:gd name="T5" fmla="*/ 261 h 727"/>
                <a:gd name="T6" fmla="*/ 164 w 987"/>
                <a:gd name="T7" fmla="*/ 370 h 727"/>
                <a:gd name="T8" fmla="*/ 96 w 987"/>
                <a:gd name="T9" fmla="*/ 631 h 727"/>
                <a:gd name="T10" fmla="*/ 110 w 987"/>
                <a:gd name="T11" fmla="*/ 672 h 727"/>
                <a:gd name="T12" fmla="*/ 178 w 987"/>
                <a:gd name="T13" fmla="*/ 617 h 727"/>
                <a:gd name="T14" fmla="*/ 302 w 987"/>
                <a:gd name="T15" fmla="*/ 590 h 727"/>
                <a:gd name="T16" fmla="*/ 425 w 987"/>
                <a:gd name="T17" fmla="*/ 562 h 727"/>
                <a:gd name="T18" fmla="*/ 494 w 987"/>
                <a:gd name="T19" fmla="*/ 549 h 727"/>
                <a:gd name="T20" fmla="*/ 562 w 987"/>
                <a:gd name="T21" fmla="*/ 727 h 727"/>
                <a:gd name="T22" fmla="*/ 727 w 987"/>
                <a:gd name="T23" fmla="*/ 631 h 727"/>
                <a:gd name="T24" fmla="*/ 754 w 987"/>
                <a:gd name="T25" fmla="*/ 590 h 727"/>
                <a:gd name="T26" fmla="*/ 768 w 987"/>
                <a:gd name="T27" fmla="*/ 549 h 727"/>
                <a:gd name="T28" fmla="*/ 932 w 987"/>
                <a:gd name="T29" fmla="*/ 590 h 727"/>
                <a:gd name="T30" fmla="*/ 974 w 987"/>
                <a:gd name="T31" fmla="*/ 576 h 727"/>
                <a:gd name="T32" fmla="*/ 987 w 987"/>
                <a:gd name="T33" fmla="*/ 535 h 72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87"/>
                <a:gd name="T52" fmla="*/ 0 h 727"/>
                <a:gd name="T53" fmla="*/ 987 w 987"/>
                <a:gd name="T54" fmla="*/ 727 h 72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87" h="727">
                  <a:moveTo>
                    <a:pt x="0" y="0"/>
                  </a:moveTo>
                  <a:cubicBezTo>
                    <a:pt x="16" y="25"/>
                    <a:pt x="42" y="43"/>
                    <a:pt x="55" y="69"/>
                  </a:cubicBezTo>
                  <a:cubicBezTo>
                    <a:pt x="86" y="131"/>
                    <a:pt x="82" y="199"/>
                    <a:pt x="110" y="261"/>
                  </a:cubicBezTo>
                  <a:cubicBezTo>
                    <a:pt x="127" y="298"/>
                    <a:pt x="164" y="370"/>
                    <a:pt x="164" y="370"/>
                  </a:cubicBezTo>
                  <a:cubicBezTo>
                    <a:pt x="146" y="489"/>
                    <a:pt x="154" y="544"/>
                    <a:pt x="96" y="631"/>
                  </a:cubicBezTo>
                  <a:cubicBezTo>
                    <a:pt x="101" y="645"/>
                    <a:pt x="96" y="668"/>
                    <a:pt x="110" y="672"/>
                  </a:cubicBezTo>
                  <a:cubicBezTo>
                    <a:pt x="138" y="679"/>
                    <a:pt x="159" y="624"/>
                    <a:pt x="178" y="617"/>
                  </a:cubicBezTo>
                  <a:cubicBezTo>
                    <a:pt x="218" y="603"/>
                    <a:pt x="261" y="599"/>
                    <a:pt x="302" y="590"/>
                  </a:cubicBezTo>
                  <a:cubicBezTo>
                    <a:pt x="398" y="526"/>
                    <a:pt x="357" y="517"/>
                    <a:pt x="425" y="562"/>
                  </a:cubicBezTo>
                  <a:cubicBezTo>
                    <a:pt x="435" y="547"/>
                    <a:pt x="465" y="471"/>
                    <a:pt x="494" y="549"/>
                  </a:cubicBezTo>
                  <a:cubicBezTo>
                    <a:pt x="529" y="646"/>
                    <a:pt x="465" y="694"/>
                    <a:pt x="562" y="727"/>
                  </a:cubicBezTo>
                  <a:cubicBezTo>
                    <a:pt x="610" y="657"/>
                    <a:pt x="641" y="655"/>
                    <a:pt x="727" y="631"/>
                  </a:cubicBezTo>
                  <a:cubicBezTo>
                    <a:pt x="736" y="617"/>
                    <a:pt x="747" y="605"/>
                    <a:pt x="754" y="590"/>
                  </a:cubicBezTo>
                  <a:cubicBezTo>
                    <a:pt x="760" y="577"/>
                    <a:pt x="754" y="554"/>
                    <a:pt x="768" y="549"/>
                  </a:cubicBezTo>
                  <a:cubicBezTo>
                    <a:pt x="790" y="541"/>
                    <a:pt x="904" y="580"/>
                    <a:pt x="932" y="590"/>
                  </a:cubicBezTo>
                  <a:cubicBezTo>
                    <a:pt x="946" y="585"/>
                    <a:pt x="970" y="590"/>
                    <a:pt x="974" y="576"/>
                  </a:cubicBezTo>
                  <a:cubicBezTo>
                    <a:pt x="978" y="562"/>
                    <a:pt x="987" y="535"/>
                    <a:pt x="987" y="535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6" name="Freeform 38"/>
            <p:cNvSpPr>
              <a:spLocks/>
            </p:cNvSpPr>
            <p:nvPr/>
          </p:nvSpPr>
          <p:spPr bwMode="auto">
            <a:xfrm>
              <a:off x="800" y="1454"/>
              <a:ext cx="563" cy="717"/>
            </a:xfrm>
            <a:custGeom>
              <a:avLst/>
              <a:gdLst>
                <a:gd name="T0" fmla="*/ 563 w 563"/>
                <a:gd name="T1" fmla="*/ 0 h 717"/>
                <a:gd name="T2" fmla="*/ 536 w 563"/>
                <a:gd name="T3" fmla="*/ 41 h 717"/>
                <a:gd name="T4" fmla="*/ 454 w 563"/>
                <a:gd name="T5" fmla="*/ 68 h 717"/>
                <a:gd name="T6" fmla="*/ 412 w 563"/>
                <a:gd name="T7" fmla="*/ 82 h 717"/>
                <a:gd name="T8" fmla="*/ 371 w 563"/>
                <a:gd name="T9" fmla="*/ 109 h 717"/>
                <a:gd name="T10" fmla="*/ 289 w 563"/>
                <a:gd name="T11" fmla="*/ 123 h 717"/>
                <a:gd name="T12" fmla="*/ 248 w 563"/>
                <a:gd name="T13" fmla="*/ 233 h 717"/>
                <a:gd name="T14" fmla="*/ 152 w 563"/>
                <a:gd name="T15" fmla="*/ 260 h 717"/>
                <a:gd name="T16" fmla="*/ 83 w 563"/>
                <a:gd name="T17" fmla="*/ 315 h 717"/>
                <a:gd name="T18" fmla="*/ 56 w 563"/>
                <a:gd name="T19" fmla="*/ 439 h 717"/>
                <a:gd name="T20" fmla="*/ 15 w 563"/>
                <a:gd name="T21" fmla="*/ 617 h 717"/>
                <a:gd name="T22" fmla="*/ 83 w 563"/>
                <a:gd name="T23" fmla="*/ 699 h 7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63"/>
                <a:gd name="T37" fmla="*/ 0 h 717"/>
                <a:gd name="T38" fmla="*/ 563 w 563"/>
                <a:gd name="T39" fmla="*/ 717 h 7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63" h="717">
                  <a:moveTo>
                    <a:pt x="563" y="0"/>
                  </a:moveTo>
                  <a:cubicBezTo>
                    <a:pt x="554" y="14"/>
                    <a:pt x="550" y="32"/>
                    <a:pt x="536" y="41"/>
                  </a:cubicBezTo>
                  <a:cubicBezTo>
                    <a:pt x="512" y="56"/>
                    <a:pt x="481" y="59"/>
                    <a:pt x="454" y="68"/>
                  </a:cubicBezTo>
                  <a:cubicBezTo>
                    <a:pt x="440" y="73"/>
                    <a:pt x="424" y="74"/>
                    <a:pt x="412" y="82"/>
                  </a:cubicBezTo>
                  <a:cubicBezTo>
                    <a:pt x="398" y="91"/>
                    <a:pt x="387" y="104"/>
                    <a:pt x="371" y="109"/>
                  </a:cubicBezTo>
                  <a:cubicBezTo>
                    <a:pt x="345" y="118"/>
                    <a:pt x="316" y="118"/>
                    <a:pt x="289" y="123"/>
                  </a:cubicBezTo>
                  <a:cubicBezTo>
                    <a:pt x="282" y="144"/>
                    <a:pt x="255" y="224"/>
                    <a:pt x="248" y="233"/>
                  </a:cubicBezTo>
                  <a:cubicBezTo>
                    <a:pt x="242" y="241"/>
                    <a:pt x="153" y="260"/>
                    <a:pt x="152" y="260"/>
                  </a:cubicBezTo>
                  <a:cubicBezTo>
                    <a:pt x="143" y="266"/>
                    <a:pt x="90" y="299"/>
                    <a:pt x="83" y="315"/>
                  </a:cubicBezTo>
                  <a:cubicBezTo>
                    <a:pt x="66" y="354"/>
                    <a:pt x="66" y="398"/>
                    <a:pt x="56" y="439"/>
                  </a:cubicBezTo>
                  <a:cubicBezTo>
                    <a:pt x="79" y="507"/>
                    <a:pt x="53" y="560"/>
                    <a:pt x="15" y="617"/>
                  </a:cubicBezTo>
                  <a:cubicBezTo>
                    <a:pt x="31" y="717"/>
                    <a:pt x="0" y="699"/>
                    <a:pt x="83" y="699"/>
                  </a:cubicBezTo>
                </a:path>
              </a:pathLst>
            </a:cu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Freeform 39"/>
            <p:cNvSpPr>
              <a:spLocks/>
            </p:cNvSpPr>
            <p:nvPr/>
          </p:nvSpPr>
          <p:spPr bwMode="auto">
            <a:xfrm>
              <a:off x="1864" y="1262"/>
              <a:ext cx="370" cy="302"/>
            </a:xfrm>
            <a:custGeom>
              <a:avLst/>
              <a:gdLst>
                <a:gd name="T0" fmla="*/ 0 w 370"/>
                <a:gd name="T1" fmla="*/ 0 h 302"/>
                <a:gd name="T2" fmla="*/ 14 w 370"/>
                <a:gd name="T3" fmla="*/ 41 h 302"/>
                <a:gd name="T4" fmla="*/ 27 w 370"/>
                <a:gd name="T5" fmla="*/ 261 h 302"/>
                <a:gd name="T6" fmla="*/ 69 w 370"/>
                <a:gd name="T7" fmla="*/ 274 h 302"/>
                <a:gd name="T8" fmla="*/ 151 w 370"/>
                <a:gd name="T9" fmla="*/ 302 h 302"/>
                <a:gd name="T10" fmla="*/ 192 w 370"/>
                <a:gd name="T11" fmla="*/ 274 h 302"/>
                <a:gd name="T12" fmla="*/ 206 w 370"/>
                <a:gd name="T13" fmla="*/ 233 h 302"/>
                <a:gd name="T14" fmla="*/ 357 w 370"/>
                <a:gd name="T15" fmla="*/ 206 h 302"/>
                <a:gd name="T16" fmla="*/ 370 w 370"/>
                <a:gd name="T17" fmla="*/ 165 h 30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0"/>
                <a:gd name="T28" fmla="*/ 0 h 302"/>
                <a:gd name="T29" fmla="*/ 370 w 370"/>
                <a:gd name="T30" fmla="*/ 302 h 30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0" h="302">
                  <a:moveTo>
                    <a:pt x="0" y="0"/>
                  </a:moveTo>
                  <a:cubicBezTo>
                    <a:pt x="5" y="14"/>
                    <a:pt x="13" y="27"/>
                    <a:pt x="14" y="41"/>
                  </a:cubicBezTo>
                  <a:cubicBezTo>
                    <a:pt x="22" y="114"/>
                    <a:pt x="10" y="190"/>
                    <a:pt x="27" y="261"/>
                  </a:cubicBezTo>
                  <a:cubicBezTo>
                    <a:pt x="30" y="275"/>
                    <a:pt x="55" y="269"/>
                    <a:pt x="69" y="274"/>
                  </a:cubicBezTo>
                  <a:cubicBezTo>
                    <a:pt x="96" y="283"/>
                    <a:pt x="151" y="302"/>
                    <a:pt x="151" y="302"/>
                  </a:cubicBezTo>
                  <a:cubicBezTo>
                    <a:pt x="165" y="293"/>
                    <a:pt x="182" y="287"/>
                    <a:pt x="192" y="274"/>
                  </a:cubicBezTo>
                  <a:cubicBezTo>
                    <a:pt x="201" y="263"/>
                    <a:pt x="193" y="239"/>
                    <a:pt x="206" y="233"/>
                  </a:cubicBezTo>
                  <a:cubicBezTo>
                    <a:pt x="253" y="214"/>
                    <a:pt x="307" y="215"/>
                    <a:pt x="357" y="206"/>
                  </a:cubicBezTo>
                  <a:cubicBezTo>
                    <a:pt x="361" y="192"/>
                    <a:pt x="370" y="165"/>
                    <a:pt x="370" y="165"/>
                  </a:cubicBezTo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8936" name="Freeform 40"/>
          <p:cNvSpPr>
            <a:spLocks/>
          </p:cNvSpPr>
          <p:nvPr/>
        </p:nvSpPr>
        <p:spPr bwMode="auto">
          <a:xfrm>
            <a:off x="5791200" y="533400"/>
            <a:ext cx="685800" cy="1752600"/>
          </a:xfrm>
          <a:custGeom>
            <a:avLst/>
            <a:gdLst>
              <a:gd name="T0" fmla="*/ 292918 w 590"/>
              <a:gd name="T1" fmla="*/ 1752600 h 882"/>
              <a:gd name="T2" fmla="*/ 183655 w 590"/>
              <a:gd name="T3" fmla="*/ 1669143 h 882"/>
              <a:gd name="T4" fmla="*/ 110425 w 590"/>
              <a:gd name="T5" fmla="*/ 1482358 h 882"/>
              <a:gd name="T6" fmla="*/ 86016 w 590"/>
              <a:gd name="T7" fmla="*/ 1418771 h 882"/>
              <a:gd name="T8" fmla="*/ 61606 w 590"/>
              <a:gd name="T9" fmla="*/ 1357172 h 882"/>
              <a:gd name="T10" fmla="*/ 159245 w 590"/>
              <a:gd name="T11" fmla="*/ 502730 h 882"/>
              <a:gd name="T12" fmla="*/ 219688 w 590"/>
              <a:gd name="T13" fmla="*/ 421260 h 882"/>
              <a:gd name="T14" fmla="*/ 256884 w 590"/>
              <a:gd name="T15" fmla="*/ 357673 h 882"/>
              <a:gd name="T16" fmla="*/ 341738 w 590"/>
              <a:gd name="T17" fmla="*/ 296074 h 882"/>
              <a:gd name="T18" fmla="*/ 488197 w 590"/>
              <a:gd name="T19" fmla="*/ 170888 h 882"/>
              <a:gd name="T20" fmla="*/ 633493 w 590"/>
              <a:gd name="T21" fmla="*/ 45703 h 882"/>
              <a:gd name="T22" fmla="*/ 682313 w 590"/>
              <a:gd name="T23" fmla="*/ 3974 h 8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0"/>
              <a:gd name="T37" fmla="*/ 0 h 882"/>
              <a:gd name="T38" fmla="*/ 590 w 590"/>
              <a:gd name="T39" fmla="*/ 882 h 8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0" h="882">
                <a:moveTo>
                  <a:pt x="252" y="882"/>
                </a:moveTo>
                <a:cubicBezTo>
                  <a:pt x="217" y="869"/>
                  <a:pt x="189" y="861"/>
                  <a:pt x="158" y="840"/>
                </a:cubicBezTo>
                <a:cubicBezTo>
                  <a:pt x="137" y="809"/>
                  <a:pt x="116" y="777"/>
                  <a:pt x="95" y="746"/>
                </a:cubicBezTo>
                <a:cubicBezTo>
                  <a:pt x="88" y="735"/>
                  <a:pt x="81" y="725"/>
                  <a:pt x="74" y="714"/>
                </a:cubicBezTo>
                <a:cubicBezTo>
                  <a:pt x="67" y="704"/>
                  <a:pt x="53" y="683"/>
                  <a:pt x="53" y="683"/>
                </a:cubicBezTo>
                <a:cubicBezTo>
                  <a:pt x="6" y="533"/>
                  <a:pt x="0" y="346"/>
                  <a:pt x="137" y="253"/>
                </a:cubicBezTo>
                <a:cubicBezTo>
                  <a:pt x="185" y="182"/>
                  <a:pt x="128" y="253"/>
                  <a:pt x="189" y="212"/>
                </a:cubicBezTo>
                <a:cubicBezTo>
                  <a:pt x="202" y="204"/>
                  <a:pt x="209" y="189"/>
                  <a:pt x="221" y="180"/>
                </a:cubicBezTo>
                <a:cubicBezTo>
                  <a:pt x="244" y="163"/>
                  <a:pt x="268" y="157"/>
                  <a:pt x="294" y="149"/>
                </a:cubicBezTo>
                <a:cubicBezTo>
                  <a:pt x="332" y="123"/>
                  <a:pt x="376" y="100"/>
                  <a:pt x="420" y="86"/>
                </a:cubicBezTo>
                <a:cubicBezTo>
                  <a:pt x="459" y="59"/>
                  <a:pt x="503" y="44"/>
                  <a:pt x="545" y="23"/>
                </a:cubicBezTo>
                <a:cubicBezTo>
                  <a:pt x="590" y="0"/>
                  <a:pt x="562" y="2"/>
                  <a:pt x="587" y="2"/>
                </a:cubicBezTo>
              </a:path>
            </a:pathLst>
          </a:custGeom>
          <a:noFill/>
          <a:ln w="76200">
            <a:solidFill>
              <a:srgbClr val="0033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8937" name="Freeform 41"/>
          <p:cNvSpPr>
            <a:spLocks/>
          </p:cNvSpPr>
          <p:nvPr/>
        </p:nvSpPr>
        <p:spPr bwMode="auto">
          <a:xfrm>
            <a:off x="5638800" y="304800"/>
            <a:ext cx="914400" cy="2514600"/>
          </a:xfrm>
          <a:custGeom>
            <a:avLst/>
            <a:gdLst>
              <a:gd name="T0" fmla="*/ 390557 w 590"/>
              <a:gd name="T1" fmla="*/ 2514600 h 882"/>
              <a:gd name="T2" fmla="*/ 244873 w 590"/>
              <a:gd name="T3" fmla="*/ 2394857 h 882"/>
              <a:gd name="T4" fmla="*/ 147234 w 590"/>
              <a:gd name="T5" fmla="*/ 2126861 h 882"/>
              <a:gd name="T6" fmla="*/ 114687 w 590"/>
              <a:gd name="T7" fmla="*/ 2035629 h 882"/>
              <a:gd name="T8" fmla="*/ 82141 w 590"/>
              <a:gd name="T9" fmla="*/ 1947247 h 882"/>
              <a:gd name="T10" fmla="*/ 212327 w 590"/>
              <a:gd name="T11" fmla="*/ 721308 h 882"/>
              <a:gd name="T12" fmla="*/ 292918 w 590"/>
              <a:gd name="T13" fmla="*/ 604416 h 882"/>
              <a:gd name="T14" fmla="*/ 342513 w 590"/>
              <a:gd name="T15" fmla="*/ 513184 h 882"/>
              <a:gd name="T16" fmla="*/ 455650 w 590"/>
              <a:gd name="T17" fmla="*/ 424802 h 882"/>
              <a:gd name="T18" fmla="*/ 650929 w 590"/>
              <a:gd name="T19" fmla="*/ 245188 h 882"/>
              <a:gd name="T20" fmla="*/ 844658 w 590"/>
              <a:gd name="T21" fmla="*/ 65573 h 882"/>
              <a:gd name="T22" fmla="*/ 909751 w 590"/>
              <a:gd name="T23" fmla="*/ 5702 h 8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90"/>
              <a:gd name="T37" fmla="*/ 0 h 882"/>
              <a:gd name="T38" fmla="*/ 590 w 590"/>
              <a:gd name="T39" fmla="*/ 882 h 8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90" h="882">
                <a:moveTo>
                  <a:pt x="252" y="882"/>
                </a:moveTo>
                <a:cubicBezTo>
                  <a:pt x="217" y="869"/>
                  <a:pt x="189" y="861"/>
                  <a:pt x="158" y="840"/>
                </a:cubicBezTo>
                <a:cubicBezTo>
                  <a:pt x="137" y="809"/>
                  <a:pt x="116" y="777"/>
                  <a:pt x="95" y="746"/>
                </a:cubicBezTo>
                <a:cubicBezTo>
                  <a:pt x="88" y="735"/>
                  <a:pt x="81" y="725"/>
                  <a:pt x="74" y="714"/>
                </a:cubicBezTo>
                <a:cubicBezTo>
                  <a:pt x="67" y="704"/>
                  <a:pt x="53" y="683"/>
                  <a:pt x="53" y="683"/>
                </a:cubicBezTo>
                <a:cubicBezTo>
                  <a:pt x="6" y="533"/>
                  <a:pt x="0" y="346"/>
                  <a:pt x="137" y="253"/>
                </a:cubicBezTo>
                <a:cubicBezTo>
                  <a:pt x="185" y="182"/>
                  <a:pt x="128" y="253"/>
                  <a:pt x="189" y="212"/>
                </a:cubicBezTo>
                <a:cubicBezTo>
                  <a:pt x="202" y="204"/>
                  <a:pt x="209" y="189"/>
                  <a:pt x="221" y="180"/>
                </a:cubicBezTo>
                <a:cubicBezTo>
                  <a:pt x="244" y="163"/>
                  <a:pt x="268" y="157"/>
                  <a:pt x="294" y="149"/>
                </a:cubicBezTo>
                <a:cubicBezTo>
                  <a:pt x="332" y="123"/>
                  <a:pt x="376" y="100"/>
                  <a:pt x="420" y="86"/>
                </a:cubicBezTo>
                <a:cubicBezTo>
                  <a:pt x="459" y="59"/>
                  <a:pt x="503" y="44"/>
                  <a:pt x="545" y="23"/>
                </a:cubicBezTo>
                <a:cubicBezTo>
                  <a:pt x="590" y="0"/>
                  <a:pt x="562" y="2"/>
                  <a:pt x="587" y="2"/>
                </a:cubicBezTo>
              </a:path>
            </a:pathLst>
          </a:custGeom>
          <a:noFill/>
          <a:ln w="76200">
            <a:solidFill>
              <a:srgbClr val="003399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2" name="Text Box 42"/>
          <p:cNvSpPr txBox="1">
            <a:spLocks noChangeArrowheads="1"/>
          </p:cNvSpPr>
          <p:nvPr/>
        </p:nvSpPr>
        <p:spPr bwMode="auto">
          <a:xfrm>
            <a:off x="1524000" y="5162550"/>
            <a:ext cx="2438400" cy="16954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accent2"/>
                </a:solidFill>
                <a:latin typeface="Arial" charset="0"/>
              </a:rPr>
              <a:t>- - -</a:t>
            </a:r>
            <a:r>
              <a:rPr lang="en-US" sz="2400" b="1">
                <a:solidFill>
                  <a:srgbClr val="1A01D1"/>
                </a:solidFill>
                <a:latin typeface="Arial" charset="0"/>
              </a:rPr>
              <a:t> -</a:t>
            </a:r>
            <a:r>
              <a:rPr lang="en-US" b="1">
                <a:solidFill>
                  <a:srgbClr val="1A01D1"/>
                </a:solidFill>
                <a:latin typeface="Arial" charset="0"/>
              </a:rPr>
              <a:t>đường biển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1A01D1"/>
                </a:solidFill>
                <a:latin typeface="Arial" charset="0"/>
              </a:rPr>
              <a:t>         Đường sông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1A01D1"/>
                </a:solidFill>
                <a:latin typeface="Arial" charset="0"/>
              </a:rPr>
              <a:t>          Đường ô tô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rgbClr val="1A01D1"/>
                </a:solidFill>
                <a:latin typeface="Arial" charset="0"/>
              </a:rPr>
              <a:t>          Đường sắt</a:t>
            </a:r>
          </a:p>
        </p:txBody>
      </p:sp>
      <p:sp>
        <p:nvSpPr>
          <p:cNvPr id="11273" name="Line 44"/>
          <p:cNvSpPr>
            <a:spLocks noChangeShapeType="1"/>
          </p:cNvSpPr>
          <p:nvPr/>
        </p:nvSpPr>
        <p:spPr bwMode="auto">
          <a:xfrm flipV="1">
            <a:off x="1524000" y="6629400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45"/>
          <p:cNvSpPr>
            <a:spLocks noChangeShapeType="1"/>
          </p:cNvSpPr>
          <p:nvPr/>
        </p:nvSpPr>
        <p:spPr bwMode="auto">
          <a:xfrm>
            <a:off x="1524000" y="63246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5" name="Line 46"/>
          <p:cNvSpPr>
            <a:spLocks noChangeShapeType="1"/>
          </p:cNvSpPr>
          <p:nvPr/>
        </p:nvSpPr>
        <p:spPr bwMode="auto">
          <a:xfrm>
            <a:off x="1524000" y="5943600"/>
            <a:ext cx="533400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48"/>
          <p:cNvSpPr>
            <a:spLocks noChangeArrowheads="1"/>
          </p:cNvSpPr>
          <p:nvPr/>
        </p:nvSpPr>
        <p:spPr bwMode="auto">
          <a:xfrm>
            <a:off x="8077200" y="381000"/>
            <a:ext cx="25908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Các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loại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đường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giao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thông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có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ở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Đà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1A01D1"/>
                </a:solidFill>
                <a:latin typeface="Arial" charset="0"/>
              </a:rPr>
              <a:t>Nẵng</a:t>
            </a:r>
            <a:r>
              <a:rPr lang="en-US" sz="2800" b="1" dirty="0">
                <a:solidFill>
                  <a:srgbClr val="1A01D1"/>
                </a:solidFill>
                <a:latin typeface="Arial" charset="0"/>
              </a:rPr>
              <a:t>:</a:t>
            </a:r>
            <a:endParaRPr lang="vi-VN" sz="2800" b="1" dirty="0">
              <a:solidFill>
                <a:srgbClr val="1A01D1"/>
              </a:solidFill>
              <a:latin typeface="Arial" charset="0"/>
            </a:endParaRPr>
          </a:p>
        </p:txBody>
      </p:sp>
      <p:sp>
        <p:nvSpPr>
          <p:cNvPr id="208945" name="Text Box 49"/>
          <p:cNvSpPr txBox="1">
            <a:spLocks noChangeArrowheads="1"/>
          </p:cNvSpPr>
          <p:nvPr/>
        </p:nvSpPr>
        <p:spPr bwMode="auto">
          <a:xfrm>
            <a:off x="8077200" y="2057401"/>
            <a:ext cx="22860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Đường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thủy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đường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sông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va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̀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đường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biển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Đường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bô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̣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Đường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</a:rPr>
              <a:t>sắt</a:t>
            </a:r>
            <a:endParaRPr lang="en-US" sz="2800" b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3152" name="AutoShape 14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715000" y="2286000"/>
            <a:ext cx="306388" cy="304800"/>
          </a:xfrm>
          <a:prstGeom prst="rightArrow">
            <a:avLst>
              <a:gd name="adj1" fmla="val 50000"/>
              <a:gd name="adj2" fmla="val 2513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  <p:sp>
        <p:nvSpPr>
          <p:cNvPr id="43153" name="AutoShape 14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096001" y="3276600"/>
            <a:ext cx="303213" cy="2286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8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500"/>
                                        <p:tgtEl>
                                          <p:spTgt spid="20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4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36" grpId="0" animBg="1"/>
      <p:bldP spid="208937" grpId="0" animBg="1"/>
      <p:bldP spid="208945" grpId="0"/>
      <p:bldP spid="43152" grpId="0" animBg="1"/>
      <p:bldP spid="431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706563"/>
            <a:ext cx="11887200" cy="4572000"/>
          </a:xfrm>
          <a:prstGeom prst="rect">
            <a:avLst/>
          </a:prstGeom>
          <a:noFill/>
          <a:ln w="9525">
            <a:solidFill>
              <a:srgbClr val="1A01D1"/>
            </a:solidFill>
            <a:miter lim="800000"/>
            <a:headEnd/>
            <a:tailEnd/>
          </a:ln>
        </p:spPr>
      </p:pic>
      <p:sp>
        <p:nvSpPr>
          <p:cNvPr id="211973" name="Text Box 5"/>
          <p:cNvSpPr txBox="1">
            <a:spLocks noChangeArrowheads="1"/>
          </p:cNvSpPr>
          <p:nvPr/>
        </p:nvSpPr>
        <p:spPr bwMode="auto">
          <a:xfrm>
            <a:off x="3657600" y="6278563"/>
            <a:ext cx="6019800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Tàu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ở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bến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cảng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3200" b="1" dirty="0">
                <a:solidFill>
                  <a:srgbClr val="0000FF"/>
                </a:solidFill>
                <a:latin typeface="Arial" charset="0"/>
              </a:rPr>
              <a:t> Sa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3124200" y="914400"/>
            <a:ext cx="6172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6600"/>
                </a:solidFill>
                <a:latin typeface="Arial" charset="0"/>
              </a:rPr>
              <a:t>1.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Đà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Nẵng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thành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</a:rPr>
              <a:t> -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phố</a:t>
            </a:r>
            <a:r>
              <a:rPr lang="en-US" sz="2800" b="1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6600"/>
                </a:solidFill>
                <a:latin typeface="Arial" charset="0"/>
              </a:rPr>
              <a:t>cảng</a:t>
            </a:r>
            <a:endParaRPr lang="en-US" sz="2800" b="1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2895600" y="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6600CC"/>
                </a:solidFill>
                <a:latin typeface="Arial" charset="0"/>
              </a:rPr>
              <a:t>Địa lí:</a:t>
            </a:r>
            <a:r>
              <a:rPr lang="en-US" sz="2400" b="1">
                <a:latin typeface="Arial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THÀNH PHỐ ĐÀ NẴNG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cangtiens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336577"/>
            <a:ext cx="12115800" cy="5033963"/>
          </a:xfrm>
          <a:prstGeom prst="rect">
            <a:avLst/>
          </a:prstGeom>
          <a:noFill/>
          <a:ln w="9525">
            <a:solidFill>
              <a:srgbClr val="6600CC"/>
            </a:solidFill>
            <a:miter lim="800000"/>
            <a:headEnd/>
            <a:tailEnd/>
          </a:ln>
        </p:spPr>
      </p:pic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3505200" y="6338888"/>
            <a:ext cx="5791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Toàn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cảnh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cảng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Arial" charset="0"/>
              </a:rPr>
              <a:t>Tiên</a:t>
            </a:r>
            <a:r>
              <a:rPr lang="en-US" sz="2800" b="1" dirty="0">
                <a:solidFill>
                  <a:srgbClr val="0000FF"/>
                </a:solidFill>
                <a:latin typeface="Arial" charset="0"/>
              </a:rPr>
              <a:t> Sa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895600" y="0"/>
            <a:ext cx="502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 b="1">
              <a:solidFill>
                <a:srgbClr val="006600"/>
              </a:solidFill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2400" b="1" u="sng">
                <a:solidFill>
                  <a:srgbClr val="6600CC"/>
                </a:solidFill>
                <a:latin typeface="Arial" charset="0"/>
              </a:rPr>
              <a:t>Địa lí:</a:t>
            </a:r>
            <a:r>
              <a:rPr lang="en-US" sz="2400" b="1">
                <a:latin typeface="Arial" charset="0"/>
              </a:rPr>
              <a:t>     </a:t>
            </a:r>
            <a:r>
              <a:rPr lang="en-US" sz="2400" b="1">
                <a:solidFill>
                  <a:srgbClr val="FF0000"/>
                </a:solidFill>
                <a:latin typeface="Arial" charset="0"/>
              </a:rPr>
              <a:t>THÀNH PHỐ ĐÀ NẴNG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Sotaydulich_Doc_mien_dat_nuoc_Su_quyen_ru_cua_Ban_dao_Son_Tra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201110084226_ban_dao_son_tra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6563</TotalTime>
  <Words>349</Words>
  <Application>Microsoft Office PowerPoint</Application>
  <PresentationFormat>Custom</PresentationFormat>
  <Paragraphs>80</Paragraphs>
  <Slides>26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Bán đảo Sơn Trà </vt:lpstr>
      <vt:lpstr>PowerPoint Presentation</vt:lpstr>
      <vt:lpstr>PowerPoint Presentation</vt:lpstr>
      <vt:lpstr>PowerPoint Presentation</vt:lpstr>
    </vt:vector>
  </TitlesOfParts>
  <Company>MinhQuang Co.,Ltd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TMQ Computer</dc:creator>
  <cp:lastModifiedBy>INTEL</cp:lastModifiedBy>
  <cp:revision>771</cp:revision>
  <dcterms:created xsi:type="dcterms:W3CDTF">2007-10-24T08:20:23Z</dcterms:created>
  <dcterms:modified xsi:type="dcterms:W3CDTF">2023-05-08T11:12:34Z</dcterms:modified>
</cp:coreProperties>
</file>