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7" r:id="rId2"/>
    <p:sldMasterId id="2147483681" r:id="rId3"/>
  </p:sldMasterIdLst>
  <p:notesMasterIdLst>
    <p:notesMasterId r:id="rId40"/>
  </p:notesMasterIdLst>
  <p:sldIdLst>
    <p:sldId id="256" r:id="rId4"/>
    <p:sldId id="258" r:id="rId5"/>
    <p:sldId id="319" r:id="rId6"/>
    <p:sldId id="261" r:id="rId7"/>
    <p:sldId id="333" r:id="rId8"/>
    <p:sldId id="262" r:id="rId9"/>
    <p:sldId id="310" r:id="rId10"/>
    <p:sldId id="309" r:id="rId11"/>
    <p:sldId id="314" r:id="rId12"/>
    <p:sldId id="315" r:id="rId13"/>
    <p:sldId id="328" r:id="rId14"/>
    <p:sldId id="329" r:id="rId15"/>
    <p:sldId id="311" r:id="rId16"/>
    <p:sldId id="312" r:id="rId17"/>
    <p:sldId id="313" r:id="rId18"/>
    <p:sldId id="330" r:id="rId19"/>
    <p:sldId id="331" r:id="rId20"/>
    <p:sldId id="316" r:id="rId21"/>
    <p:sldId id="332" r:id="rId22"/>
    <p:sldId id="327" r:id="rId23"/>
    <p:sldId id="318" r:id="rId24"/>
    <p:sldId id="317" r:id="rId25"/>
    <p:sldId id="320" r:id="rId26"/>
    <p:sldId id="376" r:id="rId27"/>
    <p:sldId id="377" r:id="rId28"/>
    <p:sldId id="378" r:id="rId29"/>
    <p:sldId id="379" r:id="rId30"/>
    <p:sldId id="383" r:id="rId31"/>
    <p:sldId id="380" r:id="rId32"/>
    <p:sldId id="381" r:id="rId33"/>
    <p:sldId id="382" r:id="rId34"/>
    <p:sldId id="385" r:id="rId35"/>
    <p:sldId id="326" r:id="rId36"/>
    <p:sldId id="321" r:id="rId37"/>
    <p:sldId id="322" r:id="rId38"/>
    <p:sldId id="263" r:id="rId39"/>
  </p:sldIdLst>
  <p:sldSz cx="9144000" cy="5143500" type="screen16x9"/>
  <p:notesSz cx="6858000" cy="9144000"/>
  <p:embeddedFontLs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宋体" pitchFamily="2" charset="-122"/>
      <p:regular r:id="rId45"/>
    </p:embeddedFont>
    <p:embeddedFont>
      <p:font typeface="Amasis MT Pro Black" charset="0"/>
      <p:bold r:id="rId46"/>
      <p:boldItalic r:id="rId47"/>
    </p:embeddedFont>
    <p:embeddedFont>
      <p:font typeface="Roboto" charset="0"/>
      <p:regular r:id="rId48"/>
      <p:bold r:id="rId49"/>
      <p:italic r:id="rId50"/>
      <p:boldItalic r:id="rId51"/>
    </p:embeddedFont>
    <p:embeddedFont>
      <p:font typeface="Itim" charset="-34"/>
      <p:regular r:id="rId52"/>
    </p:embeddedFont>
    <p:embeddedFont>
      <p:font typeface="Arial Black" pitchFamily="34" charset="0"/>
      <p:bold r:id="rId53"/>
    </p:embeddedFont>
    <p:embeddedFont>
      <p:font typeface="微软雅黑 Light" pitchFamily="34" charset="-122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D126A79-5578-4930-A517-723FC265088B}">
  <a:tblStyle styleId="{2D126A79-5578-4930-A517-723FC26508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0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71867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1" name="Google Shape;36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2" name="Google Shape;36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21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251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02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11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751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02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160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240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131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gốc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08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92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99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1" name="Google Shape;3811;gee778e681e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2" name="Google Shape;3812;gee778e681e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7645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ged4340784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9" name="Google Shape;3899;ged4340784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" name="Google Shape;3880;ged4340784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1" name="Google Shape;3881;ged4340784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gee778e681e_11_38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9" name="Google Shape;3889;gee778e681e_11_38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gee778e681e_11_38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9" name="Google Shape;3889;gee778e681e_11_38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915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gee778e681e_11_38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9" name="Google Shape;3889;gee778e681e_11_38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540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gee778e681e_11_38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9" name="Google Shape;3889;gee778e681e_11_38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514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gee778e681e_11_38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9" name="Google Shape;3889;gee778e681e_11_38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538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3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2366863"/>
            <a:ext cx="9144043" cy="1207716"/>
            <a:chOff x="0" y="2366863"/>
            <a:chExt cx="9144043" cy="1207716"/>
          </a:xfrm>
        </p:grpSpPr>
        <p:sp>
          <p:nvSpPr>
            <p:cNvPr id="11" name="Google Shape;11;p2"/>
            <p:cNvSpPr/>
            <p:nvPr/>
          </p:nvSpPr>
          <p:spPr>
            <a:xfrm>
              <a:off x="7355762" y="2366863"/>
              <a:ext cx="1788281" cy="1207716"/>
            </a:xfrm>
            <a:custGeom>
              <a:avLst/>
              <a:gdLst/>
              <a:ahLst/>
              <a:cxnLst/>
              <a:rect l="l" t="t" r="r" b="b"/>
              <a:pathLst>
                <a:path w="41226" h="27842" extrusionOk="0">
                  <a:moveTo>
                    <a:pt x="106" y="1328"/>
                  </a:moveTo>
                  <a:lnTo>
                    <a:pt x="41225" y="0"/>
                  </a:lnTo>
                  <a:lnTo>
                    <a:pt x="41225" y="27842"/>
                  </a:lnTo>
                  <a:lnTo>
                    <a:pt x="0" y="27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00552" y="2424467"/>
              <a:ext cx="5959895" cy="1118142"/>
            </a:xfrm>
            <a:custGeom>
              <a:avLst/>
              <a:gdLst/>
              <a:ahLst/>
              <a:cxnLst/>
              <a:rect l="l" t="t" r="r" b="b"/>
              <a:pathLst>
                <a:path w="137396" h="25777" extrusionOk="0">
                  <a:moveTo>
                    <a:pt x="51616" y="1075"/>
                  </a:moveTo>
                  <a:lnTo>
                    <a:pt x="137396" y="0"/>
                  </a:lnTo>
                  <a:lnTo>
                    <a:pt x="137290" y="25776"/>
                  </a:lnTo>
                  <a:lnTo>
                    <a:pt x="380" y="25060"/>
                  </a:lnTo>
                  <a:lnTo>
                    <a:pt x="1" y="10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2366863"/>
              <a:ext cx="1418010" cy="1175747"/>
            </a:xfrm>
            <a:custGeom>
              <a:avLst/>
              <a:gdLst/>
              <a:ahLst/>
              <a:cxnLst/>
              <a:rect l="l" t="t" r="r" b="b"/>
              <a:pathLst>
                <a:path w="32690" h="27105" extrusionOk="0">
                  <a:moveTo>
                    <a:pt x="32289" y="2340"/>
                  </a:moveTo>
                  <a:lnTo>
                    <a:pt x="0" y="0"/>
                  </a:lnTo>
                  <a:lnTo>
                    <a:pt x="0" y="27104"/>
                  </a:lnTo>
                  <a:lnTo>
                    <a:pt x="32689" y="263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911" y="2366863"/>
            <a:ext cx="9143132" cy="1204073"/>
            <a:chOff x="911" y="2366863"/>
            <a:chExt cx="9143132" cy="1204073"/>
          </a:xfrm>
        </p:grpSpPr>
        <p:sp>
          <p:nvSpPr>
            <p:cNvPr id="15" name="Google Shape;15;p2"/>
            <p:cNvSpPr/>
            <p:nvPr/>
          </p:nvSpPr>
          <p:spPr>
            <a:xfrm>
              <a:off x="1393265" y="27590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10616" y="31211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80943" y="24308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541188" y="24363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56669" y="24418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651659" y="24473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42094" y="24518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47056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13721" y="24683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06473" y="24710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63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8411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2078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383177" y="27234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357584" y="31211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90735" y="24171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54943" y="24079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27350" y="23997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9610" y="23915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690512" y="23814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996796" y="23668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44" y="27228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11" y="3100975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00824" y="24253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91487" y="24107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4693" y="23924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3217" y="23668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94581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82669" y="24628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87373" y="24710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660641" y="615600"/>
            <a:ext cx="58227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1660651" y="1874100"/>
            <a:ext cx="5822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-407625" y="-800104"/>
            <a:ext cx="9957824" cy="1330422"/>
            <a:chOff x="0" y="-304800"/>
            <a:chExt cx="9142329" cy="1221467"/>
          </a:xfrm>
        </p:grpSpPr>
        <p:sp>
          <p:nvSpPr>
            <p:cNvPr id="48" name="Google Shape;48;p2"/>
            <p:cNvSpPr/>
            <p:nvPr/>
          </p:nvSpPr>
          <p:spPr>
            <a:xfrm>
              <a:off x="0" y="-302067"/>
              <a:ext cx="9142329" cy="1215047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44" y="52670"/>
              <a:ext cx="9135909" cy="5509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4" y="396389"/>
              <a:ext cx="9135909" cy="55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5030" y="590198"/>
              <a:ext cx="8473144" cy="13794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30103" y="729178"/>
              <a:ext cx="7431780" cy="5509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228693" y="850763"/>
              <a:ext cx="6490142" cy="17394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648786" y="-302067"/>
              <a:ext cx="5509" cy="1215047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42094" y="-302978"/>
              <a:ext cx="453512" cy="1216869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96651" y="-303889"/>
              <a:ext cx="906980" cy="1218691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43010" y="-304800"/>
              <a:ext cx="1690465" cy="1221467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266189" y="131269"/>
              <a:ext cx="1874212" cy="784439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763811" y="-302067"/>
              <a:ext cx="268810" cy="1215958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05703" y="-302978"/>
              <a:ext cx="732342" cy="1217780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749779" y="-303889"/>
              <a:ext cx="1325703" cy="1219602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5641" y="-303889"/>
              <a:ext cx="1937326" cy="1219602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33" y="-25062"/>
              <a:ext cx="1836733" cy="940771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51995" y="57280"/>
              <a:ext cx="797714" cy="340993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54300" y="401005"/>
              <a:ext cx="779865" cy="192056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112750" y="63146"/>
              <a:ext cx="1389890" cy="329185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733207" y="598257"/>
              <a:ext cx="685805" cy="12801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138000" y="401000"/>
              <a:ext cx="1118201" cy="192056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-358387" y="91613"/>
            <a:ext cx="1703813" cy="1903976"/>
            <a:chOff x="115166" y="443930"/>
            <a:chExt cx="1564279" cy="1748050"/>
          </a:xfrm>
        </p:grpSpPr>
        <p:sp>
          <p:nvSpPr>
            <p:cNvPr id="70" name="Google Shape;70;p2"/>
            <p:cNvSpPr/>
            <p:nvPr/>
          </p:nvSpPr>
          <p:spPr>
            <a:xfrm>
              <a:off x="115166" y="443930"/>
              <a:ext cx="1564279" cy="253281"/>
            </a:xfrm>
            <a:custGeom>
              <a:avLst/>
              <a:gdLst/>
              <a:ahLst/>
              <a:cxnLst/>
              <a:rect l="l" t="t" r="r" b="b"/>
              <a:pathLst>
                <a:path w="36062" h="5839" extrusionOk="0">
                  <a:moveTo>
                    <a:pt x="32205" y="5839"/>
                  </a:moveTo>
                  <a:lnTo>
                    <a:pt x="36062" y="5038"/>
                  </a:lnTo>
                  <a:lnTo>
                    <a:pt x="25060" y="1"/>
                  </a:lnTo>
                  <a:lnTo>
                    <a:pt x="1" y="1160"/>
                  </a:lnTo>
                  <a:lnTo>
                    <a:pt x="2783" y="236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20311" y="468634"/>
              <a:ext cx="992000" cy="1716057"/>
            </a:xfrm>
            <a:custGeom>
              <a:avLst/>
              <a:gdLst/>
              <a:ahLst/>
              <a:cxnLst/>
              <a:rect l="l" t="t" r="r" b="b"/>
              <a:pathLst>
                <a:path w="22869" h="39561" extrusionOk="0">
                  <a:moveTo>
                    <a:pt x="22868" y="39561"/>
                  </a:moveTo>
                  <a:lnTo>
                    <a:pt x="22341" y="1"/>
                  </a:lnTo>
                  <a:lnTo>
                    <a:pt x="0" y="949"/>
                  </a:lnTo>
                  <a:lnTo>
                    <a:pt x="1349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098866" y="475943"/>
              <a:ext cx="32967" cy="1672159"/>
            </a:xfrm>
            <a:custGeom>
              <a:avLst/>
              <a:gdLst/>
              <a:ahLst/>
              <a:cxnLst/>
              <a:rect l="l" t="t" r="r" b="b"/>
              <a:pathLst>
                <a:path w="760" h="38549" extrusionOk="0">
                  <a:moveTo>
                    <a:pt x="148" y="0"/>
                  </a:moveTo>
                  <a:lnTo>
                    <a:pt x="759" y="38464"/>
                  </a:lnTo>
                  <a:lnTo>
                    <a:pt x="443" y="38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1225" y="469525"/>
              <a:ext cx="443441" cy="1716057"/>
            </a:xfrm>
            <a:custGeom>
              <a:avLst/>
              <a:gdLst/>
              <a:ahLst/>
              <a:cxnLst/>
              <a:rect l="l" t="t" r="r" b="b"/>
              <a:pathLst>
                <a:path w="9970" h="39561" extrusionOk="0">
                  <a:moveTo>
                    <a:pt x="0" y="1"/>
                  </a:moveTo>
                  <a:lnTo>
                    <a:pt x="9969" y="4300"/>
                  </a:lnTo>
                  <a:lnTo>
                    <a:pt x="9969" y="39266"/>
                  </a:lnTo>
                  <a:lnTo>
                    <a:pt x="337" y="395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447182" y="575580"/>
              <a:ext cx="11018" cy="1600847"/>
            </a:xfrm>
            <a:custGeom>
              <a:avLst/>
              <a:gdLst/>
              <a:ahLst/>
              <a:cxnLst/>
              <a:rect l="l" t="t" r="r" b="b"/>
              <a:pathLst>
                <a:path w="254" h="36905" extrusionOk="0">
                  <a:moveTo>
                    <a:pt x="169" y="64"/>
                  </a:moveTo>
                  <a:lnTo>
                    <a:pt x="253" y="36905"/>
                  </a:lnTo>
                  <a:lnTo>
                    <a:pt x="127" y="368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1616" y="617655"/>
              <a:ext cx="136249" cy="1432629"/>
            </a:xfrm>
            <a:custGeom>
              <a:avLst/>
              <a:gdLst/>
              <a:ahLst/>
              <a:cxnLst/>
              <a:rect l="l" t="t" r="r" b="b"/>
              <a:pathLst>
                <a:path w="3141" h="33027" extrusionOk="0">
                  <a:moveTo>
                    <a:pt x="3140" y="33026"/>
                  </a:moveTo>
                  <a:lnTo>
                    <a:pt x="337" y="32710"/>
                  </a:lnTo>
                  <a:lnTo>
                    <a:pt x="0" y="0"/>
                  </a:lnTo>
                  <a:lnTo>
                    <a:pt x="3077" y="14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76234" y="2009059"/>
              <a:ext cx="121631" cy="41209"/>
            </a:xfrm>
            <a:custGeom>
              <a:avLst/>
              <a:gdLst/>
              <a:ahLst/>
              <a:cxnLst/>
              <a:rect l="l" t="t" r="r" b="b"/>
              <a:pathLst>
                <a:path w="2804" h="950" extrusionOk="0">
                  <a:moveTo>
                    <a:pt x="2803" y="949"/>
                  </a:moveTo>
                  <a:lnTo>
                    <a:pt x="2487" y="317"/>
                  </a:lnTo>
                  <a:lnTo>
                    <a:pt x="380" y="1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4112" y="668840"/>
              <a:ext cx="13751" cy="1381443"/>
            </a:xfrm>
            <a:custGeom>
              <a:avLst/>
              <a:gdLst/>
              <a:ahLst/>
              <a:cxnLst/>
              <a:rect l="l" t="t" r="r" b="b"/>
              <a:pathLst>
                <a:path w="317" h="31847" extrusionOk="0">
                  <a:moveTo>
                    <a:pt x="274" y="0"/>
                  </a:moveTo>
                  <a:lnTo>
                    <a:pt x="316" y="31846"/>
                  </a:lnTo>
                  <a:lnTo>
                    <a:pt x="0" y="31214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91991" y="704496"/>
              <a:ext cx="112478" cy="1380532"/>
            </a:xfrm>
            <a:custGeom>
              <a:avLst/>
              <a:gdLst/>
              <a:ahLst/>
              <a:cxnLst/>
              <a:rect l="l" t="t" r="r" b="b"/>
              <a:pathLst>
                <a:path w="2593" h="31826" extrusionOk="0">
                  <a:moveTo>
                    <a:pt x="2593" y="31825"/>
                  </a:moveTo>
                  <a:lnTo>
                    <a:pt x="274" y="31530"/>
                  </a:lnTo>
                  <a:lnTo>
                    <a:pt x="0" y="0"/>
                  </a:lnTo>
                  <a:lnTo>
                    <a:pt x="2550" y="12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503876" y="2045626"/>
              <a:ext cx="100592" cy="39387"/>
            </a:xfrm>
            <a:custGeom>
              <a:avLst/>
              <a:gdLst/>
              <a:ahLst/>
              <a:cxnLst/>
              <a:rect l="l" t="t" r="r" b="b"/>
              <a:pathLst>
                <a:path w="2319" h="908" extrusionOk="0">
                  <a:moveTo>
                    <a:pt x="2319" y="907"/>
                  </a:moveTo>
                  <a:lnTo>
                    <a:pt x="2066" y="296"/>
                  </a:lnTo>
                  <a:lnTo>
                    <a:pt x="316" y="1"/>
                  </a:lnTo>
                  <a:lnTo>
                    <a:pt x="0" y="612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593449" y="749304"/>
              <a:ext cx="11018" cy="1335723"/>
            </a:xfrm>
            <a:custGeom>
              <a:avLst/>
              <a:gdLst/>
              <a:ahLst/>
              <a:cxnLst/>
              <a:rect l="l" t="t" r="r" b="b"/>
              <a:pathLst>
                <a:path w="254" h="30793" extrusionOk="0">
                  <a:moveTo>
                    <a:pt x="233" y="0"/>
                  </a:moveTo>
                  <a:lnTo>
                    <a:pt x="254" y="30792"/>
                  </a:lnTo>
                  <a:lnTo>
                    <a:pt x="1" y="30181"/>
                  </a:lnTo>
                  <a:lnTo>
                    <a:pt x="1" y="6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76418" y="2061198"/>
              <a:ext cx="28412" cy="105190"/>
            </a:xfrm>
            <a:custGeom>
              <a:avLst/>
              <a:gdLst/>
              <a:ahLst/>
              <a:cxnLst/>
              <a:rect l="l" t="t" r="r" b="b"/>
              <a:pathLst>
                <a:path w="655" h="2425" extrusionOk="0">
                  <a:moveTo>
                    <a:pt x="1" y="1202"/>
                  </a:moveTo>
                  <a:cubicBezTo>
                    <a:pt x="1" y="1876"/>
                    <a:pt x="148" y="2424"/>
                    <a:pt x="338" y="2424"/>
                  </a:cubicBezTo>
                  <a:cubicBezTo>
                    <a:pt x="507" y="2424"/>
                    <a:pt x="654" y="1876"/>
                    <a:pt x="654" y="1223"/>
                  </a:cubicBezTo>
                  <a:cubicBezTo>
                    <a:pt x="654" y="548"/>
                    <a:pt x="507" y="21"/>
                    <a:pt x="338" y="0"/>
                  </a:cubicBezTo>
                  <a:cubicBezTo>
                    <a:pt x="148" y="0"/>
                    <a:pt x="1" y="548"/>
                    <a:pt x="1" y="12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80105" y="2051135"/>
              <a:ext cx="32924" cy="52140"/>
            </a:xfrm>
            <a:custGeom>
              <a:avLst/>
              <a:gdLst/>
              <a:ahLst/>
              <a:cxnLst/>
              <a:rect l="l" t="t" r="r" b="b"/>
              <a:pathLst>
                <a:path w="759" h="1202" extrusionOk="0">
                  <a:moveTo>
                    <a:pt x="717" y="0"/>
                  </a:moveTo>
                  <a:cubicBezTo>
                    <a:pt x="717" y="0"/>
                    <a:pt x="485" y="0"/>
                    <a:pt x="106" y="380"/>
                  </a:cubicBezTo>
                  <a:cubicBezTo>
                    <a:pt x="106" y="380"/>
                    <a:pt x="0" y="633"/>
                    <a:pt x="106" y="907"/>
                  </a:cubicBezTo>
                  <a:cubicBezTo>
                    <a:pt x="106" y="907"/>
                    <a:pt x="443" y="1202"/>
                    <a:pt x="759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93813" y="2044715"/>
              <a:ext cx="38432" cy="64979"/>
            </a:xfrm>
            <a:custGeom>
              <a:avLst/>
              <a:gdLst/>
              <a:ahLst/>
              <a:cxnLst/>
              <a:rect l="l" t="t" r="r" b="b"/>
              <a:pathLst>
                <a:path w="886" h="1498" extrusionOk="0">
                  <a:moveTo>
                    <a:pt x="0" y="739"/>
                  </a:moveTo>
                  <a:cubicBezTo>
                    <a:pt x="0" y="1139"/>
                    <a:pt x="190" y="1476"/>
                    <a:pt x="443" y="1476"/>
                  </a:cubicBezTo>
                  <a:cubicBezTo>
                    <a:pt x="675" y="1497"/>
                    <a:pt x="886" y="1160"/>
                    <a:pt x="886" y="760"/>
                  </a:cubicBezTo>
                  <a:cubicBezTo>
                    <a:pt x="886" y="338"/>
                    <a:pt x="675" y="1"/>
                    <a:pt x="443" y="1"/>
                  </a:cubicBezTo>
                  <a:cubicBezTo>
                    <a:pt x="190" y="1"/>
                    <a:pt x="0" y="317"/>
                    <a:pt x="0" y="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00552" y="2052957"/>
              <a:ext cx="30234" cy="106101"/>
            </a:xfrm>
            <a:custGeom>
              <a:avLst/>
              <a:gdLst/>
              <a:ahLst/>
              <a:cxnLst/>
              <a:rect l="l" t="t" r="r" b="b"/>
              <a:pathLst>
                <a:path w="697" h="2446" extrusionOk="0">
                  <a:moveTo>
                    <a:pt x="1" y="1223"/>
                  </a:moveTo>
                  <a:cubicBezTo>
                    <a:pt x="1" y="1897"/>
                    <a:pt x="148" y="2445"/>
                    <a:pt x="359" y="2445"/>
                  </a:cubicBezTo>
                  <a:cubicBezTo>
                    <a:pt x="549" y="2445"/>
                    <a:pt x="696" y="1897"/>
                    <a:pt x="696" y="1244"/>
                  </a:cubicBezTo>
                  <a:cubicBezTo>
                    <a:pt x="696" y="570"/>
                    <a:pt x="549" y="22"/>
                    <a:pt x="359" y="1"/>
                  </a:cubicBezTo>
                  <a:cubicBezTo>
                    <a:pt x="148" y="1"/>
                    <a:pt x="1" y="549"/>
                    <a:pt x="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05150" y="2042893"/>
              <a:ext cx="33834" cy="53094"/>
            </a:xfrm>
            <a:custGeom>
              <a:avLst/>
              <a:gdLst/>
              <a:ahLst/>
              <a:cxnLst/>
              <a:rect l="l" t="t" r="r" b="b"/>
              <a:pathLst>
                <a:path w="780" h="1224" extrusionOk="0">
                  <a:moveTo>
                    <a:pt x="717" y="1"/>
                  </a:moveTo>
                  <a:cubicBezTo>
                    <a:pt x="717" y="1"/>
                    <a:pt x="485" y="1"/>
                    <a:pt x="105" y="380"/>
                  </a:cubicBezTo>
                  <a:cubicBezTo>
                    <a:pt x="105" y="380"/>
                    <a:pt x="0" y="633"/>
                    <a:pt x="105" y="907"/>
                  </a:cubicBezTo>
                  <a:cubicBezTo>
                    <a:pt x="105" y="907"/>
                    <a:pt x="464" y="1202"/>
                    <a:pt x="780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18857" y="2036517"/>
              <a:ext cx="39343" cy="64936"/>
            </a:xfrm>
            <a:custGeom>
              <a:avLst/>
              <a:gdLst/>
              <a:ahLst/>
              <a:cxnLst/>
              <a:rect l="l" t="t" r="r" b="b"/>
              <a:pathLst>
                <a:path w="907" h="1497" extrusionOk="0">
                  <a:moveTo>
                    <a:pt x="0" y="738"/>
                  </a:moveTo>
                  <a:cubicBezTo>
                    <a:pt x="0" y="1159"/>
                    <a:pt x="211" y="1497"/>
                    <a:pt x="464" y="1497"/>
                  </a:cubicBezTo>
                  <a:cubicBezTo>
                    <a:pt x="696" y="1497"/>
                    <a:pt x="906" y="1180"/>
                    <a:pt x="906" y="759"/>
                  </a:cubicBezTo>
                  <a:cubicBezTo>
                    <a:pt x="906" y="337"/>
                    <a:pt x="696" y="0"/>
                    <a:pt x="464" y="0"/>
                  </a:cubicBezTo>
                  <a:cubicBezTo>
                    <a:pt x="211" y="0"/>
                    <a:pt x="0" y="316"/>
                    <a:pt x="0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91623" y="2139798"/>
              <a:ext cx="1343054" cy="52183"/>
            </a:xfrm>
            <a:custGeom>
              <a:avLst/>
              <a:gdLst/>
              <a:ahLst/>
              <a:cxnLst/>
              <a:rect l="l" t="t" r="r" b="b"/>
              <a:pathLst>
                <a:path w="30962" h="1203" extrusionOk="0">
                  <a:moveTo>
                    <a:pt x="30961" y="738"/>
                  </a:moveTo>
                  <a:lnTo>
                    <a:pt x="17641" y="1202"/>
                  </a:lnTo>
                  <a:lnTo>
                    <a:pt x="0" y="1012"/>
                  </a:lnTo>
                  <a:lnTo>
                    <a:pt x="21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7713307" y="91613"/>
            <a:ext cx="1874137" cy="1915882"/>
            <a:chOff x="7385909" y="499713"/>
            <a:chExt cx="1720655" cy="1758981"/>
          </a:xfrm>
        </p:grpSpPr>
        <p:sp>
          <p:nvSpPr>
            <p:cNvPr id="89" name="Google Shape;89;p2"/>
            <p:cNvSpPr/>
            <p:nvPr/>
          </p:nvSpPr>
          <p:spPr>
            <a:xfrm>
              <a:off x="7433450" y="499713"/>
              <a:ext cx="1673114" cy="186523"/>
            </a:xfrm>
            <a:custGeom>
              <a:avLst/>
              <a:gdLst/>
              <a:ahLst/>
              <a:cxnLst/>
              <a:rect l="l" t="t" r="r" b="b"/>
              <a:pathLst>
                <a:path w="38571" h="4300" extrusionOk="0">
                  <a:moveTo>
                    <a:pt x="11635" y="4300"/>
                  </a:moveTo>
                  <a:lnTo>
                    <a:pt x="1" y="3499"/>
                  </a:lnTo>
                  <a:lnTo>
                    <a:pt x="17220" y="0"/>
                  </a:lnTo>
                  <a:lnTo>
                    <a:pt x="38570" y="928"/>
                  </a:lnTo>
                  <a:lnTo>
                    <a:pt x="34734" y="257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108178" y="533547"/>
              <a:ext cx="845688" cy="1716014"/>
            </a:xfrm>
            <a:custGeom>
              <a:avLst/>
              <a:gdLst/>
              <a:ahLst/>
              <a:cxnLst/>
              <a:rect l="l" t="t" r="r" b="b"/>
              <a:pathLst>
                <a:path w="19496" h="39560" extrusionOk="0">
                  <a:moveTo>
                    <a:pt x="0" y="39560"/>
                  </a:moveTo>
                  <a:lnTo>
                    <a:pt x="548" y="0"/>
                  </a:lnTo>
                  <a:lnTo>
                    <a:pt x="19496" y="949"/>
                  </a:lnTo>
                  <a:lnTo>
                    <a:pt x="18168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202305" y="539924"/>
              <a:ext cx="32056" cy="1673070"/>
            </a:xfrm>
            <a:custGeom>
              <a:avLst/>
              <a:gdLst/>
              <a:ahLst/>
              <a:cxnLst/>
              <a:rect l="l" t="t" r="r" b="b"/>
              <a:pathLst>
                <a:path w="739" h="38570" extrusionOk="0">
                  <a:moveTo>
                    <a:pt x="591" y="1"/>
                  </a:moveTo>
                  <a:lnTo>
                    <a:pt x="1" y="38465"/>
                  </a:lnTo>
                  <a:lnTo>
                    <a:pt x="296" y="38570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385909" y="533547"/>
              <a:ext cx="746093" cy="1716014"/>
            </a:xfrm>
            <a:custGeom>
              <a:avLst/>
              <a:gdLst/>
              <a:ahLst/>
              <a:cxnLst/>
              <a:rect l="l" t="t" r="r" b="b"/>
              <a:pathLst>
                <a:path w="17200" h="39560" extrusionOk="0">
                  <a:moveTo>
                    <a:pt x="17199" y="0"/>
                  </a:moveTo>
                  <a:lnTo>
                    <a:pt x="1" y="3204"/>
                  </a:lnTo>
                  <a:lnTo>
                    <a:pt x="1" y="39265"/>
                  </a:lnTo>
                  <a:lnTo>
                    <a:pt x="16630" y="3956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695837" y="611235"/>
              <a:ext cx="18349" cy="1629216"/>
            </a:xfrm>
            <a:custGeom>
              <a:avLst/>
              <a:gdLst/>
              <a:ahLst/>
              <a:cxnLst/>
              <a:rect l="l" t="t" r="r" b="b"/>
              <a:pathLst>
                <a:path w="423" h="37559" extrusionOk="0">
                  <a:moveTo>
                    <a:pt x="148" y="43"/>
                  </a:moveTo>
                  <a:lnTo>
                    <a:pt x="1" y="37558"/>
                  </a:lnTo>
                  <a:lnTo>
                    <a:pt x="212" y="37537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00072" y="675217"/>
              <a:ext cx="232243" cy="1437227"/>
            </a:xfrm>
            <a:custGeom>
              <a:avLst/>
              <a:gdLst/>
              <a:ahLst/>
              <a:cxnLst/>
              <a:rect l="l" t="t" r="r" b="b"/>
              <a:pathLst>
                <a:path w="5354" h="33133" extrusionOk="0">
                  <a:moveTo>
                    <a:pt x="0" y="33133"/>
                  </a:moveTo>
                  <a:lnTo>
                    <a:pt x="4764" y="32837"/>
                  </a:lnTo>
                  <a:lnTo>
                    <a:pt x="5354" y="1"/>
                  </a:lnTo>
                  <a:lnTo>
                    <a:pt x="106" y="109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800072" y="2072173"/>
              <a:ext cx="206650" cy="40254"/>
            </a:xfrm>
            <a:custGeom>
              <a:avLst/>
              <a:gdLst/>
              <a:ahLst/>
              <a:cxnLst/>
              <a:rect l="l" t="t" r="r" b="b"/>
              <a:pathLst>
                <a:path w="4764" h="928" extrusionOk="0">
                  <a:moveTo>
                    <a:pt x="0" y="928"/>
                  </a:moveTo>
                  <a:lnTo>
                    <a:pt x="527" y="295"/>
                  </a:lnTo>
                  <a:lnTo>
                    <a:pt x="4131" y="0"/>
                  </a:lnTo>
                  <a:lnTo>
                    <a:pt x="4764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802804" y="675217"/>
              <a:ext cx="229510" cy="66801"/>
            </a:xfrm>
            <a:custGeom>
              <a:avLst/>
              <a:gdLst/>
              <a:ahLst/>
              <a:cxnLst/>
              <a:rect l="l" t="t" r="r" b="b"/>
              <a:pathLst>
                <a:path w="5291" h="1540" extrusionOk="0">
                  <a:moveTo>
                    <a:pt x="1" y="844"/>
                  </a:moveTo>
                  <a:lnTo>
                    <a:pt x="485" y="1540"/>
                  </a:lnTo>
                  <a:lnTo>
                    <a:pt x="4701" y="865"/>
                  </a:lnTo>
                  <a:lnTo>
                    <a:pt x="5291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00072" y="711783"/>
              <a:ext cx="23814" cy="1400659"/>
            </a:xfrm>
            <a:custGeom>
              <a:avLst/>
              <a:gdLst/>
              <a:ahLst/>
              <a:cxnLst/>
              <a:rect l="l" t="t" r="r" b="b"/>
              <a:pathLst>
                <a:path w="549" h="32290" extrusionOk="0">
                  <a:moveTo>
                    <a:pt x="64" y="1"/>
                  </a:moveTo>
                  <a:lnTo>
                    <a:pt x="0" y="32290"/>
                  </a:lnTo>
                  <a:lnTo>
                    <a:pt x="527" y="31657"/>
                  </a:lnTo>
                  <a:lnTo>
                    <a:pt x="548" y="69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438959" y="738330"/>
              <a:ext cx="198409" cy="1407947"/>
            </a:xfrm>
            <a:custGeom>
              <a:avLst/>
              <a:gdLst/>
              <a:ahLst/>
              <a:cxnLst/>
              <a:rect l="l" t="t" r="r" b="b"/>
              <a:pathLst>
                <a:path w="4574" h="32458" extrusionOk="0">
                  <a:moveTo>
                    <a:pt x="0" y="32457"/>
                  </a:moveTo>
                  <a:lnTo>
                    <a:pt x="4068" y="32183"/>
                  </a:lnTo>
                  <a:lnTo>
                    <a:pt x="4574" y="0"/>
                  </a:lnTo>
                  <a:lnTo>
                    <a:pt x="106" y="101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38959" y="2106918"/>
              <a:ext cx="176503" cy="39343"/>
            </a:xfrm>
            <a:custGeom>
              <a:avLst/>
              <a:gdLst/>
              <a:ahLst/>
              <a:cxnLst/>
              <a:rect l="l" t="t" r="r" b="b"/>
              <a:pathLst>
                <a:path w="4069" h="907" extrusionOk="0">
                  <a:moveTo>
                    <a:pt x="0" y="906"/>
                  </a:moveTo>
                  <a:lnTo>
                    <a:pt x="443" y="274"/>
                  </a:lnTo>
                  <a:lnTo>
                    <a:pt x="3520" y="0"/>
                  </a:lnTo>
                  <a:lnTo>
                    <a:pt x="4068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440781" y="738330"/>
              <a:ext cx="196587" cy="63114"/>
            </a:xfrm>
            <a:custGeom>
              <a:avLst/>
              <a:gdLst/>
              <a:ahLst/>
              <a:cxnLst/>
              <a:rect l="l" t="t" r="r" b="b"/>
              <a:pathLst>
                <a:path w="4532" h="1455" extrusionOk="0">
                  <a:moveTo>
                    <a:pt x="1" y="780"/>
                  </a:moveTo>
                  <a:lnTo>
                    <a:pt x="422" y="1454"/>
                  </a:lnTo>
                  <a:lnTo>
                    <a:pt x="4026" y="822"/>
                  </a:lnTo>
                  <a:lnTo>
                    <a:pt x="4532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438959" y="772164"/>
              <a:ext cx="20171" cy="1374112"/>
            </a:xfrm>
            <a:custGeom>
              <a:avLst/>
              <a:gdLst/>
              <a:ahLst/>
              <a:cxnLst/>
              <a:rect l="l" t="t" r="r" b="b"/>
              <a:pathLst>
                <a:path w="465" h="31678" extrusionOk="0">
                  <a:moveTo>
                    <a:pt x="43" y="0"/>
                  </a:moveTo>
                  <a:lnTo>
                    <a:pt x="0" y="31677"/>
                  </a:lnTo>
                  <a:lnTo>
                    <a:pt x="443" y="31045"/>
                  </a:lnTo>
                  <a:lnTo>
                    <a:pt x="464" y="67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613551" y="2123358"/>
              <a:ext cx="51272" cy="106101"/>
            </a:xfrm>
            <a:custGeom>
              <a:avLst/>
              <a:gdLst/>
              <a:ahLst/>
              <a:cxnLst/>
              <a:rect l="l" t="t" r="r" b="b"/>
              <a:pathLst>
                <a:path w="1182" h="2446" extrusionOk="0">
                  <a:moveTo>
                    <a:pt x="1181" y="1223"/>
                  </a:moveTo>
                  <a:cubicBezTo>
                    <a:pt x="1181" y="1897"/>
                    <a:pt x="907" y="2445"/>
                    <a:pt x="591" y="2445"/>
                  </a:cubicBezTo>
                  <a:cubicBezTo>
                    <a:pt x="275" y="2445"/>
                    <a:pt x="1" y="1897"/>
                    <a:pt x="1" y="1223"/>
                  </a:cubicBezTo>
                  <a:cubicBezTo>
                    <a:pt x="1" y="548"/>
                    <a:pt x="275" y="0"/>
                    <a:pt x="591" y="0"/>
                  </a:cubicBezTo>
                  <a:cubicBezTo>
                    <a:pt x="907" y="0"/>
                    <a:pt x="1181" y="548"/>
                    <a:pt x="118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99844" y="2111472"/>
              <a:ext cx="56738" cy="53962"/>
            </a:xfrm>
            <a:custGeom>
              <a:avLst/>
              <a:gdLst/>
              <a:ahLst/>
              <a:cxnLst/>
              <a:rect l="l" t="t" r="r" b="b"/>
              <a:pathLst>
                <a:path w="1308" h="1244" extrusionOk="0">
                  <a:moveTo>
                    <a:pt x="85" y="0"/>
                  </a:moveTo>
                  <a:cubicBezTo>
                    <a:pt x="85" y="0"/>
                    <a:pt x="486" y="22"/>
                    <a:pt x="1139" y="422"/>
                  </a:cubicBezTo>
                  <a:cubicBezTo>
                    <a:pt x="1139" y="422"/>
                    <a:pt x="1308" y="654"/>
                    <a:pt x="1160" y="949"/>
                  </a:cubicBezTo>
                  <a:cubicBezTo>
                    <a:pt x="1160" y="949"/>
                    <a:pt x="549" y="1244"/>
                    <a:pt x="1" y="1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566964" y="2106007"/>
              <a:ext cx="66758" cy="65847"/>
            </a:xfrm>
            <a:custGeom>
              <a:avLst/>
              <a:gdLst/>
              <a:ahLst/>
              <a:cxnLst/>
              <a:rect l="l" t="t" r="r" b="b"/>
              <a:pathLst>
                <a:path w="1539" h="1518" extrusionOk="0">
                  <a:moveTo>
                    <a:pt x="1539" y="738"/>
                  </a:moveTo>
                  <a:cubicBezTo>
                    <a:pt x="1539" y="1159"/>
                    <a:pt x="1201" y="1517"/>
                    <a:pt x="759" y="1517"/>
                  </a:cubicBezTo>
                  <a:cubicBezTo>
                    <a:pt x="337" y="1517"/>
                    <a:pt x="0" y="1180"/>
                    <a:pt x="0" y="759"/>
                  </a:cubicBezTo>
                  <a:cubicBezTo>
                    <a:pt x="0" y="337"/>
                    <a:pt x="337" y="0"/>
                    <a:pt x="759" y="0"/>
                  </a:cubicBezTo>
                  <a:cubicBezTo>
                    <a:pt x="1201" y="0"/>
                    <a:pt x="1539" y="337"/>
                    <a:pt x="1539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743378" y="2115116"/>
              <a:ext cx="51229" cy="107923"/>
            </a:xfrm>
            <a:custGeom>
              <a:avLst/>
              <a:gdLst/>
              <a:ahLst/>
              <a:cxnLst/>
              <a:rect l="l" t="t" r="r" b="b"/>
              <a:pathLst>
                <a:path w="1181" h="2488" extrusionOk="0">
                  <a:moveTo>
                    <a:pt x="1181" y="1244"/>
                  </a:moveTo>
                  <a:cubicBezTo>
                    <a:pt x="1181" y="1919"/>
                    <a:pt x="928" y="2488"/>
                    <a:pt x="591" y="2488"/>
                  </a:cubicBezTo>
                  <a:cubicBezTo>
                    <a:pt x="275" y="2488"/>
                    <a:pt x="1" y="1940"/>
                    <a:pt x="1" y="1244"/>
                  </a:cubicBezTo>
                  <a:cubicBezTo>
                    <a:pt x="1" y="570"/>
                    <a:pt x="275" y="1"/>
                    <a:pt x="591" y="1"/>
                  </a:cubicBezTo>
                  <a:cubicBezTo>
                    <a:pt x="928" y="1"/>
                    <a:pt x="1181" y="549"/>
                    <a:pt x="1181" y="124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729671" y="2104142"/>
              <a:ext cx="57649" cy="54005"/>
            </a:xfrm>
            <a:custGeom>
              <a:avLst/>
              <a:gdLst/>
              <a:ahLst/>
              <a:cxnLst/>
              <a:rect l="l" t="t" r="r" b="b"/>
              <a:pathLst>
                <a:path w="1329" h="1245" extrusionOk="0">
                  <a:moveTo>
                    <a:pt x="85" y="1"/>
                  </a:moveTo>
                  <a:cubicBezTo>
                    <a:pt x="85" y="1"/>
                    <a:pt x="485" y="22"/>
                    <a:pt x="1139" y="401"/>
                  </a:cubicBezTo>
                  <a:cubicBezTo>
                    <a:pt x="1139" y="401"/>
                    <a:pt x="1328" y="654"/>
                    <a:pt x="1160" y="949"/>
                  </a:cubicBezTo>
                  <a:cubicBezTo>
                    <a:pt x="1160" y="949"/>
                    <a:pt x="549" y="1244"/>
                    <a:pt x="1" y="12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695837" y="2097765"/>
              <a:ext cx="67712" cy="66758"/>
            </a:xfrm>
            <a:custGeom>
              <a:avLst/>
              <a:gdLst/>
              <a:ahLst/>
              <a:cxnLst/>
              <a:rect l="l" t="t" r="r" b="b"/>
              <a:pathLst>
                <a:path w="1561" h="1539" extrusionOk="0">
                  <a:moveTo>
                    <a:pt x="1560" y="759"/>
                  </a:moveTo>
                  <a:cubicBezTo>
                    <a:pt x="1560" y="1181"/>
                    <a:pt x="1202" y="1539"/>
                    <a:pt x="781" y="1539"/>
                  </a:cubicBezTo>
                  <a:cubicBezTo>
                    <a:pt x="359" y="1539"/>
                    <a:pt x="1" y="1202"/>
                    <a:pt x="1" y="780"/>
                  </a:cubicBezTo>
                  <a:cubicBezTo>
                    <a:pt x="1" y="359"/>
                    <a:pt x="359" y="0"/>
                    <a:pt x="781" y="0"/>
                  </a:cubicBezTo>
                  <a:cubicBezTo>
                    <a:pt x="1202" y="0"/>
                    <a:pt x="1560" y="338"/>
                    <a:pt x="1560" y="7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385909" y="2203822"/>
              <a:ext cx="1510361" cy="54873"/>
            </a:xfrm>
            <a:custGeom>
              <a:avLst/>
              <a:gdLst/>
              <a:ahLst/>
              <a:cxnLst/>
              <a:rect l="l" t="t" r="r" b="b"/>
              <a:pathLst>
                <a:path w="34819" h="1265" extrusionOk="0">
                  <a:moveTo>
                    <a:pt x="1" y="738"/>
                  </a:moveTo>
                  <a:lnTo>
                    <a:pt x="16335" y="1265"/>
                  </a:lnTo>
                  <a:lnTo>
                    <a:pt x="34819" y="1012"/>
                  </a:lnTo>
                  <a:lnTo>
                    <a:pt x="166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-444443" y="2999648"/>
            <a:ext cx="10005116" cy="2220057"/>
            <a:chOff x="-444443" y="2999648"/>
            <a:chExt cx="10005116" cy="2220057"/>
          </a:xfrm>
        </p:grpSpPr>
        <p:sp>
          <p:nvSpPr>
            <p:cNvPr id="110" name="Google Shape;110;p2"/>
            <p:cNvSpPr/>
            <p:nvPr/>
          </p:nvSpPr>
          <p:spPr>
            <a:xfrm>
              <a:off x="7179865" y="34209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444443" y="35239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08629" y="36142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618111" y="29996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570805" y="2999648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677980" y="29996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89748" y="30752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408023" y="47581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909797" y="48367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820682" y="35732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403976" y="35732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79772" y="35732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436527" y="46837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426009" y="38600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041312" y="39630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041312" y="39630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041312" y="39840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41581" y="36825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48958" y="36825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741581" y="37035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558407" y="39893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58407" y="39893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58407" y="40082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58407" y="48014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558407" y="48014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558407" y="48203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558407" y="36415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58407" y="36415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58407" y="36604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820682" y="35732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468246" y="39221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8246" y="38937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629172" y="36657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629172" y="36363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68246" y="35901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814401" y="34293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68246" y="35617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8246" y="47268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68246" y="46974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274718" y="39546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274718" y="39262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003855" y="34324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076549" y="34345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175300" y="34345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888684" y="34324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80057" y="34356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558407" y="34356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18736" y="34367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481022" y="34324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386459" y="34367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814401" y="3430207"/>
              <a:ext cx="1591760" cy="316248"/>
            </a:xfrm>
            <a:custGeom>
              <a:avLst/>
              <a:gdLst/>
              <a:ahLst/>
              <a:cxnLst/>
              <a:rect l="l" t="t" r="r" b="b"/>
              <a:pathLst>
                <a:path w="31931" h="6344" extrusionOk="0">
                  <a:moveTo>
                    <a:pt x="0" y="126"/>
                  </a:moveTo>
                  <a:lnTo>
                    <a:pt x="253" y="6112"/>
                  </a:lnTo>
                  <a:lnTo>
                    <a:pt x="31930" y="6344"/>
                  </a:lnTo>
                  <a:lnTo>
                    <a:pt x="3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827013" y="37277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717026" y="33988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445494" y="35585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8206350" y="35585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445494" y="34051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252559" y="34051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628504" y="35638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940342" y="35638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49814" y="43812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298769" y="35596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530586" y="36751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33776" y="36751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530586" y="36825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740912" y="36751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744053" y="36751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740912" y="36835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7031765" y="36625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7040139" y="42656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028575" y="36625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7028575" y="36699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7038046" y="45240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035952" y="45240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035952" y="45272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48920" y="36226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833168" y="36090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793239" y="36016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216654" y="35974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7199855" y="35837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159926" y="35764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214560" y="44232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197761" y="44095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157832" y="44021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83138" y="36079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666339" y="35942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26410" y="35869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0139" y="34241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842803" y="34114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8019317" y="34114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8387051" y="34051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8585599" y="34114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8677021" y="34114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9138221" y="34209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319970" y="34262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216654" y="34209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44245" y="34314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36714" y="34303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8691726" y="34125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083587" y="34209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420863" y="34262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445494" y="35459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-444443" y="33736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453995" y="33736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453995" y="33736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669391" y="35512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706179" y="36846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762907" y="36846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02348" y="36142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601098" y="36342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638934" y="35901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639980" y="35722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73578" y="35648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92304" y="3377173"/>
              <a:ext cx="255382" cy="181311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17931" y="3377173"/>
              <a:ext cx="229061" cy="182531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502348" y="33809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551748" y="33894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876193" y="3377157"/>
              <a:ext cx="221744" cy="181331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99400" y="3377157"/>
              <a:ext cx="267944" cy="184978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2"/>
          <p:cNvGrpSpPr/>
          <p:nvPr/>
        </p:nvGrpSpPr>
        <p:grpSpPr>
          <a:xfrm>
            <a:off x="27275" y="2134820"/>
            <a:ext cx="1627488" cy="1247320"/>
            <a:chOff x="27275" y="2134820"/>
            <a:chExt cx="1627488" cy="1247320"/>
          </a:xfrm>
        </p:grpSpPr>
        <p:sp>
          <p:nvSpPr>
            <p:cNvPr id="229" name="Google Shape;229;p2"/>
            <p:cNvSpPr/>
            <p:nvPr/>
          </p:nvSpPr>
          <p:spPr>
            <a:xfrm>
              <a:off x="473770" y="2613020"/>
              <a:ext cx="228064" cy="407673"/>
            </a:xfrm>
            <a:custGeom>
              <a:avLst/>
              <a:gdLst/>
              <a:ahLst/>
              <a:cxnLst/>
              <a:rect l="l" t="t" r="r" b="b"/>
              <a:pathLst>
                <a:path w="4575" h="8178" extrusionOk="0">
                  <a:moveTo>
                    <a:pt x="4574" y="0"/>
                  </a:moveTo>
                  <a:lnTo>
                    <a:pt x="4532" y="8115"/>
                  </a:lnTo>
                  <a:lnTo>
                    <a:pt x="1" y="8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41200" y="2134820"/>
              <a:ext cx="1093759" cy="1242195"/>
            </a:xfrm>
            <a:custGeom>
              <a:avLst/>
              <a:gdLst/>
              <a:ahLst/>
              <a:cxnLst/>
              <a:rect l="l" t="t" r="r" b="b"/>
              <a:pathLst>
                <a:path w="21941" h="24681" extrusionOk="0">
                  <a:moveTo>
                    <a:pt x="1" y="780"/>
                  </a:moveTo>
                  <a:cubicBezTo>
                    <a:pt x="1" y="780"/>
                    <a:pt x="1075" y="169"/>
                    <a:pt x="2003" y="822"/>
                  </a:cubicBezTo>
                  <a:cubicBezTo>
                    <a:pt x="2909" y="1476"/>
                    <a:pt x="2719" y="2951"/>
                    <a:pt x="2719" y="2951"/>
                  </a:cubicBezTo>
                  <a:cubicBezTo>
                    <a:pt x="2719" y="2951"/>
                    <a:pt x="5185" y="3267"/>
                    <a:pt x="6113" y="3942"/>
                  </a:cubicBezTo>
                  <a:lnTo>
                    <a:pt x="5438" y="16903"/>
                  </a:lnTo>
                  <a:lnTo>
                    <a:pt x="6829" y="17135"/>
                  </a:lnTo>
                  <a:cubicBezTo>
                    <a:pt x="6829" y="17135"/>
                    <a:pt x="7335" y="14522"/>
                    <a:pt x="10075" y="14522"/>
                  </a:cubicBezTo>
                  <a:cubicBezTo>
                    <a:pt x="10075" y="14522"/>
                    <a:pt x="12330" y="11150"/>
                    <a:pt x="15239" y="14690"/>
                  </a:cubicBezTo>
                  <a:cubicBezTo>
                    <a:pt x="15239" y="14690"/>
                    <a:pt x="16925" y="14543"/>
                    <a:pt x="17557" y="15281"/>
                  </a:cubicBezTo>
                  <a:cubicBezTo>
                    <a:pt x="17557" y="15281"/>
                    <a:pt x="19032" y="14079"/>
                    <a:pt x="20761" y="17346"/>
                  </a:cubicBezTo>
                  <a:lnTo>
                    <a:pt x="21835" y="17346"/>
                  </a:lnTo>
                  <a:cubicBezTo>
                    <a:pt x="21835" y="17346"/>
                    <a:pt x="21941" y="22531"/>
                    <a:pt x="18843" y="24680"/>
                  </a:cubicBezTo>
                  <a:lnTo>
                    <a:pt x="1813" y="24596"/>
                  </a:lnTo>
                  <a:lnTo>
                    <a:pt x="2277" y="3056"/>
                  </a:lnTo>
                  <a:cubicBezTo>
                    <a:pt x="2277" y="3056"/>
                    <a:pt x="2403" y="0"/>
                    <a:pt x="1" y="7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15152" y="225370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rgbClr val="FF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15152" y="225370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7275" y="2381871"/>
              <a:ext cx="341522" cy="938277"/>
            </a:xfrm>
            <a:custGeom>
              <a:avLst/>
              <a:gdLst/>
              <a:ahLst/>
              <a:cxnLst/>
              <a:rect l="l" t="t" r="r" b="b"/>
              <a:pathLst>
                <a:path w="6851" h="18822" extrusionOk="0">
                  <a:moveTo>
                    <a:pt x="5860" y="1"/>
                  </a:moveTo>
                  <a:cubicBezTo>
                    <a:pt x="5860" y="1"/>
                    <a:pt x="3057" y="317"/>
                    <a:pt x="1" y="317"/>
                  </a:cubicBezTo>
                  <a:lnTo>
                    <a:pt x="1623" y="18822"/>
                  </a:lnTo>
                  <a:lnTo>
                    <a:pt x="6850" y="1882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275" y="2394483"/>
              <a:ext cx="341522" cy="925665"/>
            </a:xfrm>
            <a:custGeom>
              <a:avLst/>
              <a:gdLst/>
              <a:ahLst/>
              <a:cxnLst/>
              <a:rect l="l" t="t" r="r" b="b"/>
              <a:pathLst>
                <a:path w="6851" h="18569" extrusionOk="0">
                  <a:moveTo>
                    <a:pt x="5860" y="1"/>
                  </a:moveTo>
                  <a:cubicBezTo>
                    <a:pt x="5860" y="1"/>
                    <a:pt x="3057" y="64"/>
                    <a:pt x="1" y="64"/>
                  </a:cubicBezTo>
                  <a:lnTo>
                    <a:pt x="1623" y="18569"/>
                  </a:lnTo>
                  <a:lnTo>
                    <a:pt x="6850" y="185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46656" y="3315889"/>
              <a:ext cx="445559" cy="66251"/>
            </a:xfrm>
            <a:custGeom>
              <a:avLst/>
              <a:gdLst/>
              <a:ahLst/>
              <a:cxnLst/>
              <a:rect l="l" t="t" r="r" b="b"/>
              <a:pathLst>
                <a:path w="8938" h="1329" extrusionOk="0">
                  <a:moveTo>
                    <a:pt x="1" y="85"/>
                  </a:moveTo>
                  <a:lnTo>
                    <a:pt x="1" y="1328"/>
                  </a:lnTo>
                  <a:lnTo>
                    <a:pt x="8937" y="1328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4146" y="3317982"/>
              <a:ext cx="90428" cy="64157"/>
            </a:xfrm>
            <a:custGeom>
              <a:avLst/>
              <a:gdLst/>
              <a:ahLst/>
              <a:cxnLst/>
              <a:rect l="l" t="t" r="r" b="b"/>
              <a:pathLst>
                <a:path w="1814" h="1287" extrusionOk="0">
                  <a:moveTo>
                    <a:pt x="1" y="1286"/>
                  </a:moveTo>
                  <a:lnTo>
                    <a:pt x="338" y="0"/>
                  </a:lnTo>
                  <a:lnTo>
                    <a:pt x="1813" y="0"/>
                  </a:lnTo>
                  <a:lnTo>
                    <a:pt x="1497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03231" y="3317982"/>
              <a:ext cx="41027" cy="64157"/>
            </a:xfrm>
            <a:custGeom>
              <a:avLst/>
              <a:gdLst/>
              <a:ahLst/>
              <a:cxnLst/>
              <a:rect l="l" t="t" r="r" b="b"/>
              <a:pathLst>
                <a:path w="823" h="1287" extrusionOk="0">
                  <a:moveTo>
                    <a:pt x="0" y="0"/>
                  </a:moveTo>
                  <a:lnTo>
                    <a:pt x="822" y="0"/>
                  </a:lnTo>
                  <a:lnTo>
                    <a:pt x="822" y="1286"/>
                  </a:lnTo>
                  <a:lnTo>
                    <a:pt x="0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54521" y="3315889"/>
              <a:ext cx="31555" cy="66251"/>
            </a:xfrm>
            <a:custGeom>
              <a:avLst/>
              <a:gdLst/>
              <a:ahLst/>
              <a:cxnLst/>
              <a:rect l="l" t="t" r="r" b="b"/>
              <a:pathLst>
                <a:path w="633" h="1329" extrusionOk="0">
                  <a:moveTo>
                    <a:pt x="0" y="1328"/>
                  </a:moveTo>
                  <a:lnTo>
                    <a:pt x="295" y="64"/>
                  </a:lnTo>
                  <a:lnTo>
                    <a:pt x="632" y="0"/>
                  </a:lnTo>
                  <a:lnTo>
                    <a:pt x="169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76067" y="3320076"/>
              <a:ext cx="34745" cy="62063"/>
            </a:xfrm>
            <a:custGeom>
              <a:avLst/>
              <a:gdLst/>
              <a:ahLst/>
              <a:cxnLst/>
              <a:rect l="l" t="t" r="r" b="b"/>
              <a:pathLst>
                <a:path w="697" h="1245" extrusionOk="0">
                  <a:moveTo>
                    <a:pt x="696" y="1244"/>
                  </a:moveTo>
                  <a:lnTo>
                    <a:pt x="359" y="1"/>
                  </a:lnTo>
                  <a:lnTo>
                    <a:pt x="1" y="1"/>
                  </a:lnTo>
                  <a:lnTo>
                    <a:pt x="127" y="124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6645" y="3254923"/>
              <a:ext cx="414004" cy="89381"/>
            </a:xfrm>
            <a:custGeom>
              <a:avLst/>
              <a:gdLst/>
              <a:ahLst/>
              <a:cxnLst/>
              <a:rect l="l" t="t" r="r" b="b"/>
              <a:pathLst>
                <a:path w="8305" h="1793" extrusionOk="0">
                  <a:moveTo>
                    <a:pt x="0" y="802"/>
                  </a:moveTo>
                  <a:cubicBezTo>
                    <a:pt x="0" y="802"/>
                    <a:pt x="5501" y="1792"/>
                    <a:pt x="8304" y="1"/>
                  </a:cubicBezTo>
                  <a:lnTo>
                    <a:pt x="8220" y="1308"/>
                  </a:lnTo>
                  <a:lnTo>
                    <a:pt x="42" y="130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707012" y="2381871"/>
              <a:ext cx="35792" cy="864748"/>
            </a:xfrm>
            <a:custGeom>
              <a:avLst/>
              <a:gdLst/>
              <a:ahLst/>
              <a:cxnLst/>
              <a:rect l="l" t="t" r="r" b="b"/>
              <a:pathLst>
                <a:path w="718" h="17347" extrusionOk="0">
                  <a:moveTo>
                    <a:pt x="570" y="1"/>
                  </a:moveTo>
                  <a:lnTo>
                    <a:pt x="549" y="780"/>
                  </a:lnTo>
                  <a:lnTo>
                    <a:pt x="675" y="802"/>
                  </a:lnTo>
                  <a:lnTo>
                    <a:pt x="717" y="1"/>
                  </a:lnTo>
                  <a:close/>
                  <a:moveTo>
                    <a:pt x="528" y="1834"/>
                  </a:moveTo>
                  <a:lnTo>
                    <a:pt x="486" y="2635"/>
                  </a:lnTo>
                  <a:lnTo>
                    <a:pt x="633" y="2635"/>
                  </a:lnTo>
                  <a:lnTo>
                    <a:pt x="654" y="1834"/>
                  </a:lnTo>
                  <a:close/>
                  <a:moveTo>
                    <a:pt x="465" y="3689"/>
                  </a:moveTo>
                  <a:lnTo>
                    <a:pt x="422" y="4469"/>
                  </a:lnTo>
                  <a:lnTo>
                    <a:pt x="570" y="4469"/>
                  </a:lnTo>
                  <a:lnTo>
                    <a:pt x="591" y="3689"/>
                  </a:lnTo>
                  <a:close/>
                  <a:moveTo>
                    <a:pt x="401" y="5523"/>
                  </a:moveTo>
                  <a:lnTo>
                    <a:pt x="359" y="6302"/>
                  </a:lnTo>
                  <a:lnTo>
                    <a:pt x="507" y="6302"/>
                  </a:lnTo>
                  <a:lnTo>
                    <a:pt x="528" y="5523"/>
                  </a:lnTo>
                  <a:close/>
                  <a:moveTo>
                    <a:pt x="338" y="7356"/>
                  </a:moveTo>
                  <a:lnTo>
                    <a:pt x="296" y="8136"/>
                  </a:lnTo>
                  <a:lnTo>
                    <a:pt x="443" y="8157"/>
                  </a:lnTo>
                  <a:lnTo>
                    <a:pt x="465" y="7356"/>
                  </a:lnTo>
                  <a:close/>
                  <a:moveTo>
                    <a:pt x="275" y="9190"/>
                  </a:moveTo>
                  <a:lnTo>
                    <a:pt x="233" y="9991"/>
                  </a:lnTo>
                  <a:lnTo>
                    <a:pt x="380" y="9991"/>
                  </a:lnTo>
                  <a:lnTo>
                    <a:pt x="401" y="9211"/>
                  </a:lnTo>
                  <a:lnTo>
                    <a:pt x="275" y="9190"/>
                  </a:lnTo>
                  <a:close/>
                  <a:moveTo>
                    <a:pt x="212" y="11045"/>
                  </a:moveTo>
                  <a:lnTo>
                    <a:pt x="169" y="11824"/>
                  </a:lnTo>
                  <a:lnTo>
                    <a:pt x="317" y="11824"/>
                  </a:lnTo>
                  <a:lnTo>
                    <a:pt x="338" y="11045"/>
                  </a:lnTo>
                  <a:close/>
                  <a:moveTo>
                    <a:pt x="148" y="12878"/>
                  </a:moveTo>
                  <a:lnTo>
                    <a:pt x="127" y="13658"/>
                  </a:lnTo>
                  <a:lnTo>
                    <a:pt x="254" y="13658"/>
                  </a:lnTo>
                  <a:lnTo>
                    <a:pt x="275" y="12878"/>
                  </a:lnTo>
                  <a:close/>
                  <a:moveTo>
                    <a:pt x="85" y="14712"/>
                  </a:moveTo>
                  <a:lnTo>
                    <a:pt x="64" y="15513"/>
                  </a:lnTo>
                  <a:lnTo>
                    <a:pt x="191" y="15513"/>
                  </a:lnTo>
                  <a:lnTo>
                    <a:pt x="212" y="14712"/>
                  </a:lnTo>
                  <a:close/>
                  <a:moveTo>
                    <a:pt x="22" y="16545"/>
                  </a:moveTo>
                  <a:lnTo>
                    <a:pt x="1" y="17346"/>
                  </a:lnTo>
                  <a:lnTo>
                    <a:pt x="127" y="17346"/>
                  </a:lnTo>
                  <a:lnTo>
                    <a:pt x="148" y="16566"/>
                  </a:lnTo>
                  <a:lnTo>
                    <a:pt x="22" y="165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703872" y="3299090"/>
              <a:ext cx="7428" cy="19990"/>
            </a:xfrm>
            <a:custGeom>
              <a:avLst/>
              <a:gdLst/>
              <a:ahLst/>
              <a:cxnLst/>
              <a:rect l="l" t="t" r="r" b="b"/>
              <a:pathLst>
                <a:path w="149" h="401" extrusionOk="0">
                  <a:moveTo>
                    <a:pt x="22" y="0"/>
                  </a:moveTo>
                  <a:lnTo>
                    <a:pt x="1" y="379"/>
                  </a:lnTo>
                  <a:lnTo>
                    <a:pt x="148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024299" y="2786344"/>
              <a:ext cx="285840" cy="285840"/>
            </a:xfrm>
            <a:custGeom>
              <a:avLst/>
              <a:gdLst/>
              <a:ahLst/>
              <a:cxnLst/>
              <a:rect l="l" t="t" r="r" b="b"/>
              <a:pathLst>
                <a:path w="5734" h="5734" extrusionOk="0">
                  <a:moveTo>
                    <a:pt x="5354" y="2193"/>
                  </a:moveTo>
                  <a:cubicBezTo>
                    <a:pt x="5734" y="3563"/>
                    <a:pt x="4912" y="4996"/>
                    <a:pt x="3542" y="5354"/>
                  </a:cubicBezTo>
                  <a:cubicBezTo>
                    <a:pt x="2172" y="5734"/>
                    <a:pt x="739" y="4912"/>
                    <a:pt x="380" y="3542"/>
                  </a:cubicBezTo>
                  <a:cubicBezTo>
                    <a:pt x="1" y="2172"/>
                    <a:pt x="823" y="739"/>
                    <a:pt x="2193" y="380"/>
                  </a:cubicBezTo>
                  <a:cubicBezTo>
                    <a:pt x="3563" y="1"/>
                    <a:pt x="4996" y="823"/>
                    <a:pt x="5354" y="2193"/>
                  </a:cubicBezTo>
                  <a:close/>
                </a:path>
              </a:pathLst>
            </a:custGeom>
            <a:solidFill>
              <a:srgbClr val="ED5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095782" y="2795816"/>
              <a:ext cx="89331" cy="36839"/>
            </a:xfrm>
            <a:custGeom>
              <a:avLst/>
              <a:gdLst/>
              <a:ahLst/>
              <a:cxnLst/>
              <a:rect l="l" t="t" r="r" b="b"/>
              <a:pathLst>
                <a:path w="1792" h="739" extrusionOk="0">
                  <a:moveTo>
                    <a:pt x="1791" y="127"/>
                  </a:moveTo>
                  <a:cubicBezTo>
                    <a:pt x="1791" y="127"/>
                    <a:pt x="843" y="1"/>
                    <a:pt x="0" y="738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210285" y="2808427"/>
              <a:ext cx="30508" cy="86191"/>
            </a:xfrm>
            <a:custGeom>
              <a:avLst/>
              <a:gdLst/>
              <a:ahLst/>
              <a:cxnLst/>
              <a:rect l="l" t="t" r="r" b="b"/>
              <a:pathLst>
                <a:path w="612" h="1729" extrusionOk="0">
                  <a:moveTo>
                    <a:pt x="0" y="1"/>
                  </a:moveTo>
                  <a:cubicBezTo>
                    <a:pt x="0" y="1"/>
                    <a:pt x="612" y="1012"/>
                    <a:pt x="548" y="172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233365" y="2818945"/>
              <a:ext cx="43170" cy="71485"/>
            </a:xfrm>
            <a:custGeom>
              <a:avLst/>
              <a:gdLst/>
              <a:ahLst/>
              <a:cxnLst/>
              <a:rect l="l" t="t" r="r" b="b"/>
              <a:pathLst>
                <a:path w="866" h="1434" extrusionOk="0">
                  <a:moveTo>
                    <a:pt x="1" y="0"/>
                  </a:moveTo>
                  <a:cubicBezTo>
                    <a:pt x="1" y="0"/>
                    <a:pt x="865" y="759"/>
                    <a:pt x="823" y="143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91342" y="2877767"/>
              <a:ext cx="257475" cy="257475"/>
            </a:xfrm>
            <a:custGeom>
              <a:avLst/>
              <a:gdLst/>
              <a:ahLst/>
              <a:cxnLst/>
              <a:rect l="l" t="t" r="r" b="b"/>
              <a:pathLst>
                <a:path w="5165" h="5165" extrusionOk="0">
                  <a:moveTo>
                    <a:pt x="5165" y="2572"/>
                  </a:moveTo>
                  <a:cubicBezTo>
                    <a:pt x="5165" y="4005"/>
                    <a:pt x="4005" y="5164"/>
                    <a:pt x="2572" y="5164"/>
                  </a:cubicBezTo>
                  <a:cubicBezTo>
                    <a:pt x="1160" y="5164"/>
                    <a:pt x="1" y="4005"/>
                    <a:pt x="1" y="2572"/>
                  </a:cubicBezTo>
                  <a:cubicBezTo>
                    <a:pt x="1" y="1160"/>
                    <a:pt x="1160" y="1"/>
                    <a:pt x="2572" y="1"/>
                  </a:cubicBezTo>
                  <a:cubicBezTo>
                    <a:pt x="4005" y="1"/>
                    <a:pt x="5165" y="1160"/>
                    <a:pt x="5165" y="2572"/>
                  </a:cubicBezTo>
                  <a:close/>
                </a:path>
              </a:pathLst>
            </a:custGeom>
            <a:solidFill>
              <a:srgbClr val="FF7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275437" y="2869343"/>
              <a:ext cx="94565" cy="25274"/>
            </a:xfrm>
            <a:custGeom>
              <a:avLst/>
              <a:gdLst/>
              <a:ahLst/>
              <a:cxnLst/>
              <a:rect l="l" t="t" r="r" b="b"/>
              <a:pathLst>
                <a:path w="1897" h="507" extrusionOk="0">
                  <a:moveTo>
                    <a:pt x="1897" y="359"/>
                  </a:moveTo>
                  <a:cubicBezTo>
                    <a:pt x="1897" y="359"/>
                    <a:pt x="1012" y="1"/>
                    <a:pt x="0" y="507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393080" y="2899850"/>
              <a:ext cx="15802" cy="90378"/>
            </a:xfrm>
            <a:custGeom>
              <a:avLst/>
              <a:gdLst/>
              <a:ahLst/>
              <a:cxnLst/>
              <a:rect l="l" t="t" r="r" b="b"/>
              <a:pathLst>
                <a:path w="317" h="1813" extrusionOk="0">
                  <a:moveTo>
                    <a:pt x="1" y="0"/>
                  </a:moveTo>
                  <a:cubicBezTo>
                    <a:pt x="1" y="0"/>
                    <a:pt x="317" y="1159"/>
                    <a:pt x="64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411972" y="2916649"/>
              <a:ext cx="31605" cy="80956"/>
            </a:xfrm>
            <a:custGeom>
              <a:avLst/>
              <a:gdLst/>
              <a:ahLst/>
              <a:cxnLst/>
              <a:rect l="l" t="t" r="r" b="b"/>
              <a:pathLst>
                <a:path w="634" h="1624" extrusionOk="0">
                  <a:moveTo>
                    <a:pt x="1" y="0"/>
                  </a:moveTo>
                  <a:cubicBezTo>
                    <a:pt x="1" y="0"/>
                    <a:pt x="633" y="949"/>
                    <a:pt x="444" y="16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877245" y="2860968"/>
              <a:ext cx="292121" cy="291074"/>
            </a:xfrm>
            <a:custGeom>
              <a:avLst/>
              <a:gdLst/>
              <a:ahLst/>
              <a:cxnLst/>
              <a:rect l="l" t="t" r="r" b="b"/>
              <a:pathLst>
                <a:path w="5860" h="5839" extrusionOk="0">
                  <a:moveTo>
                    <a:pt x="5016" y="1391"/>
                  </a:moveTo>
                  <a:cubicBezTo>
                    <a:pt x="5859" y="2529"/>
                    <a:pt x="5606" y="4152"/>
                    <a:pt x="4468" y="4995"/>
                  </a:cubicBezTo>
                  <a:cubicBezTo>
                    <a:pt x="3309" y="5838"/>
                    <a:pt x="1686" y="5586"/>
                    <a:pt x="843" y="4447"/>
                  </a:cubicBezTo>
                  <a:cubicBezTo>
                    <a:pt x="0" y="3288"/>
                    <a:pt x="253" y="1686"/>
                    <a:pt x="1391" y="843"/>
                  </a:cubicBezTo>
                  <a:cubicBezTo>
                    <a:pt x="2550" y="0"/>
                    <a:pt x="4173" y="232"/>
                    <a:pt x="5016" y="1391"/>
                  </a:cubicBezTo>
                  <a:close/>
                </a:path>
              </a:pathLst>
            </a:custGeom>
            <a:solidFill>
              <a:srgbClr val="FF7C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921362" y="2880908"/>
              <a:ext cx="71485" cy="61016"/>
            </a:xfrm>
            <a:custGeom>
              <a:avLst/>
              <a:gdLst/>
              <a:ahLst/>
              <a:cxnLst/>
              <a:rect l="l" t="t" r="r" b="b"/>
              <a:pathLst>
                <a:path w="1434" h="1224" extrusionOk="0">
                  <a:moveTo>
                    <a:pt x="1434" y="1"/>
                  </a:moveTo>
                  <a:cubicBezTo>
                    <a:pt x="1434" y="1"/>
                    <a:pt x="506" y="233"/>
                    <a:pt x="0" y="12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019065" y="2877767"/>
              <a:ext cx="56779" cy="70438"/>
            </a:xfrm>
            <a:custGeom>
              <a:avLst/>
              <a:gdLst/>
              <a:ahLst/>
              <a:cxnLst/>
              <a:rect l="l" t="t" r="r" b="b"/>
              <a:pathLst>
                <a:path w="1139" h="1413" extrusionOk="0">
                  <a:moveTo>
                    <a:pt x="0" y="1"/>
                  </a:moveTo>
                  <a:cubicBezTo>
                    <a:pt x="0" y="1"/>
                    <a:pt x="949" y="738"/>
                    <a:pt x="1139" y="14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044288" y="2878814"/>
              <a:ext cx="65204" cy="52592"/>
            </a:xfrm>
            <a:custGeom>
              <a:avLst/>
              <a:gdLst/>
              <a:ahLst/>
              <a:cxnLst/>
              <a:rect l="l" t="t" r="r" b="b"/>
              <a:pathLst>
                <a:path w="1308" h="1055" extrusionOk="0">
                  <a:moveTo>
                    <a:pt x="0" y="1"/>
                  </a:moveTo>
                  <a:cubicBezTo>
                    <a:pt x="0" y="1"/>
                    <a:pt x="1075" y="401"/>
                    <a:pt x="1307" y="1054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304848" y="2906131"/>
              <a:ext cx="257425" cy="257475"/>
            </a:xfrm>
            <a:custGeom>
              <a:avLst/>
              <a:gdLst/>
              <a:ahLst/>
              <a:cxnLst/>
              <a:rect l="l" t="t" r="r" b="b"/>
              <a:pathLst>
                <a:path w="5164" h="5165" extrusionOk="0">
                  <a:moveTo>
                    <a:pt x="5164" y="2593"/>
                  </a:moveTo>
                  <a:cubicBezTo>
                    <a:pt x="5164" y="4005"/>
                    <a:pt x="4005" y="5164"/>
                    <a:pt x="2571" y="5164"/>
                  </a:cubicBezTo>
                  <a:cubicBezTo>
                    <a:pt x="1159" y="5164"/>
                    <a:pt x="0" y="4005"/>
                    <a:pt x="0" y="2593"/>
                  </a:cubicBezTo>
                  <a:cubicBezTo>
                    <a:pt x="0" y="1160"/>
                    <a:pt x="1159" y="1"/>
                    <a:pt x="2571" y="1"/>
                  </a:cubicBezTo>
                  <a:cubicBezTo>
                    <a:pt x="4005" y="1"/>
                    <a:pt x="5164" y="1160"/>
                    <a:pt x="5164" y="2593"/>
                  </a:cubicBezTo>
                  <a:close/>
                </a:path>
              </a:pathLst>
            </a:custGeom>
            <a:solidFill>
              <a:srgbClr val="FF7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388892" y="2897757"/>
              <a:ext cx="94615" cy="25224"/>
            </a:xfrm>
            <a:custGeom>
              <a:avLst/>
              <a:gdLst/>
              <a:ahLst/>
              <a:cxnLst/>
              <a:rect l="l" t="t" r="r" b="b"/>
              <a:pathLst>
                <a:path w="1898" h="506" extrusionOk="0">
                  <a:moveTo>
                    <a:pt x="1897" y="379"/>
                  </a:moveTo>
                  <a:cubicBezTo>
                    <a:pt x="1897" y="379"/>
                    <a:pt x="1012" y="0"/>
                    <a:pt x="0" y="506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506535" y="2929261"/>
              <a:ext cx="16849" cy="90378"/>
            </a:xfrm>
            <a:custGeom>
              <a:avLst/>
              <a:gdLst/>
              <a:ahLst/>
              <a:cxnLst/>
              <a:rect l="l" t="t" r="r" b="b"/>
              <a:pathLst>
                <a:path w="338" h="1813" extrusionOk="0">
                  <a:moveTo>
                    <a:pt x="1" y="0"/>
                  </a:moveTo>
                  <a:cubicBezTo>
                    <a:pt x="1" y="0"/>
                    <a:pt x="338" y="1159"/>
                    <a:pt x="85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525478" y="2946060"/>
              <a:ext cx="31555" cy="79910"/>
            </a:xfrm>
            <a:custGeom>
              <a:avLst/>
              <a:gdLst/>
              <a:ahLst/>
              <a:cxnLst/>
              <a:rect l="l" t="t" r="r" b="b"/>
              <a:pathLst>
                <a:path w="633" h="1603" extrusionOk="0">
                  <a:moveTo>
                    <a:pt x="0" y="1"/>
                  </a:moveTo>
                  <a:cubicBezTo>
                    <a:pt x="0" y="1"/>
                    <a:pt x="632" y="949"/>
                    <a:pt x="443" y="1602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854116" y="3016447"/>
              <a:ext cx="125074" cy="83050"/>
            </a:xfrm>
            <a:custGeom>
              <a:avLst/>
              <a:gdLst/>
              <a:ahLst/>
              <a:cxnLst/>
              <a:rect l="l" t="t" r="r" b="b"/>
              <a:pathLst>
                <a:path w="2509" h="1666" extrusionOk="0">
                  <a:moveTo>
                    <a:pt x="1" y="64"/>
                  </a:moveTo>
                  <a:cubicBezTo>
                    <a:pt x="1" y="64"/>
                    <a:pt x="1328" y="1666"/>
                    <a:pt x="25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83526" y="3183490"/>
              <a:ext cx="82003" cy="87287"/>
            </a:xfrm>
            <a:custGeom>
              <a:avLst/>
              <a:gdLst/>
              <a:ahLst/>
              <a:cxnLst/>
              <a:rect l="l" t="t" r="r" b="b"/>
              <a:pathLst>
                <a:path w="1645" h="1751" extrusionOk="0">
                  <a:moveTo>
                    <a:pt x="232" y="1"/>
                  </a:moveTo>
                  <a:cubicBezTo>
                    <a:pt x="232" y="1"/>
                    <a:pt x="1" y="823"/>
                    <a:pt x="1645" y="17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024299" y="2790707"/>
              <a:ext cx="285840" cy="285840"/>
            </a:xfrm>
            <a:custGeom>
              <a:avLst/>
              <a:gdLst/>
              <a:ahLst/>
              <a:cxnLst/>
              <a:rect l="l" t="t" r="r" b="b"/>
              <a:pathLst>
                <a:path w="5734" h="5734" extrusionOk="0">
                  <a:moveTo>
                    <a:pt x="5354" y="2193"/>
                  </a:moveTo>
                  <a:cubicBezTo>
                    <a:pt x="5734" y="3563"/>
                    <a:pt x="4912" y="4996"/>
                    <a:pt x="3542" y="5354"/>
                  </a:cubicBezTo>
                  <a:cubicBezTo>
                    <a:pt x="2172" y="5734"/>
                    <a:pt x="739" y="4912"/>
                    <a:pt x="380" y="3542"/>
                  </a:cubicBezTo>
                  <a:cubicBezTo>
                    <a:pt x="1" y="2172"/>
                    <a:pt x="823" y="739"/>
                    <a:pt x="2193" y="380"/>
                  </a:cubicBezTo>
                  <a:cubicBezTo>
                    <a:pt x="3563" y="1"/>
                    <a:pt x="4996" y="823"/>
                    <a:pt x="5354" y="2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095782" y="2800178"/>
              <a:ext cx="89331" cy="36839"/>
            </a:xfrm>
            <a:custGeom>
              <a:avLst/>
              <a:gdLst/>
              <a:ahLst/>
              <a:cxnLst/>
              <a:rect l="l" t="t" r="r" b="b"/>
              <a:pathLst>
                <a:path w="1792" h="739" extrusionOk="0">
                  <a:moveTo>
                    <a:pt x="1791" y="127"/>
                  </a:moveTo>
                  <a:cubicBezTo>
                    <a:pt x="1791" y="127"/>
                    <a:pt x="843" y="1"/>
                    <a:pt x="0" y="73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210285" y="2812790"/>
              <a:ext cx="30508" cy="86191"/>
            </a:xfrm>
            <a:custGeom>
              <a:avLst/>
              <a:gdLst/>
              <a:ahLst/>
              <a:cxnLst/>
              <a:rect l="l" t="t" r="r" b="b"/>
              <a:pathLst>
                <a:path w="612" h="1729" extrusionOk="0">
                  <a:moveTo>
                    <a:pt x="0" y="1"/>
                  </a:moveTo>
                  <a:cubicBezTo>
                    <a:pt x="0" y="1"/>
                    <a:pt x="612" y="1012"/>
                    <a:pt x="548" y="172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233365" y="2823308"/>
              <a:ext cx="43170" cy="71485"/>
            </a:xfrm>
            <a:custGeom>
              <a:avLst/>
              <a:gdLst/>
              <a:ahLst/>
              <a:cxnLst/>
              <a:rect l="l" t="t" r="r" b="b"/>
              <a:pathLst>
                <a:path w="866" h="1434" extrusionOk="0">
                  <a:moveTo>
                    <a:pt x="1" y="0"/>
                  </a:moveTo>
                  <a:cubicBezTo>
                    <a:pt x="1" y="0"/>
                    <a:pt x="865" y="759"/>
                    <a:pt x="823" y="143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191342" y="2882130"/>
              <a:ext cx="257475" cy="257475"/>
            </a:xfrm>
            <a:custGeom>
              <a:avLst/>
              <a:gdLst/>
              <a:ahLst/>
              <a:cxnLst/>
              <a:rect l="l" t="t" r="r" b="b"/>
              <a:pathLst>
                <a:path w="5165" h="5165" extrusionOk="0">
                  <a:moveTo>
                    <a:pt x="5165" y="2572"/>
                  </a:moveTo>
                  <a:cubicBezTo>
                    <a:pt x="5165" y="4005"/>
                    <a:pt x="4005" y="5164"/>
                    <a:pt x="2572" y="5164"/>
                  </a:cubicBezTo>
                  <a:cubicBezTo>
                    <a:pt x="1160" y="5164"/>
                    <a:pt x="1" y="4005"/>
                    <a:pt x="1" y="2572"/>
                  </a:cubicBezTo>
                  <a:cubicBezTo>
                    <a:pt x="1" y="1160"/>
                    <a:pt x="1160" y="1"/>
                    <a:pt x="2572" y="1"/>
                  </a:cubicBezTo>
                  <a:cubicBezTo>
                    <a:pt x="4005" y="1"/>
                    <a:pt x="5165" y="1160"/>
                    <a:pt x="5165" y="25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275437" y="2873705"/>
              <a:ext cx="94565" cy="25274"/>
            </a:xfrm>
            <a:custGeom>
              <a:avLst/>
              <a:gdLst/>
              <a:ahLst/>
              <a:cxnLst/>
              <a:rect l="l" t="t" r="r" b="b"/>
              <a:pathLst>
                <a:path w="1897" h="507" extrusionOk="0">
                  <a:moveTo>
                    <a:pt x="1897" y="359"/>
                  </a:moveTo>
                  <a:cubicBezTo>
                    <a:pt x="1897" y="359"/>
                    <a:pt x="1012" y="1"/>
                    <a:pt x="0" y="5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393080" y="2899850"/>
              <a:ext cx="15802" cy="90378"/>
            </a:xfrm>
            <a:custGeom>
              <a:avLst/>
              <a:gdLst/>
              <a:ahLst/>
              <a:cxnLst/>
              <a:rect l="l" t="t" r="r" b="b"/>
              <a:pathLst>
                <a:path w="317" h="1813" extrusionOk="0">
                  <a:moveTo>
                    <a:pt x="1" y="0"/>
                  </a:moveTo>
                  <a:cubicBezTo>
                    <a:pt x="1" y="0"/>
                    <a:pt x="317" y="1159"/>
                    <a:pt x="64" y="181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411972" y="2916649"/>
              <a:ext cx="31605" cy="80956"/>
            </a:xfrm>
            <a:custGeom>
              <a:avLst/>
              <a:gdLst/>
              <a:ahLst/>
              <a:cxnLst/>
              <a:rect l="l" t="t" r="r" b="b"/>
              <a:pathLst>
                <a:path w="634" h="1624" extrusionOk="0">
                  <a:moveTo>
                    <a:pt x="1" y="0"/>
                  </a:moveTo>
                  <a:cubicBezTo>
                    <a:pt x="1" y="0"/>
                    <a:pt x="633" y="949"/>
                    <a:pt x="444" y="1623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77245" y="2865331"/>
              <a:ext cx="292121" cy="291074"/>
            </a:xfrm>
            <a:custGeom>
              <a:avLst/>
              <a:gdLst/>
              <a:ahLst/>
              <a:cxnLst/>
              <a:rect l="l" t="t" r="r" b="b"/>
              <a:pathLst>
                <a:path w="5860" h="5839" extrusionOk="0">
                  <a:moveTo>
                    <a:pt x="5016" y="1391"/>
                  </a:moveTo>
                  <a:cubicBezTo>
                    <a:pt x="5859" y="2529"/>
                    <a:pt x="5606" y="4152"/>
                    <a:pt x="4468" y="4995"/>
                  </a:cubicBezTo>
                  <a:cubicBezTo>
                    <a:pt x="3309" y="5838"/>
                    <a:pt x="1686" y="5586"/>
                    <a:pt x="843" y="4447"/>
                  </a:cubicBezTo>
                  <a:cubicBezTo>
                    <a:pt x="0" y="3288"/>
                    <a:pt x="253" y="1686"/>
                    <a:pt x="1391" y="843"/>
                  </a:cubicBezTo>
                  <a:cubicBezTo>
                    <a:pt x="2550" y="0"/>
                    <a:pt x="4173" y="232"/>
                    <a:pt x="5016" y="13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921362" y="2885270"/>
              <a:ext cx="71485" cy="61016"/>
            </a:xfrm>
            <a:custGeom>
              <a:avLst/>
              <a:gdLst/>
              <a:ahLst/>
              <a:cxnLst/>
              <a:rect l="l" t="t" r="r" b="b"/>
              <a:pathLst>
                <a:path w="1434" h="1224" extrusionOk="0">
                  <a:moveTo>
                    <a:pt x="1434" y="1"/>
                  </a:moveTo>
                  <a:cubicBezTo>
                    <a:pt x="1434" y="1"/>
                    <a:pt x="506" y="233"/>
                    <a:pt x="0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019065" y="2882130"/>
              <a:ext cx="56779" cy="70438"/>
            </a:xfrm>
            <a:custGeom>
              <a:avLst/>
              <a:gdLst/>
              <a:ahLst/>
              <a:cxnLst/>
              <a:rect l="l" t="t" r="r" b="b"/>
              <a:pathLst>
                <a:path w="1139" h="1413" extrusionOk="0">
                  <a:moveTo>
                    <a:pt x="0" y="1"/>
                  </a:moveTo>
                  <a:cubicBezTo>
                    <a:pt x="0" y="1"/>
                    <a:pt x="949" y="738"/>
                    <a:pt x="1139" y="141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044288" y="2883177"/>
              <a:ext cx="65204" cy="52592"/>
            </a:xfrm>
            <a:custGeom>
              <a:avLst/>
              <a:gdLst/>
              <a:ahLst/>
              <a:cxnLst/>
              <a:rect l="l" t="t" r="r" b="b"/>
              <a:pathLst>
                <a:path w="1308" h="1055" extrusionOk="0">
                  <a:moveTo>
                    <a:pt x="0" y="1"/>
                  </a:moveTo>
                  <a:cubicBezTo>
                    <a:pt x="0" y="1"/>
                    <a:pt x="1075" y="401"/>
                    <a:pt x="1307" y="105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1304848" y="2910494"/>
              <a:ext cx="257425" cy="257475"/>
            </a:xfrm>
            <a:custGeom>
              <a:avLst/>
              <a:gdLst/>
              <a:ahLst/>
              <a:cxnLst/>
              <a:rect l="l" t="t" r="r" b="b"/>
              <a:pathLst>
                <a:path w="5164" h="5165" extrusionOk="0">
                  <a:moveTo>
                    <a:pt x="5164" y="2593"/>
                  </a:moveTo>
                  <a:cubicBezTo>
                    <a:pt x="5164" y="4005"/>
                    <a:pt x="4005" y="5164"/>
                    <a:pt x="2571" y="5164"/>
                  </a:cubicBezTo>
                  <a:cubicBezTo>
                    <a:pt x="1159" y="5164"/>
                    <a:pt x="0" y="4005"/>
                    <a:pt x="0" y="2593"/>
                  </a:cubicBezTo>
                  <a:cubicBezTo>
                    <a:pt x="0" y="1160"/>
                    <a:pt x="1159" y="1"/>
                    <a:pt x="2571" y="1"/>
                  </a:cubicBezTo>
                  <a:cubicBezTo>
                    <a:pt x="4005" y="1"/>
                    <a:pt x="5164" y="1160"/>
                    <a:pt x="5164" y="25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388892" y="2902119"/>
              <a:ext cx="94615" cy="25224"/>
            </a:xfrm>
            <a:custGeom>
              <a:avLst/>
              <a:gdLst/>
              <a:ahLst/>
              <a:cxnLst/>
              <a:rect l="l" t="t" r="r" b="b"/>
              <a:pathLst>
                <a:path w="1898" h="506" extrusionOk="0">
                  <a:moveTo>
                    <a:pt x="1897" y="379"/>
                  </a:moveTo>
                  <a:cubicBezTo>
                    <a:pt x="1897" y="379"/>
                    <a:pt x="1012" y="0"/>
                    <a:pt x="0" y="50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506535" y="2933624"/>
              <a:ext cx="16849" cy="90378"/>
            </a:xfrm>
            <a:custGeom>
              <a:avLst/>
              <a:gdLst/>
              <a:ahLst/>
              <a:cxnLst/>
              <a:rect l="l" t="t" r="r" b="b"/>
              <a:pathLst>
                <a:path w="338" h="1813" extrusionOk="0">
                  <a:moveTo>
                    <a:pt x="1" y="0"/>
                  </a:moveTo>
                  <a:cubicBezTo>
                    <a:pt x="1" y="0"/>
                    <a:pt x="338" y="1159"/>
                    <a:pt x="85" y="181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525478" y="2950423"/>
              <a:ext cx="31555" cy="79910"/>
            </a:xfrm>
            <a:custGeom>
              <a:avLst/>
              <a:gdLst/>
              <a:ahLst/>
              <a:cxnLst/>
              <a:rect l="l" t="t" r="r" b="b"/>
              <a:pathLst>
                <a:path w="633" h="1603" extrusionOk="0">
                  <a:moveTo>
                    <a:pt x="0" y="1"/>
                  </a:moveTo>
                  <a:cubicBezTo>
                    <a:pt x="0" y="1"/>
                    <a:pt x="632" y="949"/>
                    <a:pt x="443" y="16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80101" y="2169664"/>
              <a:ext cx="185990" cy="127167"/>
            </a:xfrm>
            <a:custGeom>
              <a:avLst/>
              <a:gdLst/>
              <a:ahLst/>
              <a:cxnLst/>
              <a:rect l="l" t="t" r="r" b="b"/>
              <a:pathLst>
                <a:path w="3731" h="2551" extrusionOk="0">
                  <a:moveTo>
                    <a:pt x="3668" y="2550"/>
                  </a:moveTo>
                  <a:lnTo>
                    <a:pt x="3415" y="2529"/>
                  </a:lnTo>
                  <a:cubicBezTo>
                    <a:pt x="3415" y="2529"/>
                    <a:pt x="3478" y="1223"/>
                    <a:pt x="2846" y="611"/>
                  </a:cubicBezTo>
                  <a:cubicBezTo>
                    <a:pt x="2593" y="380"/>
                    <a:pt x="2277" y="274"/>
                    <a:pt x="1897" y="295"/>
                  </a:cubicBezTo>
                  <a:cubicBezTo>
                    <a:pt x="274" y="422"/>
                    <a:pt x="295" y="2361"/>
                    <a:pt x="295" y="2445"/>
                  </a:cubicBezTo>
                  <a:lnTo>
                    <a:pt x="43" y="2445"/>
                  </a:lnTo>
                  <a:cubicBezTo>
                    <a:pt x="43" y="2424"/>
                    <a:pt x="0" y="190"/>
                    <a:pt x="1876" y="42"/>
                  </a:cubicBezTo>
                  <a:cubicBezTo>
                    <a:pt x="2340" y="0"/>
                    <a:pt x="2740" y="127"/>
                    <a:pt x="3035" y="422"/>
                  </a:cubicBezTo>
                  <a:cubicBezTo>
                    <a:pt x="3731" y="1117"/>
                    <a:pt x="3668" y="2487"/>
                    <a:pt x="3668" y="2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737520" y="2310437"/>
              <a:ext cx="7378" cy="19990"/>
            </a:xfrm>
            <a:custGeom>
              <a:avLst/>
              <a:gdLst/>
              <a:ahLst/>
              <a:cxnLst/>
              <a:rect l="l" t="t" r="r" b="b"/>
              <a:pathLst>
                <a:path w="148" h="401" extrusionOk="0">
                  <a:moveTo>
                    <a:pt x="21" y="0"/>
                  </a:moveTo>
                  <a:lnTo>
                    <a:pt x="0" y="380"/>
                  </a:lnTo>
                  <a:lnTo>
                    <a:pt x="127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78500" y="3007726"/>
              <a:ext cx="876263" cy="371470"/>
            </a:xfrm>
            <a:custGeom>
              <a:avLst/>
              <a:gdLst/>
              <a:ahLst/>
              <a:cxnLst/>
              <a:rect l="l" t="t" r="r" b="b"/>
              <a:pathLst>
                <a:path w="17578" h="8179" extrusionOk="0">
                  <a:moveTo>
                    <a:pt x="653" y="1"/>
                  </a:moveTo>
                  <a:lnTo>
                    <a:pt x="16629" y="1"/>
                  </a:lnTo>
                  <a:cubicBezTo>
                    <a:pt x="16629" y="1"/>
                    <a:pt x="17578" y="6344"/>
                    <a:pt x="11086" y="8178"/>
                  </a:cubicBezTo>
                  <a:lnTo>
                    <a:pt x="5754" y="8178"/>
                  </a:lnTo>
                  <a:cubicBezTo>
                    <a:pt x="5754" y="8178"/>
                    <a:pt x="0" y="6344"/>
                    <a:pt x="6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2"/>
          <p:cNvGrpSpPr/>
          <p:nvPr/>
        </p:nvGrpSpPr>
        <p:grpSpPr>
          <a:xfrm>
            <a:off x="3260725" y="2527397"/>
            <a:ext cx="439175" cy="905723"/>
            <a:chOff x="3260725" y="2527397"/>
            <a:chExt cx="439175" cy="905723"/>
          </a:xfrm>
        </p:grpSpPr>
        <p:sp>
          <p:nvSpPr>
            <p:cNvPr id="281" name="Google Shape;281;p2"/>
            <p:cNvSpPr/>
            <p:nvPr/>
          </p:nvSpPr>
          <p:spPr>
            <a:xfrm flipH="1">
              <a:off x="3425675" y="2589409"/>
              <a:ext cx="274225" cy="843711"/>
            </a:xfrm>
            <a:custGeom>
              <a:avLst/>
              <a:gdLst/>
              <a:ahLst/>
              <a:cxnLst/>
              <a:rect l="l" t="t" r="r" b="b"/>
              <a:pathLst>
                <a:path w="5501" h="16925" extrusionOk="0">
                  <a:moveTo>
                    <a:pt x="3499" y="4827"/>
                  </a:moveTo>
                  <a:lnTo>
                    <a:pt x="3667" y="3014"/>
                  </a:lnTo>
                  <a:lnTo>
                    <a:pt x="3815" y="3014"/>
                  </a:lnTo>
                  <a:lnTo>
                    <a:pt x="3815" y="2024"/>
                  </a:lnTo>
                  <a:lnTo>
                    <a:pt x="3351" y="2045"/>
                  </a:lnTo>
                  <a:lnTo>
                    <a:pt x="3457" y="0"/>
                  </a:lnTo>
                  <a:lnTo>
                    <a:pt x="1918" y="0"/>
                  </a:lnTo>
                  <a:lnTo>
                    <a:pt x="2002" y="2087"/>
                  </a:lnTo>
                  <a:lnTo>
                    <a:pt x="1497" y="2129"/>
                  </a:lnTo>
                  <a:lnTo>
                    <a:pt x="1539" y="3014"/>
                  </a:lnTo>
                  <a:lnTo>
                    <a:pt x="1686" y="3014"/>
                  </a:lnTo>
                  <a:lnTo>
                    <a:pt x="1792" y="4827"/>
                  </a:lnTo>
                  <a:cubicBezTo>
                    <a:pt x="1792" y="4827"/>
                    <a:pt x="0" y="5775"/>
                    <a:pt x="0" y="7398"/>
                  </a:cubicBezTo>
                  <a:lnTo>
                    <a:pt x="169" y="16924"/>
                  </a:lnTo>
                  <a:lnTo>
                    <a:pt x="5501" y="16924"/>
                  </a:lnTo>
                  <a:lnTo>
                    <a:pt x="5501" y="15112"/>
                  </a:lnTo>
                  <a:lnTo>
                    <a:pt x="5501" y="9569"/>
                  </a:lnTo>
                  <a:lnTo>
                    <a:pt x="5501" y="7124"/>
                  </a:lnTo>
                  <a:cubicBezTo>
                    <a:pt x="5501" y="7124"/>
                    <a:pt x="4995" y="5375"/>
                    <a:pt x="3499" y="48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flipH="1">
              <a:off x="3369949" y="2527397"/>
              <a:ext cx="82003" cy="124027"/>
            </a:xfrm>
            <a:custGeom>
              <a:avLst/>
              <a:gdLst/>
              <a:ahLst/>
              <a:cxnLst/>
              <a:rect l="l" t="t" r="r" b="b"/>
              <a:pathLst>
                <a:path w="1645" h="2488" extrusionOk="0">
                  <a:moveTo>
                    <a:pt x="84" y="2488"/>
                  </a:moveTo>
                  <a:lnTo>
                    <a:pt x="0" y="1"/>
                  </a:lnTo>
                  <a:lnTo>
                    <a:pt x="1644" y="1"/>
                  </a:lnTo>
                  <a:lnTo>
                    <a:pt x="1539" y="23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flipH="1">
              <a:off x="3260725" y="2784817"/>
              <a:ext cx="294215" cy="648299"/>
            </a:xfrm>
            <a:custGeom>
              <a:avLst/>
              <a:gdLst/>
              <a:ahLst/>
              <a:cxnLst/>
              <a:rect l="l" t="t" r="r" b="b"/>
              <a:pathLst>
                <a:path w="5902" h="13005" extrusionOk="0">
                  <a:moveTo>
                    <a:pt x="190" y="13004"/>
                  </a:moveTo>
                  <a:lnTo>
                    <a:pt x="5902" y="13004"/>
                  </a:lnTo>
                  <a:lnTo>
                    <a:pt x="5902" y="2488"/>
                  </a:lnTo>
                  <a:cubicBezTo>
                    <a:pt x="5902" y="2488"/>
                    <a:pt x="5375" y="591"/>
                    <a:pt x="3773" y="1"/>
                  </a:cubicBezTo>
                  <a:lnTo>
                    <a:pt x="1919" y="1"/>
                  </a:lnTo>
                  <a:cubicBezTo>
                    <a:pt x="1919" y="1"/>
                    <a:pt x="1" y="1033"/>
                    <a:pt x="1" y="2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flipH="1">
              <a:off x="3354196" y="2640903"/>
              <a:ext cx="113558" cy="143967"/>
            </a:xfrm>
            <a:custGeom>
              <a:avLst/>
              <a:gdLst/>
              <a:ahLst/>
              <a:cxnLst/>
              <a:rect l="l" t="t" r="r" b="b"/>
              <a:pathLst>
                <a:path w="2278" h="2888" extrusionOk="0">
                  <a:moveTo>
                    <a:pt x="170" y="2888"/>
                  </a:moveTo>
                  <a:lnTo>
                    <a:pt x="1" y="148"/>
                  </a:lnTo>
                  <a:lnTo>
                    <a:pt x="2277" y="0"/>
                  </a:lnTo>
                  <a:lnTo>
                    <a:pt x="2024" y="28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flipH="1">
              <a:off x="3350008" y="2635619"/>
              <a:ext cx="125074" cy="53639"/>
            </a:xfrm>
            <a:custGeom>
              <a:avLst/>
              <a:gdLst/>
              <a:ahLst/>
              <a:cxnLst/>
              <a:rect l="l" t="t" r="r" b="b"/>
              <a:pathLst>
                <a:path w="2509" h="1076" extrusionOk="0">
                  <a:moveTo>
                    <a:pt x="0" y="106"/>
                  </a:moveTo>
                  <a:lnTo>
                    <a:pt x="2508" y="1"/>
                  </a:lnTo>
                  <a:lnTo>
                    <a:pt x="2508" y="1076"/>
                  </a:lnTo>
                  <a:lnTo>
                    <a:pt x="64" y="10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flipH="1">
              <a:off x="3444572" y="2804756"/>
              <a:ext cx="98803" cy="607323"/>
            </a:xfrm>
            <a:custGeom>
              <a:avLst/>
              <a:gdLst/>
              <a:ahLst/>
              <a:cxnLst/>
              <a:rect l="l" t="t" r="r" b="b"/>
              <a:pathLst>
                <a:path w="1982" h="12183" extrusionOk="0">
                  <a:moveTo>
                    <a:pt x="1708" y="1"/>
                  </a:moveTo>
                  <a:cubicBezTo>
                    <a:pt x="1476" y="43"/>
                    <a:pt x="359" y="970"/>
                    <a:pt x="190" y="1750"/>
                  </a:cubicBezTo>
                  <a:cubicBezTo>
                    <a:pt x="0" y="2530"/>
                    <a:pt x="127" y="11319"/>
                    <a:pt x="464" y="11740"/>
                  </a:cubicBezTo>
                  <a:cubicBezTo>
                    <a:pt x="780" y="12183"/>
                    <a:pt x="1455" y="12035"/>
                    <a:pt x="1708" y="11551"/>
                  </a:cubicBezTo>
                  <a:cubicBezTo>
                    <a:pt x="1982" y="11066"/>
                    <a:pt x="1244" y="2762"/>
                    <a:pt x="1370" y="1898"/>
                  </a:cubicBezTo>
                  <a:cubicBezTo>
                    <a:pt x="1476" y="1034"/>
                    <a:pt x="1855" y="1"/>
                    <a:pt x="1708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flipH="1">
              <a:off x="3260726" y="3039046"/>
              <a:ext cx="253238" cy="305830"/>
            </a:xfrm>
            <a:custGeom>
              <a:avLst/>
              <a:gdLst/>
              <a:ahLst/>
              <a:cxnLst/>
              <a:rect l="l" t="t" r="r" b="b"/>
              <a:pathLst>
                <a:path w="5080" h="6135" extrusionOk="0">
                  <a:moveTo>
                    <a:pt x="1" y="1"/>
                  </a:moveTo>
                  <a:lnTo>
                    <a:pt x="5080" y="1"/>
                  </a:lnTo>
                  <a:lnTo>
                    <a:pt x="5080" y="5944"/>
                  </a:lnTo>
                  <a:lnTo>
                    <a:pt x="232" y="61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flipH="1">
              <a:off x="3292235" y="3130468"/>
              <a:ext cx="89331" cy="110368"/>
            </a:xfrm>
            <a:custGeom>
              <a:avLst/>
              <a:gdLst/>
              <a:ahLst/>
              <a:cxnLst/>
              <a:rect l="l" t="t" r="r" b="b"/>
              <a:pathLst>
                <a:path w="1792" h="2214" extrusionOk="0">
                  <a:moveTo>
                    <a:pt x="1539" y="1413"/>
                  </a:moveTo>
                  <a:cubicBezTo>
                    <a:pt x="1286" y="1940"/>
                    <a:pt x="801" y="2214"/>
                    <a:pt x="443" y="2045"/>
                  </a:cubicBezTo>
                  <a:cubicBezTo>
                    <a:pt x="106" y="1897"/>
                    <a:pt x="0" y="1328"/>
                    <a:pt x="253" y="801"/>
                  </a:cubicBezTo>
                  <a:cubicBezTo>
                    <a:pt x="506" y="275"/>
                    <a:pt x="991" y="1"/>
                    <a:pt x="1349" y="169"/>
                  </a:cubicBezTo>
                  <a:cubicBezTo>
                    <a:pt x="1707" y="317"/>
                    <a:pt x="1792" y="886"/>
                    <a:pt x="1539" y="1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flipH="1">
              <a:off x="3357387" y="3199808"/>
              <a:ext cx="99850" cy="103040"/>
            </a:xfrm>
            <a:custGeom>
              <a:avLst/>
              <a:gdLst/>
              <a:ahLst/>
              <a:cxnLst/>
              <a:rect l="l" t="t" r="r" b="b"/>
              <a:pathLst>
                <a:path w="2003" h="2067" extrusionOk="0">
                  <a:moveTo>
                    <a:pt x="1518" y="549"/>
                  </a:moveTo>
                  <a:cubicBezTo>
                    <a:pt x="1898" y="970"/>
                    <a:pt x="2003" y="1539"/>
                    <a:pt x="1708" y="1813"/>
                  </a:cubicBezTo>
                  <a:cubicBezTo>
                    <a:pt x="1413" y="2066"/>
                    <a:pt x="865" y="1940"/>
                    <a:pt x="464" y="1518"/>
                  </a:cubicBezTo>
                  <a:cubicBezTo>
                    <a:pt x="85" y="1097"/>
                    <a:pt x="1" y="527"/>
                    <a:pt x="275" y="275"/>
                  </a:cubicBezTo>
                  <a:cubicBezTo>
                    <a:pt x="570" y="1"/>
                    <a:pt x="1118" y="127"/>
                    <a:pt x="1518" y="5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6029974" y="2591984"/>
            <a:ext cx="1591739" cy="854211"/>
            <a:chOff x="6106174" y="2591984"/>
            <a:chExt cx="1591739" cy="854211"/>
          </a:xfrm>
        </p:grpSpPr>
        <p:sp>
          <p:nvSpPr>
            <p:cNvPr id="291" name="Google Shape;291;p2"/>
            <p:cNvSpPr/>
            <p:nvPr/>
          </p:nvSpPr>
          <p:spPr>
            <a:xfrm>
              <a:off x="6930871" y="2795816"/>
              <a:ext cx="767042" cy="256428"/>
            </a:xfrm>
            <a:custGeom>
              <a:avLst/>
              <a:gdLst/>
              <a:ahLst/>
              <a:cxnLst/>
              <a:rect l="l" t="t" r="r" b="b"/>
              <a:pathLst>
                <a:path w="15387" h="5144" extrusionOk="0">
                  <a:moveTo>
                    <a:pt x="212" y="5101"/>
                  </a:moveTo>
                  <a:lnTo>
                    <a:pt x="1" y="148"/>
                  </a:lnTo>
                  <a:lnTo>
                    <a:pt x="15344" y="1"/>
                  </a:lnTo>
                  <a:lnTo>
                    <a:pt x="15386" y="51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6907791" y="2803193"/>
              <a:ext cx="33649" cy="249051"/>
            </a:xfrm>
            <a:custGeom>
              <a:avLst/>
              <a:gdLst/>
              <a:ahLst/>
              <a:cxnLst/>
              <a:rect l="l" t="t" r="r" b="b"/>
              <a:pathLst>
                <a:path w="675" h="4996" extrusionOk="0">
                  <a:moveTo>
                    <a:pt x="464" y="0"/>
                  </a:moveTo>
                  <a:lnTo>
                    <a:pt x="0" y="169"/>
                  </a:lnTo>
                  <a:lnTo>
                    <a:pt x="232" y="4995"/>
                  </a:lnTo>
                  <a:lnTo>
                    <a:pt x="675" y="49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7008635" y="2836791"/>
              <a:ext cx="175522" cy="175522"/>
            </a:xfrm>
            <a:custGeom>
              <a:avLst/>
              <a:gdLst/>
              <a:ahLst/>
              <a:cxnLst/>
              <a:rect l="l" t="t" r="r" b="b"/>
              <a:pathLst>
                <a:path w="3521" h="3521" extrusionOk="0">
                  <a:moveTo>
                    <a:pt x="3520" y="1750"/>
                  </a:moveTo>
                  <a:cubicBezTo>
                    <a:pt x="3520" y="2719"/>
                    <a:pt x="2740" y="3520"/>
                    <a:pt x="1771" y="3520"/>
                  </a:cubicBezTo>
                  <a:cubicBezTo>
                    <a:pt x="780" y="3520"/>
                    <a:pt x="0" y="2719"/>
                    <a:pt x="0" y="1750"/>
                  </a:cubicBezTo>
                  <a:cubicBezTo>
                    <a:pt x="0" y="780"/>
                    <a:pt x="780" y="1"/>
                    <a:pt x="1771" y="1"/>
                  </a:cubicBezTo>
                  <a:cubicBezTo>
                    <a:pt x="2740" y="1"/>
                    <a:pt x="3520" y="780"/>
                    <a:pt x="352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7008635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0" y="2550"/>
                    <a:pt x="0" y="1644"/>
                  </a:cubicBezTo>
                  <a:cubicBezTo>
                    <a:pt x="0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7236593" y="28367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500" y="1750"/>
                  </a:moveTo>
                  <a:cubicBezTo>
                    <a:pt x="3500" y="2719"/>
                    <a:pt x="2720" y="3520"/>
                    <a:pt x="1750" y="3520"/>
                  </a:cubicBezTo>
                  <a:cubicBezTo>
                    <a:pt x="781" y="3520"/>
                    <a:pt x="1" y="2719"/>
                    <a:pt x="1" y="1750"/>
                  </a:cubicBezTo>
                  <a:cubicBezTo>
                    <a:pt x="1" y="780"/>
                    <a:pt x="781" y="1"/>
                    <a:pt x="1750" y="1"/>
                  </a:cubicBezTo>
                  <a:cubicBezTo>
                    <a:pt x="2720" y="1"/>
                    <a:pt x="3500" y="780"/>
                    <a:pt x="350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7236593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9" y="1644"/>
                  </a:moveTo>
                  <a:cubicBezTo>
                    <a:pt x="3289" y="2550"/>
                    <a:pt x="2551" y="3288"/>
                    <a:pt x="1645" y="3288"/>
                  </a:cubicBezTo>
                  <a:cubicBezTo>
                    <a:pt x="739" y="3288"/>
                    <a:pt x="1" y="2550"/>
                    <a:pt x="1" y="1644"/>
                  </a:cubicBezTo>
                  <a:cubicBezTo>
                    <a:pt x="1" y="738"/>
                    <a:pt x="739" y="0"/>
                    <a:pt x="1645" y="0"/>
                  </a:cubicBezTo>
                  <a:cubicBezTo>
                    <a:pt x="2551" y="0"/>
                    <a:pt x="3289" y="738"/>
                    <a:pt x="3289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465648" y="28367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499" y="1750"/>
                  </a:moveTo>
                  <a:cubicBezTo>
                    <a:pt x="3499" y="2719"/>
                    <a:pt x="2719" y="3520"/>
                    <a:pt x="1750" y="3520"/>
                  </a:cubicBezTo>
                  <a:cubicBezTo>
                    <a:pt x="780" y="3520"/>
                    <a:pt x="1" y="2719"/>
                    <a:pt x="1" y="1750"/>
                  </a:cubicBezTo>
                  <a:cubicBezTo>
                    <a:pt x="1" y="780"/>
                    <a:pt x="780" y="1"/>
                    <a:pt x="1750" y="1"/>
                  </a:cubicBezTo>
                  <a:cubicBezTo>
                    <a:pt x="2719" y="1"/>
                    <a:pt x="3499" y="780"/>
                    <a:pt x="3499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465648" y="28441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1" y="2550"/>
                    <a:pt x="1" y="1644"/>
                  </a:cubicBezTo>
                  <a:cubicBezTo>
                    <a:pt x="1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086399" y="2878814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54"/>
                  </a:moveTo>
                  <a:cubicBezTo>
                    <a:pt x="485" y="380"/>
                    <a:pt x="379" y="485"/>
                    <a:pt x="232" y="485"/>
                  </a:cubicBezTo>
                  <a:cubicBezTo>
                    <a:pt x="105" y="485"/>
                    <a:pt x="0" y="380"/>
                    <a:pt x="0" y="254"/>
                  </a:cubicBezTo>
                  <a:cubicBezTo>
                    <a:pt x="0" y="127"/>
                    <a:pt x="105" y="1"/>
                    <a:pt x="232" y="1"/>
                  </a:cubicBezTo>
                  <a:cubicBezTo>
                    <a:pt x="379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086399" y="2952341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33"/>
                  </a:moveTo>
                  <a:cubicBezTo>
                    <a:pt x="485" y="380"/>
                    <a:pt x="379" y="486"/>
                    <a:pt x="232" y="486"/>
                  </a:cubicBezTo>
                  <a:cubicBezTo>
                    <a:pt x="105" y="486"/>
                    <a:pt x="0" y="380"/>
                    <a:pt x="0" y="233"/>
                  </a:cubicBezTo>
                  <a:cubicBezTo>
                    <a:pt x="0" y="106"/>
                    <a:pt x="105" y="1"/>
                    <a:pt x="232" y="1"/>
                  </a:cubicBezTo>
                  <a:cubicBezTo>
                    <a:pt x="379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312263" y="2878814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54"/>
                  </a:moveTo>
                  <a:cubicBezTo>
                    <a:pt x="485" y="380"/>
                    <a:pt x="380" y="485"/>
                    <a:pt x="253" y="485"/>
                  </a:cubicBezTo>
                  <a:cubicBezTo>
                    <a:pt x="127" y="485"/>
                    <a:pt x="0" y="380"/>
                    <a:pt x="0" y="254"/>
                  </a:cubicBezTo>
                  <a:cubicBezTo>
                    <a:pt x="0" y="127"/>
                    <a:pt x="127" y="1"/>
                    <a:pt x="253" y="1"/>
                  </a:cubicBezTo>
                  <a:cubicBezTo>
                    <a:pt x="380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312263" y="2952341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33"/>
                  </a:moveTo>
                  <a:cubicBezTo>
                    <a:pt x="485" y="380"/>
                    <a:pt x="380" y="486"/>
                    <a:pt x="253" y="486"/>
                  </a:cubicBezTo>
                  <a:cubicBezTo>
                    <a:pt x="127" y="486"/>
                    <a:pt x="0" y="380"/>
                    <a:pt x="0" y="233"/>
                  </a:cubicBezTo>
                  <a:cubicBezTo>
                    <a:pt x="0" y="106"/>
                    <a:pt x="127" y="1"/>
                    <a:pt x="253" y="1"/>
                  </a:cubicBezTo>
                  <a:cubicBezTo>
                    <a:pt x="380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7547599" y="2878814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54"/>
                  </a:moveTo>
                  <a:cubicBezTo>
                    <a:pt x="464" y="380"/>
                    <a:pt x="359" y="485"/>
                    <a:pt x="232" y="485"/>
                  </a:cubicBezTo>
                  <a:cubicBezTo>
                    <a:pt x="106" y="485"/>
                    <a:pt x="0" y="380"/>
                    <a:pt x="0" y="254"/>
                  </a:cubicBezTo>
                  <a:cubicBezTo>
                    <a:pt x="0" y="127"/>
                    <a:pt x="106" y="1"/>
                    <a:pt x="232" y="1"/>
                  </a:cubicBezTo>
                  <a:cubicBezTo>
                    <a:pt x="359" y="1"/>
                    <a:pt x="464" y="127"/>
                    <a:pt x="464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547599" y="2952341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33"/>
                  </a:moveTo>
                  <a:cubicBezTo>
                    <a:pt x="464" y="380"/>
                    <a:pt x="359" y="486"/>
                    <a:pt x="232" y="486"/>
                  </a:cubicBezTo>
                  <a:cubicBezTo>
                    <a:pt x="106" y="486"/>
                    <a:pt x="0" y="380"/>
                    <a:pt x="0" y="233"/>
                  </a:cubicBezTo>
                  <a:cubicBezTo>
                    <a:pt x="0" y="106"/>
                    <a:pt x="106" y="1"/>
                    <a:pt x="232" y="1"/>
                  </a:cubicBezTo>
                  <a:cubicBezTo>
                    <a:pt x="359" y="1"/>
                    <a:pt x="464" y="106"/>
                    <a:pt x="464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211201" y="2746794"/>
              <a:ext cx="1308109" cy="688896"/>
            </a:xfrm>
            <a:custGeom>
              <a:avLst/>
              <a:gdLst/>
              <a:ahLst/>
              <a:cxnLst/>
              <a:rect l="l" t="t" r="r" b="b"/>
              <a:pathLst>
                <a:path w="28496" h="15007" extrusionOk="0">
                  <a:moveTo>
                    <a:pt x="1687" y="1"/>
                  </a:moveTo>
                  <a:lnTo>
                    <a:pt x="3773" y="106"/>
                  </a:lnTo>
                  <a:lnTo>
                    <a:pt x="3963" y="2108"/>
                  </a:lnTo>
                  <a:lnTo>
                    <a:pt x="17283" y="2129"/>
                  </a:lnTo>
                  <a:lnTo>
                    <a:pt x="18189" y="9422"/>
                  </a:lnTo>
                  <a:lnTo>
                    <a:pt x="21899" y="9569"/>
                  </a:lnTo>
                  <a:lnTo>
                    <a:pt x="28285" y="9569"/>
                  </a:lnTo>
                  <a:lnTo>
                    <a:pt x="28495" y="14628"/>
                  </a:lnTo>
                  <a:lnTo>
                    <a:pt x="1" y="1500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962425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337" y="1"/>
                  </a:moveTo>
                  <a:lnTo>
                    <a:pt x="675" y="781"/>
                  </a:lnTo>
                  <a:cubicBezTo>
                    <a:pt x="675" y="781"/>
                    <a:pt x="42" y="3626"/>
                    <a:pt x="0" y="5586"/>
                  </a:cubicBezTo>
                  <a:lnTo>
                    <a:pt x="2044" y="5586"/>
                  </a:lnTo>
                  <a:lnTo>
                    <a:pt x="2044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7064316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8" y="1"/>
                  </a:moveTo>
                  <a:lnTo>
                    <a:pt x="1370" y="781"/>
                  </a:lnTo>
                  <a:cubicBezTo>
                    <a:pt x="1370" y="781"/>
                    <a:pt x="2003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979224" y="3127809"/>
              <a:ext cx="170238" cy="14756"/>
            </a:xfrm>
            <a:custGeom>
              <a:avLst/>
              <a:gdLst/>
              <a:ahLst/>
              <a:cxnLst/>
              <a:rect l="l" t="t" r="r" b="b"/>
              <a:pathLst>
                <a:path w="3415" h="296" extrusionOk="0">
                  <a:moveTo>
                    <a:pt x="0" y="296"/>
                  </a:moveTo>
                  <a:lnTo>
                    <a:pt x="3415" y="296"/>
                  </a:lnTo>
                  <a:cubicBezTo>
                    <a:pt x="341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979224" y="3142514"/>
              <a:ext cx="170238" cy="48404"/>
            </a:xfrm>
            <a:custGeom>
              <a:avLst/>
              <a:gdLst/>
              <a:ahLst/>
              <a:cxnLst/>
              <a:rect l="l" t="t" r="r" b="b"/>
              <a:pathLst>
                <a:path w="3415" h="971" extrusionOk="0">
                  <a:moveTo>
                    <a:pt x="338" y="781"/>
                  </a:moveTo>
                  <a:cubicBezTo>
                    <a:pt x="338" y="781"/>
                    <a:pt x="2529" y="970"/>
                    <a:pt x="3077" y="781"/>
                  </a:cubicBezTo>
                  <a:lnTo>
                    <a:pt x="341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962425" y="3397840"/>
              <a:ext cx="203837" cy="23130"/>
            </a:xfrm>
            <a:custGeom>
              <a:avLst/>
              <a:gdLst/>
              <a:ahLst/>
              <a:cxnLst/>
              <a:rect l="l" t="t" r="r" b="b"/>
              <a:pathLst>
                <a:path w="4089" h="464" extrusionOk="0">
                  <a:moveTo>
                    <a:pt x="21" y="0"/>
                  </a:moveTo>
                  <a:cubicBezTo>
                    <a:pt x="21" y="0"/>
                    <a:pt x="632" y="359"/>
                    <a:pt x="2044" y="359"/>
                  </a:cubicBezTo>
                  <a:cubicBezTo>
                    <a:pt x="3457" y="359"/>
                    <a:pt x="4068" y="0"/>
                    <a:pt x="4068" y="0"/>
                  </a:cubicBezTo>
                  <a:lnTo>
                    <a:pt x="4089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7235546" y="3142514"/>
              <a:ext cx="103040" cy="278462"/>
            </a:xfrm>
            <a:custGeom>
              <a:avLst/>
              <a:gdLst/>
              <a:ahLst/>
              <a:cxnLst/>
              <a:rect l="l" t="t" r="r" b="b"/>
              <a:pathLst>
                <a:path w="2067" h="5586" extrusionOk="0">
                  <a:moveTo>
                    <a:pt x="338" y="1"/>
                  </a:moveTo>
                  <a:lnTo>
                    <a:pt x="696" y="781"/>
                  </a:lnTo>
                  <a:cubicBezTo>
                    <a:pt x="696" y="781"/>
                    <a:pt x="64" y="3626"/>
                    <a:pt x="1" y="5586"/>
                  </a:cubicBezTo>
                  <a:lnTo>
                    <a:pt x="2066" y="5586"/>
                  </a:lnTo>
                  <a:lnTo>
                    <a:pt x="2066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7338534" y="31425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7" y="1"/>
                  </a:moveTo>
                  <a:lnTo>
                    <a:pt x="1370" y="781"/>
                  </a:lnTo>
                  <a:cubicBezTo>
                    <a:pt x="1370" y="781"/>
                    <a:pt x="1981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7252395" y="3127809"/>
              <a:ext cx="171285" cy="14756"/>
            </a:xfrm>
            <a:custGeom>
              <a:avLst/>
              <a:gdLst/>
              <a:ahLst/>
              <a:cxnLst/>
              <a:rect l="l" t="t" r="r" b="b"/>
              <a:pathLst>
                <a:path w="3436" h="296" extrusionOk="0">
                  <a:moveTo>
                    <a:pt x="0" y="296"/>
                  </a:moveTo>
                  <a:lnTo>
                    <a:pt x="3435" y="296"/>
                  </a:lnTo>
                  <a:cubicBezTo>
                    <a:pt x="343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7252395" y="3142514"/>
              <a:ext cx="171285" cy="48404"/>
            </a:xfrm>
            <a:custGeom>
              <a:avLst/>
              <a:gdLst/>
              <a:ahLst/>
              <a:cxnLst/>
              <a:rect l="l" t="t" r="r" b="b"/>
              <a:pathLst>
                <a:path w="3436" h="971" extrusionOk="0">
                  <a:moveTo>
                    <a:pt x="358" y="781"/>
                  </a:moveTo>
                  <a:cubicBezTo>
                    <a:pt x="358" y="781"/>
                    <a:pt x="2550" y="970"/>
                    <a:pt x="3098" y="781"/>
                  </a:cubicBezTo>
                  <a:lnTo>
                    <a:pt x="343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7235546" y="3397840"/>
              <a:ext cx="204933" cy="23130"/>
            </a:xfrm>
            <a:custGeom>
              <a:avLst/>
              <a:gdLst/>
              <a:ahLst/>
              <a:cxnLst/>
              <a:rect l="l" t="t" r="r" b="b"/>
              <a:pathLst>
                <a:path w="4111" h="464" extrusionOk="0">
                  <a:moveTo>
                    <a:pt x="43" y="0"/>
                  </a:moveTo>
                  <a:cubicBezTo>
                    <a:pt x="43" y="0"/>
                    <a:pt x="633" y="359"/>
                    <a:pt x="2066" y="359"/>
                  </a:cubicBezTo>
                  <a:cubicBezTo>
                    <a:pt x="3478" y="359"/>
                    <a:pt x="4069" y="0"/>
                    <a:pt x="4069" y="0"/>
                  </a:cubicBezTo>
                  <a:lnTo>
                    <a:pt x="4111" y="464"/>
                  </a:lnTo>
                  <a:lnTo>
                    <a:pt x="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6106174" y="2738041"/>
              <a:ext cx="765945" cy="671430"/>
            </a:xfrm>
            <a:custGeom>
              <a:avLst/>
              <a:gdLst/>
              <a:ahLst/>
              <a:cxnLst/>
              <a:rect l="l" t="t" r="r" b="b"/>
              <a:pathLst>
                <a:path w="15365" h="13469" extrusionOk="0">
                  <a:moveTo>
                    <a:pt x="13721" y="675"/>
                  </a:moveTo>
                  <a:lnTo>
                    <a:pt x="10348" y="0"/>
                  </a:lnTo>
                  <a:lnTo>
                    <a:pt x="2571" y="0"/>
                  </a:lnTo>
                  <a:cubicBezTo>
                    <a:pt x="2571" y="0"/>
                    <a:pt x="2529" y="569"/>
                    <a:pt x="2845" y="1286"/>
                  </a:cubicBezTo>
                  <a:cubicBezTo>
                    <a:pt x="0" y="6176"/>
                    <a:pt x="1539" y="13468"/>
                    <a:pt x="1539" y="13468"/>
                  </a:cubicBezTo>
                  <a:lnTo>
                    <a:pt x="12751" y="13468"/>
                  </a:lnTo>
                  <a:cubicBezTo>
                    <a:pt x="15365" y="5796"/>
                    <a:pt x="13721" y="675"/>
                    <a:pt x="13721" y="675"/>
                  </a:cubicBezTo>
                  <a:close/>
                  <a:moveTo>
                    <a:pt x="12456" y="11297"/>
                  </a:moveTo>
                  <a:cubicBezTo>
                    <a:pt x="12540" y="4827"/>
                    <a:pt x="10854" y="1286"/>
                    <a:pt x="10854" y="1286"/>
                  </a:cubicBezTo>
                  <a:cubicBezTo>
                    <a:pt x="12287" y="1518"/>
                    <a:pt x="12751" y="2530"/>
                    <a:pt x="12751" y="2530"/>
                  </a:cubicBezTo>
                  <a:cubicBezTo>
                    <a:pt x="13236" y="6218"/>
                    <a:pt x="12456" y="11297"/>
                    <a:pt x="12456" y="11297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6106174" y="2738041"/>
              <a:ext cx="757521" cy="671430"/>
            </a:xfrm>
            <a:custGeom>
              <a:avLst/>
              <a:gdLst/>
              <a:ahLst/>
              <a:cxnLst/>
              <a:rect l="l" t="t" r="r" b="b"/>
              <a:pathLst>
                <a:path w="15196" h="13469" extrusionOk="0">
                  <a:moveTo>
                    <a:pt x="13721" y="675"/>
                  </a:moveTo>
                  <a:lnTo>
                    <a:pt x="10348" y="0"/>
                  </a:lnTo>
                  <a:lnTo>
                    <a:pt x="2571" y="0"/>
                  </a:lnTo>
                  <a:cubicBezTo>
                    <a:pt x="2571" y="0"/>
                    <a:pt x="2529" y="569"/>
                    <a:pt x="2845" y="1286"/>
                  </a:cubicBezTo>
                  <a:cubicBezTo>
                    <a:pt x="0" y="6176"/>
                    <a:pt x="1539" y="13468"/>
                    <a:pt x="1539" y="13468"/>
                  </a:cubicBezTo>
                  <a:lnTo>
                    <a:pt x="12751" y="13468"/>
                  </a:lnTo>
                  <a:cubicBezTo>
                    <a:pt x="15196" y="5670"/>
                    <a:pt x="13721" y="675"/>
                    <a:pt x="13721" y="675"/>
                  </a:cubicBezTo>
                  <a:close/>
                  <a:moveTo>
                    <a:pt x="12456" y="11297"/>
                  </a:moveTo>
                  <a:cubicBezTo>
                    <a:pt x="12540" y="4827"/>
                    <a:pt x="10854" y="1286"/>
                    <a:pt x="10854" y="1286"/>
                  </a:cubicBezTo>
                  <a:cubicBezTo>
                    <a:pt x="12287" y="1518"/>
                    <a:pt x="12751" y="2530"/>
                    <a:pt x="12751" y="2530"/>
                  </a:cubicBezTo>
                  <a:cubicBezTo>
                    <a:pt x="13236" y="6218"/>
                    <a:pt x="12456" y="11297"/>
                    <a:pt x="12456" y="11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6299487" y="2591984"/>
              <a:ext cx="322579" cy="146110"/>
            </a:xfrm>
            <a:custGeom>
              <a:avLst/>
              <a:gdLst/>
              <a:ahLst/>
              <a:cxnLst/>
              <a:rect l="l" t="t" r="r" b="b"/>
              <a:pathLst>
                <a:path w="6471" h="2931" extrusionOk="0">
                  <a:moveTo>
                    <a:pt x="6470" y="2930"/>
                  </a:moveTo>
                  <a:cubicBezTo>
                    <a:pt x="6470" y="2930"/>
                    <a:pt x="3688" y="1"/>
                    <a:pt x="0" y="29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6234335" y="2738041"/>
              <a:ext cx="110368" cy="68344"/>
            </a:xfrm>
            <a:custGeom>
              <a:avLst/>
              <a:gdLst/>
              <a:ahLst/>
              <a:cxnLst/>
              <a:rect l="l" t="t" r="r" b="b"/>
              <a:pathLst>
                <a:path w="2214" h="1371" extrusionOk="0">
                  <a:moveTo>
                    <a:pt x="0" y="0"/>
                  </a:moveTo>
                  <a:lnTo>
                    <a:pt x="1307" y="190"/>
                  </a:lnTo>
                  <a:lnTo>
                    <a:pt x="2213" y="1370"/>
                  </a:lnTo>
                  <a:lnTo>
                    <a:pt x="274" y="1286"/>
                  </a:lnTo>
                  <a:cubicBezTo>
                    <a:pt x="274" y="1286"/>
                    <a:pt x="21" y="84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6540057" y="2807381"/>
              <a:ext cx="152391" cy="552687"/>
            </a:xfrm>
            <a:custGeom>
              <a:avLst/>
              <a:gdLst/>
              <a:ahLst/>
              <a:cxnLst/>
              <a:rect l="l" t="t" r="r" b="b"/>
              <a:pathLst>
                <a:path w="3057" h="11087" extrusionOk="0">
                  <a:moveTo>
                    <a:pt x="0" y="0"/>
                  </a:moveTo>
                  <a:lnTo>
                    <a:pt x="1265" y="11086"/>
                  </a:lnTo>
                  <a:cubicBezTo>
                    <a:pt x="1265" y="11086"/>
                    <a:pt x="3057" y="9653"/>
                    <a:pt x="2761" y="6134"/>
                  </a:cubicBezTo>
                  <a:cubicBezTo>
                    <a:pt x="2445" y="196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6163949" y="3344269"/>
              <a:ext cx="576864" cy="66251"/>
            </a:xfrm>
            <a:custGeom>
              <a:avLst/>
              <a:gdLst/>
              <a:ahLst/>
              <a:cxnLst/>
              <a:rect l="l" t="t" r="r" b="b"/>
              <a:pathLst>
                <a:path w="11572" h="1329" extrusionOk="0">
                  <a:moveTo>
                    <a:pt x="1" y="0"/>
                  </a:moveTo>
                  <a:cubicBezTo>
                    <a:pt x="1" y="0"/>
                    <a:pt x="2214" y="843"/>
                    <a:pt x="6050" y="970"/>
                  </a:cubicBezTo>
                  <a:cubicBezTo>
                    <a:pt x="10138" y="1117"/>
                    <a:pt x="11572" y="527"/>
                    <a:pt x="11572" y="527"/>
                  </a:cubicBezTo>
                  <a:lnTo>
                    <a:pt x="11424" y="1328"/>
                  </a:lnTo>
                  <a:lnTo>
                    <a:pt x="212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6647232" y="2738041"/>
              <a:ext cx="107177" cy="26321"/>
            </a:xfrm>
            <a:custGeom>
              <a:avLst/>
              <a:gdLst/>
              <a:ahLst/>
              <a:cxnLst/>
              <a:rect l="l" t="t" r="r" b="b"/>
              <a:pathLst>
                <a:path w="2150" h="528" extrusionOk="0">
                  <a:moveTo>
                    <a:pt x="0" y="85"/>
                  </a:moveTo>
                  <a:lnTo>
                    <a:pt x="2150" y="0"/>
                  </a:lnTo>
                  <a:lnTo>
                    <a:pt x="2150" y="5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6172323" y="3400981"/>
              <a:ext cx="576864" cy="45214"/>
            </a:xfrm>
            <a:custGeom>
              <a:avLst/>
              <a:gdLst/>
              <a:ahLst/>
              <a:cxnLst/>
              <a:rect l="l" t="t" r="r" b="b"/>
              <a:pathLst>
                <a:path w="11572" h="907" extrusionOk="0">
                  <a:moveTo>
                    <a:pt x="212" y="169"/>
                  </a:moveTo>
                  <a:lnTo>
                    <a:pt x="1" y="907"/>
                  </a:lnTo>
                  <a:lnTo>
                    <a:pt x="11572" y="696"/>
                  </a:lnTo>
                  <a:lnTo>
                    <a:pt x="115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2"/>
          <p:cNvGrpSpPr/>
          <p:nvPr/>
        </p:nvGrpSpPr>
        <p:grpSpPr>
          <a:xfrm>
            <a:off x="7826004" y="2421800"/>
            <a:ext cx="907813" cy="998147"/>
            <a:chOff x="7826004" y="2421800"/>
            <a:chExt cx="907813" cy="998147"/>
          </a:xfrm>
        </p:grpSpPr>
        <p:sp>
          <p:nvSpPr>
            <p:cNvPr id="325" name="Google Shape;325;p2"/>
            <p:cNvSpPr/>
            <p:nvPr/>
          </p:nvSpPr>
          <p:spPr>
            <a:xfrm>
              <a:off x="8042447" y="2421800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8134916" y="2616160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8154856" y="2838885"/>
              <a:ext cx="132451" cy="145063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8167468" y="3009119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8064480" y="3065847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8144338" y="2699159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8025648" y="2764311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8043494" y="2942920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8022458" y="2535256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8082376" y="2506892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7826004" y="3092117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7826004" y="3092117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8056106" y="2732807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8104409" y="2795816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7992000" y="2665561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7974154" y="2766405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008799" y="2919790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8232620" y="2526881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8257794" y="2757980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8240995" y="2927167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8137010" y="2958672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8271452" y="2618254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8144338" y="2658183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8129633" y="2848356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8182173" y="2433365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8253606" y="2423893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8030882" y="2534209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8084470" y="2748559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8113880" y="2915602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7992000" y="2952341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058199" y="2609879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7946837" y="2680266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7975201" y="2857828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7936319" y="2566810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7969967" y="2421800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176939" y="2545774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091797" y="2759027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2387" y="2927167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76939" y="2963906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8118068" y="2621444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238901" y="2691831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8202113" y="2868296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235760" y="2578325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185314" y="2433365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8387518" y="2487999"/>
            <a:ext cx="1089565" cy="951936"/>
            <a:chOff x="8387518" y="2487999"/>
            <a:chExt cx="1089565" cy="951936"/>
          </a:xfrm>
        </p:grpSpPr>
        <p:sp>
          <p:nvSpPr>
            <p:cNvPr id="370" name="Google Shape;370;p2"/>
            <p:cNvSpPr/>
            <p:nvPr/>
          </p:nvSpPr>
          <p:spPr>
            <a:xfrm>
              <a:off x="8641797" y="2487999"/>
              <a:ext cx="835287" cy="951936"/>
            </a:xfrm>
            <a:custGeom>
              <a:avLst/>
              <a:gdLst/>
              <a:ahLst/>
              <a:cxnLst/>
              <a:rect l="l" t="t" r="r" b="b"/>
              <a:pathLst>
                <a:path w="16756" h="19096" extrusionOk="0">
                  <a:moveTo>
                    <a:pt x="10623" y="12625"/>
                  </a:moveTo>
                  <a:lnTo>
                    <a:pt x="10791" y="11950"/>
                  </a:lnTo>
                  <a:cubicBezTo>
                    <a:pt x="13763" y="8515"/>
                    <a:pt x="16756" y="8136"/>
                    <a:pt x="16756" y="8136"/>
                  </a:cubicBezTo>
                  <a:cubicBezTo>
                    <a:pt x="14374" y="8199"/>
                    <a:pt x="12751" y="9232"/>
                    <a:pt x="11676" y="10328"/>
                  </a:cubicBezTo>
                  <a:cubicBezTo>
                    <a:pt x="12056" y="9569"/>
                    <a:pt x="12351" y="8768"/>
                    <a:pt x="12372" y="8094"/>
                  </a:cubicBezTo>
                  <a:cubicBezTo>
                    <a:pt x="12372" y="7546"/>
                    <a:pt x="12351" y="6955"/>
                    <a:pt x="12330" y="6365"/>
                  </a:cubicBezTo>
                  <a:lnTo>
                    <a:pt x="12941" y="4110"/>
                  </a:lnTo>
                  <a:cubicBezTo>
                    <a:pt x="12709" y="4426"/>
                    <a:pt x="12477" y="4806"/>
                    <a:pt x="12267" y="5206"/>
                  </a:cubicBezTo>
                  <a:cubicBezTo>
                    <a:pt x="12203" y="4110"/>
                    <a:pt x="12140" y="3267"/>
                    <a:pt x="12140" y="3267"/>
                  </a:cubicBezTo>
                  <a:cubicBezTo>
                    <a:pt x="12140" y="3267"/>
                    <a:pt x="12161" y="4258"/>
                    <a:pt x="12077" y="5628"/>
                  </a:cubicBezTo>
                  <a:cubicBezTo>
                    <a:pt x="11192" y="7609"/>
                    <a:pt x="10791" y="10159"/>
                    <a:pt x="10623" y="11676"/>
                  </a:cubicBezTo>
                  <a:cubicBezTo>
                    <a:pt x="10391" y="12056"/>
                    <a:pt x="10222" y="12393"/>
                    <a:pt x="10117" y="12625"/>
                  </a:cubicBezTo>
                  <a:lnTo>
                    <a:pt x="10032" y="12625"/>
                  </a:lnTo>
                  <a:lnTo>
                    <a:pt x="11719" y="3394"/>
                  </a:lnTo>
                  <a:cubicBezTo>
                    <a:pt x="11234" y="4089"/>
                    <a:pt x="10833" y="4974"/>
                    <a:pt x="10517" y="5902"/>
                  </a:cubicBezTo>
                  <a:lnTo>
                    <a:pt x="11002" y="2340"/>
                  </a:lnTo>
                  <a:cubicBezTo>
                    <a:pt x="9906" y="3583"/>
                    <a:pt x="9379" y="5607"/>
                    <a:pt x="9126" y="7567"/>
                  </a:cubicBezTo>
                  <a:lnTo>
                    <a:pt x="9126" y="7272"/>
                  </a:lnTo>
                  <a:lnTo>
                    <a:pt x="10496" y="359"/>
                  </a:lnTo>
                  <a:cubicBezTo>
                    <a:pt x="9969" y="1223"/>
                    <a:pt x="9548" y="2466"/>
                    <a:pt x="9211" y="3836"/>
                  </a:cubicBezTo>
                  <a:lnTo>
                    <a:pt x="9253" y="2803"/>
                  </a:lnTo>
                  <a:cubicBezTo>
                    <a:pt x="9021" y="3225"/>
                    <a:pt x="8852" y="3836"/>
                    <a:pt x="8726" y="4511"/>
                  </a:cubicBezTo>
                  <a:cubicBezTo>
                    <a:pt x="8536" y="4721"/>
                    <a:pt x="8346" y="4911"/>
                    <a:pt x="8178" y="5143"/>
                  </a:cubicBezTo>
                  <a:lnTo>
                    <a:pt x="8241" y="1771"/>
                  </a:lnTo>
                  <a:cubicBezTo>
                    <a:pt x="8072" y="2087"/>
                    <a:pt x="7904" y="2403"/>
                    <a:pt x="7777" y="2740"/>
                  </a:cubicBezTo>
                  <a:lnTo>
                    <a:pt x="7714" y="1307"/>
                  </a:lnTo>
                  <a:cubicBezTo>
                    <a:pt x="7482" y="1771"/>
                    <a:pt x="7356" y="2803"/>
                    <a:pt x="7314" y="4089"/>
                  </a:cubicBezTo>
                  <a:cubicBezTo>
                    <a:pt x="7272" y="4279"/>
                    <a:pt x="7208" y="4468"/>
                    <a:pt x="7166" y="4658"/>
                  </a:cubicBezTo>
                  <a:lnTo>
                    <a:pt x="7208" y="2087"/>
                  </a:lnTo>
                  <a:cubicBezTo>
                    <a:pt x="6407" y="3499"/>
                    <a:pt x="6070" y="5923"/>
                    <a:pt x="5965" y="8136"/>
                  </a:cubicBezTo>
                  <a:cubicBezTo>
                    <a:pt x="5754" y="5628"/>
                    <a:pt x="5396" y="2593"/>
                    <a:pt x="4785" y="0"/>
                  </a:cubicBezTo>
                  <a:lnTo>
                    <a:pt x="5902" y="10075"/>
                  </a:lnTo>
                  <a:cubicBezTo>
                    <a:pt x="5880" y="11192"/>
                    <a:pt x="5923" y="12140"/>
                    <a:pt x="5944" y="12625"/>
                  </a:cubicBezTo>
                  <a:lnTo>
                    <a:pt x="5923" y="12625"/>
                  </a:lnTo>
                  <a:lnTo>
                    <a:pt x="4785" y="2424"/>
                  </a:lnTo>
                  <a:cubicBezTo>
                    <a:pt x="4595" y="3162"/>
                    <a:pt x="4532" y="4068"/>
                    <a:pt x="4553" y="5059"/>
                  </a:cubicBezTo>
                  <a:lnTo>
                    <a:pt x="4089" y="1307"/>
                  </a:lnTo>
                  <a:cubicBezTo>
                    <a:pt x="3815" y="2150"/>
                    <a:pt x="3689" y="3183"/>
                    <a:pt x="3689" y="4258"/>
                  </a:cubicBezTo>
                  <a:cubicBezTo>
                    <a:pt x="3583" y="4068"/>
                    <a:pt x="3499" y="3878"/>
                    <a:pt x="3415" y="3710"/>
                  </a:cubicBezTo>
                  <a:cubicBezTo>
                    <a:pt x="3415" y="3710"/>
                    <a:pt x="3520" y="4384"/>
                    <a:pt x="3710" y="5417"/>
                  </a:cubicBezTo>
                  <a:cubicBezTo>
                    <a:pt x="3794" y="7082"/>
                    <a:pt x="4089" y="8810"/>
                    <a:pt x="4384" y="10201"/>
                  </a:cubicBezTo>
                  <a:cubicBezTo>
                    <a:pt x="4047" y="9232"/>
                    <a:pt x="3478" y="8262"/>
                    <a:pt x="2424" y="7672"/>
                  </a:cubicBezTo>
                  <a:lnTo>
                    <a:pt x="3246" y="10454"/>
                  </a:lnTo>
                  <a:cubicBezTo>
                    <a:pt x="2487" y="10011"/>
                    <a:pt x="1455" y="9695"/>
                    <a:pt x="0" y="9843"/>
                  </a:cubicBezTo>
                  <a:cubicBezTo>
                    <a:pt x="0" y="9843"/>
                    <a:pt x="1876" y="10117"/>
                    <a:pt x="3604" y="11698"/>
                  </a:cubicBezTo>
                  <a:lnTo>
                    <a:pt x="3878" y="12625"/>
                  </a:lnTo>
                  <a:lnTo>
                    <a:pt x="843" y="12625"/>
                  </a:lnTo>
                  <a:cubicBezTo>
                    <a:pt x="337" y="17662"/>
                    <a:pt x="4890" y="19095"/>
                    <a:pt x="4890" y="19095"/>
                  </a:cubicBezTo>
                  <a:lnTo>
                    <a:pt x="9126" y="19095"/>
                  </a:lnTo>
                  <a:cubicBezTo>
                    <a:pt x="10538" y="18737"/>
                    <a:pt x="11318" y="18041"/>
                    <a:pt x="11318" y="18041"/>
                  </a:cubicBezTo>
                  <a:cubicBezTo>
                    <a:pt x="11318" y="18041"/>
                    <a:pt x="11318" y="18041"/>
                    <a:pt x="11318" y="18041"/>
                  </a:cubicBezTo>
                  <a:cubicBezTo>
                    <a:pt x="14016" y="16039"/>
                    <a:pt x="13489" y="12625"/>
                    <a:pt x="13489" y="12625"/>
                  </a:cubicBezTo>
                  <a:lnTo>
                    <a:pt x="10623" y="12625"/>
                  </a:lnTo>
                  <a:close/>
                  <a:moveTo>
                    <a:pt x="10538" y="12625"/>
                  </a:moveTo>
                  <a:lnTo>
                    <a:pt x="10243" y="12625"/>
                  </a:lnTo>
                  <a:cubicBezTo>
                    <a:pt x="10264" y="12604"/>
                    <a:pt x="10306" y="12562"/>
                    <a:pt x="10328" y="12520"/>
                  </a:cubicBezTo>
                  <a:cubicBezTo>
                    <a:pt x="10412" y="12414"/>
                    <a:pt x="10496" y="12309"/>
                    <a:pt x="10559" y="12224"/>
                  </a:cubicBezTo>
                  <a:cubicBezTo>
                    <a:pt x="10559" y="12372"/>
                    <a:pt x="10538" y="12520"/>
                    <a:pt x="10538" y="12625"/>
                  </a:cubicBezTo>
                  <a:close/>
                  <a:moveTo>
                    <a:pt x="11297" y="10117"/>
                  </a:moveTo>
                  <a:lnTo>
                    <a:pt x="11487" y="9463"/>
                  </a:lnTo>
                  <a:cubicBezTo>
                    <a:pt x="11424" y="9674"/>
                    <a:pt x="11360" y="9906"/>
                    <a:pt x="11297" y="10117"/>
                  </a:cubicBezTo>
                  <a:close/>
                  <a:moveTo>
                    <a:pt x="8431" y="12625"/>
                  </a:moveTo>
                  <a:lnTo>
                    <a:pt x="8220" y="12625"/>
                  </a:lnTo>
                  <a:lnTo>
                    <a:pt x="8199" y="12035"/>
                  </a:lnTo>
                  <a:lnTo>
                    <a:pt x="8389" y="11065"/>
                  </a:lnTo>
                  <a:cubicBezTo>
                    <a:pt x="8389" y="11740"/>
                    <a:pt x="8410" y="12288"/>
                    <a:pt x="8431" y="12625"/>
                  </a:cubicBezTo>
                  <a:close/>
                  <a:moveTo>
                    <a:pt x="8557" y="5754"/>
                  </a:moveTo>
                  <a:cubicBezTo>
                    <a:pt x="8452" y="6703"/>
                    <a:pt x="8410" y="7735"/>
                    <a:pt x="8389" y="8705"/>
                  </a:cubicBezTo>
                  <a:cubicBezTo>
                    <a:pt x="8283" y="9527"/>
                    <a:pt x="8199" y="10307"/>
                    <a:pt x="8157" y="10981"/>
                  </a:cubicBezTo>
                  <a:lnTo>
                    <a:pt x="8072" y="9421"/>
                  </a:lnTo>
                  <a:lnTo>
                    <a:pt x="8136" y="6955"/>
                  </a:lnTo>
                  <a:cubicBezTo>
                    <a:pt x="8283" y="6513"/>
                    <a:pt x="8431" y="6112"/>
                    <a:pt x="8557" y="5754"/>
                  </a:cubicBezTo>
                  <a:close/>
                  <a:moveTo>
                    <a:pt x="4974" y="12625"/>
                  </a:moveTo>
                  <a:lnTo>
                    <a:pt x="4974" y="12625"/>
                  </a:lnTo>
                  <a:cubicBezTo>
                    <a:pt x="4932" y="12498"/>
                    <a:pt x="4848" y="12309"/>
                    <a:pt x="4763" y="12140"/>
                  </a:cubicBezTo>
                  <a:cubicBezTo>
                    <a:pt x="4742" y="11972"/>
                    <a:pt x="4742" y="11803"/>
                    <a:pt x="4700" y="11613"/>
                  </a:cubicBezTo>
                  <a:cubicBezTo>
                    <a:pt x="4806" y="12035"/>
                    <a:pt x="4911" y="12393"/>
                    <a:pt x="4974" y="12625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626044" y="2487999"/>
              <a:ext cx="71485" cy="649346"/>
            </a:xfrm>
            <a:custGeom>
              <a:avLst/>
              <a:gdLst/>
              <a:ahLst/>
              <a:cxnLst/>
              <a:rect l="l" t="t" r="r" b="b"/>
              <a:pathLst>
                <a:path w="1434" h="13026" extrusionOk="0">
                  <a:moveTo>
                    <a:pt x="1433" y="13025"/>
                  </a:moveTo>
                  <a:cubicBezTo>
                    <a:pt x="1433" y="13025"/>
                    <a:pt x="1286" y="545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681725" y="2576231"/>
              <a:ext cx="116649" cy="561112"/>
            </a:xfrm>
            <a:custGeom>
              <a:avLst/>
              <a:gdLst/>
              <a:ahLst/>
              <a:cxnLst/>
              <a:rect l="l" t="t" r="r" b="b"/>
              <a:pathLst>
                <a:path w="2340" h="11256" extrusionOk="0">
                  <a:moveTo>
                    <a:pt x="906" y="11255"/>
                  </a:moveTo>
                  <a:cubicBezTo>
                    <a:pt x="906" y="11255"/>
                    <a:pt x="0" y="4111"/>
                    <a:pt x="2340" y="1"/>
                  </a:cubicBezTo>
                  <a:lnTo>
                    <a:pt x="2087" y="112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803556" y="2604595"/>
              <a:ext cx="131405" cy="532747"/>
            </a:xfrm>
            <a:custGeom>
              <a:avLst/>
              <a:gdLst/>
              <a:ahLst/>
              <a:cxnLst/>
              <a:rect l="l" t="t" r="r" b="b"/>
              <a:pathLst>
                <a:path w="2636" h="10687" extrusionOk="0">
                  <a:moveTo>
                    <a:pt x="633" y="10686"/>
                  </a:moveTo>
                  <a:cubicBezTo>
                    <a:pt x="633" y="10686"/>
                    <a:pt x="1" y="3015"/>
                    <a:pt x="2635" y="1"/>
                  </a:cubicBezTo>
                  <a:lnTo>
                    <a:pt x="1223" y="106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910730" y="2692878"/>
              <a:ext cx="121933" cy="444463"/>
            </a:xfrm>
            <a:custGeom>
              <a:avLst/>
              <a:gdLst/>
              <a:ahLst/>
              <a:cxnLst/>
              <a:rect l="l" t="t" r="r" b="b"/>
              <a:pathLst>
                <a:path w="2446" h="8916" extrusionOk="0">
                  <a:moveTo>
                    <a:pt x="1" y="8915"/>
                  </a:moveTo>
                  <a:cubicBezTo>
                    <a:pt x="1" y="8915"/>
                    <a:pt x="338" y="2698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85710" y="2505845"/>
              <a:ext cx="124027" cy="631500"/>
            </a:xfrm>
            <a:custGeom>
              <a:avLst/>
              <a:gdLst/>
              <a:ahLst/>
              <a:cxnLst/>
              <a:rect l="l" t="t" r="r" b="b"/>
              <a:pathLst>
                <a:path w="2488" h="12668" extrusionOk="0">
                  <a:moveTo>
                    <a:pt x="1" y="12667"/>
                  </a:moveTo>
                  <a:cubicBezTo>
                    <a:pt x="1" y="12667"/>
                    <a:pt x="464" y="3352"/>
                    <a:pt x="2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508352" y="2870439"/>
              <a:ext cx="129261" cy="266897"/>
            </a:xfrm>
            <a:custGeom>
              <a:avLst/>
              <a:gdLst/>
              <a:ahLst/>
              <a:cxnLst/>
              <a:rect l="l" t="t" r="r" b="b"/>
              <a:pathLst>
                <a:path w="2593" h="5354" extrusionOk="0">
                  <a:moveTo>
                    <a:pt x="2361" y="5353"/>
                  </a:moveTo>
                  <a:cubicBezTo>
                    <a:pt x="2361" y="5353"/>
                    <a:pt x="2593" y="1433"/>
                    <a:pt x="1" y="0"/>
                  </a:cubicBezTo>
                  <a:lnTo>
                    <a:pt x="1581" y="5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505061" y="2553151"/>
              <a:ext cx="137686" cy="584192"/>
            </a:xfrm>
            <a:custGeom>
              <a:avLst/>
              <a:gdLst/>
              <a:ahLst/>
              <a:cxnLst/>
              <a:rect l="l" t="t" r="r" b="b"/>
              <a:pathLst>
                <a:path w="2762" h="11719" extrusionOk="0">
                  <a:moveTo>
                    <a:pt x="2340" y="11718"/>
                  </a:moveTo>
                  <a:cubicBezTo>
                    <a:pt x="2340" y="11718"/>
                    <a:pt x="1" y="3941"/>
                    <a:pt x="1350" y="0"/>
                  </a:cubicBezTo>
                  <a:lnTo>
                    <a:pt x="2762" y="117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54664" y="2591993"/>
              <a:ext cx="47375" cy="545359"/>
            </a:xfrm>
            <a:custGeom>
              <a:avLst/>
              <a:gdLst/>
              <a:ahLst/>
              <a:cxnLst/>
              <a:rect l="l" t="t" r="r" b="b"/>
              <a:pathLst>
                <a:path w="1729" h="10940" extrusionOk="0">
                  <a:moveTo>
                    <a:pt x="506" y="10939"/>
                  </a:moveTo>
                  <a:cubicBezTo>
                    <a:pt x="506" y="10939"/>
                    <a:pt x="1" y="3078"/>
                    <a:pt x="1729" y="1"/>
                  </a:cubicBezTo>
                  <a:lnTo>
                    <a:pt x="1602" y="10939"/>
                  </a:lnTo>
                  <a:lnTo>
                    <a:pt x="506" y="109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847722" y="2657136"/>
              <a:ext cx="124027" cy="480205"/>
            </a:xfrm>
            <a:custGeom>
              <a:avLst/>
              <a:gdLst/>
              <a:ahLst/>
              <a:cxnLst/>
              <a:rect l="l" t="t" r="r" b="b"/>
              <a:pathLst>
                <a:path w="2488" h="9633" extrusionOk="0">
                  <a:moveTo>
                    <a:pt x="0" y="9506"/>
                  </a:moveTo>
                  <a:cubicBezTo>
                    <a:pt x="0" y="9506"/>
                    <a:pt x="316" y="3099"/>
                    <a:pt x="2487" y="1"/>
                  </a:cubicBezTo>
                  <a:lnTo>
                    <a:pt x="717" y="96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785710" y="2627725"/>
              <a:ext cx="62063" cy="509617"/>
            </a:xfrm>
            <a:custGeom>
              <a:avLst/>
              <a:gdLst/>
              <a:ahLst/>
              <a:cxnLst/>
              <a:rect l="l" t="t" r="r" b="b"/>
              <a:pathLst>
                <a:path w="1245" h="10223" extrusionOk="0">
                  <a:moveTo>
                    <a:pt x="464" y="10222"/>
                  </a:moveTo>
                  <a:cubicBezTo>
                    <a:pt x="464" y="10222"/>
                    <a:pt x="1" y="2424"/>
                    <a:pt x="1244" y="0"/>
                  </a:cubicBezTo>
                  <a:lnTo>
                    <a:pt x="991" y="102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883413" y="2650855"/>
              <a:ext cx="121933" cy="486486"/>
            </a:xfrm>
            <a:custGeom>
              <a:avLst/>
              <a:gdLst/>
              <a:ahLst/>
              <a:cxnLst/>
              <a:rect l="l" t="t" r="r" b="b"/>
              <a:pathLst>
                <a:path w="2446" h="9759" extrusionOk="0">
                  <a:moveTo>
                    <a:pt x="1" y="9758"/>
                  </a:moveTo>
                  <a:cubicBezTo>
                    <a:pt x="1" y="9758"/>
                    <a:pt x="2382" y="6766"/>
                    <a:pt x="2425" y="4827"/>
                  </a:cubicBezTo>
                  <a:cubicBezTo>
                    <a:pt x="2446" y="2866"/>
                    <a:pt x="2172" y="0"/>
                    <a:pt x="2172" y="0"/>
                  </a:cubicBezTo>
                  <a:cubicBezTo>
                    <a:pt x="2172" y="0"/>
                    <a:pt x="2425" y="6365"/>
                    <a:pt x="1" y="97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883413" y="2893519"/>
              <a:ext cx="339429" cy="243816"/>
            </a:xfrm>
            <a:custGeom>
              <a:avLst/>
              <a:gdLst/>
              <a:ahLst/>
              <a:cxnLst/>
              <a:rect l="l" t="t" r="r" b="b"/>
              <a:pathLst>
                <a:path w="6809" h="4891" extrusionOk="0">
                  <a:moveTo>
                    <a:pt x="1" y="4890"/>
                  </a:moveTo>
                  <a:cubicBezTo>
                    <a:pt x="1" y="4890"/>
                    <a:pt x="1624" y="127"/>
                    <a:pt x="6808" y="1"/>
                  </a:cubicBezTo>
                  <a:cubicBezTo>
                    <a:pt x="6808" y="1"/>
                    <a:pt x="3204" y="443"/>
                    <a:pt x="1" y="48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85069" y="2608833"/>
              <a:ext cx="99850" cy="528510"/>
            </a:xfrm>
            <a:custGeom>
              <a:avLst/>
              <a:gdLst/>
              <a:ahLst/>
              <a:cxnLst/>
              <a:rect l="l" t="t" r="r" b="b"/>
              <a:pathLst>
                <a:path w="2003" h="10602" extrusionOk="0">
                  <a:moveTo>
                    <a:pt x="1539" y="10601"/>
                  </a:moveTo>
                  <a:cubicBezTo>
                    <a:pt x="1539" y="10601"/>
                    <a:pt x="0" y="3351"/>
                    <a:pt x="822" y="0"/>
                  </a:cubicBezTo>
                  <a:lnTo>
                    <a:pt x="2002" y="106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678535" y="2692878"/>
              <a:ext cx="168194" cy="444463"/>
            </a:xfrm>
            <a:custGeom>
              <a:avLst/>
              <a:gdLst/>
              <a:ahLst/>
              <a:cxnLst/>
              <a:rect l="l" t="t" r="r" b="b"/>
              <a:pathLst>
                <a:path w="3374" h="8916" extrusionOk="0">
                  <a:moveTo>
                    <a:pt x="380" y="8915"/>
                  </a:moveTo>
                  <a:cubicBezTo>
                    <a:pt x="380" y="8915"/>
                    <a:pt x="1" y="2466"/>
                    <a:pt x="3373" y="0"/>
                  </a:cubicBezTo>
                  <a:cubicBezTo>
                    <a:pt x="3373" y="0"/>
                    <a:pt x="1455" y="4384"/>
                    <a:pt x="696" y="89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387518" y="2958672"/>
              <a:ext cx="253288" cy="178662"/>
            </a:xfrm>
            <a:custGeom>
              <a:avLst/>
              <a:gdLst/>
              <a:ahLst/>
              <a:cxnLst/>
              <a:rect l="l" t="t" r="r" b="b"/>
              <a:pathLst>
                <a:path w="5081" h="3584" extrusionOk="0">
                  <a:moveTo>
                    <a:pt x="5080" y="3583"/>
                  </a:moveTo>
                  <a:cubicBezTo>
                    <a:pt x="5080" y="3583"/>
                    <a:pt x="4427" y="0"/>
                    <a:pt x="1" y="401"/>
                  </a:cubicBezTo>
                  <a:cubicBezTo>
                    <a:pt x="1" y="401"/>
                    <a:pt x="2825" y="822"/>
                    <a:pt x="4785" y="35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404367" y="3117291"/>
              <a:ext cx="693463" cy="322629"/>
            </a:xfrm>
            <a:custGeom>
              <a:avLst/>
              <a:gdLst/>
              <a:ahLst/>
              <a:cxnLst/>
              <a:rect l="l" t="t" r="r" b="b"/>
              <a:pathLst>
                <a:path w="13911" h="6472" extrusionOk="0">
                  <a:moveTo>
                    <a:pt x="506" y="1"/>
                  </a:moveTo>
                  <a:lnTo>
                    <a:pt x="13152" y="1"/>
                  </a:lnTo>
                  <a:cubicBezTo>
                    <a:pt x="13152" y="1"/>
                    <a:pt x="13910" y="5038"/>
                    <a:pt x="8768" y="6471"/>
                  </a:cubicBezTo>
                  <a:lnTo>
                    <a:pt x="4553" y="6471"/>
                  </a:lnTo>
                  <a:cubicBezTo>
                    <a:pt x="4553" y="6471"/>
                    <a:pt x="0" y="5038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2"/>
          <p:cNvGrpSpPr/>
          <p:nvPr/>
        </p:nvGrpSpPr>
        <p:grpSpPr>
          <a:xfrm>
            <a:off x="1787800" y="3398887"/>
            <a:ext cx="564252" cy="1048581"/>
            <a:chOff x="1787800" y="3398887"/>
            <a:chExt cx="564252" cy="1048581"/>
          </a:xfrm>
        </p:grpSpPr>
        <p:sp>
          <p:nvSpPr>
            <p:cNvPr id="388" name="Google Shape;388;p2"/>
            <p:cNvSpPr/>
            <p:nvPr/>
          </p:nvSpPr>
          <p:spPr>
            <a:xfrm>
              <a:off x="1852952" y="3984063"/>
              <a:ext cx="483346" cy="463406"/>
            </a:xfrm>
            <a:custGeom>
              <a:avLst/>
              <a:gdLst/>
              <a:ahLst/>
              <a:cxnLst/>
              <a:rect l="l" t="t" r="r" b="b"/>
              <a:pathLst>
                <a:path w="9696" h="9296" extrusionOk="0">
                  <a:moveTo>
                    <a:pt x="0" y="1"/>
                  </a:moveTo>
                  <a:lnTo>
                    <a:pt x="548" y="9295"/>
                  </a:lnTo>
                  <a:lnTo>
                    <a:pt x="2572" y="9148"/>
                  </a:lnTo>
                  <a:lnTo>
                    <a:pt x="3035" y="8684"/>
                  </a:lnTo>
                  <a:lnTo>
                    <a:pt x="9695" y="8747"/>
                  </a:lnTo>
                  <a:lnTo>
                    <a:pt x="9695" y="54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811977" y="3398887"/>
              <a:ext cx="540075" cy="952982"/>
            </a:xfrm>
            <a:custGeom>
              <a:avLst/>
              <a:gdLst/>
              <a:ahLst/>
              <a:cxnLst/>
              <a:rect l="l" t="t" r="r" b="b"/>
              <a:pathLst>
                <a:path w="10834" h="19117" extrusionOk="0">
                  <a:moveTo>
                    <a:pt x="0" y="253"/>
                  </a:moveTo>
                  <a:lnTo>
                    <a:pt x="885" y="0"/>
                  </a:lnTo>
                  <a:lnTo>
                    <a:pt x="2340" y="253"/>
                  </a:lnTo>
                  <a:lnTo>
                    <a:pt x="3625" y="0"/>
                  </a:lnTo>
                  <a:lnTo>
                    <a:pt x="5543" y="253"/>
                  </a:lnTo>
                  <a:lnTo>
                    <a:pt x="10517" y="0"/>
                  </a:lnTo>
                  <a:lnTo>
                    <a:pt x="10833" y="18526"/>
                  </a:lnTo>
                  <a:lnTo>
                    <a:pt x="2930" y="18526"/>
                  </a:lnTo>
                  <a:lnTo>
                    <a:pt x="2740" y="19116"/>
                  </a:lnTo>
                  <a:lnTo>
                    <a:pt x="885" y="19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946468" y="3435626"/>
              <a:ext cx="46261" cy="916243"/>
            </a:xfrm>
            <a:custGeom>
              <a:avLst/>
              <a:gdLst/>
              <a:ahLst/>
              <a:cxnLst/>
              <a:rect l="l" t="t" r="r" b="b"/>
              <a:pathLst>
                <a:path w="928" h="18380" extrusionOk="0">
                  <a:moveTo>
                    <a:pt x="927" y="17789"/>
                  </a:moveTo>
                  <a:lnTo>
                    <a:pt x="0" y="1"/>
                  </a:lnTo>
                  <a:lnTo>
                    <a:pt x="42" y="18379"/>
                  </a:lnTo>
                  <a:lnTo>
                    <a:pt x="232" y="177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088288" y="3411499"/>
              <a:ext cx="21037" cy="821628"/>
            </a:xfrm>
            <a:custGeom>
              <a:avLst/>
              <a:gdLst/>
              <a:ahLst/>
              <a:cxnLst/>
              <a:rect l="l" t="t" r="r" b="b"/>
              <a:pathLst>
                <a:path w="422" h="16482" extrusionOk="0">
                  <a:moveTo>
                    <a:pt x="0" y="0"/>
                  </a:moveTo>
                  <a:lnTo>
                    <a:pt x="316" y="16482"/>
                  </a:lnTo>
                  <a:lnTo>
                    <a:pt x="422" y="21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787800" y="3429345"/>
              <a:ext cx="92522" cy="922524"/>
            </a:xfrm>
            <a:custGeom>
              <a:avLst/>
              <a:gdLst/>
              <a:ahLst/>
              <a:cxnLst/>
              <a:rect l="l" t="t" r="r" b="b"/>
              <a:pathLst>
                <a:path w="1856" h="18506" extrusionOk="0">
                  <a:moveTo>
                    <a:pt x="506" y="0"/>
                  </a:moveTo>
                  <a:lnTo>
                    <a:pt x="1855" y="18316"/>
                  </a:lnTo>
                  <a:lnTo>
                    <a:pt x="1370" y="18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842434" y="4140638"/>
              <a:ext cx="509617" cy="133448"/>
            </a:xfrm>
            <a:custGeom>
              <a:avLst/>
              <a:gdLst/>
              <a:ahLst/>
              <a:cxnLst/>
              <a:rect l="l" t="t" r="r" b="b"/>
              <a:pathLst>
                <a:path w="10223" h="2677" extrusionOk="0">
                  <a:moveTo>
                    <a:pt x="10222" y="1855"/>
                  </a:moveTo>
                  <a:lnTo>
                    <a:pt x="2930" y="2192"/>
                  </a:lnTo>
                  <a:lnTo>
                    <a:pt x="2129" y="2192"/>
                  </a:lnTo>
                  <a:lnTo>
                    <a:pt x="1729" y="2677"/>
                  </a:lnTo>
                  <a:lnTo>
                    <a:pt x="190" y="2677"/>
                  </a:lnTo>
                  <a:lnTo>
                    <a:pt x="0" y="527"/>
                  </a:lnTo>
                  <a:lnTo>
                    <a:pt x="2129" y="337"/>
                  </a:lnTo>
                  <a:lnTo>
                    <a:pt x="2551" y="0"/>
                  </a:lnTo>
                  <a:lnTo>
                    <a:pt x="10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06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99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738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47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3"/>
          <p:cNvGrpSpPr/>
          <p:nvPr/>
        </p:nvGrpSpPr>
        <p:grpSpPr>
          <a:xfrm>
            <a:off x="-2587075" y="-1417068"/>
            <a:ext cx="14575615" cy="1947385"/>
            <a:chOff x="-2587075" y="-1417068"/>
            <a:chExt cx="14575615" cy="1947385"/>
          </a:xfrm>
        </p:grpSpPr>
        <p:sp>
          <p:nvSpPr>
            <p:cNvPr id="396" name="Google Shape;396;p3"/>
            <p:cNvSpPr/>
            <p:nvPr/>
          </p:nvSpPr>
          <p:spPr>
            <a:xfrm>
              <a:off x="-2587075" y="-1412711"/>
              <a:ext cx="14575615" cy="1937150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-2581266" y="-847154"/>
              <a:ext cx="14565379" cy="8783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-2581266" y="-299162"/>
              <a:ext cx="14565379" cy="88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-1925393" y="9827"/>
              <a:ext cx="13508733" cy="21992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-1263641" y="231402"/>
              <a:ext cx="11848487" cy="8783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-628169" y="425246"/>
              <a:ext cx="10347233" cy="27732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4824484" y="-1412711"/>
              <a:ext cx="8783" cy="1937150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5770396" y="-1414163"/>
              <a:ext cx="723034" cy="1940054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813957" y="-1415616"/>
              <a:ext cx="1445998" cy="1942959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7844446" y="-1417068"/>
              <a:ext cx="2695108" cy="1947385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8997411" y="-721843"/>
              <a:ext cx="2988056" cy="1250631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413569" y="-1412711"/>
              <a:ext cx="428564" cy="1938602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1886057" y="-1414163"/>
              <a:ext cx="1167573" cy="1941507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02599" y="-1415616"/>
              <a:ext cx="2113569" cy="1944411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-1749045" y="-1415616"/>
              <a:ext cx="3088679" cy="1944411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-2582718" y="-971081"/>
              <a:ext cx="2928304" cy="1499872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554161" y="-839804"/>
              <a:ext cx="1271795" cy="543645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4833276" y="-291803"/>
              <a:ext cx="1243339" cy="306194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-813017" y="-830451"/>
              <a:ext cx="2215902" cy="524819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770477" y="22676"/>
              <a:ext cx="1093378" cy="20409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7198739" y="-291811"/>
              <a:ext cx="1782748" cy="306194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3"/>
          <p:cNvGrpSpPr/>
          <p:nvPr/>
        </p:nvGrpSpPr>
        <p:grpSpPr>
          <a:xfrm>
            <a:off x="679825" y="834725"/>
            <a:ext cx="1255372" cy="1613879"/>
            <a:chOff x="679825" y="834725"/>
            <a:chExt cx="1255372" cy="1613879"/>
          </a:xfrm>
        </p:grpSpPr>
        <p:sp>
          <p:nvSpPr>
            <p:cNvPr id="418" name="Google Shape;418;p3"/>
            <p:cNvSpPr/>
            <p:nvPr/>
          </p:nvSpPr>
          <p:spPr>
            <a:xfrm>
              <a:off x="679825" y="834725"/>
              <a:ext cx="1255372" cy="1613877"/>
            </a:xfrm>
            <a:custGeom>
              <a:avLst/>
              <a:gdLst/>
              <a:ahLst/>
              <a:cxnLst/>
              <a:rect l="l" t="t" r="r" b="b"/>
              <a:pathLst>
                <a:path w="35199" h="45251" extrusionOk="0">
                  <a:moveTo>
                    <a:pt x="675" y="45250"/>
                  </a:moveTo>
                  <a:lnTo>
                    <a:pt x="34250" y="45250"/>
                  </a:lnTo>
                  <a:lnTo>
                    <a:pt x="3519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815140" y="964012"/>
              <a:ext cx="1117777" cy="1484591"/>
            </a:xfrm>
            <a:custGeom>
              <a:avLst/>
              <a:gdLst/>
              <a:ahLst/>
              <a:cxnLst/>
              <a:rect l="l" t="t" r="r" b="b"/>
              <a:pathLst>
                <a:path w="31341" h="41626" extrusionOk="0">
                  <a:moveTo>
                    <a:pt x="1054" y="41625"/>
                  </a:moveTo>
                  <a:lnTo>
                    <a:pt x="1" y="0"/>
                  </a:lnTo>
                  <a:lnTo>
                    <a:pt x="31341" y="0"/>
                  </a:lnTo>
                  <a:lnTo>
                    <a:pt x="30456" y="41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903091" y="1048183"/>
              <a:ext cx="512684" cy="1350063"/>
            </a:xfrm>
            <a:custGeom>
              <a:avLst/>
              <a:gdLst/>
              <a:ahLst/>
              <a:cxnLst/>
              <a:rect l="l" t="t" r="r" b="b"/>
              <a:pathLst>
                <a:path w="14375" h="37854" extrusionOk="0">
                  <a:moveTo>
                    <a:pt x="928" y="37853"/>
                  </a:moveTo>
                  <a:lnTo>
                    <a:pt x="1" y="1"/>
                  </a:lnTo>
                  <a:lnTo>
                    <a:pt x="14374" y="1"/>
                  </a:lnTo>
                  <a:lnTo>
                    <a:pt x="14016" y="378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1498420" y="1069975"/>
              <a:ext cx="432260" cy="1295959"/>
            </a:xfrm>
            <a:custGeom>
              <a:avLst/>
              <a:gdLst/>
              <a:ahLst/>
              <a:cxnLst/>
              <a:rect l="l" t="t" r="r" b="b"/>
              <a:pathLst>
                <a:path w="12120" h="36337" extrusionOk="0">
                  <a:moveTo>
                    <a:pt x="1" y="36336"/>
                  </a:moveTo>
                  <a:lnTo>
                    <a:pt x="11319" y="36146"/>
                  </a:lnTo>
                  <a:lnTo>
                    <a:pt x="12120" y="1"/>
                  </a:lnTo>
                  <a:lnTo>
                    <a:pt x="464" y="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895455" y="1048175"/>
              <a:ext cx="65198" cy="1350063"/>
            </a:xfrm>
            <a:custGeom>
              <a:avLst/>
              <a:gdLst/>
              <a:ahLst/>
              <a:cxnLst/>
              <a:rect l="l" t="t" r="r" b="b"/>
              <a:pathLst>
                <a:path w="1582" h="37854" extrusionOk="0">
                  <a:moveTo>
                    <a:pt x="1" y="1"/>
                  </a:moveTo>
                  <a:lnTo>
                    <a:pt x="654" y="1"/>
                  </a:lnTo>
                  <a:lnTo>
                    <a:pt x="1581" y="37853"/>
                  </a:lnTo>
                  <a:lnTo>
                    <a:pt x="1033" y="378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498420" y="1076751"/>
              <a:ext cx="27105" cy="1289183"/>
            </a:xfrm>
            <a:custGeom>
              <a:avLst/>
              <a:gdLst/>
              <a:ahLst/>
              <a:cxnLst/>
              <a:rect l="l" t="t" r="r" b="b"/>
              <a:pathLst>
                <a:path w="760" h="36147" extrusionOk="0">
                  <a:moveTo>
                    <a:pt x="464" y="22"/>
                  </a:moveTo>
                  <a:lnTo>
                    <a:pt x="1" y="36146"/>
                  </a:lnTo>
                  <a:lnTo>
                    <a:pt x="464" y="3614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679825" y="834725"/>
              <a:ext cx="1255372" cy="172155"/>
            </a:xfrm>
            <a:custGeom>
              <a:avLst/>
              <a:gdLst/>
              <a:ahLst/>
              <a:cxnLst/>
              <a:rect l="l" t="t" r="r" b="b"/>
              <a:pathLst>
                <a:path w="35199" h="4827" extrusionOk="0">
                  <a:moveTo>
                    <a:pt x="1" y="0"/>
                  </a:moveTo>
                  <a:lnTo>
                    <a:pt x="3816" y="4827"/>
                  </a:lnTo>
                  <a:lnTo>
                    <a:pt x="35198" y="4827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3"/>
          <p:cNvGrpSpPr/>
          <p:nvPr/>
        </p:nvGrpSpPr>
        <p:grpSpPr>
          <a:xfrm>
            <a:off x="7336726" y="357734"/>
            <a:ext cx="1958058" cy="1854099"/>
            <a:chOff x="7385875" y="357725"/>
            <a:chExt cx="1908625" cy="1807290"/>
          </a:xfrm>
        </p:grpSpPr>
        <p:sp>
          <p:nvSpPr>
            <p:cNvPr id="426" name="Google Shape;426;p3"/>
            <p:cNvSpPr/>
            <p:nvPr/>
          </p:nvSpPr>
          <p:spPr>
            <a:xfrm>
              <a:off x="7385875" y="357725"/>
              <a:ext cx="1908625" cy="165775"/>
            </a:xfrm>
            <a:custGeom>
              <a:avLst/>
              <a:gdLst/>
              <a:ahLst/>
              <a:cxnLst/>
              <a:rect l="l" t="t" r="r" b="b"/>
              <a:pathLst>
                <a:path w="76345" h="6631" extrusionOk="0">
                  <a:moveTo>
                    <a:pt x="872" y="6631"/>
                  </a:moveTo>
                  <a:lnTo>
                    <a:pt x="0" y="5759"/>
                  </a:lnTo>
                  <a:lnTo>
                    <a:pt x="2356" y="786"/>
                  </a:lnTo>
                  <a:lnTo>
                    <a:pt x="37257" y="175"/>
                  </a:lnTo>
                  <a:lnTo>
                    <a:pt x="72506" y="175"/>
                  </a:lnTo>
                  <a:lnTo>
                    <a:pt x="76345" y="0"/>
                  </a:lnTo>
                  <a:lnTo>
                    <a:pt x="76345" y="1920"/>
                  </a:lnTo>
                  <a:lnTo>
                    <a:pt x="76084" y="6021"/>
                  </a:lnTo>
                  <a:lnTo>
                    <a:pt x="73728" y="5933"/>
                  </a:lnTo>
                  <a:lnTo>
                    <a:pt x="73379" y="1484"/>
                  </a:lnTo>
                  <a:lnTo>
                    <a:pt x="3752" y="2356"/>
                  </a:lnTo>
                  <a:lnTo>
                    <a:pt x="1832" y="584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</p:sp>
        <p:sp>
          <p:nvSpPr>
            <p:cNvPr id="427" name="Google Shape;427;p3"/>
            <p:cNvSpPr/>
            <p:nvPr/>
          </p:nvSpPr>
          <p:spPr>
            <a:xfrm>
              <a:off x="7452724" y="375225"/>
              <a:ext cx="1820234" cy="1728677"/>
            </a:xfrm>
            <a:custGeom>
              <a:avLst/>
              <a:gdLst/>
              <a:ahLst/>
              <a:cxnLst/>
              <a:rect l="l" t="t" r="r" b="b"/>
              <a:pathLst>
                <a:path w="35177" h="33406" extrusionOk="0">
                  <a:moveTo>
                    <a:pt x="970" y="33406"/>
                  </a:moveTo>
                  <a:lnTo>
                    <a:pt x="0" y="359"/>
                  </a:lnTo>
                  <a:lnTo>
                    <a:pt x="35176" y="0"/>
                  </a:lnTo>
                  <a:lnTo>
                    <a:pt x="33975" y="334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7390526" y="393750"/>
              <a:ext cx="112390" cy="1771265"/>
            </a:xfrm>
            <a:custGeom>
              <a:avLst/>
              <a:gdLst/>
              <a:ahLst/>
              <a:cxnLst/>
              <a:rect l="l" t="t" r="r" b="b"/>
              <a:pathLst>
                <a:path w="2172" h="34229" extrusionOk="0">
                  <a:moveTo>
                    <a:pt x="1202" y="1"/>
                  </a:moveTo>
                  <a:lnTo>
                    <a:pt x="1" y="3794"/>
                  </a:lnTo>
                  <a:lnTo>
                    <a:pt x="1202" y="34228"/>
                  </a:lnTo>
                  <a:lnTo>
                    <a:pt x="2172" y="330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8505132" y="542107"/>
              <a:ext cx="590048" cy="1364426"/>
            </a:xfrm>
            <a:custGeom>
              <a:avLst/>
              <a:gdLst/>
              <a:ahLst/>
              <a:cxnLst/>
              <a:rect l="l" t="t" r="r" b="b"/>
              <a:pathLst>
                <a:path w="11403" h="26367" extrusionOk="0">
                  <a:moveTo>
                    <a:pt x="148" y="26366"/>
                  </a:moveTo>
                  <a:lnTo>
                    <a:pt x="10876" y="26366"/>
                  </a:lnTo>
                  <a:lnTo>
                    <a:pt x="11403" y="0"/>
                  </a:lnTo>
                  <a:lnTo>
                    <a:pt x="1" y="4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8505132" y="542107"/>
              <a:ext cx="590048" cy="44762"/>
            </a:xfrm>
            <a:custGeom>
              <a:avLst/>
              <a:gdLst/>
              <a:ahLst/>
              <a:cxnLst/>
              <a:rect l="l" t="t" r="r" b="b"/>
              <a:pathLst>
                <a:path w="11403" h="865" extrusionOk="0">
                  <a:moveTo>
                    <a:pt x="1" y="400"/>
                  </a:moveTo>
                  <a:lnTo>
                    <a:pt x="401" y="864"/>
                  </a:lnTo>
                  <a:lnTo>
                    <a:pt x="10876" y="759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8505132" y="562805"/>
              <a:ext cx="32755" cy="1343727"/>
            </a:xfrm>
            <a:custGeom>
              <a:avLst/>
              <a:gdLst/>
              <a:ahLst/>
              <a:cxnLst/>
              <a:rect l="l" t="t" r="r" b="b"/>
              <a:pathLst>
                <a:path w="633" h="25967" extrusionOk="0">
                  <a:moveTo>
                    <a:pt x="1" y="0"/>
                  </a:moveTo>
                  <a:lnTo>
                    <a:pt x="148" y="25966"/>
                  </a:lnTo>
                  <a:lnTo>
                    <a:pt x="633" y="25334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7590110" y="542107"/>
              <a:ext cx="617318" cy="1364426"/>
            </a:xfrm>
            <a:custGeom>
              <a:avLst/>
              <a:gdLst/>
              <a:ahLst/>
              <a:cxnLst/>
              <a:rect l="l" t="t" r="r" b="b"/>
              <a:pathLst>
                <a:path w="11930" h="26367" extrusionOk="0">
                  <a:moveTo>
                    <a:pt x="696" y="26366"/>
                  </a:moveTo>
                  <a:lnTo>
                    <a:pt x="11403" y="26366"/>
                  </a:lnTo>
                  <a:lnTo>
                    <a:pt x="11930" y="0"/>
                  </a:lnTo>
                  <a:lnTo>
                    <a:pt x="1" y="12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7590110" y="542107"/>
              <a:ext cx="617318" cy="39276"/>
            </a:xfrm>
            <a:custGeom>
              <a:avLst/>
              <a:gdLst/>
              <a:ahLst/>
              <a:cxnLst/>
              <a:rect l="l" t="t" r="r" b="b"/>
              <a:pathLst>
                <a:path w="11930" h="759" extrusionOk="0">
                  <a:moveTo>
                    <a:pt x="1" y="126"/>
                  </a:moveTo>
                  <a:lnTo>
                    <a:pt x="401" y="590"/>
                  </a:lnTo>
                  <a:lnTo>
                    <a:pt x="11403" y="759"/>
                  </a:lnTo>
                  <a:lnTo>
                    <a:pt x="11930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7590110" y="548627"/>
              <a:ext cx="60024" cy="1357906"/>
            </a:xfrm>
            <a:custGeom>
              <a:avLst/>
              <a:gdLst/>
              <a:ahLst/>
              <a:cxnLst/>
              <a:rect l="l" t="t" r="r" b="b"/>
              <a:pathLst>
                <a:path w="1160" h="26241" extrusionOk="0">
                  <a:moveTo>
                    <a:pt x="1" y="0"/>
                  </a:moveTo>
                  <a:lnTo>
                    <a:pt x="696" y="26240"/>
                  </a:lnTo>
                  <a:lnTo>
                    <a:pt x="1160" y="256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8363348" y="383918"/>
              <a:ext cx="18628" cy="1719983"/>
            </a:xfrm>
            <a:custGeom>
              <a:avLst/>
              <a:gdLst/>
              <a:ahLst/>
              <a:cxnLst/>
              <a:rect l="l" t="t" r="r" b="b"/>
              <a:pathLst>
                <a:path w="360" h="33238" extrusionOk="0">
                  <a:moveTo>
                    <a:pt x="1" y="1"/>
                  </a:moveTo>
                  <a:lnTo>
                    <a:pt x="148" y="33238"/>
                  </a:lnTo>
                  <a:lnTo>
                    <a:pt x="359" y="332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8397190" y="2006786"/>
              <a:ext cx="70942" cy="121089"/>
            </a:xfrm>
            <a:custGeom>
              <a:avLst/>
              <a:gdLst/>
              <a:ahLst/>
              <a:cxnLst/>
              <a:rect l="l" t="t" r="r" b="b"/>
              <a:pathLst>
                <a:path w="1371" h="2340" extrusionOk="0">
                  <a:moveTo>
                    <a:pt x="1370" y="1159"/>
                  </a:moveTo>
                  <a:cubicBezTo>
                    <a:pt x="1370" y="1813"/>
                    <a:pt x="1075" y="2340"/>
                    <a:pt x="675" y="2340"/>
                  </a:cubicBezTo>
                  <a:cubicBezTo>
                    <a:pt x="295" y="2340"/>
                    <a:pt x="0" y="1813"/>
                    <a:pt x="0" y="1159"/>
                  </a:cubicBezTo>
                  <a:cubicBezTo>
                    <a:pt x="0" y="527"/>
                    <a:pt x="295" y="0"/>
                    <a:pt x="675" y="0"/>
                  </a:cubicBezTo>
                  <a:cubicBezTo>
                    <a:pt x="1075" y="0"/>
                    <a:pt x="1370" y="527"/>
                    <a:pt x="1370" y="115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8410282" y="1981689"/>
              <a:ext cx="48019" cy="73119"/>
            </a:xfrm>
            <a:custGeom>
              <a:avLst/>
              <a:gdLst/>
              <a:ahLst/>
              <a:cxnLst/>
              <a:rect l="l" t="t" r="r" b="b"/>
              <a:pathLst>
                <a:path w="928" h="1413" extrusionOk="0">
                  <a:moveTo>
                    <a:pt x="927" y="1413"/>
                  </a:moveTo>
                  <a:cubicBezTo>
                    <a:pt x="927" y="1413"/>
                    <a:pt x="295" y="1370"/>
                    <a:pt x="148" y="928"/>
                  </a:cubicBezTo>
                  <a:cubicBezTo>
                    <a:pt x="0" y="485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8427720" y="1979515"/>
              <a:ext cx="72029" cy="75293"/>
            </a:xfrm>
            <a:custGeom>
              <a:avLst/>
              <a:gdLst/>
              <a:ahLst/>
              <a:cxnLst/>
              <a:rect l="l" t="t" r="r" b="b"/>
              <a:pathLst>
                <a:path w="1392" h="1455" extrusionOk="0">
                  <a:moveTo>
                    <a:pt x="1391" y="738"/>
                  </a:moveTo>
                  <a:cubicBezTo>
                    <a:pt x="1391" y="1138"/>
                    <a:pt x="1075" y="1455"/>
                    <a:pt x="696" y="1455"/>
                  </a:cubicBezTo>
                  <a:cubicBezTo>
                    <a:pt x="316" y="1455"/>
                    <a:pt x="0" y="1138"/>
                    <a:pt x="0" y="738"/>
                  </a:cubicBezTo>
                  <a:cubicBezTo>
                    <a:pt x="0" y="337"/>
                    <a:pt x="316" y="0"/>
                    <a:pt x="696" y="0"/>
                  </a:cubicBezTo>
                  <a:cubicBezTo>
                    <a:pt x="1075" y="0"/>
                    <a:pt x="1391" y="337"/>
                    <a:pt x="139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8244488" y="2006786"/>
              <a:ext cx="72029" cy="121089"/>
            </a:xfrm>
            <a:custGeom>
              <a:avLst/>
              <a:gdLst/>
              <a:ahLst/>
              <a:cxnLst/>
              <a:rect l="l" t="t" r="r" b="b"/>
              <a:pathLst>
                <a:path w="1392" h="2340" extrusionOk="0">
                  <a:moveTo>
                    <a:pt x="1391" y="1159"/>
                  </a:moveTo>
                  <a:cubicBezTo>
                    <a:pt x="1391" y="1813"/>
                    <a:pt x="1075" y="2340"/>
                    <a:pt x="696" y="2340"/>
                  </a:cubicBezTo>
                  <a:cubicBezTo>
                    <a:pt x="317" y="2340"/>
                    <a:pt x="0" y="1813"/>
                    <a:pt x="0" y="1159"/>
                  </a:cubicBezTo>
                  <a:cubicBezTo>
                    <a:pt x="0" y="527"/>
                    <a:pt x="317" y="0"/>
                    <a:pt x="696" y="0"/>
                  </a:cubicBezTo>
                  <a:cubicBezTo>
                    <a:pt x="1075" y="0"/>
                    <a:pt x="1391" y="527"/>
                    <a:pt x="1391" y="115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8257580" y="1981689"/>
              <a:ext cx="49106" cy="73119"/>
            </a:xfrm>
            <a:custGeom>
              <a:avLst/>
              <a:gdLst/>
              <a:ahLst/>
              <a:cxnLst/>
              <a:rect l="l" t="t" r="r" b="b"/>
              <a:pathLst>
                <a:path w="949" h="1413" extrusionOk="0">
                  <a:moveTo>
                    <a:pt x="949" y="1413"/>
                  </a:moveTo>
                  <a:cubicBezTo>
                    <a:pt x="949" y="1413"/>
                    <a:pt x="295" y="1370"/>
                    <a:pt x="148" y="928"/>
                  </a:cubicBezTo>
                  <a:cubicBezTo>
                    <a:pt x="0" y="485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8276105" y="1979515"/>
              <a:ext cx="70942" cy="75293"/>
            </a:xfrm>
            <a:custGeom>
              <a:avLst/>
              <a:gdLst/>
              <a:ahLst/>
              <a:cxnLst/>
              <a:rect l="l" t="t" r="r" b="b"/>
              <a:pathLst>
                <a:path w="1371" h="1455" extrusionOk="0">
                  <a:moveTo>
                    <a:pt x="1371" y="738"/>
                  </a:moveTo>
                  <a:cubicBezTo>
                    <a:pt x="1371" y="1138"/>
                    <a:pt x="1054" y="1455"/>
                    <a:pt x="675" y="1455"/>
                  </a:cubicBezTo>
                  <a:cubicBezTo>
                    <a:pt x="296" y="1455"/>
                    <a:pt x="1" y="1138"/>
                    <a:pt x="1" y="738"/>
                  </a:cubicBezTo>
                  <a:cubicBezTo>
                    <a:pt x="1" y="337"/>
                    <a:pt x="296" y="0"/>
                    <a:pt x="675" y="0"/>
                  </a:cubicBezTo>
                  <a:cubicBezTo>
                    <a:pt x="1054" y="0"/>
                    <a:pt x="1371" y="337"/>
                    <a:pt x="137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7452724" y="2103810"/>
              <a:ext cx="1758036" cy="61166"/>
            </a:xfrm>
            <a:custGeom>
              <a:avLst/>
              <a:gdLst/>
              <a:ahLst/>
              <a:cxnLst/>
              <a:rect l="l" t="t" r="r" b="b"/>
              <a:pathLst>
                <a:path w="33975" h="1182" extrusionOk="0">
                  <a:moveTo>
                    <a:pt x="0" y="1181"/>
                  </a:moveTo>
                  <a:lnTo>
                    <a:pt x="29802" y="907"/>
                  </a:lnTo>
                  <a:lnTo>
                    <a:pt x="33975" y="1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3"/>
          <p:cNvGrpSpPr/>
          <p:nvPr/>
        </p:nvGrpSpPr>
        <p:grpSpPr>
          <a:xfrm>
            <a:off x="0" y="2976463"/>
            <a:ext cx="9144043" cy="1207716"/>
            <a:chOff x="0" y="2976463"/>
            <a:chExt cx="9144043" cy="1207716"/>
          </a:xfrm>
        </p:grpSpPr>
        <p:grpSp>
          <p:nvGrpSpPr>
            <p:cNvPr id="444" name="Google Shape;444;p3"/>
            <p:cNvGrpSpPr/>
            <p:nvPr/>
          </p:nvGrpSpPr>
          <p:grpSpPr>
            <a:xfrm>
              <a:off x="0" y="2976463"/>
              <a:ext cx="9144043" cy="1207716"/>
              <a:chOff x="0" y="2290663"/>
              <a:chExt cx="9144043" cy="1207716"/>
            </a:xfrm>
          </p:grpSpPr>
          <p:sp>
            <p:nvSpPr>
              <p:cNvPr id="445" name="Google Shape;445;p3"/>
              <p:cNvSpPr/>
              <p:nvPr/>
            </p:nvSpPr>
            <p:spPr>
              <a:xfrm>
                <a:off x="7355762" y="22906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1400552" y="23482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0" y="22906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8" name="Google Shape;448;p3"/>
            <p:cNvSpPr/>
            <p:nvPr/>
          </p:nvSpPr>
          <p:spPr>
            <a:xfrm>
              <a:off x="1393265" y="33686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410616" y="37307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980943" y="30404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541188" y="30459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6056669" y="30514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5651659" y="30569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242094" y="30614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4347056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913721" y="30779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1806473" y="30806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086369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2684119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207869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7383177" y="33330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7357584" y="37307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7590735" y="30267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7854943" y="30175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8127350" y="30093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8369610" y="30011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8690512" y="29910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8996796" y="29764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3644" y="33324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911" y="3710575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800824" y="30349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591487" y="30203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354693" y="30020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93217" y="29764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4794581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482669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387373" y="30806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3"/>
          <p:cNvGrpSpPr/>
          <p:nvPr/>
        </p:nvGrpSpPr>
        <p:grpSpPr>
          <a:xfrm>
            <a:off x="27275" y="2779264"/>
            <a:ext cx="806964" cy="1212475"/>
            <a:chOff x="27275" y="2779264"/>
            <a:chExt cx="806964" cy="1212475"/>
          </a:xfrm>
        </p:grpSpPr>
        <p:sp>
          <p:nvSpPr>
            <p:cNvPr id="479" name="Google Shape;479;p3"/>
            <p:cNvSpPr/>
            <p:nvPr/>
          </p:nvSpPr>
          <p:spPr>
            <a:xfrm>
              <a:off x="473770" y="3222620"/>
              <a:ext cx="228064" cy="407673"/>
            </a:xfrm>
            <a:custGeom>
              <a:avLst/>
              <a:gdLst/>
              <a:ahLst/>
              <a:cxnLst/>
              <a:rect l="l" t="t" r="r" b="b"/>
              <a:pathLst>
                <a:path w="4575" h="8178" extrusionOk="0">
                  <a:moveTo>
                    <a:pt x="4574" y="0"/>
                  </a:moveTo>
                  <a:lnTo>
                    <a:pt x="4532" y="8115"/>
                  </a:lnTo>
                  <a:lnTo>
                    <a:pt x="1" y="8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315152" y="286330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rgbClr val="FF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15152" y="286330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27275" y="2991471"/>
              <a:ext cx="341522" cy="938277"/>
            </a:xfrm>
            <a:custGeom>
              <a:avLst/>
              <a:gdLst/>
              <a:ahLst/>
              <a:cxnLst/>
              <a:rect l="l" t="t" r="r" b="b"/>
              <a:pathLst>
                <a:path w="6851" h="18822" extrusionOk="0">
                  <a:moveTo>
                    <a:pt x="5860" y="1"/>
                  </a:moveTo>
                  <a:cubicBezTo>
                    <a:pt x="5860" y="1"/>
                    <a:pt x="3057" y="317"/>
                    <a:pt x="1" y="317"/>
                  </a:cubicBezTo>
                  <a:lnTo>
                    <a:pt x="1623" y="18822"/>
                  </a:lnTo>
                  <a:lnTo>
                    <a:pt x="6850" y="1882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27275" y="3004083"/>
              <a:ext cx="341522" cy="925665"/>
            </a:xfrm>
            <a:custGeom>
              <a:avLst/>
              <a:gdLst/>
              <a:ahLst/>
              <a:cxnLst/>
              <a:rect l="l" t="t" r="r" b="b"/>
              <a:pathLst>
                <a:path w="6851" h="18569" extrusionOk="0">
                  <a:moveTo>
                    <a:pt x="5860" y="1"/>
                  </a:moveTo>
                  <a:cubicBezTo>
                    <a:pt x="5860" y="1"/>
                    <a:pt x="3057" y="64"/>
                    <a:pt x="1" y="64"/>
                  </a:cubicBezTo>
                  <a:lnTo>
                    <a:pt x="1623" y="18569"/>
                  </a:lnTo>
                  <a:lnTo>
                    <a:pt x="6850" y="185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346656" y="3925489"/>
              <a:ext cx="445559" cy="66251"/>
            </a:xfrm>
            <a:custGeom>
              <a:avLst/>
              <a:gdLst/>
              <a:ahLst/>
              <a:cxnLst/>
              <a:rect l="l" t="t" r="r" b="b"/>
              <a:pathLst>
                <a:path w="8938" h="1329" extrusionOk="0">
                  <a:moveTo>
                    <a:pt x="1" y="85"/>
                  </a:moveTo>
                  <a:lnTo>
                    <a:pt x="1" y="1328"/>
                  </a:lnTo>
                  <a:lnTo>
                    <a:pt x="8937" y="1328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564146" y="3927582"/>
              <a:ext cx="90428" cy="64157"/>
            </a:xfrm>
            <a:custGeom>
              <a:avLst/>
              <a:gdLst/>
              <a:ahLst/>
              <a:cxnLst/>
              <a:rect l="l" t="t" r="r" b="b"/>
              <a:pathLst>
                <a:path w="1814" h="1287" extrusionOk="0">
                  <a:moveTo>
                    <a:pt x="1" y="1286"/>
                  </a:moveTo>
                  <a:lnTo>
                    <a:pt x="338" y="0"/>
                  </a:lnTo>
                  <a:lnTo>
                    <a:pt x="1813" y="0"/>
                  </a:lnTo>
                  <a:lnTo>
                    <a:pt x="1497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503231" y="3927582"/>
              <a:ext cx="41027" cy="64157"/>
            </a:xfrm>
            <a:custGeom>
              <a:avLst/>
              <a:gdLst/>
              <a:ahLst/>
              <a:cxnLst/>
              <a:rect l="l" t="t" r="r" b="b"/>
              <a:pathLst>
                <a:path w="823" h="1287" extrusionOk="0">
                  <a:moveTo>
                    <a:pt x="0" y="0"/>
                  </a:moveTo>
                  <a:lnTo>
                    <a:pt x="822" y="0"/>
                  </a:lnTo>
                  <a:lnTo>
                    <a:pt x="822" y="1286"/>
                  </a:lnTo>
                  <a:lnTo>
                    <a:pt x="0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654521" y="3925489"/>
              <a:ext cx="31555" cy="66251"/>
            </a:xfrm>
            <a:custGeom>
              <a:avLst/>
              <a:gdLst/>
              <a:ahLst/>
              <a:cxnLst/>
              <a:rect l="l" t="t" r="r" b="b"/>
              <a:pathLst>
                <a:path w="633" h="1329" extrusionOk="0">
                  <a:moveTo>
                    <a:pt x="0" y="1328"/>
                  </a:moveTo>
                  <a:lnTo>
                    <a:pt x="295" y="64"/>
                  </a:lnTo>
                  <a:lnTo>
                    <a:pt x="632" y="0"/>
                  </a:lnTo>
                  <a:lnTo>
                    <a:pt x="169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76067" y="3929676"/>
              <a:ext cx="34745" cy="62063"/>
            </a:xfrm>
            <a:custGeom>
              <a:avLst/>
              <a:gdLst/>
              <a:ahLst/>
              <a:cxnLst/>
              <a:rect l="l" t="t" r="r" b="b"/>
              <a:pathLst>
                <a:path w="697" h="1245" extrusionOk="0">
                  <a:moveTo>
                    <a:pt x="696" y="1244"/>
                  </a:moveTo>
                  <a:lnTo>
                    <a:pt x="359" y="1"/>
                  </a:lnTo>
                  <a:lnTo>
                    <a:pt x="1" y="1"/>
                  </a:lnTo>
                  <a:lnTo>
                    <a:pt x="127" y="124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66645" y="3864523"/>
              <a:ext cx="414004" cy="89381"/>
            </a:xfrm>
            <a:custGeom>
              <a:avLst/>
              <a:gdLst/>
              <a:ahLst/>
              <a:cxnLst/>
              <a:rect l="l" t="t" r="r" b="b"/>
              <a:pathLst>
                <a:path w="8305" h="1793" extrusionOk="0">
                  <a:moveTo>
                    <a:pt x="0" y="802"/>
                  </a:moveTo>
                  <a:cubicBezTo>
                    <a:pt x="0" y="802"/>
                    <a:pt x="5501" y="1792"/>
                    <a:pt x="8304" y="1"/>
                  </a:cubicBezTo>
                  <a:lnTo>
                    <a:pt x="8220" y="1308"/>
                  </a:lnTo>
                  <a:lnTo>
                    <a:pt x="42" y="130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07012" y="2991471"/>
              <a:ext cx="35792" cy="864748"/>
            </a:xfrm>
            <a:custGeom>
              <a:avLst/>
              <a:gdLst/>
              <a:ahLst/>
              <a:cxnLst/>
              <a:rect l="l" t="t" r="r" b="b"/>
              <a:pathLst>
                <a:path w="718" h="17347" extrusionOk="0">
                  <a:moveTo>
                    <a:pt x="570" y="1"/>
                  </a:moveTo>
                  <a:lnTo>
                    <a:pt x="549" y="780"/>
                  </a:lnTo>
                  <a:lnTo>
                    <a:pt x="675" y="802"/>
                  </a:lnTo>
                  <a:lnTo>
                    <a:pt x="717" y="1"/>
                  </a:lnTo>
                  <a:close/>
                  <a:moveTo>
                    <a:pt x="528" y="1834"/>
                  </a:moveTo>
                  <a:lnTo>
                    <a:pt x="486" y="2635"/>
                  </a:lnTo>
                  <a:lnTo>
                    <a:pt x="633" y="2635"/>
                  </a:lnTo>
                  <a:lnTo>
                    <a:pt x="654" y="1834"/>
                  </a:lnTo>
                  <a:close/>
                  <a:moveTo>
                    <a:pt x="465" y="3689"/>
                  </a:moveTo>
                  <a:lnTo>
                    <a:pt x="422" y="4469"/>
                  </a:lnTo>
                  <a:lnTo>
                    <a:pt x="570" y="4469"/>
                  </a:lnTo>
                  <a:lnTo>
                    <a:pt x="591" y="3689"/>
                  </a:lnTo>
                  <a:close/>
                  <a:moveTo>
                    <a:pt x="401" y="5523"/>
                  </a:moveTo>
                  <a:lnTo>
                    <a:pt x="359" y="6302"/>
                  </a:lnTo>
                  <a:lnTo>
                    <a:pt x="507" y="6302"/>
                  </a:lnTo>
                  <a:lnTo>
                    <a:pt x="528" y="5523"/>
                  </a:lnTo>
                  <a:close/>
                  <a:moveTo>
                    <a:pt x="338" y="7356"/>
                  </a:moveTo>
                  <a:lnTo>
                    <a:pt x="296" y="8136"/>
                  </a:lnTo>
                  <a:lnTo>
                    <a:pt x="443" y="8157"/>
                  </a:lnTo>
                  <a:lnTo>
                    <a:pt x="465" y="7356"/>
                  </a:lnTo>
                  <a:close/>
                  <a:moveTo>
                    <a:pt x="275" y="9190"/>
                  </a:moveTo>
                  <a:lnTo>
                    <a:pt x="233" y="9991"/>
                  </a:lnTo>
                  <a:lnTo>
                    <a:pt x="380" y="9991"/>
                  </a:lnTo>
                  <a:lnTo>
                    <a:pt x="401" y="9211"/>
                  </a:lnTo>
                  <a:lnTo>
                    <a:pt x="275" y="9190"/>
                  </a:lnTo>
                  <a:close/>
                  <a:moveTo>
                    <a:pt x="212" y="11045"/>
                  </a:moveTo>
                  <a:lnTo>
                    <a:pt x="169" y="11824"/>
                  </a:lnTo>
                  <a:lnTo>
                    <a:pt x="317" y="11824"/>
                  </a:lnTo>
                  <a:lnTo>
                    <a:pt x="338" y="11045"/>
                  </a:lnTo>
                  <a:close/>
                  <a:moveTo>
                    <a:pt x="148" y="12878"/>
                  </a:moveTo>
                  <a:lnTo>
                    <a:pt x="127" y="13658"/>
                  </a:lnTo>
                  <a:lnTo>
                    <a:pt x="254" y="13658"/>
                  </a:lnTo>
                  <a:lnTo>
                    <a:pt x="275" y="12878"/>
                  </a:lnTo>
                  <a:close/>
                  <a:moveTo>
                    <a:pt x="85" y="14712"/>
                  </a:moveTo>
                  <a:lnTo>
                    <a:pt x="64" y="15513"/>
                  </a:lnTo>
                  <a:lnTo>
                    <a:pt x="191" y="15513"/>
                  </a:lnTo>
                  <a:lnTo>
                    <a:pt x="212" y="14712"/>
                  </a:lnTo>
                  <a:close/>
                  <a:moveTo>
                    <a:pt x="22" y="16545"/>
                  </a:moveTo>
                  <a:lnTo>
                    <a:pt x="1" y="17346"/>
                  </a:lnTo>
                  <a:lnTo>
                    <a:pt x="127" y="17346"/>
                  </a:lnTo>
                  <a:lnTo>
                    <a:pt x="148" y="16566"/>
                  </a:lnTo>
                  <a:lnTo>
                    <a:pt x="22" y="165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03872" y="3908690"/>
              <a:ext cx="7428" cy="19990"/>
            </a:xfrm>
            <a:custGeom>
              <a:avLst/>
              <a:gdLst/>
              <a:ahLst/>
              <a:cxnLst/>
              <a:rect l="l" t="t" r="r" b="b"/>
              <a:pathLst>
                <a:path w="149" h="401" extrusionOk="0">
                  <a:moveTo>
                    <a:pt x="22" y="0"/>
                  </a:moveTo>
                  <a:lnTo>
                    <a:pt x="1" y="379"/>
                  </a:lnTo>
                  <a:lnTo>
                    <a:pt x="148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480101" y="2779264"/>
              <a:ext cx="185990" cy="127167"/>
            </a:xfrm>
            <a:custGeom>
              <a:avLst/>
              <a:gdLst/>
              <a:ahLst/>
              <a:cxnLst/>
              <a:rect l="l" t="t" r="r" b="b"/>
              <a:pathLst>
                <a:path w="3731" h="2551" extrusionOk="0">
                  <a:moveTo>
                    <a:pt x="3668" y="2550"/>
                  </a:moveTo>
                  <a:lnTo>
                    <a:pt x="3415" y="2529"/>
                  </a:lnTo>
                  <a:cubicBezTo>
                    <a:pt x="3415" y="2529"/>
                    <a:pt x="3478" y="1223"/>
                    <a:pt x="2846" y="611"/>
                  </a:cubicBezTo>
                  <a:cubicBezTo>
                    <a:pt x="2593" y="380"/>
                    <a:pt x="2277" y="274"/>
                    <a:pt x="1897" y="295"/>
                  </a:cubicBezTo>
                  <a:cubicBezTo>
                    <a:pt x="274" y="422"/>
                    <a:pt x="295" y="2361"/>
                    <a:pt x="295" y="2445"/>
                  </a:cubicBezTo>
                  <a:lnTo>
                    <a:pt x="43" y="2445"/>
                  </a:lnTo>
                  <a:cubicBezTo>
                    <a:pt x="43" y="2424"/>
                    <a:pt x="0" y="190"/>
                    <a:pt x="1876" y="42"/>
                  </a:cubicBezTo>
                  <a:cubicBezTo>
                    <a:pt x="2340" y="0"/>
                    <a:pt x="2740" y="127"/>
                    <a:pt x="3035" y="422"/>
                  </a:cubicBezTo>
                  <a:cubicBezTo>
                    <a:pt x="3731" y="1117"/>
                    <a:pt x="3668" y="2487"/>
                    <a:pt x="3668" y="2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37520" y="2920037"/>
              <a:ext cx="7378" cy="19990"/>
            </a:xfrm>
            <a:custGeom>
              <a:avLst/>
              <a:gdLst/>
              <a:ahLst/>
              <a:cxnLst/>
              <a:rect l="l" t="t" r="r" b="b"/>
              <a:pathLst>
                <a:path w="148" h="401" extrusionOk="0">
                  <a:moveTo>
                    <a:pt x="21" y="0"/>
                  </a:moveTo>
                  <a:lnTo>
                    <a:pt x="0" y="380"/>
                  </a:lnTo>
                  <a:lnTo>
                    <a:pt x="127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3"/>
          <p:cNvGrpSpPr/>
          <p:nvPr/>
        </p:nvGrpSpPr>
        <p:grpSpPr>
          <a:xfrm>
            <a:off x="5953774" y="3201584"/>
            <a:ext cx="1591739" cy="854211"/>
            <a:chOff x="6106174" y="3201584"/>
            <a:chExt cx="1591739" cy="854211"/>
          </a:xfrm>
        </p:grpSpPr>
        <p:sp>
          <p:nvSpPr>
            <p:cNvPr id="495" name="Google Shape;495;p3"/>
            <p:cNvSpPr/>
            <p:nvPr/>
          </p:nvSpPr>
          <p:spPr>
            <a:xfrm>
              <a:off x="6930871" y="3405416"/>
              <a:ext cx="767042" cy="256428"/>
            </a:xfrm>
            <a:custGeom>
              <a:avLst/>
              <a:gdLst/>
              <a:ahLst/>
              <a:cxnLst/>
              <a:rect l="l" t="t" r="r" b="b"/>
              <a:pathLst>
                <a:path w="15387" h="5144" extrusionOk="0">
                  <a:moveTo>
                    <a:pt x="212" y="5101"/>
                  </a:moveTo>
                  <a:lnTo>
                    <a:pt x="1" y="148"/>
                  </a:lnTo>
                  <a:lnTo>
                    <a:pt x="15344" y="1"/>
                  </a:lnTo>
                  <a:lnTo>
                    <a:pt x="15386" y="51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6907791" y="3412793"/>
              <a:ext cx="33649" cy="249051"/>
            </a:xfrm>
            <a:custGeom>
              <a:avLst/>
              <a:gdLst/>
              <a:ahLst/>
              <a:cxnLst/>
              <a:rect l="l" t="t" r="r" b="b"/>
              <a:pathLst>
                <a:path w="675" h="4996" extrusionOk="0">
                  <a:moveTo>
                    <a:pt x="464" y="0"/>
                  </a:moveTo>
                  <a:lnTo>
                    <a:pt x="0" y="169"/>
                  </a:lnTo>
                  <a:lnTo>
                    <a:pt x="232" y="4995"/>
                  </a:lnTo>
                  <a:lnTo>
                    <a:pt x="675" y="49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008635" y="3446391"/>
              <a:ext cx="175522" cy="175522"/>
            </a:xfrm>
            <a:custGeom>
              <a:avLst/>
              <a:gdLst/>
              <a:ahLst/>
              <a:cxnLst/>
              <a:rect l="l" t="t" r="r" b="b"/>
              <a:pathLst>
                <a:path w="3521" h="3521" extrusionOk="0">
                  <a:moveTo>
                    <a:pt x="3520" y="1750"/>
                  </a:moveTo>
                  <a:cubicBezTo>
                    <a:pt x="3520" y="2719"/>
                    <a:pt x="2740" y="3520"/>
                    <a:pt x="1771" y="3520"/>
                  </a:cubicBezTo>
                  <a:cubicBezTo>
                    <a:pt x="780" y="3520"/>
                    <a:pt x="0" y="2719"/>
                    <a:pt x="0" y="1750"/>
                  </a:cubicBezTo>
                  <a:cubicBezTo>
                    <a:pt x="0" y="780"/>
                    <a:pt x="780" y="1"/>
                    <a:pt x="1771" y="1"/>
                  </a:cubicBezTo>
                  <a:cubicBezTo>
                    <a:pt x="2740" y="1"/>
                    <a:pt x="3520" y="780"/>
                    <a:pt x="352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008635" y="34537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0" y="2550"/>
                    <a:pt x="0" y="1644"/>
                  </a:cubicBezTo>
                  <a:cubicBezTo>
                    <a:pt x="0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236593" y="34463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500" y="1750"/>
                  </a:moveTo>
                  <a:cubicBezTo>
                    <a:pt x="3500" y="2719"/>
                    <a:pt x="2720" y="3520"/>
                    <a:pt x="1750" y="3520"/>
                  </a:cubicBezTo>
                  <a:cubicBezTo>
                    <a:pt x="781" y="3520"/>
                    <a:pt x="1" y="2719"/>
                    <a:pt x="1" y="1750"/>
                  </a:cubicBezTo>
                  <a:cubicBezTo>
                    <a:pt x="1" y="780"/>
                    <a:pt x="781" y="1"/>
                    <a:pt x="1750" y="1"/>
                  </a:cubicBezTo>
                  <a:cubicBezTo>
                    <a:pt x="2720" y="1"/>
                    <a:pt x="3500" y="780"/>
                    <a:pt x="350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236593" y="34537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9" y="1644"/>
                  </a:moveTo>
                  <a:cubicBezTo>
                    <a:pt x="3289" y="2550"/>
                    <a:pt x="2551" y="3288"/>
                    <a:pt x="1645" y="3288"/>
                  </a:cubicBezTo>
                  <a:cubicBezTo>
                    <a:pt x="739" y="3288"/>
                    <a:pt x="1" y="2550"/>
                    <a:pt x="1" y="1644"/>
                  </a:cubicBezTo>
                  <a:cubicBezTo>
                    <a:pt x="1" y="738"/>
                    <a:pt x="739" y="0"/>
                    <a:pt x="1645" y="0"/>
                  </a:cubicBezTo>
                  <a:cubicBezTo>
                    <a:pt x="2551" y="0"/>
                    <a:pt x="3289" y="738"/>
                    <a:pt x="3289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465648" y="34463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499" y="1750"/>
                  </a:moveTo>
                  <a:cubicBezTo>
                    <a:pt x="3499" y="2719"/>
                    <a:pt x="2719" y="3520"/>
                    <a:pt x="1750" y="3520"/>
                  </a:cubicBezTo>
                  <a:cubicBezTo>
                    <a:pt x="780" y="3520"/>
                    <a:pt x="1" y="2719"/>
                    <a:pt x="1" y="1750"/>
                  </a:cubicBezTo>
                  <a:cubicBezTo>
                    <a:pt x="1" y="780"/>
                    <a:pt x="780" y="1"/>
                    <a:pt x="1750" y="1"/>
                  </a:cubicBezTo>
                  <a:cubicBezTo>
                    <a:pt x="2719" y="1"/>
                    <a:pt x="3499" y="780"/>
                    <a:pt x="3499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465648" y="34537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1" y="2550"/>
                    <a:pt x="1" y="1644"/>
                  </a:cubicBezTo>
                  <a:cubicBezTo>
                    <a:pt x="1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086399" y="3488414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54"/>
                  </a:moveTo>
                  <a:cubicBezTo>
                    <a:pt x="485" y="380"/>
                    <a:pt x="379" y="485"/>
                    <a:pt x="232" y="485"/>
                  </a:cubicBezTo>
                  <a:cubicBezTo>
                    <a:pt x="105" y="485"/>
                    <a:pt x="0" y="380"/>
                    <a:pt x="0" y="254"/>
                  </a:cubicBezTo>
                  <a:cubicBezTo>
                    <a:pt x="0" y="127"/>
                    <a:pt x="105" y="1"/>
                    <a:pt x="232" y="1"/>
                  </a:cubicBezTo>
                  <a:cubicBezTo>
                    <a:pt x="379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086399" y="3561941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33"/>
                  </a:moveTo>
                  <a:cubicBezTo>
                    <a:pt x="485" y="380"/>
                    <a:pt x="379" y="486"/>
                    <a:pt x="232" y="486"/>
                  </a:cubicBezTo>
                  <a:cubicBezTo>
                    <a:pt x="105" y="486"/>
                    <a:pt x="0" y="380"/>
                    <a:pt x="0" y="233"/>
                  </a:cubicBezTo>
                  <a:cubicBezTo>
                    <a:pt x="0" y="106"/>
                    <a:pt x="105" y="1"/>
                    <a:pt x="232" y="1"/>
                  </a:cubicBezTo>
                  <a:cubicBezTo>
                    <a:pt x="379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312263" y="3488414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54"/>
                  </a:moveTo>
                  <a:cubicBezTo>
                    <a:pt x="485" y="380"/>
                    <a:pt x="380" y="485"/>
                    <a:pt x="253" y="485"/>
                  </a:cubicBezTo>
                  <a:cubicBezTo>
                    <a:pt x="127" y="485"/>
                    <a:pt x="0" y="380"/>
                    <a:pt x="0" y="254"/>
                  </a:cubicBezTo>
                  <a:cubicBezTo>
                    <a:pt x="0" y="127"/>
                    <a:pt x="127" y="1"/>
                    <a:pt x="253" y="1"/>
                  </a:cubicBezTo>
                  <a:cubicBezTo>
                    <a:pt x="380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312263" y="3561941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33"/>
                  </a:moveTo>
                  <a:cubicBezTo>
                    <a:pt x="485" y="380"/>
                    <a:pt x="380" y="486"/>
                    <a:pt x="253" y="486"/>
                  </a:cubicBezTo>
                  <a:cubicBezTo>
                    <a:pt x="127" y="486"/>
                    <a:pt x="0" y="380"/>
                    <a:pt x="0" y="233"/>
                  </a:cubicBezTo>
                  <a:cubicBezTo>
                    <a:pt x="0" y="106"/>
                    <a:pt x="127" y="1"/>
                    <a:pt x="253" y="1"/>
                  </a:cubicBezTo>
                  <a:cubicBezTo>
                    <a:pt x="380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547599" y="3488414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54"/>
                  </a:moveTo>
                  <a:cubicBezTo>
                    <a:pt x="464" y="380"/>
                    <a:pt x="359" y="485"/>
                    <a:pt x="232" y="485"/>
                  </a:cubicBezTo>
                  <a:cubicBezTo>
                    <a:pt x="106" y="485"/>
                    <a:pt x="0" y="380"/>
                    <a:pt x="0" y="254"/>
                  </a:cubicBezTo>
                  <a:cubicBezTo>
                    <a:pt x="0" y="127"/>
                    <a:pt x="106" y="1"/>
                    <a:pt x="232" y="1"/>
                  </a:cubicBezTo>
                  <a:cubicBezTo>
                    <a:pt x="359" y="1"/>
                    <a:pt x="464" y="127"/>
                    <a:pt x="464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547599" y="3561941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33"/>
                  </a:moveTo>
                  <a:cubicBezTo>
                    <a:pt x="464" y="380"/>
                    <a:pt x="359" y="486"/>
                    <a:pt x="232" y="486"/>
                  </a:cubicBezTo>
                  <a:cubicBezTo>
                    <a:pt x="106" y="486"/>
                    <a:pt x="0" y="380"/>
                    <a:pt x="0" y="233"/>
                  </a:cubicBezTo>
                  <a:cubicBezTo>
                    <a:pt x="0" y="106"/>
                    <a:pt x="106" y="1"/>
                    <a:pt x="232" y="1"/>
                  </a:cubicBezTo>
                  <a:cubicBezTo>
                    <a:pt x="359" y="1"/>
                    <a:pt x="464" y="106"/>
                    <a:pt x="464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6211201" y="3356394"/>
              <a:ext cx="1308109" cy="688896"/>
            </a:xfrm>
            <a:custGeom>
              <a:avLst/>
              <a:gdLst/>
              <a:ahLst/>
              <a:cxnLst/>
              <a:rect l="l" t="t" r="r" b="b"/>
              <a:pathLst>
                <a:path w="28496" h="15007" extrusionOk="0">
                  <a:moveTo>
                    <a:pt x="1687" y="1"/>
                  </a:moveTo>
                  <a:lnTo>
                    <a:pt x="3773" y="106"/>
                  </a:lnTo>
                  <a:lnTo>
                    <a:pt x="3963" y="2108"/>
                  </a:lnTo>
                  <a:lnTo>
                    <a:pt x="17283" y="2129"/>
                  </a:lnTo>
                  <a:lnTo>
                    <a:pt x="18189" y="9422"/>
                  </a:lnTo>
                  <a:lnTo>
                    <a:pt x="21899" y="9569"/>
                  </a:lnTo>
                  <a:lnTo>
                    <a:pt x="28285" y="9569"/>
                  </a:lnTo>
                  <a:lnTo>
                    <a:pt x="28495" y="14628"/>
                  </a:lnTo>
                  <a:lnTo>
                    <a:pt x="1" y="1500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6962425" y="37521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337" y="1"/>
                  </a:moveTo>
                  <a:lnTo>
                    <a:pt x="675" y="781"/>
                  </a:lnTo>
                  <a:cubicBezTo>
                    <a:pt x="675" y="781"/>
                    <a:pt x="42" y="3626"/>
                    <a:pt x="0" y="5586"/>
                  </a:cubicBezTo>
                  <a:lnTo>
                    <a:pt x="2044" y="5586"/>
                  </a:lnTo>
                  <a:lnTo>
                    <a:pt x="2044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7064316" y="37521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8" y="1"/>
                  </a:moveTo>
                  <a:lnTo>
                    <a:pt x="1370" y="781"/>
                  </a:lnTo>
                  <a:cubicBezTo>
                    <a:pt x="1370" y="781"/>
                    <a:pt x="2003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6979224" y="3737409"/>
              <a:ext cx="170238" cy="14756"/>
            </a:xfrm>
            <a:custGeom>
              <a:avLst/>
              <a:gdLst/>
              <a:ahLst/>
              <a:cxnLst/>
              <a:rect l="l" t="t" r="r" b="b"/>
              <a:pathLst>
                <a:path w="3415" h="296" extrusionOk="0">
                  <a:moveTo>
                    <a:pt x="0" y="296"/>
                  </a:moveTo>
                  <a:lnTo>
                    <a:pt x="3415" y="296"/>
                  </a:lnTo>
                  <a:cubicBezTo>
                    <a:pt x="341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979224" y="3752114"/>
              <a:ext cx="170238" cy="48404"/>
            </a:xfrm>
            <a:custGeom>
              <a:avLst/>
              <a:gdLst/>
              <a:ahLst/>
              <a:cxnLst/>
              <a:rect l="l" t="t" r="r" b="b"/>
              <a:pathLst>
                <a:path w="3415" h="971" extrusionOk="0">
                  <a:moveTo>
                    <a:pt x="338" y="781"/>
                  </a:moveTo>
                  <a:cubicBezTo>
                    <a:pt x="338" y="781"/>
                    <a:pt x="2529" y="970"/>
                    <a:pt x="3077" y="781"/>
                  </a:cubicBezTo>
                  <a:lnTo>
                    <a:pt x="341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6962425" y="4007440"/>
              <a:ext cx="203837" cy="23130"/>
            </a:xfrm>
            <a:custGeom>
              <a:avLst/>
              <a:gdLst/>
              <a:ahLst/>
              <a:cxnLst/>
              <a:rect l="l" t="t" r="r" b="b"/>
              <a:pathLst>
                <a:path w="4089" h="464" extrusionOk="0">
                  <a:moveTo>
                    <a:pt x="21" y="0"/>
                  </a:moveTo>
                  <a:cubicBezTo>
                    <a:pt x="21" y="0"/>
                    <a:pt x="632" y="359"/>
                    <a:pt x="2044" y="359"/>
                  </a:cubicBezTo>
                  <a:cubicBezTo>
                    <a:pt x="3457" y="359"/>
                    <a:pt x="4068" y="0"/>
                    <a:pt x="4068" y="0"/>
                  </a:cubicBezTo>
                  <a:lnTo>
                    <a:pt x="4089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7235546" y="3752114"/>
              <a:ext cx="103040" cy="278462"/>
            </a:xfrm>
            <a:custGeom>
              <a:avLst/>
              <a:gdLst/>
              <a:ahLst/>
              <a:cxnLst/>
              <a:rect l="l" t="t" r="r" b="b"/>
              <a:pathLst>
                <a:path w="2067" h="5586" extrusionOk="0">
                  <a:moveTo>
                    <a:pt x="338" y="1"/>
                  </a:moveTo>
                  <a:lnTo>
                    <a:pt x="696" y="781"/>
                  </a:lnTo>
                  <a:cubicBezTo>
                    <a:pt x="696" y="781"/>
                    <a:pt x="64" y="3626"/>
                    <a:pt x="1" y="5586"/>
                  </a:cubicBezTo>
                  <a:lnTo>
                    <a:pt x="2066" y="5586"/>
                  </a:lnTo>
                  <a:lnTo>
                    <a:pt x="2066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7338534" y="3752114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7" y="1"/>
                  </a:moveTo>
                  <a:lnTo>
                    <a:pt x="1370" y="781"/>
                  </a:lnTo>
                  <a:cubicBezTo>
                    <a:pt x="1370" y="781"/>
                    <a:pt x="1981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7252395" y="3737409"/>
              <a:ext cx="171285" cy="14756"/>
            </a:xfrm>
            <a:custGeom>
              <a:avLst/>
              <a:gdLst/>
              <a:ahLst/>
              <a:cxnLst/>
              <a:rect l="l" t="t" r="r" b="b"/>
              <a:pathLst>
                <a:path w="3436" h="296" extrusionOk="0">
                  <a:moveTo>
                    <a:pt x="0" y="296"/>
                  </a:moveTo>
                  <a:lnTo>
                    <a:pt x="3435" y="296"/>
                  </a:lnTo>
                  <a:cubicBezTo>
                    <a:pt x="343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7252395" y="3752114"/>
              <a:ext cx="171285" cy="48404"/>
            </a:xfrm>
            <a:custGeom>
              <a:avLst/>
              <a:gdLst/>
              <a:ahLst/>
              <a:cxnLst/>
              <a:rect l="l" t="t" r="r" b="b"/>
              <a:pathLst>
                <a:path w="3436" h="971" extrusionOk="0">
                  <a:moveTo>
                    <a:pt x="358" y="781"/>
                  </a:moveTo>
                  <a:cubicBezTo>
                    <a:pt x="358" y="781"/>
                    <a:pt x="2550" y="970"/>
                    <a:pt x="3098" y="781"/>
                  </a:cubicBezTo>
                  <a:lnTo>
                    <a:pt x="343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7235546" y="4007440"/>
              <a:ext cx="204933" cy="23130"/>
            </a:xfrm>
            <a:custGeom>
              <a:avLst/>
              <a:gdLst/>
              <a:ahLst/>
              <a:cxnLst/>
              <a:rect l="l" t="t" r="r" b="b"/>
              <a:pathLst>
                <a:path w="4111" h="464" extrusionOk="0">
                  <a:moveTo>
                    <a:pt x="43" y="0"/>
                  </a:moveTo>
                  <a:cubicBezTo>
                    <a:pt x="43" y="0"/>
                    <a:pt x="633" y="359"/>
                    <a:pt x="2066" y="359"/>
                  </a:cubicBezTo>
                  <a:cubicBezTo>
                    <a:pt x="3478" y="359"/>
                    <a:pt x="4069" y="0"/>
                    <a:pt x="4069" y="0"/>
                  </a:cubicBezTo>
                  <a:lnTo>
                    <a:pt x="4111" y="464"/>
                  </a:lnTo>
                  <a:lnTo>
                    <a:pt x="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106174" y="3347641"/>
              <a:ext cx="765945" cy="671430"/>
            </a:xfrm>
            <a:custGeom>
              <a:avLst/>
              <a:gdLst/>
              <a:ahLst/>
              <a:cxnLst/>
              <a:rect l="l" t="t" r="r" b="b"/>
              <a:pathLst>
                <a:path w="15365" h="13469" extrusionOk="0">
                  <a:moveTo>
                    <a:pt x="13721" y="675"/>
                  </a:moveTo>
                  <a:lnTo>
                    <a:pt x="10348" y="0"/>
                  </a:lnTo>
                  <a:lnTo>
                    <a:pt x="2571" y="0"/>
                  </a:lnTo>
                  <a:cubicBezTo>
                    <a:pt x="2571" y="0"/>
                    <a:pt x="2529" y="569"/>
                    <a:pt x="2845" y="1286"/>
                  </a:cubicBezTo>
                  <a:cubicBezTo>
                    <a:pt x="0" y="6176"/>
                    <a:pt x="1539" y="13468"/>
                    <a:pt x="1539" y="13468"/>
                  </a:cubicBezTo>
                  <a:lnTo>
                    <a:pt x="12751" y="13468"/>
                  </a:lnTo>
                  <a:cubicBezTo>
                    <a:pt x="15365" y="5796"/>
                    <a:pt x="13721" y="675"/>
                    <a:pt x="13721" y="675"/>
                  </a:cubicBezTo>
                  <a:close/>
                  <a:moveTo>
                    <a:pt x="12456" y="11297"/>
                  </a:moveTo>
                  <a:cubicBezTo>
                    <a:pt x="12540" y="4827"/>
                    <a:pt x="10854" y="1286"/>
                    <a:pt x="10854" y="1286"/>
                  </a:cubicBezTo>
                  <a:cubicBezTo>
                    <a:pt x="12287" y="1518"/>
                    <a:pt x="12751" y="2530"/>
                    <a:pt x="12751" y="2530"/>
                  </a:cubicBezTo>
                  <a:cubicBezTo>
                    <a:pt x="13236" y="6218"/>
                    <a:pt x="12456" y="11297"/>
                    <a:pt x="12456" y="11297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106174" y="3347641"/>
              <a:ext cx="757521" cy="671430"/>
            </a:xfrm>
            <a:custGeom>
              <a:avLst/>
              <a:gdLst/>
              <a:ahLst/>
              <a:cxnLst/>
              <a:rect l="l" t="t" r="r" b="b"/>
              <a:pathLst>
                <a:path w="15196" h="13469" extrusionOk="0">
                  <a:moveTo>
                    <a:pt x="13721" y="675"/>
                  </a:moveTo>
                  <a:lnTo>
                    <a:pt x="10348" y="0"/>
                  </a:lnTo>
                  <a:lnTo>
                    <a:pt x="2571" y="0"/>
                  </a:lnTo>
                  <a:cubicBezTo>
                    <a:pt x="2571" y="0"/>
                    <a:pt x="2529" y="569"/>
                    <a:pt x="2845" y="1286"/>
                  </a:cubicBezTo>
                  <a:cubicBezTo>
                    <a:pt x="0" y="6176"/>
                    <a:pt x="1539" y="13468"/>
                    <a:pt x="1539" y="13468"/>
                  </a:cubicBezTo>
                  <a:lnTo>
                    <a:pt x="12751" y="13468"/>
                  </a:lnTo>
                  <a:cubicBezTo>
                    <a:pt x="15196" y="5670"/>
                    <a:pt x="13721" y="675"/>
                    <a:pt x="13721" y="675"/>
                  </a:cubicBezTo>
                  <a:close/>
                  <a:moveTo>
                    <a:pt x="12456" y="11297"/>
                  </a:moveTo>
                  <a:cubicBezTo>
                    <a:pt x="12540" y="4827"/>
                    <a:pt x="10854" y="1286"/>
                    <a:pt x="10854" y="1286"/>
                  </a:cubicBezTo>
                  <a:cubicBezTo>
                    <a:pt x="12287" y="1518"/>
                    <a:pt x="12751" y="2530"/>
                    <a:pt x="12751" y="2530"/>
                  </a:cubicBezTo>
                  <a:cubicBezTo>
                    <a:pt x="13236" y="6218"/>
                    <a:pt x="12456" y="11297"/>
                    <a:pt x="12456" y="112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6299487" y="3201584"/>
              <a:ext cx="322579" cy="146110"/>
            </a:xfrm>
            <a:custGeom>
              <a:avLst/>
              <a:gdLst/>
              <a:ahLst/>
              <a:cxnLst/>
              <a:rect l="l" t="t" r="r" b="b"/>
              <a:pathLst>
                <a:path w="6471" h="2931" extrusionOk="0">
                  <a:moveTo>
                    <a:pt x="6470" y="2930"/>
                  </a:moveTo>
                  <a:cubicBezTo>
                    <a:pt x="6470" y="2930"/>
                    <a:pt x="3688" y="1"/>
                    <a:pt x="0" y="29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6234335" y="3347641"/>
              <a:ext cx="110368" cy="68344"/>
            </a:xfrm>
            <a:custGeom>
              <a:avLst/>
              <a:gdLst/>
              <a:ahLst/>
              <a:cxnLst/>
              <a:rect l="l" t="t" r="r" b="b"/>
              <a:pathLst>
                <a:path w="2214" h="1371" extrusionOk="0">
                  <a:moveTo>
                    <a:pt x="0" y="0"/>
                  </a:moveTo>
                  <a:lnTo>
                    <a:pt x="1307" y="190"/>
                  </a:lnTo>
                  <a:lnTo>
                    <a:pt x="2213" y="1370"/>
                  </a:lnTo>
                  <a:lnTo>
                    <a:pt x="274" y="1286"/>
                  </a:lnTo>
                  <a:cubicBezTo>
                    <a:pt x="274" y="1286"/>
                    <a:pt x="21" y="84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540057" y="3416981"/>
              <a:ext cx="152391" cy="552687"/>
            </a:xfrm>
            <a:custGeom>
              <a:avLst/>
              <a:gdLst/>
              <a:ahLst/>
              <a:cxnLst/>
              <a:rect l="l" t="t" r="r" b="b"/>
              <a:pathLst>
                <a:path w="3057" h="11087" extrusionOk="0">
                  <a:moveTo>
                    <a:pt x="0" y="0"/>
                  </a:moveTo>
                  <a:lnTo>
                    <a:pt x="1265" y="11086"/>
                  </a:lnTo>
                  <a:cubicBezTo>
                    <a:pt x="1265" y="11086"/>
                    <a:pt x="3057" y="9653"/>
                    <a:pt x="2761" y="6134"/>
                  </a:cubicBezTo>
                  <a:cubicBezTo>
                    <a:pt x="2445" y="196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6163949" y="3953869"/>
              <a:ext cx="576864" cy="66251"/>
            </a:xfrm>
            <a:custGeom>
              <a:avLst/>
              <a:gdLst/>
              <a:ahLst/>
              <a:cxnLst/>
              <a:rect l="l" t="t" r="r" b="b"/>
              <a:pathLst>
                <a:path w="11572" h="1329" extrusionOk="0">
                  <a:moveTo>
                    <a:pt x="1" y="0"/>
                  </a:moveTo>
                  <a:cubicBezTo>
                    <a:pt x="1" y="0"/>
                    <a:pt x="2214" y="843"/>
                    <a:pt x="6050" y="970"/>
                  </a:cubicBezTo>
                  <a:cubicBezTo>
                    <a:pt x="10138" y="1117"/>
                    <a:pt x="11572" y="527"/>
                    <a:pt x="11572" y="527"/>
                  </a:cubicBezTo>
                  <a:lnTo>
                    <a:pt x="11424" y="1328"/>
                  </a:lnTo>
                  <a:lnTo>
                    <a:pt x="212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6647232" y="3347641"/>
              <a:ext cx="107177" cy="26321"/>
            </a:xfrm>
            <a:custGeom>
              <a:avLst/>
              <a:gdLst/>
              <a:ahLst/>
              <a:cxnLst/>
              <a:rect l="l" t="t" r="r" b="b"/>
              <a:pathLst>
                <a:path w="2150" h="528" extrusionOk="0">
                  <a:moveTo>
                    <a:pt x="0" y="85"/>
                  </a:moveTo>
                  <a:lnTo>
                    <a:pt x="2150" y="0"/>
                  </a:lnTo>
                  <a:lnTo>
                    <a:pt x="2150" y="5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6172323" y="4010581"/>
              <a:ext cx="576864" cy="45214"/>
            </a:xfrm>
            <a:custGeom>
              <a:avLst/>
              <a:gdLst/>
              <a:ahLst/>
              <a:cxnLst/>
              <a:rect l="l" t="t" r="r" b="b"/>
              <a:pathLst>
                <a:path w="11572" h="907" extrusionOk="0">
                  <a:moveTo>
                    <a:pt x="212" y="169"/>
                  </a:moveTo>
                  <a:lnTo>
                    <a:pt x="1" y="907"/>
                  </a:lnTo>
                  <a:lnTo>
                    <a:pt x="11572" y="696"/>
                  </a:lnTo>
                  <a:lnTo>
                    <a:pt x="115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3"/>
          <p:cNvGrpSpPr/>
          <p:nvPr/>
        </p:nvGrpSpPr>
        <p:grpSpPr>
          <a:xfrm>
            <a:off x="7826004" y="3031400"/>
            <a:ext cx="907813" cy="998147"/>
            <a:chOff x="7826004" y="3031400"/>
            <a:chExt cx="907813" cy="998147"/>
          </a:xfrm>
        </p:grpSpPr>
        <p:sp>
          <p:nvSpPr>
            <p:cNvPr id="529" name="Google Shape;529;p3"/>
            <p:cNvSpPr/>
            <p:nvPr/>
          </p:nvSpPr>
          <p:spPr>
            <a:xfrm>
              <a:off x="8042447" y="3031400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8134916" y="3225760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154856" y="3448485"/>
              <a:ext cx="132451" cy="145064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167468" y="3618719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064480" y="3675447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144338" y="3308759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025648" y="3373911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043494" y="3552520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022458" y="3144856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082376" y="3116492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7826004" y="3701717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7826004" y="3701717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056106" y="3342407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104409" y="3405416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7992000" y="3275161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7974154" y="3376005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008799" y="3529390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232620" y="3136481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257794" y="3367580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240995" y="3536767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137010" y="3568272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271452" y="3227854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144338" y="3267783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129633" y="3457956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182173" y="3042965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253606" y="3033493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030882" y="3143809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084470" y="3358159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113880" y="3525202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7992000" y="3561941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058199" y="3219479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7946837" y="3289866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7975201" y="3467428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7936319" y="3176410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7969967" y="3031400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176939" y="3155374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8091797" y="3368627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8062387" y="3536767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8176939" y="3573506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8118068" y="3231044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8238901" y="3301431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8202113" y="3477896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8235760" y="3187925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8185314" y="3042965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3"/>
          <p:cNvGrpSpPr/>
          <p:nvPr/>
        </p:nvGrpSpPr>
        <p:grpSpPr>
          <a:xfrm>
            <a:off x="8462693" y="3104361"/>
            <a:ext cx="1089565" cy="951936"/>
            <a:chOff x="8463718" y="3097599"/>
            <a:chExt cx="1089565" cy="951936"/>
          </a:xfrm>
        </p:grpSpPr>
        <p:sp>
          <p:nvSpPr>
            <p:cNvPr id="574" name="Google Shape;574;p3"/>
            <p:cNvSpPr/>
            <p:nvPr/>
          </p:nvSpPr>
          <p:spPr>
            <a:xfrm>
              <a:off x="8717997" y="3097599"/>
              <a:ext cx="835287" cy="951936"/>
            </a:xfrm>
            <a:custGeom>
              <a:avLst/>
              <a:gdLst/>
              <a:ahLst/>
              <a:cxnLst/>
              <a:rect l="l" t="t" r="r" b="b"/>
              <a:pathLst>
                <a:path w="16756" h="19096" extrusionOk="0">
                  <a:moveTo>
                    <a:pt x="10623" y="12625"/>
                  </a:moveTo>
                  <a:lnTo>
                    <a:pt x="10791" y="11950"/>
                  </a:lnTo>
                  <a:cubicBezTo>
                    <a:pt x="13763" y="8515"/>
                    <a:pt x="16756" y="8136"/>
                    <a:pt x="16756" y="8136"/>
                  </a:cubicBezTo>
                  <a:cubicBezTo>
                    <a:pt x="14374" y="8199"/>
                    <a:pt x="12751" y="9232"/>
                    <a:pt x="11676" y="10328"/>
                  </a:cubicBezTo>
                  <a:cubicBezTo>
                    <a:pt x="12056" y="9569"/>
                    <a:pt x="12351" y="8768"/>
                    <a:pt x="12372" y="8094"/>
                  </a:cubicBezTo>
                  <a:cubicBezTo>
                    <a:pt x="12372" y="7546"/>
                    <a:pt x="12351" y="6955"/>
                    <a:pt x="12330" y="6365"/>
                  </a:cubicBezTo>
                  <a:lnTo>
                    <a:pt x="12941" y="4110"/>
                  </a:lnTo>
                  <a:cubicBezTo>
                    <a:pt x="12709" y="4426"/>
                    <a:pt x="12477" y="4806"/>
                    <a:pt x="12267" y="5206"/>
                  </a:cubicBezTo>
                  <a:cubicBezTo>
                    <a:pt x="12203" y="4110"/>
                    <a:pt x="12140" y="3267"/>
                    <a:pt x="12140" y="3267"/>
                  </a:cubicBezTo>
                  <a:cubicBezTo>
                    <a:pt x="12140" y="3267"/>
                    <a:pt x="12161" y="4258"/>
                    <a:pt x="12077" y="5628"/>
                  </a:cubicBezTo>
                  <a:cubicBezTo>
                    <a:pt x="11192" y="7609"/>
                    <a:pt x="10791" y="10159"/>
                    <a:pt x="10623" y="11676"/>
                  </a:cubicBezTo>
                  <a:cubicBezTo>
                    <a:pt x="10391" y="12056"/>
                    <a:pt x="10222" y="12393"/>
                    <a:pt x="10117" y="12625"/>
                  </a:cubicBezTo>
                  <a:lnTo>
                    <a:pt x="10032" y="12625"/>
                  </a:lnTo>
                  <a:lnTo>
                    <a:pt x="11719" y="3394"/>
                  </a:lnTo>
                  <a:cubicBezTo>
                    <a:pt x="11234" y="4089"/>
                    <a:pt x="10833" y="4974"/>
                    <a:pt x="10517" y="5902"/>
                  </a:cubicBezTo>
                  <a:lnTo>
                    <a:pt x="11002" y="2340"/>
                  </a:lnTo>
                  <a:cubicBezTo>
                    <a:pt x="9906" y="3583"/>
                    <a:pt x="9379" y="5607"/>
                    <a:pt x="9126" y="7567"/>
                  </a:cubicBezTo>
                  <a:lnTo>
                    <a:pt x="9126" y="7272"/>
                  </a:lnTo>
                  <a:lnTo>
                    <a:pt x="10496" y="359"/>
                  </a:lnTo>
                  <a:cubicBezTo>
                    <a:pt x="9969" y="1223"/>
                    <a:pt x="9548" y="2466"/>
                    <a:pt x="9211" y="3836"/>
                  </a:cubicBezTo>
                  <a:lnTo>
                    <a:pt x="9253" y="2803"/>
                  </a:lnTo>
                  <a:cubicBezTo>
                    <a:pt x="9021" y="3225"/>
                    <a:pt x="8852" y="3836"/>
                    <a:pt x="8726" y="4511"/>
                  </a:cubicBezTo>
                  <a:cubicBezTo>
                    <a:pt x="8536" y="4721"/>
                    <a:pt x="8346" y="4911"/>
                    <a:pt x="8178" y="5143"/>
                  </a:cubicBezTo>
                  <a:lnTo>
                    <a:pt x="8241" y="1771"/>
                  </a:lnTo>
                  <a:cubicBezTo>
                    <a:pt x="8072" y="2087"/>
                    <a:pt x="7904" y="2403"/>
                    <a:pt x="7777" y="2740"/>
                  </a:cubicBezTo>
                  <a:lnTo>
                    <a:pt x="7714" y="1307"/>
                  </a:lnTo>
                  <a:cubicBezTo>
                    <a:pt x="7482" y="1771"/>
                    <a:pt x="7356" y="2803"/>
                    <a:pt x="7314" y="4089"/>
                  </a:cubicBezTo>
                  <a:cubicBezTo>
                    <a:pt x="7272" y="4279"/>
                    <a:pt x="7208" y="4468"/>
                    <a:pt x="7166" y="4658"/>
                  </a:cubicBezTo>
                  <a:lnTo>
                    <a:pt x="7208" y="2087"/>
                  </a:lnTo>
                  <a:cubicBezTo>
                    <a:pt x="6407" y="3499"/>
                    <a:pt x="6070" y="5923"/>
                    <a:pt x="5965" y="8136"/>
                  </a:cubicBezTo>
                  <a:cubicBezTo>
                    <a:pt x="5754" y="5628"/>
                    <a:pt x="5396" y="2593"/>
                    <a:pt x="4785" y="0"/>
                  </a:cubicBezTo>
                  <a:lnTo>
                    <a:pt x="5902" y="10075"/>
                  </a:lnTo>
                  <a:cubicBezTo>
                    <a:pt x="5880" y="11192"/>
                    <a:pt x="5923" y="12140"/>
                    <a:pt x="5944" y="12625"/>
                  </a:cubicBezTo>
                  <a:lnTo>
                    <a:pt x="5923" y="12625"/>
                  </a:lnTo>
                  <a:lnTo>
                    <a:pt x="4785" y="2424"/>
                  </a:lnTo>
                  <a:cubicBezTo>
                    <a:pt x="4595" y="3162"/>
                    <a:pt x="4532" y="4068"/>
                    <a:pt x="4553" y="5059"/>
                  </a:cubicBezTo>
                  <a:lnTo>
                    <a:pt x="4089" y="1307"/>
                  </a:lnTo>
                  <a:cubicBezTo>
                    <a:pt x="3815" y="2150"/>
                    <a:pt x="3689" y="3183"/>
                    <a:pt x="3689" y="4258"/>
                  </a:cubicBezTo>
                  <a:cubicBezTo>
                    <a:pt x="3583" y="4068"/>
                    <a:pt x="3499" y="3878"/>
                    <a:pt x="3415" y="3710"/>
                  </a:cubicBezTo>
                  <a:cubicBezTo>
                    <a:pt x="3415" y="3710"/>
                    <a:pt x="3520" y="4384"/>
                    <a:pt x="3710" y="5417"/>
                  </a:cubicBezTo>
                  <a:cubicBezTo>
                    <a:pt x="3794" y="7082"/>
                    <a:pt x="4089" y="8810"/>
                    <a:pt x="4384" y="10201"/>
                  </a:cubicBezTo>
                  <a:cubicBezTo>
                    <a:pt x="4047" y="9232"/>
                    <a:pt x="3478" y="8262"/>
                    <a:pt x="2424" y="7672"/>
                  </a:cubicBezTo>
                  <a:lnTo>
                    <a:pt x="3246" y="10454"/>
                  </a:lnTo>
                  <a:cubicBezTo>
                    <a:pt x="2487" y="10011"/>
                    <a:pt x="1455" y="9695"/>
                    <a:pt x="0" y="9843"/>
                  </a:cubicBezTo>
                  <a:cubicBezTo>
                    <a:pt x="0" y="9843"/>
                    <a:pt x="1876" y="10117"/>
                    <a:pt x="3604" y="11698"/>
                  </a:cubicBezTo>
                  <a:lnTo>
                    <a:pt x="3878" y="12625"/>
                  </a:lnTo>
                  <a:lnTo>
                    <a:pt x="843" y="12625"/>
                  </a:lnTo>
                  <a:cubicBezTo>
                    <a:pt x="337" y="17662"/>
                    <a:pt x="4890" y="19095"/>
                    <a:pt x="4890" y="19095"/>
                  </a:cubicBezTo>
                  <a:lnTo>
                    <a:pt x="9126" y="19095"/>
                  </a:lnTo>
                  <a:cubicBezTo>
                    <a:pt x="10538" y="18737"/>
                    <a:pt x="11318" y="18041"/>
                    <a:pt x="11318" y="18041"/>
                  </a:cubicBezTo>
                  <a:cubicBezTo>
                    <a:pt x="11318" y="18041"/>
                    <a:pt x="11318" y="18041"/>
                    <a:pt x="11318" y="18041"/>
                  </a:cubicBezTo>
                  <a:cubicBezTo>
                    <a:pt x="14016" y="16039"/>
                    <a:pt x="13489" y="12625"/>
                    <a:pt x="13489" y="12625"/>
                  </a:cubicBezTo>
                  <a:lnTo>
                    <a:pt x="10623" y="12625"/>
                  </a:lnTo>
                  <a:close/>
                  <a:moveTo>
                    <a:pt x="10538" y="12625"/>
                  </a:moveTo>
                  <a:lnTo>
                    <a:pt x="10243" y="12625"/>
                  </a:lnTo>
                  <a:cubicBezTo>
                    <a:pt x="10264" y="12604"/>
                    <a:pt x="10306" y="12562"/>
                    <a:pt x="10328" y="12520"/>
                  </a:cubicBezTo>
                  <a:cubicBezTo>
                    <a:pt x="10412" y="12414"/>
                    <a:pt x="10496" y="12309"/>
                    <a:pt x="10559" y="12224"/>
                  </a:cubicBezTo>
                  <a:cubicBezTo>
                    <a:pt x="10559" y="12372"/>
                    <a:pt x="10538" y="12520"/>
                    <a:pt x="10538" y="12625"/>
                  </a:cubicBezTo>
                  <a:close/>
                  <a:moveTo>
                    <a:pt x="11297" y="10117"/>
                  </a:moveTo>
                  <a:lnTo>
                    <a:pt x="11487" y="9463"/>
                  </a:lnTo>
                  <a:cubicBezTo>
                    <a:pt x="11424" y="9674"/>
                    <a:pt x="11360" y="9906"/>
                    <a:pt x="11297" y="10117"/>
                  </a:cubicBezTo>
                  <a:close/>
                  <a:moveTo>
                    <a:pt x="8431" y="12625"/>
                  </a:moveTo>
                  <a:lnTo>
                    <a:pt x="8220" y="12625"/>
                  </a:lnTo>
                  <a:lnTo>
                    <a:pt x="8199" y="12035"/>
                  </a:lnTo>
                  <a:lnTo>
                    <a:pt x="8389" y="11065"/>
                  </a:lnTo>
                  <a:cubicBezTo>
                    <a:pt x="8389" y="11740"/>
                    <a:pt x="8410" y="12288"/>
                    <a:pt x="8431" y="12625"/>
                  </a:cubicBezTo>
                  <a:close/>
                  <a:moveTo>
                    <a:pt x="8557" y="5754"/>
                  </a:moveTo>
                  <a:cubicBezTo>
                    <a:pt x="8452" y="6703"/>
                    <a:pt x="8410" y="7735"/>
                    <a:pt x="8389" y="8705"/>
                  </a:cubicBezTo>
                  <a:cubicBezTo>
                    <a:pt x="8283" y="9527"/>
                    <a:pt x="8199" y="10307"/>
                    <a:pt x="8157" y="10981"/>
                  </a:cubicBezTo>
                  <a:lnTo>
                    <a:pt x="8072" y="9421"/>
                  </a:lnTo>
                  <a:lnTo>
                    <a:pt x="8136" y="6955"/>
                  </a:lnTo>
                  <a:cubicBezTo>
                    <a:pt x="8283" y="6513"/>
                    <a:pt x="8431" y="6112"/>
                    <a:pt x="8557" y="5754"/>
                  </a:cubicBezTo>
                  <a:close/>
                  <a:moveTo>
                    <a:pt x="4974" y="12625"/>
                  </a:moveTo>
                  <a:lnTo>
                    <a:pt x="4974" y="12625"/>
                  </a:lnTo>
                  <a:cubicBezTo>
                    <a:pt x="4932" y="12498"/>
                    <a:pt x="4848" y="12309"/>
                    <a:pt x="4763" y="12140"/>
                  </a:cubicBezTo>
                  <a:cubicBezTo>
                    <a:pt x="4742" y="11972"/>
                    <a:pt x="4742" y="11803"/>
                    <a:pt x="4700" y="11613"/>
                  </a:cubicBezTo>
                  <a:cubicBezTo>
                    <a:pt x="4806" y="12035"/>
                    <a:pt x="4911" y="12393"/>
                    <a:pt x="4974" y="12625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8702244" y="3097599"/>
              <a:ext cx="71485" cy="649346"/>
            </a:xfrm>
            <a:custGeom>
              <a:avLst/>
              <a:gdLst/>
              <a:ahLst/>
              <a:cxnLst/>
              <a:rect l="l" t="t" r="r" b="b"/>
              <a:pathLst>
                <a:path w="1434" h="13026" extrusionOk="0">
                  <a:moveTo>
                    <a:pt x="1433" y="13025"/>
                  </a:moveTo>
                  <a:cubicBezTo>
                    <a:pt x="1433" y="13025"/>
                    <a:pt x="1286" y="545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8757925" y="3185831"/>
              <a:ext cx="116649" cy="561112"/>
            </a:xfrm>
            <a:custGeom>
              <a:avLst/>
              <a:gdLst/>
              <a:ahLst/>
              <a:cxnLst/>
              <a:rect l="l" t="t" r="r" b="b"/>
              <a:pathLst>
                <a:path w="2340" h="11256" extrusionOk="0">
                  <a:moveTo>
                    <a:pt x="906" y="11255"/>
                  </a:moveTo>
                  <a:cubicBezTo>
                    <a:pt x="906" y="11255"/>
                    <a:pt x="0" y="4111"/>
                    <a:pt x="2340" y="1"/>
                  </a:cubicBezTo>
                  <a:lnTo>
                    <a:pt x="2087" y="112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8879756" y="3214195"/>
              <a:ext cx="131405" cy="532747"/>
            </a:xfrm>
            <a:custGeom>
              <a:avLst/>
              <a:gdLst/>
              <a:ahLst/>
              <a:cxnLst/>
              <a:rect l="l" t="t" r="r" b="b"/>
              <a:pathLst>
                <a:path w="2636" h="10687" extrusionOk="0">
                  <a:moveTo>
                    <a:pt x="633" y="10686"/>
                  </a:moveTo>
                  <a:cubicBezTo>
                    <a:pt x="633" y="10686"/>
                    <a:pt x="1" y="3015"/>
                    <a:pt x="2635" y="1"/>
                  </a:cubicBezTo>
                  <a:lnTo>
                    <a:pt x="1223" y="106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8632905" y="3282488"/>
              <a:ext cx="128214" cy="464452"/>
            </a:xfrm>
            <a:custGeom>
              <a:avLst/>
              <a:gdLst/>
              <a:ahLst/>
              <a:cxnLst/>
              <a:rect l="l" t="t" r="r" b="b"/>
              <a:pathLst>
                <a:path w="2572" h="9317" extrusionOk="0">
                  <a:moveTo>
                    <a:pt x="2571" y="9316"/>
                  </a:moveTo>
                  <a:cubicBezTo>
                    <a:pt x="2571" y="9316"/>
                    <a:pt x="1581" y="2930"/>
                    <a:pt x="0" y="1"/>
                  </a:cubicBezTo>
                  <a:cubicBezTo>
                    <a:pt x="0" y="1"/>
                    <a:pt x="864" y="5818"/>
                    <a:pt x="2571" y="93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8986930" y="3302478"/>
              <a:ext cx="121933" cy="444463"/>
            </a:xfrm>
            <a:custGeom>
              <a:avLst/>
              <a:gdLst/>
              <a:ahLst/>
              <a:cxnLst/>
              <a:rect l="l" t="t" r="r" b="b"/>
              <a:pathLst>
                <a:path w="2446" h="8916" extrusionOk="0">
                  <a:moveTo>
                    <a:pt x="1" y="8915"/>
                  </a:moveTo>
                  <a:cubicBezTo>
                    <a:pt x="1" y="8915"/>
                    <a:pt x="338" y="2698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8861910" y="3115445"/>
              <a:ext cx="124027" cy="631500"/>
            </a:xfrm>
            <a:custGeom>
              <a:avLst/>
              <a:gdLst/>
              <a:ahLst/>
              <a:cxnLst/>
              <a:rect l="l" t="t" r="r" b="b"/>
              <a:pathLst>
                <a:path w="2488" h="12668" extrusionOk="0">
                  <a:moveTo>
                    <a:pt x="1" y="12667"/>
                  </a:moveTo>
                  <a:cubicBezTo>
                    <a:pt x="1" y="12667"/>
                    <a:pt x="464" y="3352"/>
                    <a:pt x="2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8584552" y="3480039"/>
              <a:ext cx="129261" cy="266897"/>
            </a:xfrm>
            <a:custGeom>
              <a:avLst/>
              <a:gdLst/>
              <a:ahLst/>
              <a:cxnLst/>
              <a:rect l="l" t="t" r="r" b="b"/>
              <a:pathLst>
                <a:path w="2593" h="5354" extrusionOk="0">
                  <a:moveTo>
                    <a:pt x="2361" y="5353"/>
                  </a:moveTo>
                  <a:cubicBezTo>
                    <a:pt x="2361" y="5353"/>
                    <a:pt x="2593" y="1433"/>
                    <a:pt x="1" y="0"/>
                  </a:cubicBezTo>
                  <a:lnTo>
                    <a:pt x="1581" y="53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8581261" y="3162751"/>
              <a:ext cx="137686" cy="584192"/>
            </a:xfrm>
            <a:custGeom>
              <a:avLst/>
              <a:gdLst/>
              <a:ahLst/>
              <a:cxnLst/>
              <a:rect l="l" t="t" r="r" b="b"/>
              <a:pathLst>
                <a:path w="2762" h="11719" extrusionOk="0">
                  <a:moveTo>
                    <a:pt x="2340" y="11718"/>
                  </a:moveTo>
                  <a:cubicBezTo>
                    <a:pt x="2340" y="11718"/>
                    <a:pt x="1" y="3941"/>
                    <a:pt x="1350" y="0"/>
                  </a:cubicBezTo>
                  <a:lnTo>
                    <a:pt x="2762" y="1171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8730864" y="3201593"/>
              <a:ext cx="47375" cy="545359"/>
            </a:xfrm>
            <a:custGeom>
              <a:avLst/>
              <a:gdLst/>
              <a:ahLst/>
              <a:cxnLst/>
              <a:rect l="l" t="t" r="r" b="b"/>
              <a:pathLst>
                <a:path w="1729" h="10940" extrusionOk="0">
                  <a:moveTo>
                    <a:pt x="506" y="10939"/>
                  </a:moveTo>
                  <a:cubicBezTo>
                    <a:pt x="506" y="10939"/>
                    <a:pt x="1" y="3078"/>
                    <a:pt x="1729" y="1"/>
                  </a:cubicBezTo>
                  <a:lnTo>
                    <a:pt x="1602" y="10939"/>
                  </a:lnTo>
                  <a:lnTo>
                    <a:pt x="506" y="109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923922" y="3266736"/>
              <a:ext cx="124027" cy="480205"/>
            </a:xfrm>
            <a:custGeom>
              <a:avLst/>
              <a:gdLst/>
              <a:ahLst/>
              <a:cxnLst/>
              <a:rect l="l" t="t" r="r" b="b"/>
              <a:pathLst>
                <a:path w="2488" h="9633" extrusionOk="0">
                  <a:moveTo>
                    <a:pt x="0" y="9506"/>
                  </a:moveTo>
                  <a:cubicBezTo>
                    <a:pt x="0" y="9506"/>
                    <a:pt x="316" y="3099"/>
                    <a:pt x="2487" y="1"/>
                  </a:cubicBezTo>
                  <a:lnTo>
                    <a:pt x="717" y="96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861910" y="3237325"/>
              <a:ext cx="62063" cy="509617"/>
            </a:xfrm>
            <a:custGeom>
              <a:avLst/>
              <a:gdLst/>
              <a:ahLst/>
              <a:cxnLst/>
              <a:rect l="l" t="t" r="r" b="b"/>
              <a:pathLst>
                <a:path w="1245" h="10223" extrusionOk="0">
                  <a:moveTo>
                    <a:pt x="464" y="10222"/>
                  </a:moveTo>
                  <a:cubicBezTo>
                    <a:pt x="464" y="10222"/>
                    <a:pt x="1" y="2424"/>
                    <a:pt x="1244" y="0"/>
                  </a:cubicBezTo>
                  <a:lnTo>
                    <a:pt x="991" y="1022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959613" y="3260455"/>
              <a:ext cx="121933" cy="486486"/>
            </a:xfrm>
            <a:custGeom>
              <a:avLst/>
              <a:gdLst/>
              <a:ahLst/>
              <a:cxnLst/>
              <a:rect l="l" t="t" r="r" b="b"/>
              <a:pathLst>
                <a:path w="2446" h="9759" extrusionOk="0">
                  <a:moveTo>
                    <a:pt x="1" y="9758"/>
                  </a:moveTo>
                  <a:cubicBezTo>
                    <a:pt x="1" y="9758"/>
                    <a:pt x="2382" y="6766"/>
                    <a:pt x="2425" y="4827"/>
                  </a:cubicBezTo>
                  <a:cubicBezTo>
                    <a:pt x="2446" y="2866"/>
                    <a:pt x="2172" y="0"/>
                    <a:pt x="2172" y="0"/>
                  </a:cubicBezTo>
                  <a:cubicBezTo>
                    <a:pt x="2172" y="0"/>
                    <a:pt x="2425" y="6365"/>
                    <a:pt x="1" y="97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463718" y="3568272"/>
              <a:ext cx="253288" cy="178662"/>
            </a:xfrm>
            <a:custGeom>
              <a:avLst/>
              <a:gdLst/>
              <a:ahLst/>
              <a:cxnLst/>
              <a:rect l="l" t="t" r="r" b="b"/>
              <a:pathLst>
                <a:path w="5081" h="3584" extrusionOk="0">
                  <a:moveTo>
                    <a:pt x="5080" y="3583"/>
                  </a:moveTo>
                  <a:cubicBezTo>
                    <a:pt x="5080" y="3583"/>
                    <a:pt x="4427" y="0"/>
                    <a:pt x="1" y="401"/>
                  </a:cubicBezTo>
                  <a:cubicBezTo>
                    <a:pt x="1" y="401"/>
                    <a:pt x="2825" y="822"/>
                    <a:pt x="4785" y="35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959613" y="3503119"/>
              <a:ext cx="339429" cy="243816"/>
            </a:xfrm>
            <a:custGeom>
              <a:avLst/>
              <a:gdLst/>
              <a:ahLst/>
              <a:cxnLst/>
              <a:rect l="l" t="t" r="r" b="b"/>
              <a:pathLst>
                <a:path w="6809" h="4891" extrusionOk="0">
                  <a:moveTo>
                    <a:pt x="1" y="4890"/>
                  </a:moveTo>
                  <a:cubicBezTo>
                    <a:pt x="1" y="4890"/>
                    <a:pt x="1624" y="127"/>
                    <a:pt x="6808" y="1"/>
                  </a:cubicBezTo>
                  <a:cubicBezTo>
                    <a:pt x="6808" y="1"/>
                    <a:pt x="3204" y="443"/>
                    <a:pt x="1" y="48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661269" y="3218433"/>
              <a:ext cx="99850" cy="528510"/>
            </a:xfrm>
            <a:custGeom>
              <a:avLst/>
              <a:gdLst/>
              <a:ahLst/>
              <a:cxnLst/>
              <a:rect l="l" t="t" r="r" b="b"/>
              <a:pathLst>
                <a:path w="2003" h="10602" extrusionOk="0">
                  <a:moveTo>
                    <a:pt x="1539" y="10601"/>
                  </a:moveTo>
                  <a:cubicBezTo>
                    <a:pt x="1539" y="10601"/>
                    <a:pt x="0" y="3351"/>
                    <a:pt x="822" y="0"/>
                  </a:cubicBezTo>
                  <a:lnTo>
                    <a:pt x="2002" y="106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754735" y="3302478"/>
              <a:ext cx="168194" cy="444463"/>
            </a:xfrm>
            <a:custGeom>
              <a:avLst/>
              <a:gdLst/>
              <a:ahLst/>
              <a:cxnLst/>
              <a:rect l="l" t="t" r="r" b="b"/>
              <a:pathLst>
                <a:path w="3374" h="8916" extrusionOk="0">
                  <a:moveTo>
                    <a:pt x="380" y="8915"/>
                  </a:moveTo>
                  <a:cubicBezTo>
                    <a:pt x="380" y="8915"/>
                    <a:pt x="1" y="2466"/>
                    <a:pt x="3373" y="0"/>
                  </a:cubicBezTo>
                  <a:cubicBezTo>
                    <a:pt x="3373" y="0"/>
                    <a:pt x="1455" y="4384"/>
                    <a:pt x="696" y="89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480567" y="3726891"/>
              <a:ext cx="693463" cy="322629"/>
            </a:xfrm>
            <a:custGeom>
              <a:avLst/>
              <a:gdLst/>
              <a:ahLst/>
              <a:cxnLst/>
              <a:rect l="l" t="t" r="r" b="b"/>
              <a:pathLst>
                <a:path w="13911" h="6472" extrusionOk="0">
                  <a:moveTo>
                    <a:pt x="506" y="1"/>
                  </a:moveTo>
                  <a:lnTo>
                    <a:pt x="13152" y="1"/>
                  </a:lnTo>
                  <a:cubicBezTo>
                    <a:pt x="13152" y="1"/>
                    <a:pt x="13910" y="5038"/>
                    <a:pt x="8768" y="6471"/>
                  </a:cubicBezTo>
                  <a:lnTo>
                    <a:pt x="4553" y="6471"/>
                  </a:lnTo>
                  <a:cubicBezTo>
                    <a:pt x="4553" y="6471"/>
                    <a:pt x="0" y="5038"/>
                    <a:pt x="506" y="1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8480567" y="3726891"/>
              <a:ext cx="693463" cy="322629"/>
            </a:xfrm>
            <a:custGeom>
              <a:avLst/>
              <a:gdLst/>
              <a:ahLst/>
              <a:cxnLst/>
              <a:rect l="l" t="t" r="r" b="b"/>
              <a:pathLst>
                <a:path w="13911" h="6472" extrusionOk="0">
                  <a:moveTo>
                    <a:pt x="506" y="1"/>
                  </a:moveTo>
                  <a:lnTo>
                    <a:pt x="13152" y="1"/>
                  </a:lnTo>
                  <a:cubicBezTo>
                    <a:pt x="13152" y="1"/>
                    <a:pt x="13910" y="5038"/>
                    <a:pt x="8768" y="6471"/>
                  </a:cubicBezTo>
                  <a:lnTo>
                    <a:pt x="4553" y="6471"/>
                  </a:lnTo>
                  <a:cubicBezTo>
                    <a:pt x="4553" y="6471"/>
                    <a:pt x="0" y="5038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3"/>
          <p:cNvGrpSpPr/>
          <p:nvPr/>
        </p:nvGrpSpPr>
        <p:grpSpPr>
          <a:xfrm>
            <a:off x="-444443" y="3609248"/>
            <a:ext cx="10005116" cy="2220057"/>
            <a:chOff x="-444443" y="3609248"/>
            <a:chExt cx="10005116" cy="2220057"/>
          </a:xfrm>
        </p:grpSpPr>
        <p:sp>
          <p:nvSpPr>
            <p:cNvPr id="594" name="Google Shape;594;p3"/>
            <p:cNvSpPr/>
            <p:nvPr/>
          </p:nvSpPr>
          <p:spPr>
            <a:xfrm>
              <a:off x="2570805" y="3609248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2408023" y="53677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341896" y="5548732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341896" y="5548732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909797" y="54463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820682" y="41828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3403976" y="41828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5579772" y="41828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3436527" y="52933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3426009" y="44696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2041312" y="45726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2041312" y="45726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2041312" y="45936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5741581" y="42921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748958" y="42921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741581" y="43131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3558407" y="45989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3558407" y="45989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3558407" y="46178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3558407" y="54110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3558407" y="54110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3558407" y="54299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558407" y="42511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3558407" y="42511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3558407" y="42700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1820682" y="41828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4468246" y="45317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4468246" y="45033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629172" y="42753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5629172" y="42459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4468246" y="41997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814401" y="40389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4468246" y="41713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4468246" y="53364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4468246" y="53070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3274718" y="45642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3274718" y="45358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072817" y="4038945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504656" y="4039991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736801" y="4038945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977421" y="4039991"/>
              <a:ext cx="145014" cy="142920"/>
            </a:xfrm>
            <a:custGeom>
              <a:avLst/>
              <a:gdLst/>
              <a:ahLst/>
              <a:cxnLst/>
              <a:rect l="l" t="t" r="r" b="b"/>
              <a:pathLst>
                <a:path w="2909" h="2867" extrusionOk="0">
                  <a:moveTo>
                    <a:pt x="0" y="2867"/>
                  </a:moveTo>
                  <a:lnTo>
                    <a:pt x="2255" y="22"/>
                  </a:lnTo>
                  <a:lnTo>
                    <a:pt x="2909" y="1"/>
                  </a:lnTo>
                  <a:lnTo>
                    <a:pt x="970" y="2867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4003855" y="40420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5076549" y="40441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5175300" y="40441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5888684" y="40420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5980057" y="40452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25724" y="4038945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558407" y="40452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118736" y="40463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5481022" y="40420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386459" y="40463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933091" y="4042085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814401" y="4039807"/>
              <a:ext cx="1591760" cy="316248"/>
            </a:xfrm>
            <a:custGeom>
              <a:avLst/>
              <a:gdLst/>
              <a:ahLst/>
              <a:cxnLst/>
              <a:rect l="l" t="t" r="r" b="b"/>
              <a:pathLst>
                <a:path w="31931" h="6344" extrusionOk="0">
                  <a:moveTo>
                    <a:pt x="0" y="126"/>
                  </a:moveTo>
                  <a:lnTo>
                    <a:pt x="253" y="6112"/>
                  </a:lnTo>
                  <a:lnTo>
                    <a:pt x="31930" y="6344"/>
                  </a:lnTo>
                  <a:lnTo>
                    <a:pt x="3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827013" y="43373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618111" y="36092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77980" y="36092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3717026" y="40084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6445494" y="41681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206350" y="41681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6445494" y="40147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252559" y="40147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7628504" y="41734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6940342" y="41734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6949814" y="49908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8298769" y="41692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6530586" y="42847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6533776" y="42847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6530586" y="42921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7740912" y="42847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7744053" y="42847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7740912" y="42931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7031765" y="42721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7040139" y="48752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7028575" y="42721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7028575" y="42795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7038046" y="51336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7035952" y="51336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7035952" y="51368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6848920" y="42322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6833168" y="42186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6793239" y="42112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7216654" y="42070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7199855" y="41933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7159926" y="41860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7214560" y="50328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7197761" y="50191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7157832" y="50117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7683138" y="42175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7666339" y="42038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7626410" y="41965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7040139" y="40337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179865" y="40305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7842803" y="40210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8019317" y="40210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387051" y="40147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585599" y="40210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677021" y="40210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9138221" y="40305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9319970" y="40358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7216654" y="40305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544245" y="40410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636714" y="40399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691726" y="40221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9083587" y="40305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9420863" y="40358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6445494" y="41555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-444443" y="41335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453995" y="39832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453995" y="39832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669391" y="41608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706179" y="42942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762907" y="42942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502348" y="42238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601098" y="42438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508629" y="42238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638934" y="41997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639980" y="41818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673578" y="41744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502348" y="39905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551748" y="39990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-444443" y="39832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692300" y="3983275"/>
              <a:ext cx="255369" cy="184977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17926" y="3983266"/>
              <a:ext cx="229061" cy="182531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229175" y="3983278"/>
              <a:ext cx="111426" cy="196496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76175" y="3983250"/>
              <a:ext cx="221755" cy="196500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299400" y="3983250"/>
              <a:ext cx="267944" cy="184978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2589748" y="36848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3"/>
          <p:cNvGrpSpPr/>
          <p:nvPr/>
        </p:nvGrpSpPr>
        <p:grpSpPr>
          <a:xfrm>
            <a:off x="1924199" y="4008487"/>
            <a:ext cx="564252" cy="1048581"/>
            <a:chOff x="1924199" y="4008487"/>
            <a:chExt cx="564252" cy="1048581"/>
          </a:xfrm>
        </p:grpSpPr>
        <p:sp>
          <p:nvSpPr>
            <p:cNvPr id="722" name="Google Shape;722;p3"/>
            <p:cNvSpPr/>
            <p:nvPr/>
          </p:nvSpPr>
          <p:spPr>
            <a:xfrm>
              <a:off x="1989351" y="4593663"/>
              <a:ext cx="483346" cy="463406"/>
            </a:xfrm>
            <a:custGeom>
              <a:avLst/>
              <a:gdLst/>
              <a:ahLst/>
              <a:cxnLst/>
              <a:rect l="l" t="t" r="r" b="b"/>
              <a:pathLst>
                <a:path w="9696" h="9296" extrusionOk="0">
                  <a:moveTo>
                    <a:pt x="0" y="1"/>
                  </a:moveTo>
                  <a:lnTo>
                    <a:pt x="548" y="9295"/>
                  </a:lnTo>
                  <a:lnTo>
                    <a:pt x="2572" y="9148"/>
                  </a:lnTo>
                  <a:lnTo>
                    <a:pt x="3035" y="8684"/>
                  </a:lnTo>
                  <a:lnTo>
                    <a:pt x="9695" y="8747"/>
                  </a:lnTo>
                  <a:lnTo>
                    <a:pt x="9695" y="54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1924199" y="4038945"/>
              <a:ext cx="92522" cy="922524"/>
            </a:xfrm>
            <a:custGeom>
              <a:avLst/>
              <a:gdLst/>
              <a:ahLst/>
              <a:cxnLst/>
              <a:rect l="l" t="t" r="r" b="b"/>
              <a:pathLst>
                <a:path w="1856" h="18506" extrusionOk="0">
                  <a:moveTo>
                    <a:pt x="506" y="0"/>
                  </a:moveTo>
                  <a:lnTo>
                    <a:pt x="1855" y="18316"/>
                  </a:lnTo>
                  <a:lnTo>
                    <a:pt x="1370" y="18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1948376" y="4008487"/>
              <a:ext cx="540075" cy="952982"/>
            </a:xfrm>
            <a:custGeom>
              <a:avLst/>
              <a:gdLst/>
              <a:ahLst/>
              <a:cxnLst/>
              <a:rect l="l" t="t" r="r" b="b"/>
              <a:pathLst>
                <a:path w="10834" h="19117" extrusionOk="0">
                  <a:moveTo>
                    <a:pt x="0" y="253"/>
                  </a:moveTo>
                  <a:lnTo>
                    <a:pt x="885" y="0"/>
                  </a:lnTo>
                  <a:lnTo>
                    <a:pt x="2340" y="253"/>
                  </a:lnTo>
                  <a:lnTo>
                    <a:pt x="3625" y="0"/>
                  </a:lnTo>
                  <a:lnTo>
                    <a:pt x="5543" y="253"/>
                  </a:lnTo>
                  <a:lnTo>
                    <a:pt x="10517" y="0"/>
                  </a:lnTo>
                  <a:lnTo>
                    <a:pt x="10833" y="18526"/>
                  </a:lnTo>
                  <a:lnTo>
                    <a:pt x="2930" y="18526"/>
                  </a:lnTo>
                  <a:lnTo>
                    <a:pt x="2740" y="19116"/>
                  </a:lnTo>
                  <a:lnTo>
                    <a:pt x="885" y="19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082867" y="4045226"/>
              <a:ext cx="46261" cy="916243"/>
            </a:xfrm>
            <a:custGeom>
              <a:avLst/>
              <a:gdLst/>
              <a:ahLst/>
              <a:cxnLst/>
              <a:rect l="l" t="t" r="r" b="b"/>
              <a:pathLst>
                <a:path w="928" h="18380" extrusionOk="0">
                  <a:moveTo>
                    <a:pt x="927" y="17789"/>
                  </a:moveTo>
                  <a:lnTo>
                    <a:pt x="0" y="1"/>
                  </a:lnTo>
                  <a:lnTo>
                    <a:pt x="42" y="18379"/>
                  </a:lnTo>
                  <a:lnTo>
                    <a:pt x="232" y="177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224687" y="4021099"/>
              <a:ext cx="21037" cy="821628"/>
            </a:xfrm>
            <a:custGeom>
              <a:avLst/>
              <a:gdLst/>
              <a:ahLst/>
              <a:cxnLst/>
              <a:rect l="l" t="t" r="r" b="b"/>
              <a:pathLst>
                <a:path w="422" h="16482" extrusionOk="0">
                  <a:moveTo>
                    <a:pt x="0" y="0"/>
                  </a:moveTo>
                  <a:lnTo>
                    <a:pt x="316" y="16482"/>
                  </a:lnTo>
                  <a:lnTo>
                    <a:pt x="422" y="21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1978833" y="4750238"/>
              <a:ext cx="509617" cy="133448"/>
            </a:xfrm>
            <a:custGeom>
              <a:avLst/>
              <a:gdLst/>
              <a:ahLst/>
              <a:cxnLst/>
              <a:rect l="l" t="t" r="r" b="b"/>
              <a:pathLst>
                <a:path w="10223" h="2677" extrusionOk="0">
                  <a:moveTo>
                    <a:pt x="10222" y="1855"/>
                  </a:moveTo>
                  <a:lnTo>
                    <a:pt x="2930" y="2192"/>
                  </a:lnTo>
                  <a:lnTo>
                    <a:pt x="2129" y="2192"/>
                  </a:lnTo>
                  <a:lnTo>
                    <a:pt x="1729" y="2677"/>
                  </a:lnTo>
                  <a:lnTo>
                    <a:pt x="190" y="2677"/>
                  </a:lnTo>
                  <a:lnTo>
                    <a:pt x="0" y="527"/>
                  </a:lnTo>
                  <a:lnTo>
                    <a:pt x="2129" y="337"/>
                  </a:lnTo>
                  <a:lnTo>
                    <a:pt x="2551" y="0"/>
                  </a:lnTo>
                  <a:lnTo>
                    <a:pt x="10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3"/>
          <p:cNvSpPr txBox="1">
            <a:spLocks noGrp="1"/>
          </p:cNvSpPr>
          <p:nvPr>
            <p:ph type="title"/>
          </p:nvPr>
        </p:nvSpPr>
        <p:spPr>
          <a:xfrm>
            <a:off x="2172031" y="1610650"/>
            <a:ext cx="4798500" cy="9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9" name="Google Shape;729;p3"/>
          <p:cNvSpPr txBox="1">
            <a:spLocks noGrp="1"/>
          </p:cNvSpPr>
          <p:nvPr>
            <p:ph type="subTitle" idx="1"/>
          </p:nvPr>
        </p:nvSpPr>
        <p:spPr>
          <a:xfrm>
            <a:off x="2172031" y="2526850"/>
            <a:ext cx="4798500" cy="4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0" name="Google Shape;730;p3"/>
          <p:cNvSpPr txBox="1">
            <a:spLocks noGrp="1"/>
          </p:cNvSpPr>
          <p:nvPr>
            <p:ph type="title" idx="2" hasCustomPrompt="1"/>
          </p:nvPr>
        </p:nvSpPr>
        <p:spPr>
          <a:xfrm>
            <a:off x="4066831" y="797575"/>
            <a:ext cx="10089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8"/>
          <p:cNvSpPr txBox="1">
            <a:spLocks noGrp="1"/>
          </p:cNvSpPr>
          <p:nvPr>
            <p:ph type="title"/>
          </p:nvPr>
        </p:nvSpPr>
        <p:spPr>
          <a:xfrm>
            <a:off x="1388100" y="539400"/>
            <a:ext cx="6367800" cy="23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8" name="Google Shape;1068;p8"/>
          <p:cNvGrpSpPr/>
          <p:nvPr/>
        </p:nvGrpSpPr>
        <p:grpSpPr>
          <a:xfrm>
            <a:off x="0" y="3052663"/>
            <a:ext cx="9144043" cy="1207716"/>
            <a:chOff x="0" y="3052663"/>
            <a:chExt cx="9144043" cy="1207716"/>
          </a:xfrm>
        </p:grpSpPr>
        <p:grpSp>
          <p:nvGrpSpPr>
            <p:cNvPr id="1069" name="Google Shape;1069;p8"/>
            <p:cNvGrpSpPr/>
            <p:nvPr/>
          </p:nvGrpSpPr>
          <p:grpSpPr>
            <a:xfrm>
              <a:off x="0" y="3052663"/>
              <a:ext cx="9144043" cy="1207716"/>
              <a:chOff x="0" y="2290663"/>
              <a:chExt cx="9144043" cy="1207716"/>
            </a:xfrm>
          </p:grpSpPr>
          <p:sp>
            <p:nvSpPr>
              <p:cNvPr id="1070" name="Google Shape;1070;p8"/>
              <p:cNvSpPr/>
              <p:nvPr/>
            </p:nvSpPr>
            <p:spPr>
              <a:xfrm>
                <a:off x="7355762" y="22906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1400552" y="23482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0" y="22906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3" name="Google Shape;1073;p8"/>
            <p:cNvSpPr/>
            <p:nvPr/>
          </p:nvSpPr>
          <p:spPr>
            <a:xfrm>
              <a:off x="1393265" y="34448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1410616" y="38069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6980943" y="31166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6541188" y="31221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6056669" y="31276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5651659" y="31331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5242094" y="31376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347056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3913721" y="31541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1806473" y="31568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30863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268411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22078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7383177" y="34092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7357584" y="38069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7590735" y="31029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7854943" y="30937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8127350" y="30855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8369610" y="30773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8690512" y="30672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8996796" y="30526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3644" y="34086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911" y="3786775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800824" y="31111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591487" y="30965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354693" y="30782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93217" y="30526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794581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482669" y="31486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1387373" y="31568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8"/>
          <p:cNvGrpSpPr/>
          <p:nvPr/>
        </p:nvGrpSpPr>
        <p:grpSpPr>
          <a:xfrm>
            <a:off x="-444443" y="3107600"/>
            <a:ext cx="10005116" cy="2797905"/>
            <a:chOff x="-444443" y="3107600"/>
            <a:chExt cx="10005116" cy="2797905"/>
          </a:xfrm>
        </p:grpSpPr>
        <p:sp>
          <p:nvSpPr>
            <p:cNvPr id="1104" name="Google Shape;1104;p8"/>
            <p:cNvSpPr/>
            <p:nvPr/>
          </p:nvSpPr>
          <p:spPr>
            <a:xfrm>
              <a:off x="2408023" y="54439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341896" y="5624932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341896" y="5624932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1909797" y="55225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8" name="Google Shape;1108;p8"/>
            <p:cNvGrpSpPr/>
            <p:nvPr/>
          </p:nvGrpSpPr>
          <p:grpSpPr>
            <a:xfrm>
              <a:off x="1185712" y="3213197"/>
              <a:ext cx="439175" cy="905723"/>
              <a:chOff x="1185712" y="3213197"/>
              <a:chExt cx="439175" cy="905723"/>
            </a:xfrm>
          </p:grpSpPr>
          <p:sp>
            <p:nvSpPr>
              <p:cNvPr id="1109" name="Google Shape;1109;p8"/>
              <p:cNvSpPr/>
              <p:nvPr/>
            </p:nvSpPr>
            <p:spPr>
              <a:xfrm flipH="1">
                <a:off x="1350662" y="3275209"/>
                <a:ext cx="274225" cy="843711"/>
              </a:xfrm>
              <a:custGeom>
                <a:avLst/>
                <a:gdLst/>
                <a:ahLst/>
                <a:cxnLst/>
                <a:rect l="l" t="t" r="r" b="b"/>
                <a:pathLst>
                  <a:path w="5501" h="16925" extrusionOk="0">
                    <a:moveTo>
                      <a:pt x="3499" y="4827"/>
                    </a:moveTo>
                    <a:lnTo>
                      <a:pt x="3667" y="3014"/>
                    </a:lnTo>
                    <a:lnTo>
                      <a:pt x="3815" y="3014"/>
                    </a:lnTo>
                    <a:lnTo>
                      <a:pt x="3815" y="2024"/>
                    </a:lnTo>
                    <a:lnTo>
                      <a:pt x="3351" y="2045"/>
                    </a:lnTo>
                    <a:lnTo>
                      <a:pt x="3457" y="0"/>
                    </a:lnTo>
                    <a:lnTo>
                      <a:pt x="1918" y="0"/>
                    </a:lnTo>
                    <a:lnTo>
                      <a:pt x="2002" y="2087"/>
                    </a:lnTo>
                    <a:lnTo>
                      <a:pt x="1497" y="2129"/>
                    </a:lnTo>
                    <a:lnTo>
                      <a:pt x="1539" y="3014"/>
                    </a:lnTo>
                    <a:lnTo>
                      <a:pt x="1686" y="3014"/>
                    </a:lnTo>
                    <a:lnTo>
                      <a:pt x="1792" y="4827"/>
                    </a:lnTo>
                    <a:cubicBezTo>
                      <a:pt x="1792" y="4827"/>
                      <a:pt x="0" y="5775"/>
                      <a:pt x="0" y="7398"/>
                    </a:cubicBezTo>
                    <a:lnTo>
                      <a:pt x="169" y="16924"/>
                    </a:lnTo>
                    <a:lnTo>
                      <a:pt x="5501" y="16924"/>
                    </a:lnTo>
                    <a:lnTo>
                      <a:pt x="5501" y="15112"/>
                    </a:lnTo>
                    <a:lnTo>
                      <a:pt x="5501" y="9569"/>
                    </a:lnTo>
                    <a:lnTo>
                      <a:pt x="5501" y="7124"/>
                    </a:lnTo>
                    <a:cubicBezTo>
                      <a:pt x="5501" y="7124"/>
                      <a:pt x="4995" y="5375"/>
                      <a:pt x="3499" y="4827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8"/>
              <p:cNvSpPr/>
              <p:nvPr/>
            </p:nvSpPr>
            <p:spPr>
              <a:xfrm flipH="1">
                <a:off x="1294936" y="3213197"/>
                <a:ext cx="82003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2488" extrusionOk="0">
                    <a:moveTo>
                      <a:pt x="84" y="2488"/>
                    </a:moveTo>
                    <a:lnTo>
                      <a:pt x="0" y="1"/>
                    </a:lnTo>
                    <a:lnTo>
                      <a:pt x="1644" y="1"/>
                    </a:lnTo>
                    <a:lnTo>
                      <a:pt x="1539" y="23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 flipH="1">
                <a:off x="1185712" y="3470617"/>
                <a:ext cx="294215" cy="648299"/>
              </a:xfrm>
              <a:custGeom>
                <a:avLst/>
                <a:gdLst/>
                <a:ahLst/>
                <a:cxnLst/>
                <a:rect l="l" t="t" r="r" b="b"/>
                <a:pathLst>
                  <a:path w="5902" h="13005" extrusionOk="0">
                    <a:moveTo>
                      <a:pt x="190" y="13004"/>
                    </a:moveTo>
                    <a:lnTo>
                      <a:pt x="5902" y="13004"/>
                    </a:lnTo>
                    <a:lnTo>
                      <a:pt x="5902" y="2488"/>
                    </a:lnTo>
                    <a:cubicBezTo>
                      <a:pt x="5902" y="2488"/>
                      <a:pt x="5375" y="591"/>
                      <a:pt x="3773" y="1"/>
                    </a:cubicBezTo>
                    <a:lnTo>
                      <a:pt x="1919" y="1"/>
                    </a:lnTo>
                    <a:cubicBezTo>
                      <a:pt x="1919" y="1"/>
                      <a:pt x="1" y="1033"/>
                      <a:pt x="1" y="27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8"/>
              <p:cNvSpPr/>
              <p:nvPr/>
            </p:nvSpPr>
            <p:spPr>
              <a:xfrm flipH="1">
                <a:off x="1279183" y="3326703"/>
                <a:ext cx="113558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888" extrusionOk="0">
                    <a:moveTo>
                      <a:pt x="170" y="2888"/>
                    </a:moveTo>
                    <a:lnTo>
                      <a:pt x="1" y="148"/>
                    </a:lnTo>
                    <a:lnTo>
                      <a:pt x="2277" y="0"/>
                    </a:lnTo>
                    <a:lnTo>
                      <a:pt x="2024" y="288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8"/>
              <p:cNvSpPr/>
              <p:nvPr/>
            </p:nvSpPr>
            <p:spPr>
              <a:xfrm flipH="1">
                <a:off x="1274996" y="3321419"/>
                <a:ext cx="125074" cy="53639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076" extrusionOk="0">
                    <a:moveTo>
                      <a:pt x="0" y="106"/>
                    </a:moveTo>
                    <a:lnTo>
                      <a:pt x="2508" y="1"/>
                    </a:lnTo>
                    <a:lnTo>
                      <a:pt x="2508" y="1076"/>
                    </a:lnTo>
                    <a:lnTo>
                      <a:pt x="64" y="10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 flipH="1">
                <a:off x="1369560" y="3490556"/>
                <a:ext cx="98803" cy="607323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12183" extrusionOk="0">
                    <a:moveTo>
                      <a:pt x="1708" y="1"/>
                    </a:moveTo>
                    <a:cubicBezTo>
                      <a:pt x="1476" y="43"/>
                      <a:pt x="359" y="970"/>
                      <a:pt x="190" y="1750"/>
                    </a:cubicBezTo>
                    <a:cubicBezTo>
                      <a:pt x="0" y="2530"/>
                      <a:pt x="127" y="11319"/>
                      <a:pt x="464" y="11740"/>
                    </a:cubicBezTo>
                    <a:cubicBezTo>
                      <a:pt x="780" y="12183"/>
                      <a:pt x="1455" y="12035"/>
                      <a:pt x="1708" y="11551"/>
                    </a:cubicBezTo>
                    <a:cubicBezTo>
                      <a:pt x="1982" y="11066"/>
                      <a:pt x="1244" y="2762"/>
                      <a:pt x="1370" y="1898"/>
                    </a:cubicBezTo>
                    <a:cubicBezTo>
                      <a:pt x="1476" y="1034"/>
                      <a:pt x="1855" y="1"/>
                      <a:pt x="1708" y="1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 flipH="1">
                <a:off x="1185714" y="3724846"/>
                <a:ext cx="253238" cy="305830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6135" extrusionOk="0">
                    <a:moveTo>
                      <a:pt x="1" y="1"/>
                    </a:moveTo>
                    <a:lnTo>
                      <a:pt x="5080" y="1"/>
                    </a:lnTo>
                    <a:lnTo>
                      <a:pt x="5080" y="5944"/>
                    </a:lnTo>
                    <a:lnTo>
                      <a:pt x="232" y="613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8"/>
              <p:cNvSpPr/>
              <p:nvPr/>
            </p:nvSpPr>
            <p:spPr>
              <a:xfrm flipH="1">
                <a:off x="1217222" y="3816268"/>
                <a:ext cx="89331" cy="11036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2214" extrusionOk="0">
                    <a:moveTo>
                      <a:pt x="1539" y="1413"/>
                    </a:moveTo>
                    <a:cubicBezTo>
                      <a:pt x="1286" y="1940"/>
                      <a:pt x="801" y="2214"/>
                      <a:pt x="443" y="2045"/>
                    </a:cubicBezTo>
                    <a:cubicBezTo>
                      <a:pt x="106" y="1897"/>
                      <a:pt x="0" y="1328"/>
                      <a:pt x="253" y="801"/>
                    </a:cubicBezTo>
                    <a:cubicBezTo>
                      <a:pt x="506" y="275"/>
                      <a:pt x="991" y="1"/>
                      <a:pt x="1349" y="169"/>
                    </a:cubicBezTo>
                    <a:cubicBezTo>
                      <a:pt x="1707" y="317"/>
                      <a:pt x="1792" y="886"/>
                      <a:pt x="1539" y="14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8"/>
              <p:cNvSpPr/>
              <p:nvPr/>
            </p:nvSpPr>
            <p:spPr>
              <a:xfrm flipH="1">
                <a:off x="1282374" y="3885608"/>
                <a:ext cx="99850" cy="10304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2067" extrusionOk="0">
                    <a:moveTo>
                      <a:pt x="1518" y="549"/>
                    </a:moveTo>
                    <a:cubicBezTo>
                      <a:pt x="1898" y="970"/>
                      <a:pt x="2003" y="1539"/>
                      <a:pt x="1708" y="1813"/>
                    </a:cubicBezTo>
                    <a:cubicBezTo>
                      <a:pt x="1413" y="2066"/>
                      <a:pt x="865" y="1940"/>
                      <a:pt x="464" y="1518"/>
                    </a:cubicBezTo>
                    <a:cubicBezTo>
                      <a:pt x="85" y="1097"/>
                      <a:pt x="1" y="527"/>
                      <a:pt x="275" y="275"/>
                    </a:cubicBezTo>
                    <a:cubicBezTo>
                      <a:pt x="570" y="1"/>
                      <a:pt x="1118" y="127"/>
                      <a:pt x="1518" y="5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8" name="Google Shape;1118;p8"/>
            <p:cNvGrpSpPr/>
            <p:nvPr/>
          </p:nvGrpSpPr>
          <p:grpSpPr>
            <a:xfrm>
              <a:off x="5877574" y="3277784"/>
              <a:ext cx="1591739" cy="854211"/>
              <a:chOff x="6106174" y="3277784"/>
              <a:chExt cx="1591739" cy="854211"/>
            </a:xfrm>
          </p:grpSpPr>
          <p:sp>
            <p:nvSpPr>
              <p:cNvPr id="1119" name="Google Shape;1119;p8"/>
              <p:cNvSpPr/>
              <p:nvPr/>
            </p:nvSpPr>
            <p:spPr>
              <a:xfrm>
                <a:off x="6930871" y="3481616"/>
                <a:ext cx="767042" cy="256428"/>
              </a:xfrm>
              <a:custGeom>
                <a:avLst/>
                <a:gdLst/>
                <a:ahLst/>
                <a:cxnLst/>
                <a:rect l="l" t="t" r="r" b="b"/>
                <a:pathLst>
                  <a:path w="15387" h="5144" extrusionOk="0">
                    <a:moveTo>
                      <a:pt x="212" y="5101"/>
                    </a:moveTo>
                    <a:lnTo>
                      <a:pt x="1" y="148"/>
                    </a:lnTo>
                    <a:lnTo>
                      <a:pt x="15344" y="1"/>
                    </a:lnTo>
                    <a:lnTo>
                      <a:pt x="15386" y="514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8"/>
              <p:cNvSpPr/>
              <p:nvPr/>
            </p:nvSpPr>
            <p:spPr>
              <a:xfrm>
                <a:off x="6907791" y="3488993"/>
                <a:ext cx="33649" cy="249051"/>
              </a:xfrm>
              <a:custGeom>
                <a:avLst/>
                <a:gdLst/>
                <a:ahLst/>
                <a:cxnLst/>
                <a:rect l="l" t="t" r="r" b="b"/>
                <a:pathLst>
                  <a:path w="675" h="4996" extrusionOk="0">
                    <a:moveTo>
                      <a:pt x="464" y="0"/>
                    </a:moveTo>
                    <a:lnTo>
                      <a:pt x="0" y="169"/>
                    </a:lnTo>
                    <a:lnTo>
                      <a:pt x="232" y="4995"/>
                    </a:lnTo>
                    <a:lnTo>
                      <a:pt x="675" y="495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8"/>
              <p:cNvSpPr/>
              <p:nvPr/>
            </p:nvSpPr>
            <p:spPr>
              <a:xfrm>
                <a:off x="7008635" y="3522591"/>
                <a:ext cx="175522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3521" extrusionOk="0">
                    <a:moveTo>
                      <a:pt x="3520" y="1750"/>
                    </a:moveTo>
                    <a:cubicBezTo>
                      <a:pt x="3520" y="2719"/>
                      <a:pt x="2740" y="3520"/>
                      <a:pt x="1771" y="3520"/>
                    </a:cubicBezTo>
                    <a:cubicBezTo>
                      <a:pt x="780" y="3520"/>
                      <a:pt x="0" y="2719"/>
                      <a:pt x="0" y="1750"/>
                    </a:cubicBezTo>
                    <a:cubicBezTo>
                      <a:pt x="0" y="780"/>
                      <a:pt x="780" y="1"/>
                      <a:pt x="1771" y="1"/>
                    </a:cubicBezTo>
                    <a:cubicBezTo>
                      <a:pt x="2740" y="1"/>
                      <a:pt x="3520" y="780"/>
                      <a:pt x="3520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008635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8" y="1644"/>
                    </a:moveTo>
                    <a:cubicBezTo>
                      <a:pt x="3288" y="2550"/>
                      <a:pt x="2551" y="3288"/>
                      <a:pt x="1644" y="3288"/>
                    </a:cubicBezTo>
                    <a:cubicBezTo>
                      <a:pt x="738" y="3288"/>
                      <a:pt x="0" y="2550"/>
                      <a:pt x="0" y="1644"/>
                    </a:cubicBezTo>
                    <a:cubicBezTo>
                      <a:pt x="0" y="738"/>
                      <a:pt x="738" y="0"/>
                      <a:pt x="1644" y="0"/>
                    </a:cubicBezTo>
                    <a:cubicBezTo>
                      <a:pt x="2551" y="0"/>
                      <a:pt x="3288" y="738"/>
                      <a:pt x="3288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8"/>
              <p:cNvSpPr/>
              <p:nvPr/>
            </p:nvSpPr>
            <p:spPr>
              <a:xfrm>
                <a:off x="7236593" y="3522591"/>
                <a:ext cx="174475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00" h="3521" extrusionOk="0">
                    <a:moveTo>
                      <a:pt x="3500" y="1750"/>
                    </a:moveTo>
                    <a:cubicBezTo>
                      <a:pt x="3500" y="2719"/>
                      <a:pt x="2720" y="3520"/>
                      <a:pt x="1750" y="3520"/>
                    </a:cubicBezTo>
                    <a:cubicBezTo>
                      <a:pt x="781" y="3520"/>
                      <a:pt x="1" y="2719"/>
                      <a:pt x="1" y="1750"/>
                    </a:cubicBezTo>
                    <a:cubicBezTo>
                      <a:pt x="1" y="780"/>
                      <a:pt x="781" y="1"/>
                      <a:pt x="1750" y="1"/>
                    </a:cubicBezTo>
                    <a:cubicBezTo>
                      <a:pt x="2720" y="1"/>
                      <a:pt x="3500" y="780"/>
                      <a:pt x="3500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8"/>
              <p:cNvSpPr/>
              <p:nvPr/>
            </p:nvSpPr>
            <p:spPr>
              <a:xfrm>
                <a:off x="7236593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9" y="1644"/>
                    </a:moveTo>
                    <a:cubicBezTo>
                      <a:pt x="3289" y="2550"/>
                      <a:pt x="2551" y="3288"/>
                      <a:pt x="1645" y="3288"/>
                    </a:cubicBezTo>
                    <a:cubicBezTo>
                      <a:pt x="739" y="3288"/>
                      <a:pt x="1" y="2550"/>
                      <a:pt x="1" y="1644"/>
                    </a:cubicBezTo>
                    <a:cubicBezTo>
                      <a:pt x="1" y="738"/>
                      <a:pt x="739" y="0"/>
                      <a:pt x="1645" y="0"/>
                    </a:cubicBezTo>
                    <a:cubicBezTo>
                      <a:pt x="2551" y="0"/>
                      <a:pt x="3289" y="738"/>
                      <a:pt x="3289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8"/>
              <p:cNvSpPr/>
              <p:nvPr/>
            </p:nvSpPr>
            <p:spPr>
              <a:xfrm>
                <a:off x="7465648" y="3522591"/>
                <a:ext cx="174475" cy="175522"/>
              </a:xfrm>
              <a:custGeom>
                <a:avLst/>
                <a:gdLst/>
                <a:ahLst/>
                <a:cxnLst/>
                <a:rect l="l" t="t" r="r" b="b"/>
                <a:pathLst>
                  <a:path w="3500" h="3521" extrusionOk="0">
                    <a:moveTo>
                      <a:pt x="3499" y="1750"/>
                    </a:moveTo>
                    <a:cubicBezTo>
                      <a:pt x="3499" y="2719"/>
                      <a:pt x="2719" y="3520"/>
                      <a:pt x="1750" y="3520"/>
                    </a:cubicBezTo>
                    <a:cubicBezTo>
                      <a:pt x="780" y="3520"/>
                      <a:pt x="1" y="2719"/>
                      <a:pt x="1" y="1750"/>
                    </a:cubicBezTo>
                    <a:cubicBezTo>
                      <a:pt x="1" y="780"/>
                      <a:pt x="780" y="1"/>
                      <a:pt x="1750" y="1"/>
                    </a:cubicBezTo>
                    <a:cubicBezTo>
                      <a:pt x="2719" y="1"/>
                      <a:pt x="3499" y="780"/>
                      <a:pt x="3499" y="17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7465648" y="3529969"/>
                <a:ext cx="163957" cy="163907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3288" extrusionOk="0">
                    <a:moveTo>
                      <a:pt x="3288" y="1644"/>
                    </a:moveTo>
                    <a:cubicBezTo>
                      <a:pt x="3288" y="2550"/>
                      <a:pt x="2551" y="3288"/>
                      <a:pt x="1644" y="3288"/>
                    </a:cubicBezTo>
                    <a:cubicBezTo>
                      <a:pt x="738" y="3288"/>
                      <a:pt x="1" y="2550"/>
                      <a:pt x="1" y="1644"/>
                    </a:cubicBezTo>
                    <a:cubicBezTo>
                      <a:pt x="1" y="738"/>
                      <a:pt x="738" y="0"/>
                      <a:pt x="1644" y="0"/>
                    </a:cubicBezTo>
                    <a:cubicBezTo>
                      <a:pt x="2551" y="0"/>
                      <a:pt x="3288" y="738"/>
                      <a:pt x="3288" y="16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7086399" y="3564614"/>
                <a:ext cx="2417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86" extrusionOk="0">
                    <a:moveTo>
                      <a:pt x="485" y="254"/>
                    </a:moveTo>
                    <a:cubicBezTo>
                      <a:pt x="485" y="380"/>
                      <a:pt x="379" y="485"/>
                      <a:pt x="232" y="485"/>
                    </a:cubicBezTo>
                    <a:cubicBezTo>
                      <a:pt x="105" y="485"/>
                      <a:pt x="0" y="380"/>
                      <a:pt x="0" y="254"/>
                    </a:cubicBezTo>
                    <a:cubicBezTo>
                      <a:pt x="0" y="127"/>
                      <a:pt x="105" y="1"/>
                      <a:pt x="232" y="1"/>
                    </a:cubicBezTo>
                    <a:cubicBezTo>
                      <a:pt x="379" y="1"/>
                      <a:pt x="485" y="127"/>
                      <a:pt x="485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8"/>
              <p:cNvSpPr/>
              <p:nvPr/>
            </p:nvSpPr>
            <p:spPr>
              <a:xfrm>
                <a:off x="7086399" y="3638141"/>
                <a:ext cx="2417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86" extrusionOk="0">
                    <a:moveTo>
                      <a:pt x="485" y="233"/>
                    </a:moveTo>
                    <a:cubicBezTo>
                      <a:pt x="485" y="380"/>
                      <a:pt x="379" y="486"/>
                      <a:pt x="232" y="486"/>
                    </a:cubicBezTo>
                    <a:cubicBezTo>
                      <a:pt x="105" y="486"/>
                      <a:pt x="0" y="380"/>
                      <a:pt x="0" y="233"/>
                    </a:cubicBezTo>
                    <a:cubicBezTo>
                      <a:pt x="0" y="106"/>
                      <a:pt x="105" y="1"/>
                      <a:pt x="232" y="1"/>
                    </a:cubicBezTo>
                    <a:cubicBezTo>
                      <a:pt x="379" y="1"/>
                      <a:pt x="485" y="106"/>
                      <a:pt x="485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8"/>
              <p:cNvSpPr/>
              <p:nvPr/>
            </p:nvSpPr>
            <p:spPr>
              <a:xfrm>
                <a:off x="7312263" y="3564614"/>
                <a:ext cx="2422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86" extrusionOk="0">
                    <a:moveTo>
                      <a:pt x="485" y="254"/>
                    </a:moveTo>
                    <a:cubicBezTo>
                      <a:pt x="485" y="380"/>
                      <a:pt x="380" y="485"/>
                      <a:pt x="253" y="485"/>
                    </a:cubicBezTo>
                    <a:cubicBezTo>
                      <a:pt x="127" y="485"/>
                      <a:pt x="0" y="380"/>
                      <a:pt x="0" y="254"/>
                    </a:cubicBezTo>
                    <a:cubicBezTo>
                      <a:pt x="0" y="127"/>
                      <a:pt x="127" y="1"/>
                      <a:pt x="253" y="1"/>
                    </a:cubicBezTo>
                    <a:cubicBezTo>
                      <a:pt x="380" y="1"/>
                      <a:pt x="485" y="127"/>
                      <a:pt x="485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312263" y="3638141"/>
                <a:ext cx="24227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86" extrusionOk="0">
                    <a:moveTo>
                      <a:pt x="485" y="233"/>
                    </a:moveTo>
                    <a:cubicBezTo>
                      <a:pt x="485" y="380"/>
                      <a:pt x="380" y="486"/>
                      <a:pt x="253" y="486"/>
                    </a:cubicBezTo>
                    <a:cubicBezTo>
                      <a:pt x="127" y="486"/>
                      <a:pt x="0" y="380"/>
                      <a:pt x="0" y="233"/>
                    </a:cubicBezTo>
                    <a:cubicBezTo>
                      <a:pt x="0" y="106"/>
                      <a:pt x="127" y="1"/>
                      <a:pt x="253" y="1"/>
                    </a:cubicBezTo>
                    <a:cubicBezTo>
                      <a:pt x="380" y="1"/>
                      <a:pt x="485" y="106"/>
                      <a:pt x="485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8"/>
              <p:cNvSpPr/>
              <p:nvPr/>
            </p:nvSpPr>
            <p:spPr>
              <a:xfrm>
                <a:off x="7547599" y="3564614"/>
                <a:ext cx="23180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6" extrusionOk="0">
                    <a:moveTo>
                      <a:pt x="464" y="254"/>
                    </a:moveTo>
                    <a:cubicBezTo>
                      <a:pt x="464" y="380"/>
                      <a:pt x="359" y="485"/>
                      <a:pt x="232" y="485"/>
                    </a:cubicBezTo>
                    <a:cubicBezTo>
                      <a:pt x="106" y="485"/>
                      <a:pt x="0" y="380"/>
                      <a:pt x="0" y="254"/>
                    </a:cubicBezTo>
                    <a:cubicBezTo>
                      <a:pt x="0" y="127"/>
                      <a:pt x="106" y="1"/>
                      <a:pt x="232" y="1"/>
                    </a:cubicBezTo>
                    <a:cubicBezTo>
                      <a:pt x="359" y="1"/>
                      <a:pt x="464" y="127"/>
                      <a:pt x="464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8"/>
              <p:cNvSpPr/>
              <p:nvPr/>
            </p:nvSpPr>
            <p:spPr>
              <a:xfrm>
                <a:off x="7547599" y="3638141"/>
                <a:ext cx="23180" cy="24227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6" extrusionOk="0">
                    <a:moveTo>
                      <a:pt x="464" y="233"/>
                    </a:moveTo>
                    <a:cubicBezTo>
                      <a:pt x="464" y="380"/>
                      <a:pt x="359" y="486"/>
                      <a:pt x="232" y="486"/>
                    </a:cubicBezTo>
                    <a:cubicBezTo>
                      <a:pt x="106" y="486"/>
                      <a:pt x="0" y="380"/>
                      <a:pt x="0" y="233"/>
                    </a:cubicBezTo>
                    <a:cubicBezTo>
                      <a:pt x="0" y="106"/>
                      <a:pt x="106" y="1"/>
                      <a:pt x="232" y="1"/>
                    </a:cubicBezTo>
                    <a:cubicBezTo>
                      <a:pt x="359" y="1"/>
                      <a:pt x="464" y="106"/>
                      <a:pt x="464" y="2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6211201" y="3432594"/>
                <a:ext cx="1308109" cy="688896"/>
              </a:xfrm>
              <a:custGeom>
                <a:avLst/>
                <a:gdLst/>
                <a:ahLst/>
                <a:cxnLst/>
                <a:rect l="l" t="t" r="r" b="b"/>
                <a:pathLst>
                  <a:path w="28496" h="15007" extrusionOk="0">
                    <a:moveTo>
                      <a:pt x="1687" y="1"/>
                    </a:moveTo>
                    <a:lnTo>
                      <a:pt x="3773" y="106"/>
                    </a:lnTo>
                    <a:lnTo>
                      <a:pt x="3963" y="2108"/>
                    </a:lnTo>
                    <a:lnTo>
                      <a:pt x="17283" y="2129"/>
                    </a:lnTo>
                    <a:lnTo>
                      <a:pt x="18189" y="9422"/>
                    </a:lnTo>
                    <a:lnTo>
                      <a:pt x="21899" y="9569"/>
                    </a:lnTo>
                    <a:lnTo>
                      <a:pt x="28285" y="9569"/>
                    </a:lnTo>
                    <a:lnTo>
                      <a:pt x="28495" y="14628"/>
                    </a:lnTo>
                    <a:lnTo>
                      <a:pt x="1" y="15007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6962425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337" y="1"/>
                    </a:moveTo>
                    <a:lnTo>
                      <a:pt x="675" y="781"/>
                    </a:lnTo>
                    <a:cubicBezTo>
                      <a:pt x="675" y="781"/>
                      <a:pt x="42" y="3626"/>
                      <a:pt x="0" y="5586"/>
                    </a:cubicBezTo>
                    <a:lnTo>
                      <a:pt x="2044" y="5586"/>
                    </a:lnTo>
                    <a:lnTo>
                      <a:pt x="2044" y="1"/>
                    </a:lnTo>
                    <a:lnTo>
                      <a:pt x="337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8"/>
              <p:cNvSpPr/>
              <p:nvPr/>
            </p:nvSpPr>
            <p:spPr>
              <a:xfrm>
                <a:off x="7064316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1708" y="1"/>
                    </a:moveTo>
                    <a:lnTo>
                      <a:pt x="1370" y="781"/>
                    </a:lnTo>
                    <a:cubicBezTo>
                      <a:pt x="1370" y="781"/>
                      <a:pt x="2003" y="3626"/>
                      <a:pt x="2045" y="5586"/>
                    </a:cubicBezTo>
                    <a:lnTo>
                      <a:pt x="0" y="5586"/>
                    </a:lnTo>
                    <a:lnTo>
                      <a:pt x="0" y="1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8"/>
              <p:cNvSpPr/>
              <p:nvPr/>
            </p:nvSpPr>
            <p:spPr>
              <a:xfrm>
                <a:off x="6979224" y="3813609"/>
                <a:ext cx="170238" cy="14756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296" extrusionOk="0">
                    <a:moveTo>
                      <a:pt x="0" y="296"/>
                    </a:moveTo>
                    <a:lnTo>
                      <a:pt x="3415" y="296"/>
                    </a:lnTo>
                    <a:cubicBezTo>
                      <a:pt x="3415" y="296"/>
                      <a:pt x="1412" y="1"/>
                      <a:pt x="0" y="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6979224" y="3828314"/>
                <a:ext cx="170238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971" extrusionOk="0">
                    <a:moveTo>
                      <a:pt x="338" y="781"/>
                    </a:moveTo>
                    <a:cubicBezTo>
                      <a:pt x="338" y="781"/>
                      <a:pt x="2529" y="970"/>
                      <a:pt x="3077" y="781"/>
                    </a:cubicBezTo>
                    <a:lnTo>
                      <a:pt x="341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8"/>
              <p:cNvSpPr/>
              <p:nvPr/>
            </p:nvSpPr>
            <p:spPr>
              <a:xfrm>
                <a:off x="6962425" y="4083640"/>
                <a:ext cx="203837" cy="23130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464" extrusionOk="0">
                    <a:moveTo>
                      <a:pt x="21" y="0"/>
                    </a:moveTo>
                    <a:cubicBezTo>
                      <a:pt x="21" y="0"/>
                      <a:pt x="632" y="359"/>
                      <a:pt x="2044" y="359"/>
                    </a:cubicBezTo>
                    <a:cubicBezTo>
                      <a:pt x="3457" y="359"/>
                      <a:pt x="4068" y="0"/>
                      <a:pt x="4068" y="0"/>
                    </a:cubicBezTo>
                    <a:lnTo>
                      <a:pt x="4089" y="464"/>
                    </a:lnTo>
                    <a:lnTo>
                      <a:pt x="0" y="464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8"/>
              <p:cNvSpPr/>
              <p:nvPr/>
            </p:nvSpPr>
            <p:spPr>
              <a:xfrm>
                <a:off x="7235546" y="3828314"/>
                <a:ext cx="103040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5586" extrusionOk="0">
                    <a:moveTo>
                      <a:pt x="338" y="1"/>
                    </a:moveTo>
                    <a:lnTo>
                      <a:pt x="696" y="781"/>
                    </a:lnTo>
                    <a:cubicBezTo>
                      <a:pt x="696" y="781"/>
                      <a:pt x="64" y="3626"/>
                      <a:pt x="1" y="5586"/>
                    </a:cubicBezTo>
                    <a:lnTo>
                      <a:pt x="2066" y="5586"/>
                    </a:lnTo>
                    <a:lnTo>
                      <a:pt x="2066" y="1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7338534" y="3828314"/>
                <a:ext cx="101943" cy="278462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5586" extrusionOk="0">
                    <a:moveTo>
                      <a:pt x="1707" y="1"/>
                    </a:moveTo>
                    <a:lnTo>
                      <a:pt x="1370" y="781"/>
                    </a:lnTo>
                    <a:cubicBezTo>
                      <a:pt x="1370" y="781"/>
                      <a:pt x="1981" y="3626"/>
                      <a:pt x="2045" y="5586"/>
                    </a:cubicBezTo>
                    <a:lnTo>
                      <a:pt x="0" y="5586"/>
                    </a:lnTo>
                    <a:lnTo>
                      <a:pt x="0" y="1"/>
                    </a:lnTo>
                    <a:lnTo>
                      <a:pt x="17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7252395" y="3813609"/>
                <a:ext cx="171285" cy="1475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96" extrusionOk="0">
                    <a:moveTo>
                      <a:pt x="0" y="296"/>
                    </a:moveTo>
                    <a:lnTo>
                      <a:pt x="3435" y="296"/>
                    </a:lnTo>
                    <a:cubicBezTo>
                      <a:pt x="3435" y="296"/>
                      <a:pt x="1412" y="1"/>
                      <a:pt x="0" y="2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8"/>
              <p:cNvSpPr/>
              <p:nvPr/>
            </p:nvSpPr>
            <p:spPr>
              <a:xfrm>
                <a:off x="7252395" y="3828314"/>
                <a:ext cx="171285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971" extrusionOk="0">
                    <a:moveTo>
                      <a:pt x="358" y="781"/>
                    </a:moveTo>
                    <a:cubicBezTo>
                      <a:pt x="358" y="781"/>
                      <a:pt x="2550" y="970"/>
                      <a:pt x="3098" y="781"/>
                    </a:cubicBezTo>
                    <a:lnTo>
                      <a:pt x="343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8"/>
              <p:cNvSpPr/>
              <p:nvPr/>
            </p:nvSpPr>
            <p:spPr>
              <a:xfrm>
                <a:off x="7235546" y="4083640"/>
                <a:ext cx="204933" cy="23130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464" extrusionOk="0">
                    <a:moveTo>
                      <a:pt x="43" y="0"/>
                    </a:moveTo>
                    <a:cubicBezTo>
                      <a:pt x="43" y="0"/>
                      <a:pt x="633" y="359"/>
                      <a:pt x="2066" y="359"/>
                    </a:cubicBezTo>
                    <a:cubicBezTo>
                      <a:pt x="3478" y="359"/>
                      <a:pt x="4069" y="0"/>
                      <a:pt x="4069" y="0"/>
                    </a:cubicBezTo>
                    <a:lnTo>
                      <a:pt x="4111" y="464"/>
                    </a:lnTo>
                    <a:lnTo>
                      <a:pt x="1" y="464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8"/>
              <p:cNvSpPr/>
              <p:nvPr/>
            </p:nvSpPr>
            <p:spPr>
              <a:xfrm>
                <a:off x="6106174" y="3423841"/>
                <a:ext cx="765945" cy="671430"/>
              </a:xfrm>
              <a:custGeom>
                <a:avLst/>
                <a:gdLst/>
                <a:ahLst/>
                <a:cxnLst/>
                <a:rect l="l" t="t" r="r" b="b"/>
                <a:pathLst>
                  <a:path w="15365" h="13469" extrusionOk="0">
                    <a:moveTo>
                      <a:pt x="13721" y="675"/>
                    </a:moveTo>
                    <a:lnTo>
                      <a:pt x="10348" y="0"/>
                    </a:lnTo>
                    <a:lnTo>
                      <a:pt x="2571" y="0"/>
                    </a:lnTo>
                    <a:cubicBezTo>
                      <a:pt x="2571" y="0"/>
                      <a:pt x="2529" y="569"/>
                      <a:pt x="2845" y="1286"/>
                    </a:cubicBezTo>
                    <a:cubicBezTo>
                      <a:pt x="0" y="6176"/>
                      <a:pt x="1539" y="13468"/>
                      <a:pt x="1539" y="13468"/>
                    </a:cubicBezTo>
                    <a:lnTo>
                      <a:pt x="12751" y="13468"/>
                    </a:lnTo>
                    <a:cubicBezTo>
                      <a:pt x="15365" y="5796"/>
                      <a:pt x="13721" y="675"/>
                      <a:pt x="13721" y="675"/>
                    </a:cubicBezTo>
                    <a:close/>
                    <a:moveTo>
                      <a:pt x="12456" y="11297"/>
                    </a:moveTo>
                    <a:cubicBezTo>
                      <a:pt x="12540" y="4827"/>
                      <a:pt x="10854" y="1286"/>
                      <a:pt x="10854" y="1286"/>
                    </a:cubicBezTo>
                    <a:cubicBezTo>
                      <a:pt x="12287" y="1518"/>
                      <a:pt x="12751" y="2530"/>
                      <a:pt x="12751" y="2530"/>
                    </a:cubicBezTo>
                    <a:cubicBezTo>
                      <a:pt x="13236" y="6218"/>
                      <a:pt x="12456" y="11297"/>
                      <a:pt x="12456" y="11297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6106174" y="3423841"/>
                <a:ext cx="757521" cy="671430"/>
              </a:xfrm>
              <a:custGeom>
                <a:avLst/>
                <a:gdLst/>
                <a:ahLst/>
                <a:cxnLst/>
                <a:rect l="l" t="t" r="r" b="b"/>
                <a:pathLst>
                  <a:path w="15196" h="13469" extrusionOk="0">
                    <a:moveTo>
                      <a:pt x="13721" y="675"/>
                    </a:moveTo>
                    <a:lnTo>
                      <a:pt x="10348" y="0"/>
                    </a:lnTo>
                    <a:lnTo>
                      <a:pt x="2571" y="0"/>
                    </a:lnTo>
                    <a:cubicBezTo>
                      <a:pt x="2571" y="0"/>
                      <a:pt x="2529" y="569"/>
                      <a:pt x="2845" y="1286"/>
                    </a:cubicBezTo>
                    <a:cubicBezTo>
                      <a:pt x="0" y="6176"/>
                      <a:pt x="1539" y="13468"/>
                      <a:pt x="1539" y="13468"/>
                    </a:cubicBezTo>
                    <a:lnTo>
                      <a:pt x="12751" y="13468"/>
                    </a:lnTo>
                    <a:cubicBezTo>
                      <a:pt x="15196" y="5670"/>
                      <a:pt x="13721" y="675"/>
                      <a:pt x="13721" y="675"/>
                    </a:cubicBezTo>
                    <a:close/>
                    <a:moveTo>
                      <a:pt x="12456" y="11297"/>
                    </a:moveTo>
                    <a:cubicBezTo>
                      <a:pt x="12540" y="4827"/>
                      <a:pt x="10854" y="1286"/>
                      <a:pt x="10854" y="1286"/>
                    </a:cubicBezTo>
                    <a:cubicBezTo>
                      <a:pt x="12287" y="1518"/>
                      <a:pt x="12751" y="2530"/>
                      <a:pt x="12751" y="2530"/>
                    </a:cubicBezTo>
                    <a:cubicBezTo>
                      <a:pt x="13236" y="6218"/>
                      <a:pt x="12456" y="11297"/>
                      <a:pt x="12456" y="112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6299487" y="3277784"/>
                <a:ext cx="322579" cy="146110"/>
              </a:xfrm>
              <a:custGeom>
                <a:avLst/>
                <a:gdLst/>
                <a:ahLst/>
                <a:cxnLst/>
                <a:rect l="l" t="t" r="r" b="b"/>
                <a:pathLst>
                  <a:path w="6471" h="2931" extrusionOk="0">
                    <a:moveTo>
                      <a:pt x="6470" y="2930"/>
                    </a:moveTo>
                    <a:cubicBezTo>
                      <a:pt x="6470" y="2930"/>
                      <a:pt x="3688" y="1"/>
                      <a:pt x="0" y="29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8"/>
              <p:cNvSpPr/>
              <p:nvPr/>
            </p:nvSpPr>
            <p:spPr>
              <a:xfrm>
                <a:off x="6234335" y="3423841"/>
                <a:ext cx="110368" cy="68344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1371" extrusionOk="0">
                    <a:moveTo>
                      <a:pt x="0" y="0"/>
                    </a:moveTo>
                    <a:lnTo>
                      <a:pt x="1307" y="190"/>
                    </a:lnTo>
                    <a:lnTo>
                      <a:pt x="2213" y="1370"/>
                    </a:lnTo>
                    <a:lnTo>
                      <a:pt x="274" y="1286"/>
                    </a:lnTo>
                    <a:cubicBezTo>
                      <a:pt x="274" y="1286"/>
                      <a:pt x="21" y="843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8"/>
              <p:cNvSpPr/>
              <p:nvPr/>
            </p:nvSpPr>
            <p:spPr>
              <a:xfrm>
                <a:off x="6540057" y="3493181"/>
                <a:ext cx="152391" cy="552687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11087" extrusionOk="0">
                    <a:moveTo>
                      <a:pt x="0" y="0"/>
                    </a:moveTo>
                    <a:lnTo>
                      <a:pt x="1265" y="11086"/>
                    </a:lnTo>
                    <a:cubicBezTo>
                      <a:pt x="1265" y="11086"/>
                      <a:pt x="3057" y="9653"/>
                      <a:pt x="2761" y="6134"/>
                    </a:cubicBezTo>
                    <a:cubicBezTo>
                      <a:pt x="2445" y="196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6163949" y="4030069"/>
                <a:ext cx="576864" cy="66251"/>
              </a:xfrm>
              <a:custGeom>
                <a:avLst/>
                <a:gdLst/>
                <a:ahLst/>
                <a:cxnLst/>
                <a:rect l="l" t="t" r="r" b="b"/>
                <a:pathLst>
                  <a:path w="11572" h="1329" extrusionOk="0">
                    <a:moveTo>
                      <a:pt x="1" y="0"/>
                    </a:moveTo>
                    <a:cubicBezTo>
                      <a:pt x="1" y="0"/>
                      <a:pt x="2214" y="843"/>
                      <a:pt x="6050" y="970"/>
                    </a:cubicBezTo>
                    <a:cubicBezTo>
                      <a:pt x="10138" y="1117"/>
                      <a:pt x="11572" y="527"/>
                      <a:pt x="11572" y="527"/>
                    </a:cubicBezTo>
                    <a:lnTo>
                      <a:pt x="11424" y="1328"/>
                    </a:lnTo>
                    <a:lnTo>
                      <a:pt x="212" y="1328"/>
                    </a:ln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8"/>
              <p:cNvSpPr/>
              <p:nvPr/>
            </p:nvSpPr>
            <p:spPr>
              <a:xfrm>
                <a:off x="6647232" y="3423841"/>
                <a:ext cx="107177" cy="26321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528" extrusionOk="0">
                    <a:moveTo>
                      <a:pt x="0" y="85"/>
                    </a:moveTo>
                    <a:lnTo>
                      <a:pt x="2150" y="0"/>
                    </a:lnTo>
                    <a:lnTo>
                      <a:pt x="2150" y="5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8"/>
              <p:cNvSpPr/>
              <p:nvPr/>
            </p:nvSpPr>
            <p:spPr>
              <a:xfrm>
                <a:off x="6172323" y="4086781"/>
                <a:ext cx="576864" cy="45214"/>
              </a:xfrm>
              <a:custGeom>
                <a:avLst/>
                <a:gdLst/>
                <a:ahLst/>
                <a:cxnLst/>
                <a:rect l="l" t="t" r="r" b="b"/>
                <a:pathLst>
                  <a:path w="11572" h="907" extrusionOk="0">
                    <a:moveTo>
                      <a:pt x="212" y="169"/>
                    </a:moveTo>
                    <a:lnTo>
                      <a:pt x="1" y="907"/>
                    </a:lnTo>
                    <a:lnTo>
                      <a:pt x="11572" y="696"/>
                    </a:lnTo>
                    <a:lnTo>
                      <a:pt x="115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2" name="Google Shape;1152;p8"/>
            <p:cNvGrpSpPr/>
            <p:nvPr/>
          </p:nvGrpSpPr>
          <p:grpSpPr>
            <a:xfrm>
              <a:off x="8054604" y="3107600"/>
              <a:ext cx="907813" cy="998147"/>
              <a:chOff x="7978404" y="3107600"/>
              <a:chExt cx="907813" cy="998147"/>
            </a:xfrm>
          </p:grpSpPr>
          <p:sp>
            <p:nvSpPr>
              <p:cNvPr id="1153" name="Google Shape;1153;p8"/>
              <p:cNvSpPr/>
              <p:nvPr/>
            </p:nvSpPr>
            <p:spPr>
              <a:xfrm>
                <a:off x="8194847" y="3107600"/>
                <a:ext cx="691370" cy="998147"/>
              </a:xfrm>
              <a:custGeom>
                <a:avLst/>
                <a:gdLst/>
                <a:ahLst/>
                <a:cxnLst/>
                <a:rect l="l" t="t" r="r" b="b"/>
                <a:pathLst>
                  <a:path w="13869" h="20023" extrusionOk="0">
                    <a:moveTo>
                      <a:pt x="9021" y="13447"/>
                    </a:moveTo>
                    <a:cubicBezTo>
                      <a:pt x="9358" y="13089"/>
                      <a:pt x="9506" y="12730"/>
                      <a:pt x="9506" y="12730"/>
                    </a:cubicBezTo>
                    <a:cubicBezTo>
                      <a:pt x="9337" y="12625"/>
                      <a:pt x="9168" y="12562"/>
                      <a:pt x="9021" y="12520"/>
                    </a:cubicBezTo>
                    <a:cubicBezTo>
                      <a:pt x="9084" y="12478"/>
                      <a:pt x="9126" y="12435"/>
                      <a:pt x="9190" y="12393"/>
                    </a:cubicBezTo>
                    <a:cubicBezTo>
                      <a:pt x="10412" y="12562"/>
                      <a:pt x="11150" y="11361"/>
                      <a:pt x="11150" y="11361"/>
                    </a:cubicBezTo>
                    <a:cubicBezTo>
                      <a:pt x="10285" y="10644"/>
                      <a:pt x="9463" y="11002"/>
                      <a:pt x="8937" y="11445"/>
                    </a:cubicBezTo>
                    <a:cubicBezTo>
                      <a:pt x="8768" y="11424"/>
                      <a:pt x="8578" y="11445"/>
                      <a:pt x="8389" y="11466"/>
                    </a:cubicBezTo>
                    <a:lnTo>
                      <a:pt x="8431" y="10981"/>
                    </a:lnTo>
                    <a:cubicBezTo>
                      <a:pt x="9105" y="10897"/>
                      <a:pt x="9948" y="10602"/>
                      <a:pt x="10054" y="9485"/>
                    </a:cubicBezTo>
                    <a:cubicBezTo>
                      <a:pt x="10054" y="9485"/>
                      <a:pt x="9674" y="9400"/>
                      <a:pt x="9211" y="9443"/>
                    </a:cubicBezTo>
                    <a:cubicBezTo>
                      <a:pt x="9253" y="9379"/>
                      <a:pt x="9253" y="9316"/>
                      <a:pt x="9253" y="9316"/>
                    </a:cubicBezTo>
                    <a:cubicBezTo>
                      <a:pt x="9042" y="9190"/>
                      <a:pt x="8831" y="9126"/>
                      <a:pt x="8642" y="9105"/>
                    </a:cubicBezTo>
                    <a:lnTo>
                      <a:pt x="8684" y="8684"/>
                    </a:lnTo>
                    <a:cubicBezTo>
                      <a:pt x="10412" y="9738"/>
                      <a:pt x="11487" y="7967"/>
                      <a:pt x="11487" y="7967"/>
                    </a:cubicBezTo>
                    <a:cubicBezTo>
                      <a:pt x="10159" y="6850"/>
                      <a:pt x="8894" y="8368"/>
                      <a:pt x="8705" y="8621"/>
                    </a:cubicBezTo>
                    <a:lnTo>
                      <a:pt x="8831" y="7419"/>
                    </a:lnTo>
                    <a:cubicBezTo>
                      <a:pt x="9421" y="7335"/>
                      <a:pt x="10349" y="7061"/>
                      <a:pt x="10538" y="6113"/>
                    </a:cubicBezTo>
                    <a:cubicBezTo>
                      <a:pt x="11318" y="5881"/>
                      <a:pt x="11740" y="5143"/>
                      <a:pt x="11740" y="5143"/>
                    </a:cubicBezTo>
                    <a:cubicBezTo>
                      <a:pt x="10496" y="4110"/>
                      <a:pt x="9316" y="5375"/>
                      <a:pt x="9000" y="5754"/>
                    </a:cubicBezTo>
                    <a:lnTo>
                      <a:pt x="9063" y="5270"/>
                    </a:lnTo>
                    <a:cubicBezTo>
                      <a:pt x="9695" y="4996"/>
                      <a:pt x="10665" y="4384"/>
                      <a:pt x="10285" y="3141"/>
                    </a:cubicBezTo>
                    <a:cubicBezTo>
                      <a:pt x="10285" y="3141"/>
                      <a:pt x="9737" y="3204"/>
                      <a:pt x="9253" y="3562"/>
                    </a:cubicBezTo>
                    <a:lnTo>
                      <a:pt x="9337" y="2677"/>
                    </a:lnTo>
                    <a:cubicBezTo>
                      <a:pt x="9358" y="2740"/>
                      <a:pt x="9379" y="2762"/>
                      <a:pt x="9379" y="2762"/>
                    </a:cubicBezTo>
                    <a:cubicBezTo>
                      <a:pt x="11276" y="1961"/>
                      <a:pt x="10412" y="43"/>
                      <a:pt x="10412" y="43"/>
                    </a:cubicBezTo>
                    <a:cubicBezTo>
                      <a:pt x="9716" y="232"/>
                      <a:pt x="9400" y="675"/>
                      <a:pt x="9274" y="1139"/>
                    </a:cubicBezTo>
                    <a:cubicBezTo>
                      <a:pt x="9190" y="801"/>
                      <a:pt x="8979" y="485"/>
                      <a:pt x="8557" y="232"/>
                    </a:cubicBezTo>
                    <a:cubicBezTo>
                      <a:pt x="8557" y="232"/>
                      <a:pt x="8494" y="275"/>
                      <a:pt x="8431" y="380"/>
                    </a:cubicBezTo>
                    <a:cubicBezTo>
                      <a:pt x="8283" y="296"/>
                      <a:pt x="8178" y="232"/>
                      <a:pt x="8178" y="232"/>
                    </a:cubicBezTo>
                    <a:cubicBezTo>
                      <a:pt x="7820" y="801"/>
                      <a:pt x="7841" y="1307"/>
                      <a:pt x="8009" y="1708"/>
                    </a:cubicBezTo>
                    <a:cubicBezTo>
                      <a:pt x="8030" y="2171"/>
                      <a:pt x="8241" y="2656"/>
                      <a:pt x="8789" y="3120"/>
                    </a:cubicBezTo>
                    <a:cubicBezTo>
                      <a:pt x="8789" y="3120"/>
                      <a:pt x="8810" y="3099"/>
                      <a:pt x="8852" y="3036"/>
                    </a:cubicBezTo>
                    <a:lnTo>
                      <a:pt x="8620" y="4342"/>
                    </a:lnTo>
                    <a:cubicBezTo>
                      <a:pt x="8536" y="4553"/>
                      <a:pt x="8494" y="4806"/>
                      <a:pt x="8494" y="5101"/>
                    </a:cubicBezTo>
                    <a:lnTo>
                      <a:pt x="8410" y="5607"/>
                    </a:lnTo>
                    <a:cubicBezTo>
                      <a:pt x="8115" y="5185"/>
                      <a:pt x="7693" y="4974"/>
                      <a:pt x="7377" y="4848"/>
                    </a:cubicBezTo>
                    <a:cubicBezTo>
                      <a:pt x="7293" y="4806"/>
                      <a:pt x="7208" y="4764"/>
                      <a:pt x="7124" y="4722"/>
                    </a:cubicBezTo>
                    <a:cubicBezTo>
                      <a:pt x="7166" y="4616"/>
                      <a:pt x="7187" y="4532"/>
                      <a:pt x="7187" y="4532"/>
                    </a:cubicBezTo>
                    <a:cubicBezTo>
                      <a:pt x="6955" y="4427"/>
                      <a:pt x="6745" y="4384"/>
                      <a:pt x="6555" y="4384"/>
                    </a:cubicBezTo>
                    <a:cubicBezTo>
                      <a:pt x="7904" y="3267"/>
                      <a:pt x="6850" y="1708"/>
                      <a:pt x="6850" y="1708"/>
                    </a:cubicBezTo>
                    <a:cubicBezTo>
                      <a:pt x="6155" y="2024"/>
                      <a:pt x="5944" y="2572"/>
                      <a:pt x="5923" y="3078"/>
                    </a:cubicBezTo>
                    <a:cubicBezTo>
                      <a:pt x="5564" y="2593"/>
                      <a:pt x="5016" y="2382"/>
                      <a:pt x="4785" y="2298"/>
                    </a:cubicBezTo>
                    <a:cubicBezTo>
                      <a:pt x="5480" y="1160"/>
                      <a:pt x="4490" y="1"/>
                      <a:pt x="4490" y="1"/>
                    </a:cubicBezTo>
                    <a:cubicBezTo>
                      <a:pt x="3162" y="823"/>
                      <a:pt x="3857" y="2256"/>
                      <a:pt x="4152" y="2740"/>
                    </a:cubicBezTo>
                    <a:cubicBezTo>
                      <a:pt x="4194" y="3120"/>
                      <a:pt x="4237" y="3478"/>
                      <a:pt x="4279" y="3836"/>
                    </a:cubicBezTo>
                    <a:cubicBezTo>
                      <a:pt x="3794" y="3057"/>
                      <a:pt x="2761" y="2909"/>
                      <a:pt x="2761" y="2909"/>
                    </a:cubicBezTo>
                    <a:cubicBezTo>
                      <a:pt x="2277" y="4532"/>
                      <a:pt x="4047" y="5101"/>
                      <a:pt x="4447" y="5206"/>
                    </a:cubicBezTo>
                    <a:cubicBezTo>
                      <a:pt x="4279" y="5459"/>
                      <a:pt x="4194" y="5712"/>
                      <a:pt x="4173" y="5965"/>
                    </a:cubicBezTo>
                    <a:cubicBezTo>
                      <a:pt x="3499" y="5333"/>
                      <a:pt x="2466" y="5459"/>
                      <a:pt x="2466" y="5459"/>
                    </a:cubicBezTo>
                    <a:cubicBezTo>
                      <a:pt x="2424" y="6766"/>
                      <a:pt x="3541" y="7103"/>
                      <a:pt x="4237" y="7209"/>
                    </a:cubicBezTo>
                    <a:cubicBezTo>
                      <a:pt x="4237" y="7251"/>
                      <a:pt x="4237" y="7293"/>
                      <a:pt x="4237" y="7335"/>
                    </a:cubicBezTo>
                    <a:cubicBezTo>
                      <a:pt x="3646" y="7082"/>
                      <a:pt x="3035" y="7145"/>
                      <a:pt x="3035" y="7145"/>
                    </a:cubicBezTo>
                    <a:cubicBezTo>
                      <a:pt x="2993" y="8663"/>
                      <a:pt x="4468" y="8916"/>
                      <a:pt x="5059" y="8937"/>
                    </a:cubicBezTo>
                    <a:cubicBezTo>
                      <a:pt x="5143" y="9400"/>
                      <a:pt x="5227" y="9822"/>
                      <a:pt x="5312" y="10244"/>
                    </a:cubicBezTo>
                    <a:cubicBezTo>
                      <a:pt x="4637" y="8831"/>
                      <a:pt x="2993" y="9274"/>
                      <a:pt x="2993" y="9274"/>
                    </a:cubicBezTo>
                    <a:cubicBezTo>
                      <a:pt x="3056" y="10033"/>
                      <a:pt x="3499" y="10412"/>
                      <a:pt x="3984" y="10602"/>
                    </a:cubicBezTo>
                    <a:cubicBezTo>
                      <a:pt x="4026" y="10834"/>
                      <a:pt x="4110" y="11044"/>
                      <a:pt x="4237" y="11213"/>
                    </a:cubicBezTo>
                    <a:cubicBezTo>
                      <a:pt x="3731" y="11213"/>
                      <a:pt x="3330" y="11318"/>
                      <a:pt x="3330" y="11318"/>
                    </a:cubicBezTo>
                    <a:cubicBezTo>
                      <a:pt x="3899" y="12878"/>
                      <a:pt x="5290" y="12688"/>
                      <a:pt x="5796" y="12562"/>
                    </a:cubicBezTo>
                    <a:cubicBezTo>
                      <a:pt x="5838" y="12773"/>
                      <a:pt x="5881" y="12962"/>
                      <a:pt x="5923" y="13110"/>
                    </a:cubicBezTo>
                    <a:cubicBezTo>
                      <a:pt x="5733" y="13194"/>
                      <a:pt x="5585" y="13321"/>
                      <a:pt x="5459" y="13447"/>
                    </a:cubicBezTo>
                    <a:lnTo>
                      <a:pt x="527" y="13447"/>
                    </a:lnTo>
                    <a:cubicBezTo>
                      <a:pt x="0" y="18547"/>
                      <a:pt x="4616" y="20023"/>
                      <a:pt x="4616" y="20023"/>
                    </a:cubicBezTo>
                    <a:lnTo>
                      <a:pt x="8916" y="20023"/>
                    </a:lnTo>
                    <a:cubicBezTo>
                      <a:pt x="10349" y="19665"/>
                      <a:pt x="11150" y="18948"/>
                      <a:pt x="11150" y="18948"/>
                    </a:cubicBezTo>
                    <a:cubicBezTo>
                      <a:pt x="11150" y="18948"/>
                      <a:pt x="11150" y="18948"/>
                      <a:pt x="11150" y="18948"/>
                    </a:cubicBezTo>
                    <a:cubicBezTo>
                      <a:pt x="13868" y="16904"/>
                      <a:pt x="13363" y="13447"/>
                      <a:pt x="13363" y="13447"/>
                    </a:cubicBezTo>
                    <a:lnTo>
                      <a:pt x="9021" y="13447"/>
                    </a:lnTo>
                    <a:close/>
                    <a:moveTo>
                      <a:pt x="7103" y="13447"/>
                    </a:moveTo>
                    <a:lnTo>
                      <a:pt x="7103" y="13447"/>
                    </a:lnTo>
                    <a:cubicBezTo>
                      <a:pt x="7124" y="13321"/>
                      <a:pt x="7166" y="13152"/>
                      <a:pt x="7208" y="12941"/>
                    </a:cubicBezTo>
                    <a:cubicBezTo>
                      <a:pt x="7293" y="12899"/>
                      <a:pt x="7356" y="12857"/>
                      <a:pt x="7419" y="12815"/>
                    </a:cubicBezTo>
                    <a:cubicBezTo>
                      <a:pt x="7503" y="12836"/>
                      <a:pt x="7588" y="12857"/>
                      <a:pt x="7672" y="12857"/>
                    </a:cubicBezTo>
                    <a:cubicBezTo>
                      <a:pt x="7440" y="13047"/>
                      <a:pt x="7251" y="13257"/>
                      <a:pt x="7103" y="13447"/>
                    </a:cubicBezTo>
                    <a:close/>
                    <a:moveTo>
                      <a:pt x="6576" y="9653"/>
                    </a:moveTo>
                    <a:cubicBezTo>
                      <a:pt x="6660" y="9801"/>
                      <a:pt x="6766" y="9906"/>
                      <a:pt x="6892" y="10012"/>
                    </a:cubicBezTo>
                    <a:cubicBezTo>
                      <a:pt x="6745" y="10201"/>
                      <a:pt x="6660" y="10370"/>
                      <a:pt x="6618" y="10454"/>
                    </a:cubicBezTo>
                    <a:lnTo>
                      <a:pt x="6576" y="9653"/>
                    </a:lnTo>
                    <a:cubicBezTo>
                      <a:pt x="6576" y="9653"/>
                      <a:pt x="6576" y="9653"/>
                      <a:pt x="6576" y="9653"/>
                    </a:cubicBezTo>
                    <a:close/>
                    <a:moveTo>
                      <a:pt x="6618" y="10496"/>
                    </a:moveTo>
                    <a:cubicBezTo>
                      <a:pt x="6766" y="10560"/>
                      <a:pt x="6913" y="10602"/>
                      <a:pt x="7040" y="10623"/>
                    </a:cubicBezTo>
                    <a:cubicBezTo>
                      <a:pt x="6892" y="10686"/>
                      <a:pt x="6766" y="10770"/>
                      <a:pt x="6660" y="10876"/>
                    </a:cubicBezTo>
                    <a:close/>
                    <a:moveTo>
                      <a:pt x="7166" y="12962"/>
                    </a:moveTo>
                    <a:lnTo>
                      <a:pt x="7082" y="13447"/>
                    </a:lnTo>
                    <a:lnTo>
                      <a:pt x="6808" y="13447"/>
                    </a:lnTo>
                    <a:lnTo>
                      <a:pt x="6787" y="13068"/>
                    </a:lnTo>
                    <a:cubicBezTo>
                      <a:pt x="6913" y="13047"/>
                      <a:pt x="7040" y="13004"/>
                      <a:pt x="7166" y="12962"/>
                    </a:cubicBezTo>
                    <a:close/>
                    <a:moveTo>
                      <a:pt x="7735" y="9021"/>
                    </a:moveTo>
                    <a:cubicBezTo>
                      <a:pt x="7777" y="9021"/>
                      <a:pt x="7798" y="9000"/>
                      <a:pt x="7841" y="9000"/>
                    </a:cubicBezTo>
                    <a:lnTo>
                      <a:pt x="7820" y="9084"/>
                    </a:lnTo>
                    <a:cubicBezTo>
                      <a:pt x="7798" y="9063"/>
                      <a:pt x="7777" y="9042"/>
                      <a:pt x="7735" y="9021"/>
                    </a:cubicBezTo>
                    <a:close/>
                    <a:moveTo>
                      <a:pt x="7841" y="8937"/>
                    </a:moveTo>
                    <a:cubicBezTo>
                      <a:pt x="7820" y="8852"/>
                      <a:pt x="7714" y="8642"/>
                      <a:pt x="7567" y="8389"/>
                    </a:cubicBezTo>
                    <a:cubicBezTo>
                      <a:pt x="7651" y="8073"/>
                      <a:pt x="7672" y="7820"/>
                      <a:pt x="7672" y="7820"/>
                    </a:cubicBezTo>
                    <a:cubicBezTo>
                      <a:pt x="7651" y="7799"/>
                      <a:pt x="7651" y="7799"/>
                      <a:pt x="7651" y="7799"/>
                    </a:cubicBezTo>
                    <a:cubicBezTo>
                      <a:pt x="7798" y="7778"/>
                      <a:pt x="7946" y="7714"/>
                      <a:pt x="8072" y="7630"/>
                    </a:cubicBezTo>
                    <a:close/>
                    <a:moveTo>
                      <a:pt x="7461" y="6471"/>
                    </a:moveTo>
                    <a:cubicBezTo>
                      <a:pt x="7124" y="6661"/>
                      <a:pt x="6871" y="6956"/>
                      <a:pt x="6681" y="7187"/>
                    </a:cubicBezTo>
                    <a:cubicBezTo>
                      <a:pt x="6597" y="7209"/>
                      <a:pt x="6513" y="7251"/>
                      <a:pt x="6429" y="7272"/>
                    </a:cubicBezTo>
                    <a:lnTo>
                      <a:pt x="6344" y="5775"/>
                    </a:lnTo>
                    <a:cubicBezTo>
                      <a:pt x="6365" y="5754"/>
                      <a:pt x="6386" y="5733"/>
                      <a:pt x="6407" y="5733"/>
                    </a:cubicBezTo>
                    <a:cubicBezTo>
                      <a:pt x="6597" y="5944"/>
                      <a:pt x="6871" y="6155"/>
                      <a:pt x="7229" y="6239"/>
                    </a:cubicBezTo>
                    <a:cubicBezTo>
                      <a:pt x="7314" y="6323"/>
                      <a:pt x="7377" y="6408"/>
                      <a:pt x="7461" y="6471"/>
                    </a:cubicBezTo>
                    <a:close/>
                    <a:moveTo>
                      <a:pt x="6239" y="5839"/>
                    </a:moveTo>
                    <a:cubicBezTo>
                      <a:pt x="6239" y="6344"/>
                      <a:pt x="6260" y="6850"/>
                      <a:pt x="6281" y="7356"/>
                    </a:cubicBezTo>
                    <a:cubicBezTo>
                      <a:pt x="6260" y="7356"/>
                      <a:pt x="6239" y="7377"/>
                      <a:pt x="6218" y="7398"/>
                    </a:cubicBezTo>
                    <a:cubicBezTo>
                      <a:pt x="6070" y="7377"/>
                      <a:pt x="5902" y="7377"/>
                      <a:pt x="5733" y="7419"/>
                    </a:cubicBezTo>
                    <a:cubicBezTo>
                      <a:pt x="5628" y="7335"/>
                      <a:pt x="5522" y="7272"/>
                      <a:pt x="5417" y="7209"/>
                    </a:cubicBezTo>
                    <a:cubicBezTo>
                      <a:pt x="5585" y="6787"/>
                      <a:pt x="5585" y="6408"/>
                      <a:pt x="5501" y="6070"/>
                    </a:cubicBezTo>
                    <a:cubicBezTo>
                      <a:pt x="5796" y="6049"/>
                      <a:pt x="6028" y="5965"/>
                      <a:pt x="6239" y="5839"/>
                    </a:cubicBezTo>
                    <a:close/>
                    <a:moveTo>
                      <a:pt x="5838" y="8874"/>
                    </a:moveTo>
                    <a:cubicBezTo>
                      <a:pt x="5670" y="9295"/>
                      <a:pt x="5607" y="9696"/>
                      <a:pt x="5585" y="9801"/>
                    </a:cubicBezTo>
                    <a:cubicBezTo>
                      <a:pt x="5501" y="9443"/>
                      <a:pt x="5438" y="9105"/>
                      <a:pt x="5354" y="8810"/>
                    </a:cubicBezTo>
                    <a:cubicBezTo>
                      <a:pt x="5522" y="8852"/>
                      <a:pt x="5691" y="8874"/>
                      <a:pt x="5838" y="8874"/>
                    </a:cubicBezTo>
                    <a:close/>
                    <a:moveTo>
                      <a:pt x="6407" y="9717"/>
                    </a:moveTo>
                    <a:cubicBezTo>
                      <a:pt x="6429" y="10159"/>
                      <a:pt x="6471" y="10602"/>
                      <a:pt x="6492" y="11002"/>
                    </a:cubicBezTo>
                    <a:cubicBezTo>
                      <a:pt x="6471" y="11044"/>
                      <a:pt x="6429" y="11065"/>
                      <a:pt x="6407" y="11108"/>
                    </a:cubicBezTo>
                    <a:cubicBezTo>
                      <a:pt x="6239" y="10960"/>
                      <a:pt x="6028" y="10834"/>
                      <a:pt x="5796" y="10791"/>
                    </a:cubicBezTo>
                    <a:cubicBezTo>
                      <a:pt x="5733" y="10454"/>
                      <a:pt x="5670" y="10138"/>
                      <a:pt x="5585" y="9843"/>
                    </a:cubicBezTo>
                    <a:cubicBezTo>
                      <a:pt x="5923" y="9843"/>
                      <a:pt x="6176" y="9801"/>
                      <a:pt x="6407" y="9717"/>
                    </a:cubicBezTo>
                    <a:close/>
                    <a:moveTo>
                      <a:pt x="6386" y="12478"/>
                    </a:moveTo>
                    <a:cubicBezTo>
                      <a:pt x="6323" y="12688"/>
                      <a:pt x="6281" y="12857"/>
                      <a:pt x="6260" y="12983"/>
                    </a:cubicBezTo>
                    <a:cubicBezTo>
                      <a:pt x="6260" y="12983"/>
                      <a:pt x="6239" y="12983"/>
                      <a:pt x="6218" y="12983"/>
                    </a:cubicBezTo>
                    <a:cubicBezTo>
                      <a:pt x="6197" y="12815"/>
                      <a:pt x="6155" y="12625"/>
                      <a:pt x="6133" y="12457"/>
                    </a:cubicBezTo>
                    <a:cubicBezTo>
                      <a:pt x="6218" y="12478"/>
                      <a:pt x="6302" y="12478"/>
                      <a:pt x="6386" y="12478"/>
                    </a:cubicBezTo>
                    <a:close/>
                    <a:moveTo>
                      <a:pt x="6703" y="13257"/>
                    </a:moveTo>
                    <a:cubicBezTo>
                      <a:pt x="6703" y="13321"/>
                      <a:pt x="6703" y="13384"/>
                      <a:pt x="6724" y="13447"/>
                    </a:cubicBezTo>
                    <a:lnTo>
                      <a:pt x="6681" y="13447"/>
                    </a:lnTo>
                    <a:cubicBezTo>
                      <a:pt x="6681" y="13384"/>
                      <a:pt x="6703" y="13321"/>
                      <a:pt x="6703" y="13257"/>
                    </a:cubicBezTo>
                    <a:close/>
                    <a:moveTo>
                      <a:pt x="8262" y="11487"/>
                    </a:moveTo>
                    <a:cubicBezTo>
                      <a:pt x="8283" y="11466"/>
                      <a:pt x="8283" y="11445"/>
                      <a:pt x="8283" y="11403"/>
                    </a:cubicBezTo>
                    <a:cubicBezTo>
                      <a:pt x="8283" y="11445"/>
                      <a:pt x="8283" y="11466"/>
                      <a:pt x="8283" y="11487"/>
                    </a:cubicBezTo>
                    <a:cubicBezTo>
                      <a:pt x="8283" y="11487"/>
                      <a:pt x="8283" y="11487"/>
                      <a:pt x="8262" y="11487"/>
                    </a:cubicBezTo>
                    <a:close/>
                    <a:moveTo>
                      <a:pt x="8304" y="11087"/>
                    </a:moveTo>
                    <a:cubicBezTo>
                      <a:pt x="8262" y="11065"/>
                      <a:pt x="8199" y="11065"/>
                      <a:pt x="8157" y="11065"/>
                    </a:cubicBezTo>
                    <a:cubicBezTo>
                      <a:pt x="8157" y="11044"/>
                      <a:pt x="8178" y="11023"/>
                      <a:pt x="8178" y="11002"/>
                    </a:cubicBezTo>
                    <a:cubicBezTo>
                      <a:pt x="8220" y="11002"/>
                      <a:pt x="8262" y="11002"/>
                      <a:pt x="8325" y="10981"/>
                    </a:cubicBezTo>
                    <a:cubicBezTo>
                      <a:pt x="8325" y="11023"/>
                      <a:pt x="8304" y="11044"/>
                      <a:pt x="8304" y="11087"/>
                    </a:cubicBezTo>
                    <a:close/>
                    <a:moveTo>
                      <a:pt x="8473" y="9084"/>
                    </a:moveTo>
                    <a:cubicBezTo>
                      <a:pt x="8304" y="9063"/>
                      <a:pt x="8136" y="9105"/>
                      <a:pt x="7988" y="9148"/>
                    </a:cubicBezTo>
                    <a:cubicBezTo>
                      <a:pt x="8072" y="8642"/>
                      <a:pt x="8178" y="8094"/>
                      <a:pt x="8262" y="7504"/>
                    </a:cubicBezTo>
                    <a:cubicBezTo>
                      <a:pt x="8283" y="7504"/>
                      <a:pt x="8325" y="7483"/>
                      <a:pt x="8346" y="7461"/>
                    </a:cubicBezTo>
                    <a:cubicBezTo>
                      <a:pt x="8410" y="7461"/>
                      <a:pt x="8515" y="7461"/>
                      <a:pt x="8642" y="7440"/>
                    </a:cubicBezTo>
                    <a:cubicBezTo>
                      <a:pt x="8578" y="8009"/>
                      <a:pt x="8536" y="8557"/>
                      <a:pt x="8473" y="9084"/>
                    </a:cubicBezTo>
                    <a:close/>
                    <a:moveTo>
                      <a:pt x="9147" y="5965"/>
                    </a:moveTo>
                    <a:cubicBezTo>
                      <a:pt x="9084" y="6007"/>
                      <a:pt x="9021" y="6049"/>
                      <a:pt x="8979" y="6092"/>
                    </a:cubicBezTo>
                    <a:lnTo>
                      <a:pt x="9000" y="5881"/>
                    </a:lnTo>
                    <a:cubicBezTo>
                      <a:pt x="9042" y="5923"/>
                      <a:pt x="9105" y="5944"/>
                      <a:pt x="9147" y="5965"/>
                    </a:cubicBezTo>
                    <a:close/>
                    <a:moveTo>
                      <a:pt x="8894" y="2972"/>
                    </a:moveTo>
                    <a:cubicBezTo>
                      <a:pt x="8916" y="2909"/>
                      <a:pt x="8958" y="2867"/>
                      <a:pt x="8979" y="2804"/>
                    </a:cubicBezTo>
                    <a:cubicBezTo>
                      <a:pt x="9126" y="2888"/>
                      <a:pt x="9211" y="2951"/>
                      <a:pt x="9211" y="2951"/>
                    </a:cubicBezTo>
                    <a:cubicBezTo>
                      <a:pt x="9253" y="2888"/>
                      <a:pt x="9274" y="2825"/>
                      <a:pt x="9295" y="2783"/>
                    </a:cubicBezTo>
                    <a:cubicBezTo>
                      <a:pt x="9253" y="3057"/>
                      <a:pt x="9190" y="3352"/>
                      <a:pt x="9147" y="3626"/>
                    </a:cubicBezTo>
                    <a:cubicBezTo>
                      <a:pt x="9000" y="3752"/>
                      <a:pt x="8873" y="3900"/>
                      <a:pt x="8768" y="4068"/>
                    </a:cubicBezTo>
                    <a:cubicBezTo>
                      <a:pt x="8810" y="3710"/>
                      <a:pt x="8852" y="3331"/>
                      <a:pt x="8894" y="2972"/>
                    </a:cubicBezTo>
                    <a:close/>
                    <a:moveTo>
                      <a:pt x="8578" y="5438"/>
                    </a:moveTo>
                    <a:cubicBezTo>
                      <a:pt x="8642" y="5417"/>
                      <a:pt x="8768" y="5396"/>
                      <a:pt x="8916" y="5333"/>
                    </a:cubicBezTo>
                    <a:cubicBezTo>
                      <a:pt x="8873" y="5649"/>
                      <a:pt x="8831" y="5965"/>
                      <a:pt x="8789" y="6260"/>
                    </a:cubicBezTo>
                    <a:cubicBezTo>
                      <a:pt x="8768" y="6302"/>
                      <a:pt x="8726" y="6323"/>
                      <a:pt x="8705" y="6344"/>
                    </a:cubicBezTo>
                    <a:cubicBezTo>
                      <a:pt x="8705" y="6344"/>
                      <a:pt x="8705" y="6344"/>
                      <a:pt x="8705" y="6344"/>
                    </a:cubicBezTo>
                    <a:cubicBezTo>
                      <a:pt x="8663" y="6134"/>
                      <a:pt x="8620" y="5965"/>
                      <a:pt x="8536" y="5796"/>
                    </a:cubicBezTo>
                    <a:cubicBezTo>
                      <a:pt x="8557" y="5691"/>
                      <a:pt x="8557" y="5565"/>
                      <a:pt x="8578" y="5438"/>
                    </a:cubicBezTo>
                    <a:close/>
                    <a:moveTo>
                      <a:pt x="4194" y="2804"/>
                    </a:moveTo>
                    <a:cubicBezTo>
                      <a:pt x="4237" y="2867"/>
                      <a:pt x="4258" y="2888"/>
                      <a:pt x="4258" y="2888"/>
                    </a:cubicBezTo>
                    <a:cubicBezTo>
                      <a:pt x="4384" y="2804"/>
                      <a:pt x="4490" y="2677"/>
                      <a:pt x="4574" y="2572"/>
                    </a:cubicBezTo>
                    <a:cubicBezTo>
                      <a:pt x="4321" y="3647"/>
                      <a:pt x="5206" y="4279"/>
                      <a:pt x="5754" y="4574"/>
                    </a:cubicBezTo>
                    <a:cubicBezTo>
                      <a:pt x="5459" y="4743"/>
                      <a:pt x="5227" y="4996"/>
                      <a:pt x="5059" y="5248"/>
                    </a:cubicBezTo>
                    <a:cubicBezTo>
                      <a:pt x="4869" y="5017"/>
                      <a:pt x="4721" y="4890"/>
                      <a:pt x="4721" y="4890"/>
                    </a:cubicBezTo>
                    <a:cubicBezTo>
                      <a:pt x="4658" y="4953"/>
                      <a:pt x="4616" y="4996"/>
                      <a:pt x="4574" y="5038"/>
                    </a:cubicBezTo>
                    <a:lnTo>
                      <a:pt x="4553" y="4890"/>
                    </a:lnTo>
                    <a:cubicBezTo>
                      <a:pt x="4553" y="4595"/>
                      <a:pt x="4511" y="4342"/>
                      <a:pt x="4426" y="4110"/>
                    </a:cubicBezTo>
                    <a:close/>
                    <a:moveTo>
                      <a:pt x="5248" y="8958"/>
                    </a:moveTo>
                    <a:lnTo>
                      <a:pt x="5670" y="10749"/>
                    </a:lnTo>
                    <a:cubicBezTo>
                      <a:pt x="5649" y="10749"/>
                      <a:pt x="5628" y="10749"/>
                      <a:pt x="5607" y="10749"/>
                    </a:cubicBezTo>
                    <a:cubicBezTo>
                      <a:pt x="5585" y="10707"/>
                      <a:pt x="5564" y="10686"/>
                      <a:pt x="5522" y="10644"/>
                    </a:cubicBezTo>
                    <a:lnTo>
                      <a:pt x="5248" y="8958"/>
                    </a:lnTo>
                    <a:close/>
                    <a:moveTo>
                      <a:pt x="5859" y="12541"/>
                    </a:moveTo>
                    <a:cubicBezTo>
                      <a:pt x="5944" y="12520"/>
                      <a:pt x="5986" y="12499"/>
                      <a:pt x="5986" y="12499"/>
                    </a:cubicBezTo>
                    <a:cubicBezTo>
                      <a:pt x="5986" y="12478"/>
                      <a:pt x="5986" y="12457"/>
                      <a:pt x="5986" y="12435"/>
                    </a:cubicBezTo>
                    <a:cubicBezTo>
                      <a:pt x="6007" y="12435"/>
                      <a:pt x="6049" y="12457"/>
                      <a:pt x="6070" y="12457"/>
                    </a:cubicBezTo>
                    <a:lnTo>
                      <a:pt x="6197" y="13004"/>
                    </a:lnTo>
                    <a:cubicBezTo>
                      <a:pt x="6112" y="13026"/>
                      <a:pt x="6028" y="13047"/>
                      <a:pt x="5944" y="13089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8"/>
              <p:cNvSpPr/>
              <p:nvPr/>
            </p:nvSpPr>
            <p:spPr>
              <a:xfrm>
                <a:off x="8287316" y="3301960"/>
                <a:ext cx="35742" cy="56844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1403" extrusionOk="0">
                    <a:moveTo>
                      <a:pt x="717" y="11403"/>
                    </a:moveTo>
                    <a:cubicBezTo>
                      <a:pt x="717" y="11403"/>
                      <a:pt x="0" y="5881"/>
                      <a:pt x="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8"/>
              <p:cNvSpPr/>
              <p:nvPr/>
            </p:nvSpPr>
            <p:spPr>
              <a:xfrm>
                <a:off x="8307256" y="3524685"/>
                <a:ext cx="132451" cy="14506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910" extrusionOk="0">
                    <a:moveTo>
                      <a:pt x="0" y="2129"/>
                    </a:moveTo>
                    <a:cubicBezTo>
                      <a:pt x="0" y="2129"/>
                      <a:pt x="1033" y="1"/>
                      <a:pt x="2656" y="949"/>
                    </a:cubicBezTo>
                    <a:cubicBezTo>
                      <a:pt x="2656" y="949"/>
                      <a:pt x="1897" y="2909"/>
                      <a:pt x="0" y="21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8"/>
              <p:cNvSpPr/>
              <p:nvPr/>
            </p:nvSpPr>
            <p:spPr>
              <a:xfrm>
                <a:off x="8319868" y="3694919"/>
                <a:ext cx="132402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888" extrusionOk="0">
                    <a:moveTo>
                      <a:pt x="0" y="2108"/>
                    </a:moveTo>
                    <a:cubicBezTo>
                      <a:pt x="0" y="2108"/>
                      <a:pt x="1012" y="0"/>
                      <a:pt x="2656" y="948"/>
                    </a:cubicBezTo>
                    <a:cubicBezTo>
                      <a:pt x="2656" y="948"/>
                      <a:pt x="1897" y="2887"/>
                      <a:pt x="0" y="2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8"/>
              <p:cNvSpPr/>
              <p:nvPr/>
            </p:nvSpPr>
            <p:spPr>
              <a:xfrm>
                <a:off x="8216880" y="3751647"/>
                <a:ext cx="110368" cy="117696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361" extrusionOk="0">
                    <a:moveTo>
                      <a:pt x="191" y="2361"/>
                    </a:moveTo>
                    <a:cubicBezTo>
                      <a:pt x="191" y="2361"/>
                      <a:pt x="1" y="21"/>
                      <a:pt x="1898" y="0"/>
                    </a:cubicBezTo>
                    <a:cubicBezTo>
                      <a:pt x="1898" y="0"/>
                      <a:pt x="2214" y="2066"/>
                      <a:pt x="191" y="23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8296738" y="3384959"/>
                <a:ext cx="132451" cy="144017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89" extrusionOk="0">
                    <a:moveTo>
                      <a:pt x="1" y="2108"/>
                    </a:moveTo>
                    <a:cubicBezTo>
                      <a:pt x="1" y="2108"/>
                      <a:pt x="1012" y="1"/>
                      <a:pt x="2656" y="949"/>
                    </a:cubicBezTo>
                    <a:cubicBezTo>
                      <a:pt x="2656" y="949"/>
                      <a:pt x="1898" y="2888"/>
                      <a:pt x="1" y="2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8178048" y="3450111"/>
                <a:ext cx="116649" cy="101943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045" extrusionOk="0">
                    <a:moveTo>
                      <a:pt x="2340" y="2045"/>
                    </a:moveTo>
                    <a:cubicBezTo>
                      <a:pt x="2340" y="2045"/>
                      <a:pt x="0" y="1918"/>
                      <a:pt x="253" y="42"/>
                    </a:cubicBezTo>
                    <a:cubicBezTo>
                      <a:pt x="253" y="42"/>
                      <a:pt x="2340" y="0"/>
                      <a:pt x="2340" y="2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8"/>
              <p:cNvSpPr/>
              <p:nvPr/>
            </p:nvSpPr>
            <p:spPr>
              <a:xfrm>
                <a:off x="8195894" y="3628720"/>
                <a:ext cx="116649" cy="109321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93" extrusionOk="0">
                    <a:moveTo>
                      <a:pt x="2340" y="2024"/>
                    </a:moveTo>
                    <a:cubicBezTo>
                      <a:pt x="2340" y="2024"/>
                      <a:pt x="0" y="2192"/>
                      <a:pt x="0" y="295"/>
                    </a:cubicBezTo>
                    <a:cubicBezTo>
                      <a:pt x="0" y="295"/>
                      <a:pt x="2066" y="0"/>
                      <a:pt x="2340" y="2024"/>
                    </a:cubicBezTo>
                    <a:close/>
                  </a:path>
                </a:pathLst>
              </a:custGeom>
              <a:solidFill>
                <a:srgbClr val="464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8"/>
              <p:cNvSpPr/>
              <p:nvPr/>
            </p:nvSpPr>
            <p:spPr>
              <a:xfrm>
                <a:off x="8174858" y="3221056"/>
                <a:ext cx="137686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2488" extrusionOk="0">
                    <a:moveTo>
                      <a:pt x="2235" y="2488"/>
                    </a:moveTo>
                    <a:cubicBezTo>
                      <a:pt x="2235" y="2488"/>
                      <a:pt x="1" y="1750"/>
                      <a:pt x="739" y="1"/>
                    </a:cubicBezTo>
                    <a:cubicBezTo>
                      <a:pt x="739" y="1"/>
                      <a:pt x="2762" y="507"/>
                      <a:pt x="2235" y="2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8234776" y="3192692"/>
                <a:ext cx="143967" cy="141873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46" extrusionOk="0">
                    <a:moveTo>
                      <a:pt x="1159" y="2846"/>
                    </a:moveTo>
                    <a:cubicBezTo>
                      <a:pt x="1159" y="2846"/>
                      <a:pt x="0" y="802"/>
                      <a:pt x="1707" y="1"/>
                    </a:cubicBezTo>
                    <a:cubicBezTo>
                      <a:pt x="1707" y="1"/>
                      <a:pt x="2888" y="1729"/>
                      <a:pt x="1159" y="28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8"/>
              <p:cNvSpPr/>
              <p:nvPr/>
            </p:nvSpPr>
            <p:spPr>
              <a:xfrm>
                <a:off x="7978404" y="3777917"/>
                <a:ext cx="703982" cy="327814"/>
              </a:xfrm>
              <a:custGeom>
                <a:avLst/>
                <a:gdLst/>
                <a:ahLst/>
                <a:cxnLst/>
                <a:rect l="l" t="t" r="r" b="b"/>
                <a:pathLst>
                  <a:path w="14122" h="6576" extrusionOk="0">
                    <a:moveTo>
                      <a:pt x="528" y="0"/>
                    </a:moveTo>
                    <a:lnTo>
                      <a:pt x="13363" y="0"/>
                    </a:lnTo>
                    <a:cubicBezTo>
                      <a:pt x="13363" y="0"/>
                      <a:pt x="14122" y="5100"/>
                      <a:pt x="8916" y="6576"/>
                    </a:cubicBezTo>
                    <a:lnTo>
                      <a:pt x="4616" y="6576"/>
                    </a:lnTo>
                    <a:cubicBezTo>
                      <a:pt x="4616" y="6576"/>
                      <a:pt x="1" y="5100"/>
                      <a:pt x="528" y="0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8"/>
              <p:cNvSpPr/>
              <p:nvPr/>
            </p:nvSpPr>
            <p:spPr>
              <a:xfrm>
                <a:off x="7978404" y="3777917"/>
                <a:ext cx="703982" cy="327814"/>
              </a:xfrm>
              <a:custGeom>
                <a:avLst/>
                <a:gdLst/>
                <a:ahLst/>
                <a:cxnLst/>
                <a:rect l="l" t="t" r="r" b="b"/>
                <a:pathLst>
                  <a:path w="14122" h="6576" extrusionOk="0">
                    <a:moveTo>
                      <a:pt x="528" y="0"/>
                    </a:moveTo>
                    <a:lnTo>
                      <a:pt x="13363" y="0"/>
                    </a:lnTo>
                    <a:cubicBezTo>
                      <a:pt x="13363" y="0"/>
                      <a:pt x="14122" y="5100"/>
                      <a:pt x="8916" y="6576"/>
                    </a:cubicBezTo>
                    <a:lnTo>
                      <a:pt x="4616" y="6576"/>
                    </a:lnTo>
                    <a:cubicBezTo>
                      <a:pt x="4616" y="6576"/>
                      <a:pt x="1" y="5100"/>
                      <a:pt x="5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8208506" y="3418607"/>
                <a:ext cx="84097" cy="359369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7209" extrusionOk="0">
                    <a:moveTo>
                      <a:pt x="0" y="0"/>
                    </a:moveTo>
                    <a:cubicBezTo>
                      <a:pt x="0" y="0"/>
                      <a:pt x="780" y="2023"/>
                      <a:pt x="1686" y="72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8256809" y="3481616"/>
                <a:ext cx="104087" cy="119839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2404" extrusionOk="0">
                    <a:moveTo>
                      <a:pt x="1" y="2340"/>
                    </a:moveTo>
                    <a:cubicBezTo>
                      <a:pt x="1" y="2340"/>
                      <a:pt x="212" y="1"/>
                      <a:pt x="2087" y="317"/>
                    </a:cubicBezTo>
                    <a:cubicBezTo>
                      <a:pt x="2087" y="317"/>
                      <a:pt x="2045" y="2403"/>
                      <a:pt x="1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8"/>
              <p:cNvSpPr/>
              <p:nvPr/>
            </p:nvSpPr>
            <p:spPr>
              <a:xfrm>
                <a:off x="8144400" y="3351361"/>
                <a:ext cx="151345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888" extrusionOk="0">
                    <a:moveTo>
                      <a:pt x="1729" y="2888"/>
                    </a:moveTo>
                    <a:cubicBezTo>
                      <a:pt x="1729" y="2888"/>
                      <a:pt x="1" y="1307"/>
                      <a:pt x="1371" y="0"/>
                    </a:cubicBezTo>
                    <a:cubicBezTo>
                      <a:pt x="1371" y="0"/>
                      <a:pt x="3036" y="1286"/>
                      <a:pt x="1729" y="28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8"/>
              <p:cNvSpPr/>
              <p:nvPr/>
            </p:nvSpPr>
            <p:spPr>
              <a:xfrm>
                <a:off x="8126554" y="3452205"/>
                <a:ext cx="116649" cy="106181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30" extrusionOk="0">
                    <a:moveTo>
                      <a:pt x="2340" y="2045"/>
                    </a:moveTo>
                    <a:cubicBezTo>
                      <a:pt x="2340" y="2045"/>
                      <a:pt x="0" y="2129"/>
                      <a:pt x="64" y="232"/>
                    </a:cubicBezTo>
                    <a:cubicBezTo>
                      <a:pt x="64" y="232"/>
                      <a:pt x="2150" y="0"/>
                      <a:pt x="2340" y="2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8"/>
              <p:cNvSpPr/>
              <p:nvPr/>
            </p:nvSpPr>
            <p:spPr>
              <a:xfrm>
                <a:off x="8161199" y="3605590"/>
                <a:ext cx="119839" cy="104087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088" extrusionOk="0">
                    <a:moveTo>
                      <a:pt x="2340" y="2087"/>
                    </a:moveTo>
                    <a:cubicBezTo>
                      <a:pt x="2340" y="2087"/>
                      <a:pt x="1" y="1855"/>
                      <a:pt x="317" y="1"/>
                    </a:cubicBezTo>
                    <a:cubicBezTo>
                      <a:pt x="317" y="1"/>
                      <a:pt x="2404" y="43"/>
                      <a:pt x="2340" y="2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8385020" y="3212681"/>
                <a:ext cx="62013" cy="565299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11340" extrusionOk="0">
                    <a:moveTo>
                      <a:pt x="0" y="11339"/>
                    </a:moveTo>
                    <a:cubicBezTo>
                      <a:pt x="0" y="11339"/>
                      <a:pt x="211" y="5796"/>
                      <a:pt x="1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8"/>
              <p:cNvSpPr/>
              <p:nvPr/>
            </p:nvSpPr>
            <p:spPr>
              <a:xfrm>
                <a:off x="8410194" y="3443780"/>
                <a:ext cx="140876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015" extrusionOk="0">
                    <a:moveTo>
                      <a:pt x="1" y="1919"/>
                    </a:moveTo>
                    <a:cubicBezTo>
                      <a:pt x="1" y="1919"/>
                      <a:pt x="1371" y="1"/>
                      <a:pt x="2825" y="1223"/>
                    </a:cubicBezTo>
                    <a:cubicBezTo>
                      <a:pt x="2825" y="1223"/>
                      <a:pt x="1750" y="3015"/>
                      <a:pt x="1" y="19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8"/>
              <p:cNvSpPr/>
              <p:nvPr/>
            </p:nvSpPr>
            <p:spPr>
              <a:xfrm>
                <a:off x="8393395" y="3612967"/>
                <a:ext cx="140826" cy="15029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3015" extrusionOk="0">
                    <a:moveTo>
                      <a:pt x="1" y="1918"/>
                    </a:moveTo>
                    <a:cubicBezTo>
                      <a:pt x="1" y="1918"/>
                      <a:pt x="1371" y="0"/>
                      <a:pt x="2825" y="1223"/>
                    </a:cubicBezTo>
                    <a:cubicBezTo>
                      <a:pt x="2825" y="1223"/>
                      <a:pt x="1750" y="3014"/>
                      <a:pt x="1" y="1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8"/>
              <p:cNvSpPr/>
              <p:nvPr/>
            </p:nvSpPr>
            <p:spPr>
              <a:xfrm>
                <a:off x="8289410" y="3644472"/>
                <a:ext cx="104037" cy="119839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404" extrusionOk="0">
                    <a:moveTo>
                      <a:pt x="0" y="2340"/>
                    </a:moveTo>
                    <a:cubicBezTo>
                      <a:pt x="0" y="2340"/>
                      <a:pt x="211" y="0"/>
                      <a:pt x="2087" y="317"/>
                    </a:cubicBezTo>
                    <a:cubicBezTo>
                      <a:pt x="2087" y="317"/>
                      <a:pt x="2066" y="2403"/>
                      <a:pt x="0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8423852" y="3304054"/>
                <a:ext cx="139829" cy="149251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994" extrusionOk="0">
                    <a:moveTo>
                      <a:pt x="1" y="1919"/>
                    </a:moveTo>
                    <a:cubicBezTo>
                      <a:pt x="1" y="1919"/>
                      <a:pt x="1350" y="1"/>
                      <a:pt x="2804" y="1202"/>
                    </a:cubicBezTo>
                    <a:cubicBezTo>
                      <a:pt x="2804" y="1202"/>
                      <a:pt x="1729" y="2994"/>
                      <a:pt x="1" y="19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8296738" y="3343983"/>
                <a:ext cx="131405" cy="116699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341" extrusionOk="0">
                    <a:moveTo>
                      <a:pt x="2298" y="2340"/>
                    </a:moveTo>
                    <a:cubicBezTo>
                      <a:pt x="2298" y="2340"/>
                      <a:pt x="1" y="1813"/>
                      <a:pt x="570" y="1"/>
                    </a:cubicBezTo>
                    <a:cubicBezTo>
                      <a:pt x="570" y="1"/>
                      <a:pt x="2635" y="296"/>
                      <a:pt x="2298" y="23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8"/>
              <p:cNvSpPr/>
              <p:nvPr/>
            </p:nvSpPr>
            <p:spPr>
              <a:xfrm>
                <a:off x="8282033" y="3534156"/>
                <a:ext cx="119839" cy="104037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087" extrusionOk="0">
                    <a:moveTo>
                      <a:pt x="2340" y="2087"/>
                    </a:moveTo>
                    <a:cubicBezTo>
                      <a:pt x="2340" y="2087"/>
                      <a:pt x="1" y="1855"/>
                      <a:pt x="317" y="0"/>
                    </a:cubicBezTo>
                    <a:cubicBezTo>
                      <a:pt x="317" y="0"/>
                      <a:pt x="2403" y="43"/>
                      <a:pt x="2340" y="2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8"/>
              <p:cNvSpPr/>
              <p:nvPr/>
            </p:nvSpPr>
            <p:spPr>
              <a:xfrm>
                <a:off x="8334573" y="3119165"/>
                <a:ext cx="146110" cy="135592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720" extrusionOk="0">
                    <a:moveTo>
                      <a:pt x="2066" y="2719"/>
                    </a:moveTo>
                    <a:cubicBezTo>
                      <a:pt x="2066" y="2719"/>
                      <a:pt x="0" y="1602"/>
                      <a:pt x="1033" y="0"/>
                    </a:cubicBezTo>
                    <a:cubicBezTo>
                      <a:pt x="1033" y="0"/>
                      <a:pt x="2930" y="843"/>
                      <a:pt x="2066" y="2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8406006" y="3109693"/>
                <a:ext cx="133498" cy="135592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2720" extrusionOk="0">
                    <a:moveTo>
                      <a:pt x="802" y="2720"/>
                    </a:moveTo>
                    <a:cubicBezTo>
                      <a:pt x="802" y="2720"/>
                      <a:pt x="1" y="507"/>
                      <a:pt x="1834" y="1"/>
                    </a:cubicBezTo>
                    <a:cubicBezTo>
                      <a:pt x="1834" y="1"/>
                      <a:pt x="2677" y="1919"/>
                      <a:pt x="802" y="27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8"/>
              <p:cNvSpPr/>
              <p:nvPr/>
            </p:nvSpPr>
            <p:spPr>
              <a:xfrm>
                <a:off x="8183282" y="3220009"/>
                <a:ext cx="94615" cy="561112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1256" extrusionOk="0">
                    <a:moveTo>
                      <a:pt x="1897" y="11255"/>
                    </a:moveTo>
                    <a:cubicBezTo>
                      <a:pt x="1897" y="11255"/>
                      <a:pt x="591" y="5860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8"/>
              <p:cNvSpPr/>
              <p:nvPr/>
            </p:nvSpPr>
            <p:spPr>
              <a:xfrm>
                <a:off x="8236870" y="3434359"/>
                <a:ext cx="125074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783" extrusionOk="0">
                    <a:moveTo>
                      <a:pt x="0" y="2213"/>
                    </a:moveTo>
                    <a:cubicBezTo>
                      <a:pt x="0" y="2213"/>
                      <a:pt x="780" y="0"/>
                      <a:pt x="2508" y="759"/>
                    </a:cubicBezTo>
                    <a:cubicBezTo>
                      <a:pt x="2508" y="759"/>
                      <a:pt x="1960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8266280" y="3601402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0" y="2213"/>
                    </a:moveTo>
                    <a:cubicBezTo>
                      <a:pt x="0" y="2213"/>
                      <a:pt x="801" y="0"/>
                      <a:pt x="2530" y="780"/>
                    </a:cubicBezTo>
                    <a:cubicBezTo>
                      <a:pt x="2530" y="780"/>
                      <a:pt x="1982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8144400" y="3638141"/>
                <a:ext cx="132451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15" extrusionOk="0">
                    <a:moveTo>
                      <a:pt x="1" y="675"/>
                    </a:moveTo>
                    <a:cubicBezTo>
                      <a:pt x="1" y="675"/>
                      <a:pt x="2256" y="1"/>
                      <a:pt x="2656" y="1856"/>
                    </a:cubicBezTo>
                    <a:cubicBezTo>
                      <a:pt x="2656" y="1856"/>
                      <a:pt x="717" y="2614"/>
                      <a:pt x="1" y="6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8"/>
              <p:cNvSpPr/>
              <p:nvPr/>
            </p:nvSpPr>
            <p:spPr>
              <a:xfrm>
                <a:off x="8210599" y="3295679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0" y="2213"/>
                    </a:moveTo>
                    <a:cubicBezTo>
                      <a:pt x="0" y="2213"/>
                      <a:pt x="801" y="0"/>
                      <a:pt x="2530" y="759"/>
                    </a:cubicBezTo>
                    <a:cubicBezTo>
                      <a:pt x="2530" y="759"/>
                      <a:pt x="1982" y="2782"/>
                      <a:pt x="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8"/>
              <p:cNvSpPr/>
              <p:nvPr/>
            </p:nvSpPr>
            <p:spPr>
              <a:xfrm>
                <a:off x="8099237" y="3366066"/>
                <a:ext cx="116649" cy="108274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72" extrusionOk="0">
                    <a:moveTo>
                      <a:pt x="2340" y="2045"/>
                    </a:moveTo>
                    <a:cubicBezTo>
                      <a:pt x="2340" y="2045"/>
                      <a:pt x="0" y="2171"/>
                      <a:pt x="43" y="274"/>
                    </a:cubicBezTo>
                    <a:cubicBezTo>
                      <a:pt x="43" y="274"/>
                      <a:pt x="2108" y="0"/>
                      <a:pt x="2340" y="20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8"/>
              <p:cNvSpPr/>
              <p:nvPr/>
            </p:nvSpPr>
            <p:spPr>
              <a:xfrm>
                <a:off x="8127601" y="3543628"/>
                <a:ext cx="125074" cy="11979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403" extrusionOk="0">
                    <a:moveTo>
                      <a:pt x="2509" y="1981"/>
                    </a:moveTo>
                    <a:cubicBezTo>
                      <a:pt x="2509" y="1981"/>
                      <a:pt x="190" y="2403"/>
                      <a:pt x="0" y="527"/>
                    </a:cubicBezTo>
                    <a:cubicBezTo>
                      <a:pt x="0" y="527"/>
                      <a:pt x="2003" y="0"/>
                      <a:pt x="2509" y="19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8088719" y="3252610"/>
                <a:ext cx="130358" cy="115602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319" extrusionOk="0">
                    <a:moveTo>
                      <a:pt x="2298" y="2318"/>
                    </a:moveTo>
                    <a:cubicBezTo>
                      <a:pt x="2298" y="2318"/>
                      <a:pt x="1" y="1813"/>
                      <a:pt x="549" y="0"/>
                    </a:cubicBezTo>
                    <a:cubicBezTo>
                      <a:pt x="549" y="0"/>
                      <a:pt x="2614" y="295"/>
                      <a:pt x="2298" y="23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8122367" y="3107600"/>
                <a:ext cx="147107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2888" extrusionOk="0">
                    <a:moveTo>
                      <a:pt x="1370" y="2888"/>
                    </a:moveTo>
                    <a:cubicBezTo>
                      <a:pt x="1370" y="2888"/>
                      <a:pt x="0" y="991"/>
                      <a:pt x="1602" y="1"/>
                    </a:cubicBezTo>
                    <a:cubicBezTo>
                      <a:pt x="1602" y="1"/>
                      <a:pt x="2951" y="1602"/>
                      <a:pt x="1370" y="28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8"/>
              <p:cNvSpPr/>
              <p:nvPr/>
            </p:nvSpPr>
            <p:spPr>
              <a:xfrm>
                <a:off x="8329339" y="3231574"/>
                <a:ext cx="94565" cy="560065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1235" extrusionOk="0">
                    <a:moveTo>
                      <a:pt x="0" y="11234"/>
                    </a:moveTo>
                    <a:cubicBezTo>
                      <a:pt x="0" y="11234"/>
                      <a:pt x="1307" y="5860"/>
                      <a:pt x="18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8"/>
              <p:cNvSpPr/>
              <p:nvPr/>
            </p:nvSpPr>
            <p:spPr>
              <a:xfrm>
                <a:off x="8244197" y="3444827"/>
                <a:ext cx="126170" cy="139829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805" extrusionOk="0">
                    <a:moveTo>
                      <a:pt x="2530" y="2235"/>
                    </a:moveTo>
                    <a:cubicBezTo>
                      <a:pt x="2530" y="2235"/>
                      <a:pt x="1750" y="1"/>
                      <a:pt x="1" y="781"/>
                    </a:cubicBezTo>
                    <a:cubicBezTo>
                      <a:pt x="1" y="781"/>
                      <a:pt x="549" y="2804"/>
                      <a:pt x="2530" y="22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8214787" y="3612967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2530" y="2213"/>
                    </a:moveTo>
                    <a:cubicBezTo>
                      <a:pt x="2530" y="2213"/>
                      <a:pt x="1729" y="0"/>
                      <a:pt x="1" y="759"/>
                    </a:cubicBezTo>
                    <a:cubicBezTo>
                      <a:pt x="1" y="759"/>
                      <a:pt x="549" y="2782"/>
                      <a:pt x="253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8329339" y="3649706"/>
                <a:ext cx="133448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15" extrusionOk="0">
                    <a:moveTo>
                      <a:pt x="2677" y="675"/>
                    </a:moveTo>
                    <a:cubicBezTo>
                      <a:pt x="2677" y="675"/>
                      <a:pt x="422" y="1"/>
                      <a:pt x="0" y="1855"/>
                    </a:cubicBezTo>
                    <a:cubicBezTo>
                      <a:pt x="0" y="1855"/>
                      <a:pt x="1960" y="2614"/>
                      <a:pt x="2677" y="6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8"/>
              <p:cNvSpPr/>
              <p:nvPr/>
            </p:nvSpPr>
            <p:spPr>
              <a:xfrm>
                <a:off x="8270468" y="3307244"/>
                <a:ext cx="126121" cy="138733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783" extrusionOk="0">
                    <a:moveTo>
                      <a:pt x="2530" y="2213"/>
                    </a:moveTo>
                    <a:cubicBezTo>
                      <a:pt x="2530" y="2213"/>
                      <a:pt x="1729" y="0"/>
                      <a:pt x="1" y="759"/>
                    </a:cubicBezTo>
                    <a:cubicBezTo>
                      <a:pt x="1" y="759"/>
                      <a:pt x="549" y="2782"/>
                      <a:pt x="2530" y="221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8"/>
              <p:cNvSpPr/>
              <p:nvPr/>
            </p:nvSpPr>
            <p:spPr>
              <a:xfrm>
                <a:off x="8391301" y="3377631"/>
                <a:ext cx="116649" cy="10717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150" extrusionOk="0">
                    <a:moveTo>
                      <a:pt x="1" y="2044"/>
                    </a:moveTo>
                    <a:cubicBezTo>
                      <a:pt x="1" y="2044"/>
                      <a:pt x="2340" y="2150"/>
                      <a:pt x="2298" y="253"/>
                    </a:cubicBezTo>
                    <a:cubicBezTo>
                      <a:pt x="2298" y="253"/>
                      <a:pt x="232" y="0"/>
                      <a:pt x="1" y="20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8354513" y="3554096"/>
                <a:ext cx="125074" cy="120886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425" extrusionOk="0">
                    <a:moveTo>
                      <a:pt x="1" y="2003"/>
                    </a:moveTo>
                    <a:cubicBezTo>
                      <a:pt x="1" y="2003"/>
                      <a:pt x="2319" y="2425"/>
                      <a:pt x="2509" y="528"/>
                    </a:cubicBezTo>
                    <a:cubicBezTo>
                      <a:pt x="2509" y="528"/>
                      <a:pt x="486" y="1"/>
                      <a:pt x="1" y="20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8"/>
              <p:cNvSpPr/>
              <p:nvPr/>
            </p:nvSpPr>
            <p:spPr>
              <a:xfrm>
                <a:off x="8388160" y="3264125"/>
                <a:ext cx="130308" cy="115652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2320" extrusionOk="0">
                    <a:moveTo>
                      <a:pt x="316" y="2319"/>
                    </a:moveTo>
                    <a:cubicBezTo>
                      <a:pt x="316" y="2319"/>
                      <a:pt x="2614" y="1813"/>
                      <a:pt x="2066" y="1"/>
                    </a:cubicBezTo>
                    <a:cubicBezTo>
                      <a:pt x="2066" y="1"/>
                      <a:pt x="0" y="275"/>
                      <a:pt x="316" y="23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8"/>
              <p:cNvSpPr/>
              <p:nvPr/>
            </p:nvSpPr>
            <p:spPr>
              <a:xfrm>
                <a:off x="8337714" y="3119165"/>
                <a:ext cx="147157" cy="14396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2888" extrusionOk="0">
                    <a:moveTo>
                      <a:pt x="1581" y="2888"/>
                    </a:moveTo>
                    <a:cubicBezTo>
                      <a:pt x="1581" y="2888"/>
                      <a:pt x="2951" y="991"/>
                      <a:pt x="1328" y="0"/>
                    </a:cubicBezTo>
                    <a:cubicBezTo>
                      <a:pt x="1328" y="0"/>
                      <a:pt x="1" y="1602"/>
                      <a:pt x="1581" y="28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7" name="Google Shape;1197;p8"/>
            <p:cNvSpPr/>
            <p:nvPr/>
          </p:nvSpPr>
          <p:spPr>
            <a:xfrm>
              <a:off x="1065275" y="4042664"/>
              <a:ext cx="405629" cy="67297"/>
            </a:xfrm>
            <a:custGeom>
              <a:avLst/>
              <a:gdLst/>
              <a:ahLst/>
              <a:cxnLst/>
              <a:rect l="l" t="t" r="r" b="b"/>
              <a:pathLst>
                <a:path w="8137" h="1350" extrusionOk="0">
                  <a:moveTo>
                    <a:pt x="1" y="1349"/>
                  </a:moveTo>
                  <a:cubicBezTo>
                    <a:pt x="1" y="1349"/>
                    <a:pt x="6366" y="822"/>
                    <a:pt x="8136" y="0"/>
                  </a:cubicBezTo>
                  <a:cubicBezTo>
                    <a:pt x="8136" y="0"/>
                    <a:pt x="7125" y="885"/>
                    <a:pt x="5333" y="134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8" name="Google Shape;1198;p8"/>
            <p:cNvGrpSpPr/>
            <p:nvPr/>
          </p:nvGrpSpPr>
          <p:grpSpPr>
            <a:xfrm>
              <a:off x="239520" y="3472144"/>
              <a:ext cx="876263" cy="637825"/>
              <a:chOff x="397495" y="3472144"/>
              <a:chExt cx="876263" cy="637825"/>
            </a:xfrm>
          </p:grpSpPr>
          <p:sp>
            <p:nvSpPr>
              <p:cNvPr id="1199" name="Google Shape;1199;p8"/>
              <p:cNvSpPr/>
              <p:nvPr/>
            </p:nvSpPr>
            <p:spPr>
              <a:xfrm>
                <a:off x="643299" y="3472144"/>
                <a:ext cx="285840" cy="28584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734" extrusionOk="0">
                    <a:moveTo>
                      <a:pt x="5354" y="2193"/>
                    </a:moveTo>
                    <a:cubicBezTo>
                      <a:pt x="5734" y="3563"/>
                      <a:pt x="4912" y="4996"/>
                      <a:pt x="3542" y="5354"/>
                    </a:cubicBezTo>
                    <a:cubicBezTo>
                      <a:pt x="2172" y="5734"/>
                      <a:pt x="739" y="4912"/>
                      <a:pt x="380" y="3542"/>
                    </a:cubicBezTo>
                    <a:cubicBezTo>
                      <a:pt x="1" y="2172"/>
                      <a:pt x="823" y="739"/>
                      <a:pt x="2193" y="380"/>
                    </a:cubicBezTo>
                    <a:cubicBezTo>
                      <a:pt x="3563" y="1"/>
                      <a:pt x="4996" y="823"/>
                      <a:pt x="5354" y="2193"/>
                    </a:cubicBezTo>
                    <a:close/>
                  </a:path>
                </a:pathLst>
              </a:custGeom>
              <a:solidFill>
                <a:srgbClr val="ED5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8"/>
              <p:cNvSpPr/>
              <p:nvPr/>
            </p:nvSpPr>
            <p:spPr>
              <a:xfrm>
                <a:off x="714782" y="3481616"/>
                <a:ext cx="89331" cy="36839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739" extrusionOk="0">
                    <a:moveTo>
                      <a:pt x="1791" y="127"/>
                    </a:moveTo>
                    <a:cubicBezTo>
                      <a:pt x="1791" y="127"/>
                      <a:pt x="843" y="1"/>
                      <a:pt x="0" y="738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829285" y="3494227"/>
                <a:ext cx="30508" cy="8619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9" extrusionOk="0">
                    <a:moveTo>
                      <a:pt x="0" y="1"/>
                    </a:moveTo>
                    <a:cubicBezTo>
                      <a:pt x="0" y="1"/>
                      <a:pt x="612" y="1012"/>
                      <a:pt x="548" y="1729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8"/>
              <p:cNvSpPr/>
              <p:nvPr/>
            </p:nvSpPr>
            <p:spPr>
              <a:xfrm>
                <a:off x="852365" y="3504745"/>
                <a:ext cx="43170" cy="7148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434" extrusionOk="0">
                    <a:moveTo>
                      <a:pt x="1" y="0"/>
                    </a:moveTo>
                    <a:cubicBezTo>
                      <a:pt x="1" y="0"/>
                      <a:pt x="865" y="759"/>
                      <a:pt x="823" y="143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8"/>
              <p:cNvSpPr/>
              <p:nvPr/>
            </p:nvSpPr>
            <p:spPr>
              <a:xfrm>
                <a:off x="810342" y="3563567"/>
                <a:ext cx="2574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5165" extrusionOk="0">
                    <a:moveTo>
                      <a:pt x="5165" y="2572"/>
                    </a:moveTo>
                    <a:cubicBezTo>
                      <a:pt x="5165" y="4005"/>
                      <a:pt x="4005" y="5164"/>
                      <a:pt x="2572" y="5164"/>
                    </a:cubicBezTo>
                    <a:cubicBezTo>
                      <a:pt x="1160" y="5164"/>
                      <a:pt x="1" y="4005"/>
                      <a:pt x="1" y="2572"/>
                    </a:cubicBezTo>
                    <a:cubicBezTo>
                      <a:pt x="1" y="1160"/>
                      <a:pt x="1160" y="1"/>
                      <a:pt x="2572" y="1"/>
                    </a:cubicBezTo>
                    <a:cubicBezTo>
                      <a:pt x="4005" y="1"/>
                      <a:pt x="5165" y="1160"/>
                      <a:pt x="5165" y="2572"/>
                    </a:cubicBezTo>
                    <a:close/>
                  </a:path>
                </a:pathLst>
              </a:custGeom>
              <a:solidFill>
                <a:srgbClr val="FF7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894437" y="3555143"/>
                <a:ext cx="94565" cy="2527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507" extrusionOk="0">
                    <a:moveTo>
                      <a:pt x="1897" y="359"/>
                    </a:moveTo>
                    <a:cubicBezTo>
                      <a:pt x="1897" y="359"/>
                      <a:pt x="1012" y="1"/>
                      <a:pt x="0" y="507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1012080" y="3585650"/>
                <a:ext cx="15802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813" extrusionOk="0">
                    <a:moveTo>
                      <a:pt x="1" y="0"/>
                    </a:moveTo>
                    <a:cubicBezTo>
                      <a:pt x="1" y="0"/>
                      <a:pt x="317" y="1159"/>
                      <a:pt x="64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8"/>
              <p:cNvSpPr/>
              <p:nvPr/>
            </p:nvSpPr>
            <p:spPr>
              <a:xfrm>
                <a:off x="1030972" y="3602449"/>
                <a:ext cx="31605" cy="8095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624" extrusionOk="0">
                    <a:moveTo>
                      <a:pt x="1" y="0"/>
                    </a:moveTo>
                    <a:cubicBezTo>
                      <a:pt x="1" y="0"/>
                      <a:pt x="633" y="949"/>
                      <a:pt x="444" y="16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8"/>
              <p:cNvSpPr/>
              <p:nvPr/>
            </p:nvSpPr>
            <p:spPr>
              <a:xfrm>
                <a:off x="496245" y="3546768"/>
                <a:ext cx="292121" cy="29107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5839" extrusionOk="0">
                    <a:moveTo>
                      <a:pt x="5016" y="1391"/>
                    </a:moveTo>
                    <a:cubicBezTo>
                      <a:pt x="5859" y="2529"/>
                      <a:pt x="5606" y="4152"/>
                      <a:pt x="4468" y="4995"/>
                    </a:cubicBezTo>
                    <a:cubicBezTo>
                      <a:pt x="3309" y="5838"/>
                      <a:pt x="1686" y="5586"/>
                      <a:pt x="843" y="4447"/>
                    </a:cubicBezTo>
                    <a:cubicBezTo>
                      <a:pt x="0" y="3288"/>
                      <a:pt x="253" y="1686"/>
                      <a:pt x="1391" y="843"/>
                    </a:cubicBezTo>
                    <a:cubicBezTo>
                      <a:pt x="2550" y="0"/>
                      <a:pt x="4173" y="232"/>
                      <a:pt x="5016" y="1391"/>
                    </a:cubicBezTo>
                    <a:close/>
                  </a:path>
                </a:pathLst>
              </a:custGeom>
              <a:solidFill>
                <a:srgbClr val="FF7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540362" y="3566708"/>
                <a:ext cx="71485" cy="6101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224" extrusionOk="0">
                    <a:moveTo>
                      <a:pt x="1434" y="1"/>
                    </a:moveTo>
                    <a:cubicBezTo>
                      <a:pt x="1434" y="1"/>
                      <a:pt x="506" y="233"/>
                      <a:pt x="0" y="12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8"/>
              <p:cNvSpPr/>
              <p:nvPr/>
            </p:nvSpPr>
            <p:spPr>
              <a:xfrm>
                <a:off x="638065" y="3563567"/>
                <a:ext cx="56779" cy="7043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413" extrusionOk="0">
                    <a:moveTo>
                      <a:pt x="0" y="1"/>
                    </a:moveTo>
                    <a:cubicBezTo>
                      <a:pt x="0" y="1"/>
                      <a:pt x="949" y="738"/>
                      <a:pt x="1139" y="14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8"/>
              <p:cNvSpPr/>
              <p:nvPr/>
            </p:nvSpPr>
            <p:spPr>
              <a:xfrm>
                <a:off x="663288" y="3564614"/>
                <a:ext cx="65204" cy="5259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55" extrusionOk="0">
                    <a:moveTo>
                      <a:pt x="0" y="1"/>
                    </a:moveTo>
                    <a:cubicBezTo>
                      <a:pt x="0" y="1"/>
                      <a:pt x="1075" y="401"/>
                      <a:pt x="1307" y="1054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923848" y="3591931"/>
                <a:ext cx="25742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5" extrusionOk="0">
                    <a:moveTo>
                      <a:pt x="5164" y="2593"/>
                    </a:moveTo>
                    <a:cubicBezTo>
                      <a:pt x="5164" y="4005"/>
                      <a:pt x="4005" y="5164"/>
                      <a:pt x="2571" y="5164"/>
                    </a:cubicBezTo>
                    <a:cubicBezTo>
                      <a:pt x="1159" y="5164"/>
                      <a:pt x="0" y="4005"/>
                      <a:pt x="0" y="2593"/>
                    </a:cubicBezTo>
                    <a:cubicBezTo>
                      <a:pt x="0" y="1160"/>
                      <a:pt x="1159" y="1"/>
                      <a:pt x="2571" y="1"/>
                    </a:cubicBezTo>
                    <a:cubicBezTo>
                      <a:pt x="4005" y="1"/>
                      <a:pt x="5164" y="1160"/>
                      <a:pt x="5164" y="2593"/>
                    </a:cubicBezTo>
                    <a:close/>
                  </a:path>
                </a:pathLst>
              </a:custGeom>
              <a:solidFill>
                <a:srgbClr val="FF7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1007892" y="3583557"/>
                <a:ext cx="94615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06" extrusionOk="0">
                    <a:moveTo>
                      <a:pt x="1897" y="379"/>
                    </a:moveTo>
                    <a:cubicBezTo>
                      <a:pt x="1897" y="379"/>
                      <a:pt x="1012" y="0"/>
                      <a:pt x="0" y="506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8"/>
              <p:cNvSpPr/>
              <p:nvPr/>
            </p:nvSpPr>
            <p:spPr>
              <a:xfrm>
                <a:off x="1125535" y="3615061"/>
                <a:ext cx="16849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813" extrusionOk="0">
                    <a:moveTo>
                      <a:pt x="1" y="0"/>
                    </a:moveTo>
                    <a:cubicBezTo>
                      <a:pt x="1" y="0"/>
                      <a:pt x="338" y="1159"/>
                      <a:pt x="85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8"/>
              <p:cNvSpPr/>
              <p:nvPr/>
            </p:nvSpPr>
            <p:spPr>
              <a:xfrm>
                <a:off x="1144478" y="3631860"/>
                <a:ext cx="31555" cy="7991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603" extrusionOk="0">
                    <a:moveTo>
                      <a:pt x="0" y="1"/>
                    </a:moveTo>
                    <a:cubicBezTo>
                      <a:pt x="0" y="1"/>
                      <a:pt x="632" y="949"/>
                      <a:pt x="443" y="1602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E67F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8"/>
              <p:cNvSpPr/>
              <p:nvPr/>
            </p:nvSpPr>
            <p:spPr>
              <a:xfrm>
                <a:off x="473116" y="3702247"/>
                <a:ext cx="125074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1666" extrusionOk="0">
                    <a:moveTo>
                      <a:pt x="1" y="64"/>
                    </a:moveTo>
                    <a:cubicBezTo>
                      <a:pt x="1" y="64"/>
                      <a:pt x="1328" y="1666"/>
                      <a:pt x="25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>
                <a:off x="502526" y="3869290"/>
                <a:ext cx="82003" cy="8728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751" extrusionOk="0">
                    <a:moveTo>
                      <a:pt x="232" y="1"/>
                    </a:moveTo>
                    <a:cubicBezTo>
                      <a:pt x="232" y="1"/>
                      <a:pt x="1" y="823"/>
                      <a:pt x="1645" y="17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643299" y="3472144"/>
                <a:ext cx="285840" cy="28584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734" extrusionOk="0">
                    <a:moveTo>
                      <a:pt x="5354" y="2193"/>
                    </a:moveTo>
                    <a:cubicBezTo>
                      <a:pt x="5734" y="3563"/>
                      <a:pt x="4912" y="4996"/>
                      <a:pt x="3542" y="5354"/>
                    </a:cubicBezTo>
                    <a:cubicBezTo>
                      <a:pt x="2172" y="5734"/>
                      <a:pt x="739" y="4912"/>
                      <a:pt x="380" y="3542"/>
                    </a:cubicBezTo>
                    <a:cubicBezTo>
                      <a:pt x="1" y="2172"/>
                      <a:pt x="823" y="739"/>
                      <a:pt x="2193" y="380"/>
                    </a:cubicBezTo>
                    <a:cubicBezTo>
                      <a:pt x="3563" y="1"/>
                      <a:pt x="4996" y="823"/>
                      <a:pt x="5354" y="21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714782" y="3481616"/>
                <a:ext cx="89331" cy="36839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739" extrusionOk="0">
                    <a:moveTo>
                      <a:pt x="1791" y="127"/>
                    </a:moveTo>
                    <a:cubicBezTo>
                      <a:pt x="1791" y="127"/>
                      <a:pt x="843" y="1"/>
                      <a:pt x="0" y="738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>
                <a:off x="829285" y="3494227"/>
                <a:ext cx="30508" cy="8619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729" extrusionOk="0">
                    <a:moveTo>
                      <a:pt x="0" y="1"/>
                    </a:moveTo>
                    <a:cubicBezTo>
                      <a:pt x="0" y="1"/>
                      <a:pt x="612" y="1012"/>
                      <a:pt x="548" y="1729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>
                <a:off x="852365" y="3504745"/>
                <a:ext cx="43170" cy="7148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434" extrusionOk="0">
                    <a:moveTo>
                      <a:pt x="1" y="0"/>
                    </a:moveTo>
                    <a:cubicBezTo>
                      <a:pt x="1" y="0"/>
                      <a:pt x="865" y="759"/>
                      <a:pt x="823" y="143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810342" y="3563567"/>
                <a:ext cx="2574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5165" extrusionOk="0">
                    <a:moveTo>
                      <a:pt x="5165" y="2572"/>
                    </a:moveTo>
                    <a:cubicBezTo>
                      <a:pt x="5165" y="4005"/>
                      <a:pt x="4005" y="5164"/>
                      <a:pt x="2572" y="5164"/>
                    </a:cubicBezTo>
                    <a:cubicBezTo>
                      <a:pt x="1160" y="5164"/>
                      <a:pt x="1" y="4005"/>
                      <a:pt x="1" y="2572"/>
                    </a:cubicBezTo>
                    <a:cubicBezTo>
                      <a:pt x="1" y="1160"/>
                      <a:pt x="1160" y="1"/>
                      <a:pt x="2572" y="1"/>
                    </a:cubicBezTo>
                    <a:cubicBezTo>
                      <a:pt x="4005" y="1"/>
                      <a:pt x="5165" y="1160"/>
                      <a:pt x="5165" y="25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894437" y="3555143"/>
                <a:ext cx="94565" cy="2527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507" extrusionOk="0">
                    <a:moveTo>
                      <a:pt x="1897" y="359"/>
                    </a:moveTo>
                    <a:cubicBezTo>
                      <a:pt x="1897" y="359"/>
                      <a:pt x="1012" y="1"/>
                      <a:pt x="0" y="507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8"/>
              <p:cNvSpPr/>
              <p:nvPr/>
            </p:nvSpPr>
            <p:spPr>
              <a:xfrm>
                <a:off x="1012080" y="3585650"/>
                <a:ext cx="15802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1813" extrusionOk="0">
                    <a:moveTo>
                      <a:pt x="1" y="0"/>
                    </a:moveTo>
                    <a:cubicBezTo>
                      <a:pt x="1" y="0"/>
                      <a:pt x="317" y="1159"/>
                      <a:pt x="64" y="181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8"/>
              <p:cNvSpPr/>
              <p:nvPr/>
            </p:nvSpPr>
            <p:spPr>
              <a:xfrm>
                <a:off x="1030972" y="3602449"/>
                <a:ext cx="31605" cy="8095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624" extrusionOk="0">
                    <a:moveTo>
                      <a:pt x="1" y="0"/>
                    </a:moveTo>
                    <a:cubicBezTo>
                      <a:pt x="1" y="0"/>
                      <a:pt x="633" y="949"/>
                      <a:pt x="444" y="1623"/>
                    </a:cubicBezTo>
                    <a:close/>
                  </a:path>
                </a:pathLst>
              </a:custGeom>
              <a:solidFill>
                <a:srgbClr val="F3B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496245" y="3546768"/>
                <a:ext cx="292121" cy="29107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5839" extrusionOk="0">
                    <a:moveTo>
                      <a:pt x="5016" y="1391"/>
                    </a:moveTo>
                    <a:cubicBezTo>
                      <a:pt x="5859" y="2529"/>
                      <a:pt x="5606" y="4152"/>
                      <a:pt x="4468" y="4995"/>
                    </a:cubicBezTo>
                    <a:cubicBezTo>
                      <a:pt x="3309" y="5838"/>
                      <a:pt x="1686" y="5586"/>
                      <a:pt x="843" y="4447"/>
                    </a:cubicBezTo>
                    <a:cubicBezTo>
                      <a:pt x="0" y="3288"/>
                      <a:pt x="253" y="1686"/>
                      <a:pt x="1391" y="843"/>
                    </a:cubicBezTo>
                    <a:cubicBezTo>
                      <a:pt x="2550" y="0"/>
                      <a:pt x="4173" y="232"/>
                      <a:pt x="5016" y="13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540362" y="3566708"/>
                <a:ext cx="71485" cy="6101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224" extrusionOk="0">
                    <a:moveTo>
                      <a:pt x="1434" y="1"/>
                    </a:moveTo>
                    <a:cubicBezTo>
                      <a:pt x="1434" y="1"/>
                      <a:pt x="506" y="233"/>
                      <a:pt x="0" y="122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8"/>
              <p:cNvSpPr/>
              <p:nvPr/>
            </p:nvSpPr>
            <p:spPr>
              <a:xfrm>
                <a:off x="638065" y="3563567"/>
                <a:ext cx="56779" cy="70438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413" extrusionOk="0">
                    <a:moveTo>
                      <a:pt x="0" y="1"/>
                    </a:moveTo>
                    <a:cubicBezTo>
                      <a:pt x="0" y="1"/>
                      <a:pt x="949" y="738"/>
                      <a:pt x="1139" y="141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8"/>
              <p:cNvSpPr/>
              <p:nvPr/>
            </p:nvSpPr>
            <p:spPr>
              <a:xfrm>
                <a:off x="663288" y="3564614"/>
                <a:ext cx="65204" cy="52592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55" extrusionOk="0">
                    <a:moveTo>
                      <a:pt x="0" y="1"/>
                    </a:moveTo>
                    <a:cubicBezTo>
                      <a:pt x="0" y="1"/>
                      <a:pt x="1075" y="401"/>
                      <a:pt x="1307" y="1054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923848" y="3591931"/>
                <a:ext cx="25742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65" extrusionOk="0">
                    <a:moveTo>
                      <a:pt x="5164" y="2593"/>
                    </a:moveTo>
                    <a:cubicBezTo>
                      <a:pt x="5164" y="4005"/>
                      <a:pt x="4005" y="5164"/>
                      <a:pt x="2571" y="5164"/>
                    </a:cubicBezTo>
                    <a:cubicBezTo>
                      <a:pt x="1159" y="5164"/>
                      <a:pt x="0" y="4005"/>
                      <a:pt x="0" y="2593"/>
                    </a:cubicBezTo>
                    <a:cubicBezTo>
                      <a:pt x="0" y="1160"/>
                      <a:pt x="1159" y="1"/>
                      <a:pt x="2571" y="1"/>
                    </a:cubicBezTo>
                    <a:cubicBezTo>
                      <a:pt x="4005" y="1"/>
                      <a:pt x="5164" y="1160"/>
                      <a:pt x="5164" y="25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8"/>
              <p:cNvSpPr/>
              <p:nvPr/>
            </p:nvSpPr>
            <p:spPr>
              <a:xfrm>
                <a:off x="1007892" y="3583557"/>
                <a:ext cx="94615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506" extrusionOk="0">
                    <a:moveTo>
                      <a:pt x="1897" y="379"/>
                    </a:moveTo>
                    <a:cubicBezTo>
                      <a:pt x="1897" y="379"/>
                      <a:pt x="1012" y="0"/>
                      <a:pt x="0" y="506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>
                <a:off x="1125535" y="3615061"/>
                <a:ext cx="16849" cy="9037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813" extrusionOk="0">
                    <a:moveTo>
                      <a:pt x="1" y="0"/>
                    </a:moveTo>
                    <a:cubicBezTo>
                      <a:pt x="1" y="0"/>
                      <a:pt x="338" y="1159"/>
                      <a:pt x="85" y="1813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1144478" y="3631860"/>
                <a:ext cx="31555" cy="7991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603" extrusionOk="0">
                    <a:moveTo>
                      <a:pt x="0" y="1"/>
                    </a:moveTo>
                    <a:cubicBezTo>
                      <a:pt x="0" y="1"/>
                      <a:pt x="632" y="949"/>
                      <a:pt x="443" y="1602"/>
                    </a:cubicBezTo>
                    <a:close/>
                  </a:path>
                </a:pathLst>
              </a:custGeom>
              <a:solidFill>
                <a:srgbClr val="000000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rgbClr val="FFE3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8"/>
              <p:cNvSpPr/>
              <p:nvPr/>
            </p:nvSpPr>
            <p:spPr>
              <a:xfrm>
                <a:off x="397495" y="3702247"/>
                <a:ext cx="876263" cy="407723"/>
              </a:xfrm>
              <a:custGeom>
                <a:avLst/>
                <a:gdLst/>
                <a:ahLst/>
                <a:cxnLst/>
                <a:rect l="l" t="t" r="r" b="b"/>
                <a:pathLst>
                  <a:path w="17578" h="8179" extrusionOk="0">
                    <a:moveTo>
                      <a:pt x="653" y="1"/>
                    </a:moveTo>
                    <a:lnTo>
                      <a:pt x="16629" y="1"/>
                    </a:lnTo>
                    <a:cubicBezTo>
                      <a:pt x="16629" y="1"/>
                      <a:pt x="17578" y="6344"/>
                      <a:pt x="11086" y="8178"/>
                    </a:cubicBezTo>
                    <a:lnTo>
                      <a:pt x="5754" y="8178"/>
                    </a:lnTo>
                    <a:cubicBezTo>
                      <a:pt x="5754" y="8178"/>
                      <a:pt x="0" y="6344"/>
                      <a:pt x="6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7" name="Google Shape;1237;p8"/>
            <p:cNvSpPr/>
            <p:nvPr/>
          </p:nvSpPr>
          <p:spPr>
            <a:xfrm>
              <a:off x="1065275" y="4042664"/>
              <a:ext cx="405629" cy="67297"/>
            </a:xfrm>
            <a:custGeom>
              <a:avLst/>
              <a:gdLst/>
              <a:ahLst/>
              <a:cxnLst/>
              <a:rect l="l" t="t" r="r" b="b"/>
              <a:pathLst>
                <a:path w="8137" h="1350" extrusionOk="0">
                  <a:moveTo>
                    <a:pt x="1" y="1349"/>
                  </a:moveTo>
                  <a:cubicBezTo>
                    <a:pt x="1" y="1349"/>
                    <a:pt x="6366" y="822"/>
                    <a:pt x="8136" y="0"/>
                  </a:cubicBezTo>
                  <a:cubicBezTo>
                    <a:pt x="8136" y="0"/>
                    <a:pt x="7125" y="885"/>
                    <a:pt x="5333" y="1349"/>
                  </a:cubicBezTo>
                  <a:close/>
                </a:path>
              </a:pathLst>
            </a:custGeom>
            <a:solidFill>
              <a:srgbClr val="F3B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1820682" y="42590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3403976" y="42590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5579772" y="42590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3436527" y="53695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3426009" y="45458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2041312" y="46488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2041312" y="46488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2041312" y="46698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5741581" y="43683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5748958" y="43683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5741581" y="43893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3558407" y="46751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3558407" y="46751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3558407" y="46940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3558407" y="54872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3558407" y="54872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3558407" y="55061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3558407" y="43273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3558407" y="43273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3558407" y="43462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820682" y="42590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468246" y="46079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468246" y="45795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5629172" y="43515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5629172" y="43221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468246" y="42759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814401" y="41151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468246" y="42475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68246" y="54126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468246" y="53832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3274718" y="46404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3274718" y="46120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2072817" y="4115145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2504656" y="4116191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2736801" y="4115145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2977421" y="4116191"/>
              <a:ext cx="145014" cy="142920"/>
            </a:xfrm>
            <a:custGeom>
              <a:avLst/>
              <a:gdLst/>
              <a:ahLst/>
              <a:cxnLst/>
              <a:rect l="l" t="t" r="r" b="b"/>
              <a:pathLst>
                <a:path w="2909" h="2867" extrusionOk="0">
                  <a:moveTo>
                    <a:pt x="0" y="2867"/>
                  </a:moveTo>
                  <a:lnTo>
                    <a:pt x="2255" y="22"/>
                  </a:lnTo>
                  <a:lnTo>
                    <a:pt x="2909" y="1"/>
                  </a:lnTo>
                  <a:lnTo>
                    <a:pt x="970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003855" y="41182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076549" y="41203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5175300" y="41203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5888684" y="41182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5980057" y="41214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3025724" y="4115145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558407" y="41214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6118736" y="41225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5481022" y="41182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5386459" y="41225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33091" y="4118285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1827013" y="44135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618111" y="36854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2570805" y="3685448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677980" y="36854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589748" y="37610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913151" y="4669863"/>
              <a:ext cx="483346" cy="463406"/>
            </a:xfrm>
            <a:custGeom>
              <a:avLst/>
              <a:gdLst/>
              <a:ahLst/>
              <a:cxnLst/>
              <a:rect l="l" t="t" r="r" b="b"/>
              <a:pathLst>
                <a:path w="9696" h="9296" extrusionOk="0">
                  <a:moveTo>
                    <a:pt x="0" y="1"/>
                  </a:moveTo>
                  <a:lnTo>
                    <a:pt x="548" y="9295"/>
                  </a:lnTo>
                  <a:lnTo>
                    <a:pt x="2572" y="9148"/>
                  </a:lnTo>
                  <a:lnTo>
                    <a:pt x="3035" y="8684"/>
                  </a:lnTo>
                  <a:lnTo>
                    <a:pt x="9695" y="8747"/>
                  </a:lnTo>
                  <a:lnTo>
                    <a:pt x="9695" y="54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1872176" y="4084687"/>
              <a:ext cx="540075" cy="952982"/>
            </a:xfrm>
            <a:custGeom>
              <a:avLst/>
              <a:gdLst/>
              <a:ahLst/>
              <a:cxnLst/>
              <a:rect l="l" t="t" r="r" b="b"/>
              <a:pathLst>
                <a:path w="10834" h="19117" extrusionOk="0">
                  <a:moveTo>
                    <a:pt x="0" y="253"/>
                  </a:moveTo>
                  <a:lnTo>
                    <a:pt x="885" y="0"/>
                  </a:lnTo>
                  <a:lnTo>
                    <a:pt x="2340" y="253"/>
                  </a:lnTo>
                  <a:lnTo>
                    <a:pt x="3625" y="0"/>
                  </a:lnTo>
                  <a:lnTo>
                    <a:pt x="5543" y="253"/>
                  </a:lnTo>
                  <a:lnTo>
                    <a:pt x="10517" y="0"/>
                  </a:lnTo>
                  <a:lnTo>
                    <a:pt x="10833" y="18526"/>
                  </a:lnTo>
                  <a:lnTo>
                    <a:pt x="2930" y="18526"/>
                  </a:lnTo>
                  <a:lnTo>
                    <a:pt x="2740" y="19116"/>
                  </a:lnTo>
                  <a:lnTo>
                    <a:pt x="885" y="19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2006667" y="4121426"/>
              <a:ext cx="46261" cy="916243"/>
            </a:xfrm>
            <a:custGeom>
              <a:avLst/>
              <a:gdLst/>
              <a:ahLst/>
              <a:cxnLst/>
              <a:rect l="l" t="t" r="r" b="b"/>
              <a:pathLst>
                <a:path w="928" h="18380" extrusionOk="0">
                  <a:moveTo>
                    <a:pt x="927" y="17789"/>
                  </a:moveTo>
                  <a:lnTo>
                    <a:pt x="0" y="1"/>
                  </a:lnTo>
                  <a:lnTo>
                    <a:pt x="42" y="18379"/>
                  </a:lnTo>
                  <a:lnTo>
                    <a:pt x="232" y="177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2148487" y="4097299"/>
              <a:ext cx="21037" cy="821628"/>
            </a:xfrm>
            <a:custGeom>
              <a:avLst/>
              <a:gdLst/>
              <a:ahLst/>
              <a:cxnLst/>
              <a:rect l="l" t="t" r="r" b="b"/>
              <a:pathLst>
                <a:path w="422" h="16482" extrusionOk="0">
                  <a:moveTo>
                    <a:pt x="0" y="0"/>
                  </a:moveTo>
                  <a:lnTo>
                    <a:pt x="316" y="16482"/>
                  </a:lnTo>
                  <a:lnTo>
                    <a:pt x="422" y="21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1847999" y="4115145"/>
              <a:ext cx="92522" cy="922524"/>
            </a:xfrm>
            <a:custGeom>
              <a:avLst/>
              <a:gdLst/>
              <a:ahLst/>
              <a:cxnLst/>
              <a:rect l="l" t="t" r="r" b="b"/>
              <a:pathLst>
                <a:path w="1856" h="18506" extrusionOk="0">
                  <a:moveTo>
                    <a:pt x="506" y="0"/>
                  </a:moveTo>
                  <a:lnTo>
                    <a:pt x="1855" y="18316"/>
                  </a:lnTo>
                  <a:lnTo>
                    <a:pt x="1370" y="185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1902633" y="4826438"/>
              <a:ext cx="509617" cy="133448"/>
            </a:xfrm>
            <a:custGeom>
              <a:avLst/>
              <a:gdLst/>
              <a:ahLst/>
              <a:cxnLst/>
              <a:rect l="l" t="t" r="r" b="b"/>
              <a:pathLst>
                <a:path w="10223" h="2677" extrusionOk="0">
                  <a:moveTo>
                    <a:pt x="10222" y="1855"/>
                  </a:moveTo>
                  <a:lnTo>
                    <a:pt x="2930" y="2192"/>
                  </a:lnTo>
                  <a:lnTo>
                    <a:pt x="2129" y="2192"/>
                  </a:lnTo>
                  <a:lnTo>
                    <a:pt x="1729" y="2677"/>
                  </a:lnTo>
                  <a:lnTo>
                    <a:pt x="190" y="2677"/>
                  </a:lnTo>
                  <a:lnTo>
                    <a:pt x="0" y="527"/>
                  </a:lnTo>
                  <a:lnTo>
                    <a:pt x="2129" y="337"/>
                  </a:lnTo>
                  <a:lnTo>
                    <a:pt x="2551" y="0"/>
                  </a:lnTo>
                  <a:lnTo>
                    <a:pt x="10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3717026" y="40846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6445494" y="42443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206350" y="42443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6445494" y="40909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8252559" y="40909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7628504" y="42496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6940342" y="42496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6949814" y="50670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8298769" y="42454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6530586" y="43609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6533776" y="43609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6530586" y="43683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7740912" y="43609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7744053" y="43609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7740912" y="43693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031765" y="43483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40139" y="49514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028575" y="43483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7028575" y="43557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7038046" y="52098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35952" y="52098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7035952" y="52130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848920" y="43084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833168" y="42948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6793239" y="42874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7216654" y="42832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7199855" y="42695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7159926" y="42622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7214560" y="51090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7197761" y="50953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7157832" y="50879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7683138" y="42937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666339" y="42800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626410" y="42727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7040139" y="41099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79865" y="41067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7842803" y="40972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8019317" y="40972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8387051" y="40909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8585599" y="40972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8677021" y="40972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9138221" y="41067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9319970" y="41120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216654" y="41067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6544245" y="41172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6636714" y="41161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8691726" y="40983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9083587" y="41067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9420863" y="41120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6445494" y="42317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-444443" y="40594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-444443" y="42097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1453995" y="40594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1453995" y="40594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1669391" y="42370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1706179" y="43704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1762907" y="43704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502348" y="43000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601098" y="43200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1508629" y="43000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1638934" y="42759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1639980" y="42580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1673578" y="42506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92307" y="4059463"/>
              <a:ext cx="255382" cy="155532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517936" y="4059463"/>
              <a:ext cx="229061" cy="156579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1229177" y="4059463"/>
              <a:ext cx="111415" cy="152391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1502348" y="40667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551748" y="40752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876192" y="4059450"/>
              <a:ext cx="221744" cy="155547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299409" y="4059450"/>
              <a:ext cx="267944" cy="158672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7" name="Google Shape;1367;p9"/>
          <p:cNvGrpSpPr/>
          <p:nvPr/>
        </p:nvGrpSpPr>
        <p:grpSpPr>
          <a:xfrm>
            <a:off x="-2587075" y="-1417068"/>
            <a:ext cx="14575615" cy="1947385"/>
            <a:chOff x="-2587075" y="-1417068"/>
            <a:chExt cx="14575615" cy="1947385"/>
          </a:xfrm>
        </p:grpSpPr>
        <p:sp>
          <p:nvSpPr>
            <p:cNvPr id="1368" name="Google Shape;1368;p9"/>
            <p:cNvSpPr/>
            <p:nvPr/>
          </p:nvSpPr>
          <p:spPr>
            <a:xfrm>
              <a:off x="-2587075" y="-1412711"/>
              <a:ext cx="14575615" cy="1937150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9"/>
            <p:cNvSpPr/>
            <p:nvPr/>
          </p:nvSpPr>
          <p:spPr>
            <a:xfrm>
              <a:off x="-2581266" y="-847154"/>
              <a:ext cx="14565379" cy="8783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9"/>
            <p:cNvSpPr/>
            <p:nvPr/>
          </p:nvSpPr>
          <p:spPr>
            <a:xfrm>
              <a:off x="-2581266" y="-299162"/>
              <a:ext cx="14565379" cy="88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-1925393" y="9827"/>
              <a:ext cx="13508733" cy="21992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-1263641" y="231402"/>
              <a:ext cx="11848487" cy="8783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-628169" y="425246"/>
              <a:ext cx="10347233" cy="27732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9"/>
            <p:cNvSpPr/>
            <p:nvPr/>
          </p:nvSpPr>
          <p:spPr>
            <a:xfrm>
              <a:off x="4824484" y="-1412711"/>
              <a:ext cx="8783" cy="1937150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9"/>
            <p:cNvSpPr/>
            <p:nvPr/>
          </p:nvSpPr>
          <p:spPr>
            <a:xfrm>
              <a:off x="5770396" y="-1414163"/>
              <a:ext cx="723034" cy="1940054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9"/>
            <p:cNvSpPr/>
            <p:nvPr/>
          </p:nvSpPr>
          <p:spPr>
            <a:xfrm>
              <a:off x="6813957" y="-1415616"/>
              <a:ext cx="1445998" cy="1942959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9"/>
            <p:cNvSpPr/>
            <p:nvPr/>
          </p:nvSpPr>
          <p:spPr>
            <a:xfrm>
              <a:off x="7844446" y="-1417068"/>
              <a:ext cx="2695108" cy="1947385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9"/>
            <p:cNvSpPr/>
            <p:nvPr/>
          </p:nvSpPr>
          <p:spPr>
            <a:xfrm>
              <a:off x="8997411" y="-721843"/>
              <a:ext cx="2988056" cy="1250631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9"/>
            <p:cNvSpPr/>
            <p:nvPr/>
          </p:nvSpPr>
          <p:spPr>
            <a:xfrm>
              <a:off x="3413569" y="-1412711"/>
              <a:ext cx="428564" cy="1938602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1886057" y="-1414163"/>
              <a:ext cx="1167573" cy="1941507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9"/>
            <p:cNvSpPr/>
            <p:nvPr/>
          </p:nvSpPr>
          <p:spPr>
            <a:xfrm>
              <a:off x="202599" y="-1415616"/>
              <a:ext cx="2113569" cy="1944411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-1749045" y="-1415616"/>
              <a:ext cx="3088679" cy="1944411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-2582718" y="-971081"/>
              <a:ext cx="2928304" cy="1499872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3554161" y="-839804"/>
              <a:ext cx="1271795" cy="543645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4833276" y="-291803"/>
              <a:ext cx="1243339" cy="306194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-813017" y="-830451"/>
              <a:ext cx="2215902" cy="524819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1770477" y="22676"/>
              <a:ext cx="1093378" cy="20409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7198739" y="-291811"/>
              <a:ext cx="1782748" cy="306194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9" name="Google Shape;1389;p9"/>
          <p:cNvSpPr txBox="1">
            <a:spLocks noGrp="1"/>
          </p:cNvSpPr>
          <p:nvPr>
            <p:ph type="title"/>
          </p:nvPr>
        </p:nvSpPr>
        <p:spPr>
          <a:xfrm>
            <a:off x="2549400" y="979550"/>
            <a:ext cx="4045200" cy="7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0" name="Google Shape;1390;p9"/>
          <p:cNvSpPr txBox="1">
            <a:spLocks noGrp="1"/>
          </p:cNvSpPr>
          <p:nvPr>
            <p:ph type="subTitle" idx="1"/>
          </p:nvPr>
        </p:nvSpPr>
        <p:spPr>
          <a:xfrm>
            <a:off x="2549400" y="1729250"/>
            <a:ext cx="40452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1" name="Google Shape;1391;p9"/>
          <p:cNvGrpSpPr/>
          <p:nvPr/>
        </p:nvGrpSpPr>
        <p:grpSpPr>
          <a:xfrm>
            <a:off x="-282187" y="271778"/>
            <a:ext cx="1703813" cy="1903976"/>
            <a:chOff x="185125" y="609341"/>
            <a:chExt cx="1564279" cy="1748050"/>
          </a:xfrm>
        </p:grpSpPr>
        <p:sp>
          <p:nvSpPr>
            <p:cNvPr id="1392" name="Google Shape;1392;p9"/>
            <p:cNvSpPr/>
            <p:nvPr/>
          </p:nvSpPr>
          <p:spPr>
            <a:xfrm>
              <a:off x="185125" y="609341"/>
              <a:ext cx="1564279" cy="253281"/>
            </a:xfrm>
            <a:custGeom>
              <a:avLst/>
              <a:gdLst/>
              <a:ahLst/>
              <a:cxnLst/>
              <a:rect l="l" t="t" r="r" b="b"/>
              <a:pathLst>
                <a:path w="36062" h="5839" extrusionOk="0">
                  <a:moveTo>
                    <a:pt x="32205" y="5839"/>
                  </a:moveTo>
                  <a:lnTo>
                    <a:pt x="36062" y="5038"/>
                  </a:lnTo>
                  <a:lnTo>
                    <a:pt x="25060" y="1"/>
                  </a:lnTo>
                  <a:lnTo>
                    <a:pt x="1" y="1160"/>
                  </a:lnTo>
                  <a:lnTo>
                    <a:pt x="2783" y="236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290271" y="634044"/>
              <a:ext cx="992000" cy="1716057"/>
            </a:xfrm>
            <a:custGeom>
              <a:avLst/>
              <a:gdLst/>
              <a:ahLst/>
              <a:cxnLst/>
              <a:rect l="l" t="t" r="r" b="b"/>
              <a:pathLst>
                <a:path w="22869" h="39561" extrusionOk="0">
                  <a:moveTo>
                    <a:pt x="22868" y="39561"/>
                  </a:moveTo>
                  <a:lnTo>
                    <a:pt x="22341" y="1"/>
                  </a:lnTo>
                  <a:lnTo>
                    <a:pt x="0" y="949"/>
                  </a:lnTo>
                  <a:lnTo>
                    <a:pt x="1349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1168826" y="641353"/>
              <a:ext cx="32967" cy="1672159"/>
            </a:xfrm>
            <a:custGeom>
              <a:avLst/>
              <a:gdLst/>
              <a:ahLst/>
              <a:cxnLst/>
              <a:rect l="l" t="t" r="r" b="b"/>
              <a:pathLst>
                <a:path w="760" h="38549" extrusionOk="0">
                  <a:moveTo>
                    <a:pt x="148" y="0"/>
                  </a:moveTo>
                  <a:lnTo>
                    <a:pt x="759" y="38464"/>
                  </a:lnTo>
                  <a:lnTo>
                    <a:pt x="443" y="38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1261185" y="634936"/>
              <a:ext cx="443441" cy="1716057"/>
            </a:xfrm>
            <a:custGeom>
              <a:avLst/>
              <a:gdLst/>
              <a:ahLst/>
              <a:cxnLst/>
              <a:rect l="l" t="t" r="r" b="b"/>
              <a:pathLst>
                <a:path w="9970" h="39561" extrusionOk="0">
                  <a:moveTo>
                    <a:pt x="0" y="1"/>
                  </a:moveTo>
                  <a:lnTo>
                    <a:pt x="9969" y="4300"/>
                  </a:lnTo>
                  <a:lnTo>
                    <a:pt x="9969" y="39266"/>
                  </a:lnTo>
                  <a:lnTo>
                    <a:pt x="337" y="395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17142" y="740990"/>
              <a:ext cx="11018" cy="1600847"/>
            </a:xfrm>
            <a:custGeom>
              <a:avLst/>
              <a:gdLst/>
              <a:ahLst/>
              <a:cxnLst/>
              <a:rect l="l" t="t" r="r" b="b"/>
              <a:pathLst>
                <a:path w="254" h="36905" extrusionOk="0">
                  <a:moveTo>
                    <a:pt x="169" y="64"/>
                  </a:moveTo>
                  <a:lnTo>
                    <a:pt x="253" y="36905"/>
                  </a:lnTo>
                  <a:lnTo>
                    <a:pt x="127" y="368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1331576" y="783066"/>
              <a:ext cx="136249" cy="1432629"/>
            </a:xfrm>
            <a:custGeom>
              <a:avLst/>
              <a:gdLst/>
              <a:ahLst/>
              <a:cxnLst/>
              <a:rect l="l" t="t" r="r" b="b"/>
              <a:pathLst>
                <a:path w="3141" h="33027" extrusionOk="0">
                  <a:moveTo>
                    <a:pt x="3140" y="33026"/>
                  </a:moveTo>
                  <a:lnTo>
                    <a:pt x="337" y="32710"/>
                  </a:lnTo>
                  <a:lnTo>
                    <a:pt x="0" y="0"/>
                  </a:lnTo>
                  <a:lnTo>
                    <a:pt x="3077" y="14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346194" y="2174470"/>
              <a:ext cx="121631" cy="41209"/>
            </a:xfrm>
            <a:custGeom>
              <a:avLst/>
              <a:gdLst/>
              <a:ahLst/>
              <a:cxnLst/>
              <a:rect l="l" t="t" r="r" b="b"/>
              <a:pathLst>
                <a:path w="2804" h="950" extrusionOk="0">
                  <a:moveTo>
                    <a:pt x="2803" y="949"/>
                  </a:moveTo>
                  <a:lnTo>
                    <a:pt x="2487" y="317"/>
                  </a:lnTo>
                  <a:lnTo>
                    <a:pt x="380" y="1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454072" y="834251"/>
              <a:ext cx="13751" cy="1381443"/>
            </a:xfrm>
            <a:custGeom>
              <a:avLst/>
              <a:gdLst/>
              <a:ahLst/>
              <a:cxnLst/>
              <a:rect l="l" t="t" r="r" b="b"/>
              <a:pathLst>
                <a:path w="317" h="31847" extrusionOk="0">
                  <a:moveTo>
                    <a:pt x="274" y="0"/>
                  </a:moveTo>
                  <a:lnTo>
                    <a:pt x="316" y="31846"/>
                  </a:lnTo>
                  <a:lnTo>
                    <a:pt x="0" y="31214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1561950" y="869907"/>
              <a:ext cx="112478" cy="1380532"/>
            </a:xfrm>
            <a:custGeom>
              <a:avLst/>
              <a:gdLst/>
              <a:ahLst/>
              <a:cxnLst/>
              <a:rect l="l" t="t" r="r" b="b"/>
              <a:pathLst>
                <a:path w="2593" h="31826" extrusionOk="0">
                  <a:moveTo>
                    <a:pt x="2593" y="31825"/>
                  </a:moveTo>
                  <a:lnTo>
                    <a:pt x="274" y="31530"/>
                  </a:lnTo>
                  <a:lnTo>
                    <a:pt x="0" y="0"/>
                  </a:lnTo>
                  <a:lnTo>
                    <a:pt x="2550" y="12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1573836" y="2211037"/>
              <a:ext cx="100592" cy="39387"/>
            </a:xfrm>
            <a:custGeom>
              <a:avLst/>
              <a:gdLst/>
              <a:ahLst/>
              <a:cxnLst/>
              <a:rect l="l" t="t" r="r" b="b"/>
              <a:pathLst>
                <a:path w="2319" h="908" extrusionOk="0">
                  <a:moveTo>
                    <a:pt x="2319" y="907"/>
                  </a:moveTo>
                  <a:lnTo>
                    <a:pt x="2066" y="296"/>
                  </a:lnTo>
                  <a:lnTo>
                    <a:pt x="316" y="1"/>
                  </a:lnTo>
                  <a:lnTo>
                    <a:pt x="0" y="612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663409" y="914715"/>
              <a:ext cx="11018" cy="1335723"/>
            </a:xfrm>
            <a:custGeom>
              <a:avLst/>
              <a:gdLst/>
              <a:ahLst/>
              <a:cxnLst/>
              <a:rect l="l" t="t" r="r" b="b"/>
              <a:pathLst>
                <a:path w="254" h="30793" extrusionOk="0">
                  <a:moveTo>
                    <a:pt x="233" y="0"/>
                  </a:moveTo>
                  <a:lnTo>
                    <a:pt x="254" y="30792"/>
                  </a:lnTo>
                  <a:lnTo>
                    <a:pt x="1" y="30181"/>
                  </a:lnTo>
                  <a:lnTo>
                    <a:pt x="1" y="6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1546378" y="2226609"/>
              <a:ext cx="28412" cy="105190"/>
            </a:xfrm>
            <a:custGeom>
              <a:avLst/>
              <a:gdLst/>
              <a:ahLst/>
              <a:cxnLst/>
              <a:rect l="l" t="t" r="r" b="b"/>
              <a:pathLst>
                <a:path w="655" h="2425" extrusionOk="0">
                  <a:moveTo>
                    <a:pt x="1" y="1202"/>
                  </a:moveTo>
                  <a:cubicBezTo>
                    <a:pt x="1" y="1876"/>
                    <a:pt x="148" y="2424"/>
                    <a:pt x="338" y="2424"/>
                  </a:cubicBezTo>
                  <a:cubicBezTo>
                    <a:pt x="507" y="2424"/>
                    <a:pt x="654" y="1876"/>
                    <a:pt x="654" y="1223"/>
                  </a:cubicBezTo>
                  <a:cubicBezTo>
                    <a:pt x="654" y="548"/>
                    <a:pt x="507" y="21"/>
                    <a:pt x="338" y="0"/>
                  </a:cubicBezTo>
                  <a:cubicBezTo>
                    <a:pt x="148" y="0"/>
                    <a:pt x="1" y="548"/>
                    <a:pt x="1" y="12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1550065" y="2216545"/>
              <a:ext cx="32924" cy="52140"/>
            </a:xfrm>
            <a:custGeom>
              <a:avLst/>
              <a:gdLst/>
              <a:ahLst/>
              <a:cxnLst/>
              <a:rect l="l" t="t" r="r" b="b"/>
              <a:pathLst>
                <a:path w="759" h="1202" extrusionOk="0">
                  <a:moveTo>
                    <a:pt x="717" y="0"/>
                  </a:moveTo>
                  <a:cubicBezTo>
                    <a:pt x="717" y="0"/>
                    <a:pt x="485" y="0"/>
                    <a:pt x="106" y="380"/>
                  </a:cubicBezTo>
                  <a:cubicBezTo>
                    <a:pt x="106" y="380"/>
                    <a:pt x="0" y="633"/>
                    <a:pt x="106" y="907"/>
                  </a:cubicBezTo>
                  <a:cubicBezTo>
                    <a:pt x="106" y="907"/>
                    <a:pt x="443" y="1202"/>
                    <a:pt x="759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563772" y="2210126"/>
              <a:ext cx="38432" cy="64979"/>
            </a:xfrm>
            <a:custGeom>
              <a:avLst/>
              <a:gdLst/>
              <a:ahLst/>
              <a:cxnLst/>
              <a:rect l="l" t="t" r="r" b="b"/>
              <a:pathLst>
                <a:path w="886" h="1498" extrusionOk="0">
                  <a:moveTo>
                    <a:pt x="0" y="739"/>
                  </a:moveTo>
                  <a:cubicBezTo>
                    <a:pt x="0" y="1139"/>
                    <a:pt x="190" y="1476"/>
                    <a:pt x="443" y="1476"/>
                  </a:cubicBezTo>
                  <a:cubicBezTo>
                    <a:pt x="675" y="1497"/>
                    <a:pt x="886" y="1160"/>
                    <a:pt x="886" y="760"/>
                  </a:cubicBezTo>
                  <a:cubicBezTo>
                    <a:pt x="886" y="338"/>
                    <a:pt x="675" y="1"/>
                    <a:pt x="443" y="1"/>
                  </a:cubicBezTo>
                  <a:cubicBezTo>
                    <a:pt x="190" y="1"/>
                    <a:pt x="0" y="317"/>
                    <a:pt x="0" y="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470512" y="2218367"/>
              <a:ext cx="30234" cy="106101"/>
            </a:xfrm>
            <a:custGeom>
              <a:avLst/>
              <a:gdLst/>
              <a:ahLst/>
              <a:cxnLst/>
              <a:rect l="l" t="t" r="r" b="b"/>
              <a:pathLst>
                <a:path w="697" h="2446" extrusionOk="0">
                  <a:moveTo>
                    <a:pt x="1" y="1223"/>
                  </a:moveTo>
                  <a:cubicBezTo>
                    <a:pt x="1" y="1897"/>
                    <a:pt x="148" y="2445"/>
                    <a:pt x="359" y="2445"/>
                  </a:cubicBezTo>
                  <a:cubicBezTo>
                    <a:pt x="549" y="2445"/>
                    <a:pt x="696" y="1897"/>
                    <a:pt x="696" y="1244"/>
                  </a:cubicBezTo>
                  <a:cubicBezTo>
                    <a:pt x="696" y="570"/>
                    <a:pt x="549" y="22"/>
                    <a:pt x="359" y="1"/>
                  </a:cubicBezTo>
                  <a:cubicBezTo>
                    <a:pt x="148" y="1"/>
                    <a:pt x="1" y="549"/>
                    <a:pt x="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475110" y="2208304"/>
              <a:ext cx="33834" cy="53094"/>
            </a:xfrm>
            <a:custGeom>
              <a:avLst/>
              <a:gdLst/>
              <a:ahLst/>
              <a:cxnLst/>
              <a:rect l="l" t="t" r="r" b="b"/>
              <a:pathLst>
                <a:path w="780" h="1224" extrusionOk="0">
                  <a:moveTo>
                    <a:pt x="717" y="1"/>
                  </a:moveTo>
                  <a:cubicBezTo>
                    <a:pt x="717" y="1"/>
                    <a:pt x="485" y="1"/>
                    <a:pt x="105" y="380"/>
                  </a:cubicBezTo>
                  <a:cubicBezTo>
                    <a:pt x="105" y="380"/>
                    <a:pt x="0" y="633"/>
                    <a:pt x="105" y="907"/>
                  </a:cubicBezTo>
                  <a:cubicBezTo>
                    <a:pt x="105" y="907"/>
                    <a:pt x="464" y="1202"/>
                    <a:pt x="780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1488817" y="2201927"/>
              <a:ext cx="39343" cy="64936"/>
            </a:xfrm>
            <a:custGeom>
              <a:avLst/>
              <a:gdLst/>
              <a:ahLst/>
              <a:cxnLst/>
              <a:rect l="l" t="t" r="r" b="b"/>
              <a:pathLst>
                <a:path w="907" h="1497" extrusionOk="0">
                  <a:moveTo>
                    <a:pt x="0" y="738"/>
                  </a:moveTo>
                  <a:cubicBezTo>
                    <a:pt x="0" y="1159"/>
                    <a:pt x="211" y="1497"/>
                    <a:pt x="464" y="1497"/>
                  </a:cubicBezTo>
                  <a:cubicBezTo>
                    <a:pt x="696" y="1497"/>
                    <a:pt x="906" y="1180"/>
                    <a:pt x="906" y="759"/>
                  </a:cubicBezTo>
                  <a:cubicBezTo>
                    <a:pt x="906" y="337"/>
                    <a:pt x="696" y="0"/>
                    <a:pt x="464" y="0"/>
                  </a:cubicBezTo>
                  <a:cubicBezTo>
                    <a:pt x="211" y="0"/>
                    <a:pt x="0" y="316"/>
                    <a:pt x="0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361582" y="2305208"/>
              <a:ext cx="1343054" cy="52183"/>
            </a:xfrm>
            <a:custGeom>
              <a:avLst/>
              <a:gdLst/>
              <a:ahLst/>
              <a:cxnLst/>
              <a:rect l="l" t="t" r="r" b="b"/>
              <a:pathLst>
                <a:path w="30962" h="1203" extrusionOk="0">
                  <a:moveTo>
                    <a:pt x="30961" y="738"/>
                  </a:moveTo>
                  <a:lnTo>
                    <a:pt x="17641" y="1202"/>
                  </a:lnTo>
                  <a:lnTo>
                    <a:pt x="0" y="1012"/>
                  </a:lnTo>
                  <a:lnTo>
                    <a:pt x="21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9"/>
          <p:cNvGrpSpPr/>
          <p:nvPr/>
        </p:nvGrpSpPr>
        <p:grpSpPr>
          <a:xfrm>
            <a:off x="7275525" y="834725"/>
            <a:ext cx="1255372" cy="1613879"/>
            <a:chOff x="7275525" y="834725"/>
            <a:chExt cx="1255372" cy="1613879"/>
          </a:xfrm>
        </p:grpSpPr>
        <p:sp>
          <p:nvSpPr>
            <p:cNvPr id="1411" name="Google Shape;1411;p9"/>
            <p:cNvSpPr/>
            <p:nvPr/>
          </p:nvSpPr>
          <p:spPr>
            <a:xfrm flipH="1">
              <a:off x="7275525" y="834725"/>
              <a:ext cx="1255372" cy="1613877"/>
            </a:xfrm>
            <a:custGeom>
              <a:avLst/>
              <a:gdLst/>
              <a:ahLst/>
              <a:cxnLst/>
              <a:rect l="l" t="t" r="r" b="b"/>
              <a:pathLst>
                <a:path w="35199" h="45251" extrusionOk="0">
                  <a:moveTo>
                    <a:pt x="675" y="45250"/>
                  </a:moveTo>
                  <a:lnTo>
                    <a:pt x="34250" y="45250"/>
                  </a:lnTo>
                  <a:lnTo>
                    <a:pt x="3519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 flipH="1">
              <a:off x="7277806" y="964012"/>
              <a:ext cx="1117777" cy="1484591"/>
            </a:xfrm>
            <a:custGeom>
              <a:avLst/>
              <a:gdLst/>
              <a:ahLst/>
              <a:cxnLst/>
              <a:rect l="l" t="t" r="r" b="b"/>
              <a:pathLst>
                <a:path w="31341" h="41626" extrusionOk="0">
                  <a:moveTo>
                    <a:pt x="1054" y="41625"/>
                  </a:moveTo>
                  <a:lnTo>
                    <a:pt x="1" y="0"/>
                  </a:lnTo>
                  <a:lnTo>
                    <a:pt x="31341" y="0"/>
                  </a:lnTo>
                  <a:lnTo>
                    <a:pt x="30456" y="41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794947" y="1048183"/>
              <a:ext cx="512684" cy="1350063"/>
            </a:xfrm>
            <a:custGeom>
              <a:avLst/>
              <a:gdLst/>
              <a:ahLst/>
              <a:cxnLst/>
              <a:rect l="l" t="t" r="r" b="b"/>
              <a:pathLst>
                <a:path w="14375" h="37854" extrusionOk="0">
                  <a:moveTo>
                    <a:pt x="928" y="37853"/>
                  </a:moveTo>
                  <a:lnTo>
                    <a:pt x="1" y="1"/>
                  </a:lnTo>
                  <a:lnTo>
                    <a:pt x="14374" y="1"/>
                  </a:lnTo>
                  <a:lnTo>
                    <a:pt x="14016" y="378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 flipH="1">
              <a:off x="7280043" y="1069975"/>
              <a:ext cx="432260" cy="1295959"/>
            </a:xfrm>
            <a:custGeom>
              <a:avLst/>
              <a:gdLst/>
              <a:ahLst/>
              <a:cxnLst/>
              <a:rect l="l" t="t" r="r" b="b"/>
              <a:pathLst>
                <a:path w="12120" h="36337" extrusionOk="0">
                  <a:moveTo>
                    <a:pt x="1" y="36336"/>
                  </a:moveTo>
                  <a:lnTo>
                    <a:pt x="11319" y="36146"/>
                  </a:lnTo>
                  <a:lnTo>
                    <a:pt x="12120" y="1"/>
                  </a:lnTo>
                  <a:lnTo>
                    <a:pt x="464" y="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 flipH="1">
              <a:off x="8250069" y="1048175"/>
              <a:ext cx="65198" cy="1350063"/>
            </a:xfrm>
            <a:custGeom>
              <a:avLst/>
              <a:gdLst/>
              <a:ahLst/>
              <a:cxnLst/>
              <a:rect l="l" t="t" r="r" b="b"/>
              <a:pathLst>
                <a:path w="1582" h="37854" extrusionOk="0">
                  <a:moveTo>
                    <a:pt x="1" y="1"/>
                  </a:moveTo>
                  <a:lnTo>
                    <a:pt x="654" y="1"/>
                  </a:lnTo>
                  <a:lnTo>
                    <a:pt x="1581" y="37853"/>
                  </a:lnTo>
                  <a:lnTo>
                    <a:pt x="1033" y="378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 flipH="1">
              <a:off x="7685197" y="1076751"/>
              <a:ext cx="27105" cy="1289183"/>
            </a:xfrm>
            <a:custGeom>
              <a:avLst/>
              <a:gdLst/>
              <a:ahLst/>
              <a:cxnLst/>
              <a:rect l="l" t="t" r="r" b="b"/>
              <a:pathLst>
                <a:path w="760" h="36147" extrusionOk="0">
                  <a:moveTo>
                    <a:pt x="464" y="22"/>
                  </a:moveTo>
                  <a:lnTo>
                    <a:pt x="1" y="36146"/>
                  </a:lnTo>
                  <a:lnTo>
                    <a:pt x="464" y="3614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 flipH="1">
              <a:off x="7275525" y="834725"/>
              <a:ext cx="1255372" cy="172155"/>
            </a:xfrm>
            <a:custGeom>
              <a:avLst/>
              <a:gdLst/>
              <a:ahLst/>
              <a:cxnLst/>
              <a:rect l="l" t="t" r="r" b="b"/>
              <a:pathLst>
                <a:path w="35199" h="4827" extrusionOk="0">
                  <a:moveTo>
                    <a:pt x="1" y="0"/>
                  </a:moveTo>
                  <a:lnTo>
                    <a:pt x="3816" y="4827"/>
                  </a:lnTo>
                  <a:lnTo>
                    <a:pt x="35198" y="4827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8" name="Google Shape;1418;p9"/>
          <p:cNvSpPr/>
          <p:nvPr/>
        </p:nvSpPr>
        <p:spPr>
          <a:xfrm>
            <a:off x="93217" y="2979933"/>
            <a:ext cx="22903" cy="1172060"/>
          </a:xfrm>
          <a:custGeom>
            <a:avLst/>
            <a:gdLst/>
            <a:ahLst/>
            <a:cxnLst/>
            <a:rect l="l" t="t" r="r" b="b"/>
            <a:pathLst>
              <a:path w="528" h="27020" extrusionOk="0">
                <a:moveTo>
                  <a:pt x="1" y="0"/>
                </a:moveTo>
                <a:lnTo>
                  <a:pt x="401" y="27020"/>
                </a:lnTo>
                <a:lnTo>
                  <a:pt x="528" y="27020"/>
                </a:lnTo>
                <a:lnTo>
                  <a:pt x="14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9" name="Google Shape;1419;p9"/>
          <p:cNvGrpSpPr/>
          <p:nvPr/>
        </p:nvGrpSpPr>
        <p:grpSpPr>
          <a:xfrm>
            <a:off x="0" y="2976463"/>
            <a:ext cx="9144043" cy="1207716"/>
            <a:chOff x="0" y="2976463"/>
            <a:chExt cx="9144043" cy="1207716"/>
          </a:xfrm>
        </p:grpSpPr>
        <p:grpSp>
          <p:nvGrpSpPr>
            <p:cNvPr id="1420" name="Google Shape;1420;p9"/>
            <p:cNvGrpSpPr/>
            <p:nvPr/>
          </p:nvGrpSpPr>
          <p:grpSpPr>
            <a:xfrm>
              <a:off x="0" y="2976463"/>
              <a:ext cx="9144043" cy="1207716"/>
              <a:chOff x="0" y="2976463"/>
              <a:chExt cx="9144043" cy="1207716"/>
            </a:xfrm>
          </p:grpSpPr>
          <p:sp>
            <p:nvSpPr>
              <p:cNvPr id="1421" name="Google Shape;1421;p9"/>
              <p:cNvSpPr/>
              <p:nvPr/>
            </p:nvSpPr>
            <p:spPr>
              <a:xfrm>
                <a:off x="7355762" y="29764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1400552" y="30340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0" y="29764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4" name="Google Shape;1424;p9"/>
            <p:cNvSpPr/>
            <p:nvPr/>
          </p:nvSpPr>
          <p:spPr>
            <a:xfrm>
              <a:off x="1393265" y="337214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1410616" y="3734173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6980943" y="304391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6541188" y="304942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6056669" y="3054889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5651659" y="3060398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5242094" y="306495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4347056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913721" y="308139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1806473" y="308416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30863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268411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22078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7383177" y="333649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7357584" y="3734173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7590735" y="303020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7854943" y="3021055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8127350" y="3012857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8369610" y="3004615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8690512" y="299455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8996796" y="297993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644" y="3335954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911" y="3714046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800824" y="3038449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591487" y="3023831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54693" y="3005526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4794581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482669" y="3075927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1387373" y="308416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9"/>
          <p:cNvGrpSpPr/>
          <p:nvPr/>
        </p:nvGrpSpPr>
        <p:grpSpPr>
          <a:xfrm>
            <a:off x="498262" y="3077610"/>
            <a:ext cx="439175" cy="905723"/>
            <a:chOff x="498262" y="3077610"/>
            <a:chExt cx="439175" cy="905723"/>
          </a:xfrm>
        </p:grpSpPr>
        <p:sp>
          <p:nvSpPr>
            <p:cNvPr id="1454" name="Google Shape;1454;p9"/>
            <p:cNvSpPr/>
            <p:nvPr/>
          </p:nvSpPr>
          <p:spPr>
            <a:xfrm flipH="1">
              <a:off x="663212" y="3139622"/>
              <a:ext cx="274225" cy="843711"/>
            </a:xfrm>
            <a:custGeom>
              <a:avLst/>
              <a:gdLst/>
              <a:ahLst/>
              <a:cxnLst/>
              <a:rect l="l" t="t" r="r" b="b"/>
              <a:pathLst>
                <a:path w="5501" h="16925" extrusionOk="0">
                  <a:moveTo>
                    <a:pt x="3499" y="4827"/>
                  </a:moveTo>
                  <a:lnTo>
                    <a:pt x="3667" y="3014"/>
                  </a:lnTo>
                  <a:lnTo>
                    <a:pt x="3815" y="3014"/>
                  </a:lnTo>
                  <a:lnTo>
                    <a:pt x="3815" y="2024"/>
                  </a:lnTo>
                  <a:lnTo>
                    <a:pt x="3351" y="2045"/>
                  </a:lnTo>
                  <a:lnTo>
                    <a:pt x="3457" y="0"/>
                  </a:lnTo>
                  <a:lnTo>
                    <a:pt x="1918" y="0"/>
                  </a:lnTo>
                  <a:lnTo>
                    <a:pt x="2002" y="2087"/>
                  </a:lnTo>
                  <a:lnTo>
                    <a:pt x="1497" y="2129"/>
                  </a:lnTo>
                  <a:lnTo>
                    <a:pt x="1539" y="3014"/>
                  </a:lnTo>
                  <a:lnTo>
                    <a:pt x="1686" y="3014"/>
                  </a:lnTo>
                  <a:lnTo>
                    <a:pt x="1792" y="4827"/>
                  </a:lnTo>
                  <a:cubicBezTo>
                    <a:pt x="1792" y="4827"/>
                    <a:pt x="0" y="5775"/>
                    <a:pt x="0" y="7398"/>
                  </a:cubicBezTo>
                  <a:lnTo>
                    <a:pt x="169" y="16924"/>
                  </a:lnTo>
                  <a:lnTo>
                    <a:pt x="5501" y="16924"/>
                  </a:lnTo>
                  <a:lnTo>
                    <a:pt x="5501" y="15112"/>
                  </a:lnTo>
                  <a:lnTo>
                    <a:pt x="5501" y="9569"/>
                  </a:lnTo>
                  <a:lnTo>
                    <a:pt x="5501" y="7124"/>
                  </a:lnTo>
                  <a:cubicBezTo>
                    <a:pt x="5501" y="7124"/>
                    <a:pt x="4995" y="5375"/>
                    <a:pt x="3499" y="48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 flipH="1">
              <a:off x="607486" y="3077610"/>
              <a:ext cx="82003" cy="124027"/>
            </a:xfrm>
            <a:custGeom>
              <a:avLst/>
              <a:gdLst/>
              <a:ahLst/>
              <a:cxnLst/>
              <a:rect l="l" t="t" r="r" b="b"/>
              <a:pathLst>
                <a:path w="1645" h="2488" extrusionOk="0">
                  <a:moveTo>
                    <a:pt x="84" y="2488"/>
                  </a:moveTo>
                  <a:lnTo>
                    <a:pt x="0" y="1"/>
                  </a:lnTo>
                  <a:lnTo>
                    <a:pt x="1644" y="1"/>
                  </a:lnTo>
                  <a:lnTo>
                    <a:pt x="1539" y="23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 flipH="1">
              <a:off x="498262" y="3335029"/>
              <a:ext cx="294215" cy="648299"/>
            </a:xfrm>
            <a:custGeom>
              <a:avLst/>
              <a:gdLst/>
              <a:ahLst/>
              <a:cxnLst/>
              <a:rect l="l" t="t" r="r" b="b"/>
              <a:pathLst>
                <a:path w="5902" h="13005" extrusionOk="0">
                  <a:moveTo>
                    <a:pt x="190" y="13004"/>
                  </a:moveTo>
                  <a:lnTo>
                    <a:pt x="5902" y="13004"/>
                  </a:lnTo>
                  <a:lnTo>
                    <a:pt x="5902" y="2488"/>
                  </a:lnTo>
                  <a:cubicBezTo>
                    <a:pt x="5902" y="2488"/>
                    <a:pt x="5375" y="591"/>
                    <a:pt x="3773" y="1"/>
                  </a:cubicBezTo>
                  <a:lnTo>
                    <a:pt x="1919" y="1"/>
                  </a:lnTo>
                  <a:cubicBezTo>
                    <a:pt x="1919" y="1"/>
                    <a:pt x="1" y="1033"/>
                    <a:pt x="1" y="2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 flipH="1">
              <a:off x="591733" y="3191115"/>
              <a:ext cx="113558" cy="143967"/>
            </a:xfrm>
            <a:custGeom>
              <a:avLst/>
              <a:gdLst/>
              <a:ahLst/>
              <a:cxnLst/>
              <a:rect l="l" t="t" r="r" b="b"/>
              <a:pathLst>
                <a:path w="2278" h="2888" extrusionOk="0">
                  <a:moveTo>
                    <a:pt x="170" y="2888"/>
                  </a:moveTo>
                  <a:lnTo>
                    <a:pt x="1" y="148"/>
                  </a:lnTo>
                  <a:lnTo>
                    <a:pt x="2277" y="0"/>
                  </a:lnTo>
                  <a:lnTo>
                    <a:pt x="2024" y="28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 flipH="1">
              <a:off x="587545" y="3185831"/>
              <a:ext cx="125074" cy="53639"/>
            </a:xfrm>
            <a:custGeom>
              <a:avLst/>
              <a:gdLst/>
              <a:ahLst/>
              <a:cxnLst/>
              <a:rect l="l" t="t" r="r" b="b"/>
              <a:pathLst>
                <a:path w="2509" h="1076" extrusionOk="0">
                  <a:moveTo>
                    <a:pt x="0" y="106"/>
                  </a:moveTo>
                  <a:lnTo>
                    <a:pt x="2508" y="1"/>
                  </a:lnTo>
                  <a:lnTo>
                    <a:pt x="2508" y="1076"/>
                  </a:lnTo>
                  <a:lnTo>
                    <a:pt x="64" y="10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 flipH="1">
              <a:off x="682109" y="3354969"/>
              <a:ext cx="98803" cy="607323"/>
            </a:xfrm>
            <a:custGeom>
              <a:avLst/>
              <a:gdLst/>
              <a:ahLst/>
              <a:cxnLst/>
              <a:rect l="l" t="t" r="r" b="b"/>
              <a:pathLst>
                <a:path w="1982" h="12183" extrusionOk="0">
                  <a:moveTo>
                    <a:pt x="1708" y="1"/>
                  </a:moveTo>
                  <a:cubicBezTo>
                    <a:pt x="1476" y="43"/>
                    <a:pt x="359" y="970"/>
                    <a:pt x="190" y="1750"/>
                  </a:cubicBezTo>
                  <a:cubicBezTo>
                    <a:pt x="0" y="2530"/>
                    <a:pt x="127" y="11319"/>
                    <a:pt x="464" y="11740"/>
                  </a:cubicBezTo>
                  <a:cubicBezTo>
                    <a:pt x="780" y="12183"/>
                    <a:pt x="1455" y="12035"/>
                    <a:pt x="1708" y="11551"/>
                  </a:cubicBezTo>
                  <a:cubicBezTo>
                    <a:pt x="1982" y="11066"/>
                    <a:pt x="1244" y="2762"/>
                    <a:pt x="1370" y="1898"/>
                  </a:cubicBezTo>
                  <a:cubicBezTo>
                    <a:pt x="1476" y="1034"/>
                    <a:pt x="1855" y="1"/>
                    <a:pt x="1708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 flipH="1">
              <a:off x="498263" y="3589258"/>
              <a:ext cx="253238" cy="305830"/>
            </a:xfrm>
            <a:custGeom>
              <a:avLst/>
              <a:gdLst/>
              <a:ahLst/>
              <a:cxnLst/>
              <a:rect l="l" t="t" r="r" b="b"/>
              <a:pathLst>
                <a:path w="5080" h="6135" extrusionOk="0">
                  <a:moveTo>
                    <a:pt x="1" y="1"/>
                  </a:moveTo>
                  <a:lnTo>
                    <a:pt x="5080" y="1"/>
                  </a:lnTo>
                  <a:lnTo>
                    <a:pt x="5080" y="5944"/>
                  </a:lnTo>
                  <a:lnTo>
                    <a:pt x="232" y="61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 flipH="1">
              <a:off x="529772" y="3680681"/>
              <a:ext cx="89331" cy="110368"/>
            </a:xfrm>
            <a:custGeom>
              <a:avLst/>
              <a:gdLst/>
              <a:ahLst/>
              <a:cxnLst/>
              <a:rect l="l" t="t" r="r" b="b"/>
              <a:pathLst>
                <a:path w="1792" h="2214" extrusionOk="0">
                  <a:moveTo>
                    <a:pt x="1539" y="1413"/>
                  </a:moveTo>
                  <a:cubicBezTo>
                    <a:pt x="1286" y="1940"/>
                    <a:pt x="801" y="2214"/>
                    <a:pt x="443" y="2045"/>
                  </a:cubicBezTo>
                  <a:cubicBezTo>
                    <a:pt x="106" y="1897"/>
                    <a:pt x="0" y="1328"/>
                    <a:pt x="253" y="801"/>
                  </a:cubicBezTo>
                  <a:cubicBezTo>
                    <a:pt x="506" y="275"/>
                    <a:pt x="991" y="1"/>
                    <a:pt x="1349" y="169"/>
                  </a:cubicBezTo>
                  <a:cubicBezTo>
                    <a:pt x="1707" y="317"/>
                    <a:pt x="1792" y="886"/>
                    <a:pt x="1539" y="1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 flipH="1">
              <a:off x="594924" y="3750021"/>
              <a:ext cx="99850" cy="103040"/>
            </a:xfrm>
            <a:custGeom>
              <a:avLst/>
              <a:gdLst/>
              <a:ahLst/>
              <a:cxnLst/>
              <a:rect l="l" t="t" r="r" b="b"/>
              <a:pathLst>
                <a:path w="2003" h="2067" extrusionOk="0">
                  <a:moveTo>
                    <a:pt x="1518" y="549"/>
                  </a:moveTo>
                  <a:cubicBezTo>
                    <a:pt x="1898" y="970"/>
                    <a:pt x="2003" y="1539"/>
                    <a:pt x="1708" y="1813"/>
                  </a:cubicBezTo>
                  <a:cubicBezTo>
                    <a:pt x="1413" y="2066"/>
                    <a:pt x="865" y="1940"/>
                    <a:pt x="464" y="1518"/>
                  </a:cubicBezTo>
                  <a:cubicBezTo>
                    <a:pt x="85" y="1097"/>
                    <a:pt x="1" y="527"/>
                    <a:pt x="275" y="275"/>
                  </a:cubicBezTo>
                  <a:cubicBezTo>
                    <a:pt x="570" y="1"/>
                    <a:pt x="1118" y="127"/>
                    <a:pt x="1518" y="5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9"/>
          <p:cNvGrpSpPr/>
          <p:nvPr/>
        </p:nvGrpSpPr>
        <p:grpSpPr>
          <a:xfrm>
            <a:off x="8054604" y="3017517"/>
            <a:ext cx="907813" cy="998147"/>
            <a:chOff x="8054604" y="3017517"/>
            <a:chExt cx="907813" cy="998147"/>
          </a:xfrm>
        </p:grpSpPr>
        <p:sp>
          <p:nvSpPr>
            <p:cNvPr id="1464" name="Google Shape;1464;p9"/>
            <p:cNvSpPr/>
            <p:nvPr/>
          </p:nvSpPr>
          <p:spPr>
            <a:xfrm>
              <a:off x="8271047" y="3017517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8363516" y="3211878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8383456" y="3434602"/>
              <a:ext cx="132451" cy="145064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8396068" y="3604836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8293080" y="3661564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8372938" y="3294876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8254248" y="3360029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8272094" y="3538637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8251058" y="3130973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8310976" y="3102609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8054604" y="3687835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8054604" y="3687835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8284706" y="3328524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8333009" y="3391533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8220600" y="3261278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8202754" y="3362122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8237399" y="3515507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8461220" y="3122598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8486394" y="3353698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8469595" y="3522885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8365610" y="3554389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8500052" y="3213971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8372938" y="3253900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8358233" y="3444074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8410773" y="3029082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8482206" y="3019611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8259482" y="3129926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8313070" y="3344276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8342480" y="3511320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8220600" y="3548058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8286799" y="3205597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8175437" y="3275983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8203801" y="3453545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8164919" y="3162527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8198567" y="3017517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8405539" y="3141491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8320397" y="3354745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8290987" y="3522885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8405539" y="3559623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8346668" y="3217162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8467501" y="3287548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8430713" y="3464013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8464360" y="3174042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8413914" y="3029082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508;p9"/>
          <p:cNvGrpSpPr/>
          <p:nvPr/>
        </p:nvGrpSpPr>
        <p:grpSpPr>
          <a:xfrm>
            <a:off x="5590825" y="3754940"/>
            <a:ext cx="478054" cy="293168"/>
            <a:chOff x="5590825" y="3754940"/>
            <a:chExt cx="478054" cy="293168"/>
          </a:xfrm>
        </p:grpSpPr>
        <p:sp>
          <p:nvSpPr>
            <p:cNvPr id="1509" name="Google Shape;1509;p9"/>
            <p:cNvSpPr/>
            <p:nvPr/>
          </p:nvSpPr>
          <p:spPr>
            <a:xfrm>
              <a:off x="5590825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337" y="1"/>
                  </a:moveTo>
                  <a:lnTo>
                    <a:pt x="675" y="781"/>
                  </a:lnTo>
                  <a:cubicBezTo>
                    <a:pt x="675" y="781"/>
                    <a:pt x="42" y="3626"/>
                    <a:pt x="0" y="5586"/>
                  </a:cubicBezTo>
                  <a:lnTo>
                    <a:pt x="2044" y="5586"/>
                  </a:lnTo>
                  <a:lnTo>
                    <a:pt x="2044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5692716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8" y="1"/>
                  </a:moveTo>
                  <a:lnTo>
                    <a:pt x="1370" y="781"/>
                  </a:lnTo>
                  <a:cubicBezTo>
                    <a:pt x="1370" y="781"/>
                    <a:pt x="2003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5607624" y="3754940"/>
              <a:ext cx="170238" cy="14756"/>
            </a:xfrm>
            <a:custGeom>
              <a:avLst/>
              <a:gdLst/>
              <a:ahLst/>
              <a:cxnLst/>
              <a:rect l="l" t="t" r="r" b="b"/>
              <a:pathLst>
                <a:path w="3415" h="296" extrusionOk="0">
                  <a:moveTo>
                    <a:pt x="0" y="296"/>
                  </a:moveTo>
                  <a:lnTo>
                    <a:pt x="3415" y="296"/>
                  </a:lnTo>
                  <a:cubicBezTo>
                    <a:pt x="341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5607624" y="3769645"/>
              <a:ext cx="170238" cy="48404"/>
            </a:xfrm>
            <a:custGeom>
              <a:avLst/>
              <a:gdLst/>
              <a:ahLst/>
              <a:cxnLst/>
              <a:rect l="l" t="t" r="r" b="b"/>
              <a:pathLst>
                <a:path w="3415" h="971" extrusionOk="0">
                  <a:moveTo>
                    <a:pt x="338" y="781"/>
                  </a:moveTo>
                  <a:cubicBezTo>
                    <a:pt x="338" y="781"/>
                    <a:pt x="2529" y="970"/>
                    <a:pt x="3077" y="781"/>
                  </a:cubicBezTo>
                  <a:lnTo>
                    <a:pt x="341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5590825" y="4024971"/>
              <a:ext cx="203837" cy="23130"/>
            </a:xfrm>
            <a:custGeom>
              <a:avLst/>
              <a:gdLst/>
              <a:ahLst/>
              <a:cxnLst/>
              <a:rect l="l" t="t" r="r" b="b"/>
              <a:pathLst>
                <a:path w="4089" h="464" extrusionOk="0">
                  <a:moveTo>
                    <a:pt x="21" y="0"/>
                  </a:moveTo>
                  <a:cubicBezTo>
                    <a:pt x="21" y="0"/>
                    <a:pt x="632" y="359"/>
                    <a:pt x="2044" y="359"/>
                  </a:cubicBezTo>
                  <a:cubicBezTo>
                    <a:pt x="3457" y="359"/>
                    <a:pt x="4068" y="0"/>
                    <a:pt x="4068" y="0"/>
                  </a:cubicBezTo>
                  <a:lnTo>
                    <a:pt x="4089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5863946" y="3769645"/>
              <a:ext cx="103040" cy="278462"/>
            </a:xfrm>
            <a:custGeom>
              <a:avLst/>
              <a:gdLst/>
              <a:ahLst/>
              <a:cxnLst/>
              <a:rect l="l" t="t" r="r" b="b"/>
              <a:pathLst>
                <a:path w="2067" h="5586" extrusionOk="0">
                  <a:moveTo>
                    <a:pt x="338" y="1"/>
                  </a:moveTo>
                  <a:lnTo>
                    <a:pt x="696" y="781"/>
                  </a:lnTo>
                  <a:cubicBezTo>
                    <a:pt x="696" y="781"/>
                    <a:pt x="64" y="3626"/>
                    <a:pt x="1" y="5586"/>
                  </a:cubicBezTo>
                  <a:lnTo>
                    <a:pt x="2066" y="5586"/>
                  </a:lnTo>
                  <a:lnTo>
                    <a:pt x="2066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5966934" y="3769645"/>
              <a:ext cx="101943" cy="278462"/>
            </a:xfrm>
            <a:custGeom>
              <a:avLst/>
              <a:gdLst/>
              <a:ahLst/>
              <a:cxnLst/>
              <a:rect l="l" t="t" r="r" b="b"/>
              <a:pathLst>
                <a:path w="2045" h="5586" extrusionOk="0">
                  <a:moveTo>
                    <a:pt x="1707" y="1"/>
                  </a:moveTo>
                  <a:lnTo>
                    <a:pt x="1370" y="781"/>
                  </a:lnTo>
                  <a:cubicBezTo>
                    <a:pt x="1370" y="781"/>
                    <a:pt x="1981" y="3626"/>
                    <a:pt x="2045" y="5586"/>
                  </a:cubicBezTo>
                  <a:lnTo>
                    <a:pt x="0" y="5586"/>
                  </a:lnTo>
                  <a:lnTo>
                    <a:pt x="0" y="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5880795" y="3754940"/>
              <a:ext cx="171285" cy="14756"/>
            </a:xfrm>
            <a:custGeom>
              <a:avLst/>
              <a:gdLst/>
              <a:ahLst/>
              <a:cxnLst/>
              <a:rect l="l" t="t" r="r" b="b"/>
              <a:pathLst>
                <a:path w="3436" h="296" extrusionOk="0">
                  <a:moveTo>
                    <a:pt x="0" y="296"/>
                  </a:moveTo>
                  <a:lnTo>
                    <a:pt x="3435" y="296"/>
                  </a:lnTo>
                  <a:cubicBezTo>
                    <a:pt x="3435" y="296"/>
                    <a:pt x="1412" y="1"/>
                    <a:pt x="0" y="2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5880795" y="3769645"/>
              <a:ext cx="171285" cy="48404"/>
            </a:xfrm>
            <a:custGeom>
              <a:avLst/>
              <a:gdLst/>
              <a:ahLst/>
              <a:cxnLst/>
              <a:rect l="l" t="t" r="r" b="b"/>
              <a:pathLst>
                <a:path w="3436" h="971" extrusionOk="0">
                  <a:moveTo>
                    <a:pt x="358" y="781"/>
                  </a:moveTo>
                  <a:cubicBezTo>
                    <a:pt x="358" y="781"/>
                    <a:pt x="2550" y="970"/>
                    <a:pt x="3098" y="781"/>
                  </a:cubicBezTo>
                  <a:lnTo>
                    <a:pt x="343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5863946" y="4024971"/>
              <a:ext cx="204933" cy="23130"/>
            </a:xfrm>
            <a:custGeom>
              <a:avLst/>
              <a:gdLst/>
              <a:ahLst/>
              <a:cxnLst/>
              <a:rect l="l" t="t" r="r" b="b"/>
              <a:pathLst>
                <a:path w="4111" h="464" extrusionOk="0">
                  <a:moveTo>
                    <a:pt x="43" y="0"/>
                  </a:moveTo>
                  <a:cubicBezTo>
                    <a:pt x="43" y="0"/>
                    <a:pt x="633" y="359"/>
                    <a:pt x="2066" y="359"/>
                  </a:cubicBezTo>
                  <a:cubicBezTo>
                    <a:pt x="3478" y="359"/>
                    <a:pt x="4069" y="0"/>
                    <a:pt x="4069" y="0"/>
                  </a:cubicBezTo>
                  <a:lnTo>
                    <a:pt x="4111" y="464"/>
                  </a:lnTo>
                  <a:lnTo>
                    <a:pt x="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9"/>
          <p:cNvGrpSpPr/>
          <p:nvPr/>
        </p:nvGrpSpPr>
        <p:grpSpPr>
          <a:xfrm>
            <a:off x="6450591" y="3329216"/>
            <a:ext cx="790122" cy="256428"/>
            <a:chOff x="6450591" y="3329216"/>
            <a:chExt cx="790122" cy="256428"/>
          </a:xfrm>
        </p:grpSpPr>
        <p:sp>
          <p:nvSpPr>
            <p:cNvPr id="1520" name="Google Shape;1520;p9"/>
            <p:cNvSpPr/>
            <p:nvPr/>
          </p:nvSpPr>
          <p:spPr>
            <a:xfrm>
              <a:off x="6473671" y="3329216"/>
              <a:ext cx="767042" cy="256428"/>
            </a:xfrm>
            <a:custGeom>
              <a:avLst/>
              <a:gdLst/>
              <a:ahLst/>
              <a:cxnLst/>
              <a:rect l="l" t="t" r="r" b="b"/>
              <a:pathLst>
                <a:path w="15387" h="5144" extrusionOk="0">
                  <a:moveTo>
                    <a:pt x="212" y="5101"/>
                  </a:moveTo>
                  <a:lnTo>
                    <a:pt x="1" y="148"/>
                  </a:lnTo>
                  <a:lnTo>
                    <a:pt x="15344" y="1"/>
                  </a:lnTo>
                  <a:lnTo>
                    <a:pt x="15386" y="51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6450591" y="3336593"/>
              <a:ext cx="33649" cy="249051"/>
            </a:xfrm>
            <a:custGeom>
              <a:avLst/>
              <a:gdLst/>
              <a:ahLst/>
              <a:cxnLst/>
              <a:rect l="l" t="t" r="r" b="b"/>
              <a:pathLst>
                <a:path w="675" h="4996" extrusionOk="0">
                  <a:moveTo>
                    <a:pt x="464" y="0"/>
                  </a:moveTo>
                  <a:lnTo>
                    <a:pt x="0" y="169"/>
                  </a:lnTo>
                  <a:lnTo>
                    <a:pt x="232" y="4995"/>
                  </a:lnTo>
                  <a:lnTo>
                    <a:pt x="675" y="49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6551435" y="3370191"/>
              <a:ext cx="175522" cy="175522"/>
            </a:xfrm>
            <a:custGeom>
              <a:avLst/>
              <a:gdLst/>
              <a:ahLst/>
              <a:cxnLst/>
              <a:rect l="l" t="t" r="r" b="b"/>
              <a:pathLst>
                <a:path w="3521" h="3521" extrusionOk="0">
                  <a:moveTo>
                    <a:pt x="3520" y="1750"/>
                  </a:moveTo>
                  <a:cubicBezTo>
                    <a:pt x="3520" y="2719"/>
                    <a:pt x="2740" y="3520"/>
                    <a:pt x="1771" y="3520"/>
                  </a:cubicBezTo>
                  <a:cubicBezTo>
                    <a:pt x="780" y="3520"/>
                    <a:pt x="0" y="2719"/>
                    <a:pt x="0" y="1750"/>
                  </a:cubicBezTo>
                  <a:cubicBezTo>
                    <a:pt x="0" y="780"/>
                    <a:pt x="780" y="1"/>
                    <a:pt x="1771" y="1"/>
                  </a:cubicBezTo>
                  <a:cubicBezTo>
                    <a:pt x="2740" y="1"/>
                    <a:pt x="3520" y="780"/>
                    <a:pt x="352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551435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0" y="2550"/>
                    <a:pt x="0" y="1644"/>
                  </a:cubicBezTo>
                  <a:cubicBezTo>
                    <a:pt x="0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779393" y="33701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500" y="1750"/>
                  </a:moveTo>
                  <a:cubicBezTo>
                    <a:pt x="3500" y="2719"/>
                    <a:pt x="2720" y="3520"/>
                    <a:pt x="1750" y="3520"/>
                  </a:cubicBezTo>
                  <a:cubicBezTo>
                    <a:pt x="781" y="3520"/>
                    <a:pt x="1" y="2719"/>
                    <a:pt x="1" y="1750"/>
                  </a:cubicBezTo>
                  <a:cubicBezTo>
                    <a:pt x="1" y="780"/>
                    <a:pt x="781" y="1"/>
                    <a:pt x="1750" y="1"/>
                  </a:cubicBezTo>
                  <a:cubicBezTo>
                    <a:pt x="2720" y="1"/>
                    <a:pt x="3500" y="780"/>
                    <a:pt x="3500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6779393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9" y="1644"/>
                  </a:moveTo>
                  <a:cubicBezTo>
                    <a:pt x="3289" y="2550"/>
                    <a:pt x="2551" y="3288"/>
                    <a:pt x="1645" y="3288"/>
                  </a:cubicBezTo>
                  <a:cubicBezTo>
                    <a:pt x="739" y="3288"/>
                    <a:pt x="1" y="2550"/>
                    <a:pt x="1" y="1644"/>
                  </a:cubicBezTo>
                  <a:cubicBezTo>
                    <a:pt x="1" y="738"/>
                    <a:pt x="739" y="0"/>
                    <a:pt x="1645" y="0"/>
                  </a:cubicBezTo>
                  <a:cubicBezTo>
                    <a:pt x="2551" y="0"/>
                    <a:pt x="3289" y="738"/>
                    <a:pt x="3289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7008448" y="3370191"/>
              <a:ext cx="174475" cy="175522"/>
            </a:xfrm>
            <a:custGeom>
              <a:avLst/>
              <a:gdLst/>
              <a:ahLst/>
              <a:cxnLst/>
              <a:rect l="l" t="t" r="r" b="b"/>
              <a:pathLst>
                <a:path w="3500" h="3521" extrusionOk="0">
                  <a:moveTo>
                    <a:pt x="3499" y="1750"/>
                  </a:moveTo>
                  <a:cubicBezTo>
                    <a:pt x="3499" y="2719"/>
                    <a:pt x="2719" y="3520"/>
                    <a:pt x="1750" y="3520"/>
                  </a:cubicBezTo>
                  <a:cubicBezTo>
                    <a:pt x="780" y="3520"/>
                    <a:pt x="1" y="2719"/>
                    <a:pt x="1" y="1750"/>
                  </a:cubicBezTo>
                  <a:cubicBezTo>
                    <a:pt x="1" y="780"/>
                    <a:pt x="780" y="1"/>
                    <a:pt x="1750" y="1"/>
                  </a:cubicBezTo>
                  <a:cubicBezTo>
                    <a:pt x="2719" y="1"/>
                    <a:pt x="3499" y="780"/>
                    <a:pt x="3499" y="17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7008448" y="3377569"/>
              <a:ext cx="163957" cy="163907"/>
            </a:xfrm>
            <a:custGeom>
              <a:avLst/>
              <a:gdLst/>
              <a:ahLst/>
              <a:cxnLst/>
              <a:rect l="l" t="t" r="r" b="b"/>
              <a:pathLst>
                <a:path w="3289" h="3288" extrusionOk="0">
                  <a:moveTo>
                    <a:pt x="3288" y="1644"/>
                  </a:moveTo>
                  <a:cubicBezTo>
                    <a:pt x="3288" y="2550"/>
                    <a:pt x="2551" y="3288"/>
                    <a:pt x="1644" y="3288"/>
                  </a:cubicBezTo>
                  <a:cubicBezTo>
                    <a:pt x="738" y="3288"/>
                    <a:pt x="1" y="2550"/>
                    <a:pt x="1" y="1644"/>
                  </a:cubicBezTo>
                  <a:cubicBezTo>
                    <a:pt x="1" y="738"/>
                    <a:pt x="738" y="0"/>
                    <a:pt x="1644" y="0"/>
                  </a:cubicBezTo>
                  <a:cubicBezTo>
                    <a:pt x="2551" y="0"/>
                    <a:pt x="3288" y="738"/>
                    <a:pt x="3288" y="16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6629199" y="3412214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54"/>
                  </a:moveTo>
                  <a:cubicBezTo>
                    <a:pt x="485" y="380"/>
                    <a:pt x="379" y="485"/>
                    <a:pt x="232" y="485"/>
                  </a:cubicBezTo>
                  <a:cubicBezTo>
                    <a:pt x="105" y="485"/>
                    <a:pt x="0" y="380"/>
                    <a:pt x="0" y="254"/>
                  </a:cubicBezTo>
                  <a:cubicBezTo>
                    <a:pt x="0" y="127"/>
                    <a:pt x="105" y="1"/>
                    <a:pt x="232" y="1"/>
                  </a:cubicBezTo>
                  <a:cubicBezTo>
                    <a:pt x="379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6629199" y="3485741"/>
              <a:ext cx="24177" cy="24227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485" y="233"/>
                  </a:moveTo>
                  <a:cubicBezTo>
                    <a:pt x="485" y="380"/>
                    <a:pt x="379" y="486"/>
                    <a:pt x="232" y="486"/>
                  </a:cubicBezTo>
                  <a:cubicBezTo>
                    <a:pt x="105" y="486"/>
                    <a:pt x="0" y="380"/>
                    <a:pt x="0" y="233"/>
                  </a:cubicBezTo>
                  <a:cubicBezTo>
                    <a:pt x="0" y="106"/>
                    <a:pt x="105" y="1"/>
                    <a:pt x="232" y="1"/>
                  </a:cubicBezTo>
                  <a:cubicBezTo>
                    <a:pt x="379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6855063" y="3412214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54"/>
                  </a:moveTo>
                  <a:cubicBezTo>
                    <a:pt x="485" y="380"/>
                    <a:pt x="380" y="485"/>
                    <a:pt x="253" y="485"/>
                  </a:cubicBezTo>
                  <a:cubicBezTo>
                    <a:pt x="127" y="485"/>
                    <a:pt x="0" y="380"/>
                    <a:pt x="0" y="254"/>
                  </a:cubicBezTo>
                  <a:cubicBezTo>
                    <a:pt x="0" y="127"/>
                    <a:pt x="127" y="1"/>
                    <a:pt x="253" y="1"/>
                  </a:cubicBezTo>
                  <a:cubicBezTo>
                    <a:pt x="380" y="1"/>
                    <a:pt x="485" y="127"/>
                    <a:pt x="485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6855063" y="3485741"/>
              <a:ext cx="24227" cy="24227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485" y="233"/>
                  </a:moveTo>
                  <a:cubicBezTo>
                    <a:pt x="485" y="380"/>
                    <a:pt x="380" y="486"/>
                    <a:pt x="253" y="486"/>
                  </a:cubicBezTo>
                  <a:cubicBezTo>
                    <a:pt x="127" y="486"/>
                    <a:pt x="0" y="380"/>
                    <a:pt x="0" y="233"/>
                  </a:cubicBezTo>
                  <a:cubicBezTo>
                    <a:pt x="0" y="106"/>
                    <a:pt x="127" y="1"/>
                    <a:pt x="253" y="1"/>
                  </a:cubicBezTo>
                  <a:cubicBezTo>
                    <a:pt x="380" y="1"/>
                    <a:pt x="485" y="106"/>
                    <a:pt x="485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7090399" y="3412214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54"/>
                  </a:moveTo>
                  <a:cubicBezTo>
                    <a:pt x="464" y="380"/>
                    <a:pt x="359" y="485"/>
                    <a:pt x="232" y="485"/>
                  </a:cubicBezTo>
                  <a:cubicBezTo>
                    <a:pt x="106" y="485"/>
                    <a:pt x="0" y="380"/>
                    <a:pt x="0" y="254"/>
                  </a:cubicBezTo>
                  <a:cubicBezTo>
                    <a:pt x="0" y="127"/>
                    <a:pt x="106" y="1"/>
                    <a:pt x="232" y="1"/>
                  </a:cubicBezTo>
                  <a:cubicBezTo>
                    <a:pt x="359" y="1"/>
                    <a:pt x="464" y="127"/>
                    <a:pt x="464" y="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7090399" y="3485741"/>
              <a:ext cx="23180" cy="24227"/>
            </a:xfrm>
            <a:custGeom>
              <a:avLst/>
              <a:gdLst/>
              <a:ahLst/>
              <a:cxnLst/>
              <a:rect l="l" t="t" r="r" b="b"/>
              <a:pathLst>
                <a:path w="465" h="486" extrusionOk="0">
                  <a:moveTo>
                    <a:pt x="464" y="233"/>
                  </a:moveTo>
                  <a:cubicBezTo>
                    <a:pt x="464" y="380"/>
                    <a:pt x="359" y="486"/>
                    <a:pt x="232" y="486"/>
                  </a:cubicBezTo>
                  <a:cubicBezTo>
                    <a:pt x="106" y="486"/>
                    <a:pt x="0" y="380"/>
                    <a:pt x="0" y="233"/>
                  </a:cubicBezTo>
                  <a:cubicBezTo>
                    <a:pt x="0" y="106"/>
                    <a:pt x="106" y="1"/>
                    <a:pt x="232" y="1"/>
                  </a:cubicBezTo>
                  <a:cubicBezTo>
                    <a:pt x="359" y="1"/>
                    <a:pt x="464" y="106"/>
                    <a:pt x="464" y="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9"/>
          <p:cNvGrpSpPr/>
          <p:nvPr/>
        </p:nvGrpSpPr>
        <p:grpSpPr>
          <a:xfrm>
            <a:off x="-444443" y="3609248"/>
            <a:ext cx="10005116" cy="2220057"/>
            <a:chOff x="-444443" y="3609248"/>
            <a:chExt cx="10005116" cy="2220057"/>
          </a:xfrm>
        </p:grpSpPr>
        <p:sp>
          <p:nvSpPr>
            <p:cNvPr id="1535" name="Google Shape;1535;p9"/>
            <p:cNvSpPr/>
            <p:nvPr/>
          </p:nvSpPr>
          <p:spPr>
            <a:xfrm>
              <a:off x="2408023" y="5367720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341896" y="5548732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341896" y="5548732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1909797" y="5446362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1820682" y="4182858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3403976" y="41828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5579772" y="41828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3436527" y="5293391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3426009" y="44696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2041312" y="4572676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2041312" y="4572676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2041312" y="4593663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5741581" y="42921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5748958" y="42921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5741581" y="4313163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3558407" y="45989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3558407" y="45989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3558407" y="46178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3558407" y="5411034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3558407" y="5411034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3558407" y="5429977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3558407" y="42511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3558407" y="42511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3558407" y="42700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1820682" y="4182858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4468246" y="45317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4468246" y="45033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5629172" y="42753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5629172" y="42459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4468246" y="41997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1814401" y="4038945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4468246" y="41713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4468246" y="5336460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4468246" y="5307049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3274718" y="4564252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274718" y="4535888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2072817" y="4038945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2504656" y="4039991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2736801" y="4038945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2977421" y="4039991"/>
              <a:ext cx="145014" cy="142920"/>
            </a:xfrm>
            <a:custGeom>
              <a:avLst/>
              <a:gdLst/>
              <a:ahLst/>
              <a:cxnLst/>
              <a:rect l="l" t="t" r="r" b="b"/>
              <a:pathLst>
                <a:path w="2909" h="2867" extrusionOk="0">
                  <a:moveTo>
                    <a:pt x="0" y="2867"/>
                  </a:moveTo>
                  <a:lnTo>
                    <a:pt x="2255" y="22"/>
                  </a:lnTo>
                  <a:lnTo>
                    <a:pt x="2909" y="1"/>
                  </a:lnTo>
                  <a:lnTo>
                    <a:pt x="970" y="2867"/>
                  </a:lnTo>
                  <a:close/>
                </a:path>
              </a:pathLst>
            </a:custGeom>
            <a:solidFill>
              <a:srgbClr val="CF6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4003855" y="40420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5076549" y="40441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5175300" y="40441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5888684" y="40420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5980057" y="40452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3025724" y="4038945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3558407" y="40452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6118736" y="40463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5481022" y="40420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5386459" y="40463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1933091" y="4042085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FF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1814401" y="4039807"/>
              <a:ext cx="1591760" cy="316248"/>
            </a:xfrm>
            <a:custGeom>
              <a:avLst/>
              <a:gdLst/>
              <a:ahLst/>
              <a:cxnLst/>
              <a:rect l="l" t="t" r="r" b="b"/>
              <a:pathLst>
                <a:path w="31931" h="6344" extrusionOk="0">
                  <a:moveTo>
                    <a:pt x="0" y="126"/>
                  </a:moveTo>
                  <a:lnTo>
                    <a:pt x="253" y="6112"/>
                  </a:lnTo>
                  <a:lnTo>
                    <a:pt x="31930" y="6344"/>
                  </a:lnTo>
                  <a:lnTo>
                    <a:pt x="31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1827013" y="4337340"/>
              <a:ext cx="1579148" cy="73579"/>
            </a:xfrm>
            <a:custGeom>
              <a:avLst/>
              <a:gdLst/>
              <a:ahLst/>
              <a:cxnLst/>
              <a:rect l="l" t="t" r="r" b="b"/>
              <a:pathLst>
                <a:path w="31678" h="1476" extrusionOk="0">
                  <a:moveTo>
                    <a:pt x="63" y="1475"/>
                  </a:moveTo>
                  <a:lnTo>
                    <a:pt x="31656" y="1180"/>
                  </a:lnTo>
                  <a:lnTo>
                    <a:pt x="31677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2618111" y="360924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2677980" y="360924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6445494" y="41681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8206350" y="41681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6445494" y="40147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8252559" y="40147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7628504" y="41734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940342" y="41734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949814" y="49908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8298769" y="41692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6530586" y="42847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533776" y="42847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6530586" y="42921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7740912" y="42847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7744053" y="42847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7740912" y="42931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7031765" y="42721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7040139" y="48752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7028575" y="42721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7028575" y="42795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7038046" y="51336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7035952" y="51336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7035952" y="51368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6848920" y="42322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6833168" y="42186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6793239" y="42112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7216654" y="42070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7199855" y="41933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9"/>
            <p:cNvSpPr/>
            <p:nvPr/>
          </p:nvSpPr>
          <p:spPr>
            <a:xfrm>
              <a:off x="7159926" y="41860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9"/>
            <p:cNvSpPr/>
            <p:nvPr/>
          </p:nvSpPr>
          <p:spPr>
            <a:xfrm>
              <a:off x="7214560" y="50328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9"/>
            <p:cNvSpPr/>
            <p:nvPr/>
          </p:nvSpPr>
          <p:spPr>
            <a:xfrm>
              <a:off x="7197761" y="50191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9"/>
            <p:cNvSpPr/>
            <p:nvPr/>
          </p:nvSpPr>
          <p:spPr>
            <a:xfrm>
              <a:off x="7157832" y="50117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9"/>
            <p:cNvSpPr/>
            <p:nvPr/>
          </p:nvSpPr>
          <p:spPr>
            <a:xfrm>
              <a:off x="7683138" y="42175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9"/>
            <p:cNvSpPr/>
            <p:nvPr/>
          </p:nvSpPr>
          <p:spPr>
            <a:xfrm>
              <a:off x="7666339" y="42038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9"/>
            <p:cNvSpPr/>
            <p:nvPr/>
          </p:nvSpPr>
          <p:spPr>
            <a:xfrm>
              <a:off x="7626410" y="41965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9"/>
            <p:cNvSpPr/>
            <p:nvPr/>
          </p:nvSpPr>
          <p:spPr>
            <a:xfrm>
              <a:off x="7040139" y="40337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9"/>
            <p:cNvSpPr/>
            <p:nvPr/>
          </p:nvSpPr>
          <p:spPr>
            <a:xfrm>
              <a:off x="7179865" y="40305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9"/>
            <p:cNvSpPr/>
            <p:nvPr/>
          </p:nvSpPr>
          <p:spPr>
            <a:xfrm>
              <a:off x="7842803" y="40210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9"/>
            <p:cNvSpPr/>
            <p:nvPr/>
          </p:nvSpPr>
          <p:spPr>
            <a:xfrm>
              <a:off x="8019317" y="40210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9"/>
            <p:cNvSpPr/>
            <p:nvPr/>
          </p:nvSpPr>
          <p:spPr>
            <a:xfrm>
              <a:off x="8387051" y="40147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8585599" y="40210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8677021" y="40210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9138221" y="40305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9319970" y="40358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7216654" y="40305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6544245" y="40410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6636714" y="40399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8691726" y="40221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9083587" y="40305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9420863" y="40358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6445494" y="41555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-444443" y="4133508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9"/>
            <p:cNvSpPr/>
            <p:nvPr/>
          </p:nvSpPr>
          <p:spPr>
            <a:xfrm>
              <a:off x="1453995" y="3983263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1453995" y="3983263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9"/>
            <p:cNvSpPr/>
            <p:nvPr/>
          </p:nvSpPr>
          <p:spPr>
            <a:xfrm>
              <a:off x="1669391" y="4160825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9"/>
            <p:cNvSpPr/>
            <p:nvPr/>
          </p:nvSpPr>
          <p:spPr>
            <a:xfrm>
              <a:off x="1706179" y="4294221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1762907" y="4294221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9"/>
            <p:cNvSpPr/>
            <p:nvPr/>
          </p:nvSpPr>
          <p:spPr>
            <a:xfrm>
              <a:off x="1502348" y="4223834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9"/>
            <p:cNvSpPr/>
            <p:nvPr/>
          </p:nvSpPr>
          <p:spPr>
            <a:xfrm>
              <a:off x="1601098" y="4243823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9"/>
            <p:cNvSpPr/>
            <p:nvPr/>
          </p:nvSpPr>
          <p:spPr>
            <a:xfrm>
              <a:off x="1508629" y="4223834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9"/>
            <p:cNvSpPr/>
            <p:nvPr/>
          </p:nvSpPr>
          <p:spPr>
            <a:xfrm>
              <a:off x="1638934" y="4199707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1639980" y="4181811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1673578" y="4174484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1502348" y="3990591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1551748" y="3999016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-444443" y="3983263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692300" y="3983275"/>
              <a:ext cx="255369" cy="184977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517926" y="3983266"/>
              <a:ext cx="229061" cy="182531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1229175" y="3983278"/>
              <a:ext cx="111426" cy="196496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876175" y="3983250"/>
              <a:ext cx="221755" cy="196500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299400" y="3983250"/>
              <a:ext cx="267944" cy="184978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2574284" y="3684868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2570805" y="3610973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3717026" y="40084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11"/>
          <p:cNvSpPr txBox="1">
            <a:spLocks noGrp="1"/>
          </p:cNvSpPr>
          <p:nvPr>
            <p:ph type="title" hasCustomPrompt="1"/>
          </p:nvPr>
        </p:nvSpPr>
        <p:spPr>
          <a:xfrm>
            <a:off x="1710363" y="977950"/>
            <a:ext cx="572790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6" name="Google Shape;1666;p11"/>
          <p:cNvSpPr txBox="1">
            <a:spLocks noGrp="1"/>
          </p:cNvSpPr>
          <p:nvPr>
            <p:ph type="subTitle" idx="1"/>
          </p:nvPr>
        </p:nvSpPr>
        <p:spPr>
          <a:xfrm>
            <a:off x="1710363" y="2308475"/>
            <a:ext cx="57279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67" name="Google Shape;1667;p11"/>
          <p:cNvGrpSpPr/>
          <p:nvPr/>
        </p:nvGrpSpPr>
        <p:grpSpPr>
          <a:xfrm>
            <a:off x="-2587075" y="-1417068"/>
            <a:ext cx="14575615" cy="1947385"/>
            <a:chOff x="0" y="-304800"/>
            <a:chExt cx="9142329" cy="1221467"/>
          </a:xfrm>
        </p:grpSpPr>
        <p:sp>
          <p:nvSpPr>
            <p:cNvPr id="1668" name="Google Shape;1668;p11"/>
            <p:cNvSpPr/>
            <p:nvPr/>
          </p:nvSpPr>
          <p:spPr>
            <a:xfrm>
              <a:off x="0" y="-302067"/>
              <a:ext cx="9142329" cy="1215047"/>
            </a:xfrm>
            <a:custGeom>
              <a:avLst/>
              <a:gdLst/>
              <a:ahLst/>
              <a:cxnLst/>
              <a:rect l="l" t="t" r="r" b="b"/>
              <a:pathLst>
                <a:path w="210762" h="28011" extrusionOk="0">
                  <a:moveTo>
                    <a:pt x="0" y="1"/>
                  </a:moveTo>
                  <a:lnTo>
                    <a:pt x="0" y="17431"/>
                  </a:lnTo>
                  <a:lnTo>
                    <a:pt x="31593" y="28011"/>
                  </a:lnTo>
                  <a:lnTo>
                    <a:pt x="169852" y="28011"/>
                  </a:lnTo>
                  <a:lnTo>
                    <a:pt x="210761" y="19601"/>
                  </a:lnTo>
                  <a:lnTo>
                    <a:pt x="2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3644" y="52670"/>
              <a:ext cx="9135909" cy="5509"/>
            </a:xfrm>
            <a:custGeom>
              <a:avLst/>
              <a:gdLst/>
              <a:ahLst/>
              <a:cxnLst/>
              <a:rect l="l" t="t" r="r" b="b"/>
              <a:pathLst>
                <a:path w="210614" h="127" extrusionOk="0">
                  <a:moveTo>
                    <a:pt x="0" y="0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3644" y="396389"/>
              <a:ext cx="9135909" cy="5552"/>
            </a:xfrm>
            <a:custGeom>
              <a:avLst/>
              <a:gdLst/>
              <a:ahLst/>
              <a:cxnLst/>
              <a:rect l="l" t="t" r="r" b="b"/>
              <a:pathLst>
                <a:path w="210614" h="128" extrusionOk="0">
                  <a:moveTo>
                    <a:pt x="0" y="1"/>
                  </a:moveTo>
                  <a:lnTo>
                    <a:pt x="0" y="127"/>
                  </a:lnTo>
                  <a:lnTo>
                    <a:pt x="210614" y="127"/>
                  </a:lnTo>
                  <a:lnTo>
                    <a:pt x="210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415030" y="590198"/>
              <a:ext cx="8473144" cy="13794"/>
            </a:xfrm>
            <a:custGeom>
              <a:avLst/>
              <a:gdLst/>
              <a:ahLst/>
              <a:cxnLst/>
              <a:rect l="l" t="t" r="r" b="b"/>
              <a:pathLst>
                <a:path w="195335" h="318" extrusionOk="0">
                  <a:moveTo>
                    <a:pt x="1" y="1"/>
                  </a:moveTo>
                  <a:lnTo>
                    <a:pt x="1" y="127"/>
                  </a:lnTo>
                  <a:lnTo>
                    <a:pt x="195334" y="317"/>
                  </a:lnTo>
                  <a:lnTo>
                    <a:pt x="195334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830103" y="729178"/>
              <a:ext cx="7431780" cy="5509"/>
            </a:xfrm>
            <a:custGeom>
              <a:avLst/>
              <a:gdLst/>
              <a:ahLst/>
              <a:cxnLst/>
              <a:rect l="l" t="t" r="r" b="b"/>
              <a:pathLst>
                <a:path w="171328" h="127" extrusionOk="0">
                  <a:moveTo>
                    <a:pt x="0" y="0"/>
                  </a:moveTo>
                  <a:lnTo>
                    <a:pt x="0" y="127"/>
                  </a:lnTo>
                  <a:lnTo>
                    <a:pt x="171328" y="127"/>
                  </a:lnTo>
                  <a:lnTo>
                    <a:pt x="171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228693" y="850763"/>
              <a:ext cx="6490142" cy="17394"/>
            </a:xfrm>
            <a:custGeom>
              <a:avLst/>
              <a:gdLst/>
              <a:ahLst/>
              <a:cxnLst/>
              <a:rect l="l" t="t" r="r" b="b"/>
              <a:pathLst>
                <a:path w="149620" h="401" extrusionOk="0">
                  <a:moveTo>
                    <a:pt x="149620" y="1"/>
                  </a:moveTo>
                  <a:lnTo>
                    <a:pt x="0" y="253"/>
                  </a:lnTo>
                  <a:lnTo>
                    <a:pt x="0" y="401"/>
                  </a:lnTo>
                  <a:lnTo>
                    <a:pt x="149620" y="127"/>
                  </a:lnTo>
                  <a:lnTo>
                    <a:pt x="1496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4648786" y="-302067"/>
              <a:ext cx="5509" cy="1215047"/>
            </a:xfrm>
            <a:custGeom>
              <a:avLst/>
              <a:gdLst/>
              <a:ahLst/>
              <a:cxnLst/>
              <a:rect l="l" t="t" r="r" b="b"/>
              <a:pathLst>
                <a:path w="127" h="28011" extrusionOk="0">
                  <a:moveTo>
                    <a:pt x="0" y="1"/>
                  </a:moveTo>
                  <a:lnTo>
                    <a:pt x="0" y="28011"/>
                  </a:lnTo>
                  <a:lnTo>
                    <a:pt x="12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5242094" y="-302978"/>
              <a:ext cx="453512" cy="1216869"/>
            </a:xfrm>
            <a:custGeom>
              <a:avLst/>
              <a:gdLst/>
              <a:ahLst/>
              <a:cxnLst/>
              <a:rect l="l" t="t" r="r" b="b"/>
              <a:pathLst>
                <a:path w="10455" h="28053" extrusionOk="0">
                  <a:moveTo>
                    <a:pt x="10328" y="1"/>
                  </a:moveTo>
                  <a:lnTo>
                    <a:pt x="0" y="28011"/>
                  </a:lnTo>
                  <a:lnTo>
                    <a:pt x="106" y="28053"/>
                  </a:lnTo>
                  <a:lnTo>
                    <a:pt x="10454" y="64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5896651" y="-303889"/>
              <a:ext cx="906980" cy="1218691"/>
            </a:xfrm>
            <a:custGeom>
              <a:avLst/>
              <a:gdLst/>
              <a:ahLst/>
              <a:cxnLst/>
              <a:rect l="l" t="t" r="r" b="b"/>
              <a:pathLst>
                <a:path w="20909" h="28095" extrusionOk="0">
                  <a:moveTo>
                    <a:pt x="20803" y="0"/>
                  </a:moveTo>
                  <a:lnTo>
                    <a:pt x="1" y="28011"/>
                  </a:lnTo>
                  <a:lnTo>
                    <a:pt x="106" y="28095"/>
                  </a:lnTo>
                  <a:lnTo>
                    <a:pt x="20908" y="85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6543010" y="-304800"/>
              <a:ext cx="1690465" cy="1221467"/>
            </a:xfrm>
            <a:custGeom>
              <a:avLst/>
              <a:gdLst/>
              <a:ahLst/>
              <a:cxnLst/>
              <a:rect l="l" t="t" r="r" b="b"/>
              <a:pathLst>
                <a:path w="38971" h="28159" extrusionOk="0">
                  <a:moveTo>
                    <a:pt x="38886" y="0"/>
                  </a:moveTo>
                  <a:lnTo>
                    <a:pt x="1" y="28053"/>
                  </a:lnTo>
                  <a:lnTo>
                    <a:pt x="85" y="28158"/>
                  </a:lnTo>
                  <a:lnTo>
                    <a:pt x="38971" y="106"/>
                  </a:lnTo>
                  <a:lnTo>
                    <a:pt x="388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7266189" y="131269"/>
              <a:ext cx="1874212" cy="784439"/>
            </a:xfrm>
            <a:custGeom>
              <a:avLst/>
              <a:gdLst/>
              <a:ahLst/>
              <a:cxnLst/>
              <a:rect l="l" t="t" r="r" b="b"/>
              <a:pathLst>
                <a:path w="43207" h="18084" extrusionOk="0">
                  <a:moveTo>
                    <a:pt x="43164" y="1"/>
                  </a:moveTo>
                  <a:lnTo>
                    <a:pt x="0" y="17957"/>
                  </a:lnTo>
                  <a:lnTo>
                    <a:pt x="63" y="18084"/>
                  </a:lnTo>
                  <a:lnTo>
                    <a:pt x="43206" y="127"/>
                  </a:lnTo>
                  <a:lnTo>
                    <a:pt x="43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3763811" y="-302067"/>
              <a:ext cx="268810" cy="1215958"/>
            </a:xfrm>
            <a:custGeom>
              <a:avLst/>
              <a:gdLst/>
              <a:ahLst/>
              <a:cxnLst/>
              <a:rect l="l" t="t" r="r" b="b"/>
              <a:pathLst>
                <a:path w="6197" h="28032" extrusionOk="0">
                  <a:moveTo>
                    <a:pt x="127" y="1"/>
                  </a:moveTo>
                  <a:lnTo>
                    <a:pt x="0" y="22"/>
                  </a:lnTo>
                  <a:lnTo>
                    <a:pt x="6070" y="28032"/>
                  </a:lnTo>
                  <a:lnTo>
                    <a:pt x="6197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2805703" y="-302978"/>
              <a:ext cx="732342" cy="1217780"/>
            </a:xfrm>
            <a:custGeom>
              <a:avLst/>
              <a:gdLst/>
              <a:ahLst/>
              <a:cxnLst/>
              <a:rect l="l" t="t" r="r" b="b"/>
              <a:pathLst>
                <a:path w="16883" h="28074" extrusionOk="0">
                  <a:moveTo>
                    <a:pt x="127" y="1"/>
                  </a:moveTo>
                  <a:lnTo>
                    <a:pt x="1" y="64"/>
                  </a:lnTo>
                  <a:lnTo>
                    <a:pt x="16777" y="28074"/>
                  </a:lnTo>
                  <a:lnTo>
                    <a:pt x="16883" y="2801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749779" y="-303889"/>
              <a:ext cx="1325703" cy="1219602"/>
            </a:xfrm>
            <a:custGeom>
              <a:avLst/>
              <a:gdLst/>
              <a:ahLst/>
              <a:cxnLst/>
              <a:rect l="l" t="t" r="r" b="b"/>
              <a:pathLst>
                <a:path w="30562" h="28116" extrusionOk="0">
                  <a:moveTo>
                    <a:pt x="85" y="0"/>
                  </a:moveTo>
                  <a:lnTo>
                    <a:pt x="1" y="106"/>
                  </a:lnTo>
                  <a:lnTo>
                    <a:pt x="30477" y="28116"/>
                  </a:lnTo>
                  <a:lnTo>
                    <a:pt x="30561" y="280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525641" y="-303889"/>
              <a:ext cx="1937326" cy="1219602"/>
            </a:xfrm>
            <a:custGeom>
              <a:avLst/>
              <a:gdLst/>
              <a:ahLst/>
              <a:cxnLst/>
              <a:rect l="l" t="t" r="r" b="b"/>
              <a:pathLst>
                <a:path w="44662" h="28116" extrusionOk="0">
                  <a:moveTo>
                    <a:pt x="64" y="0"/>
                  </a:moveTo>
                  <a:lnTo>
                    <a:pt x="1" y="106"/>
                  </a:lnTo>
                  <a:lnTo>
                    <a:pt x="44577" y="28116"/>
                  </a:lnTo>
                  <a:lnTo>
                    <a:pt x="44661" y="2801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2733" y="-25062"/>
              <a:ext cx="1836733" cy="940771"/>
            </a:xfrm>
            <a:custGeom>
              <a:avLst/>
              <a:gdLst/>
              <a:ahLst/>
              <a:cxnLst/>
              <a:rect l="l" t="t" r="r" b="b"/>
              <a:pathLst>
                <a:path w="42343" h="21688" extrusionOk="0">
                  <a:moveTo>
                    <a:pt x="63" y="1"/>
                  </a:moveTo>
                  <a:lnTo>
                    <a:pt x="0" y="127"/>
                  </a:lnTo>
                  <a:lnTo>
                    <a:pt x="42279" y="21688"/>
                  </a:lnTo>
                  <a:lnTo>
                    <a:pt x="42342" y="215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3851995" y="57280"/>
              <a:ext cx="797714" cy="340993"/>
            </a:xfrm>
            <a:custGeom>
              <a:avLst/>
              <a:gdLst/>
              <a:ahLst/>
              <a:cxnLst/>
              <a:rect l="l" t="t" r="r" b="b"/>
              <a:pathLst>
                <a:path w="18611" h="7925" extrusionOk="0">
                  <a:moveTo>
                    <a:pt x="0" y="0"/>
                  </a:moveTo>
                  <a:lnTo>
                    <a:pt x="1665" y="7925"/>
                  </a:lnTo>
                  <a:lnTo>
                    <a:pt x="18610" y="7925"/>
                  </a:lnTo>
                  <a:lnTo>
                    <a:pt x="186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654300" y="401005"/>
              <a:ext cx="779865" cy="192056"/>
            </a:xfrm>
            <a:custGeom>
              <a:avLst/>
              <a:gdLst/>
              <a:ahLst/>
              <a:cxnLst/>
              <a:rect l="l" t="t" r="r" b="b"/>
              <a:pathLst>
                <a:path w="18042" h="4659" extrusionOk="0">
                  <a:moveTo>
                    <a:pt x="0" y="1"/>
                  </a:moveTo>
                  <a:lnTo>
                    <a:pt x="0" y="4659"/>
                  </a:lnTo>
                  <a:lnTo>
                    <a:pt x="16398" y="4469"/>
                  </a:lnTo>
                  <a:lnTo>
                    <a:pt x="180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1112750" y="63146"/>
              <a:ext cx="1389890" cy="329185"/>
            </a:xfrm>
            <a:custGeom>
              <a:avLst/>
              <a:gdLst/>
              <a:ahLst/>
              <a:cxnLst/>
              <a:rect l="l" t="t" r="r" b="b"/>
              <a:pathLst>
                <a:path w="32711" h="7925" extrusionOk="0">
                  <a:moveTo>
                    <a:pt x="0" y="0"/>
                  </a:moveTo>
                  <a:lnTo>
                    <a:pt x="12604" y="7925"/>
                  </a:lnTo>
                  <a:lnTo>
                    <a:pt x="32710" y="7925"/>
                  </a:lnTo>
                  <a:lnTo>
                    <a:pt x="240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2733207" y="598257"/>
              <a:ext cx="685805" cy="128016"/>
            </a:xfrm>
            <a:custGeom>
              <a:avLst/>
              <a:gdLst/>
              <a:ahLst/>
              <a:cxnLst/>
              <a:rect l="l" t="t" r="r" b="b"/>
              <a:pathLst>
                <a:path w="16188" h="3204" extrusionOk="0">
                  <a:moveTo>
                    <a:pt x="1" y="0"/>
                  </a:moveTo>
                  <a:lnTo>
                    <a:pt x="3500" y="3204"/>
                  </a:lnTo>
                  <a:lnTo>
                    <a:pt x="16187" y="3204"/>
                  </a:lnTo>
                  <a:lnTo>
                    <a:pt x="14375" y="1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6138000" y="401000"/>
              <a:ext cx="1118201" cy="192056"/>
            </a:xfrm>
            <a:custGeom>
              <a:avLst/>
              <a:gdLst/>
              <a:ahLst/>
              <a:cxnLst/>
              <a:rect l="l" t="t" r="r" b="b"/>
              <a:pathLst>
                <a:path w="26368" h="4617" extrusionOk="0">
                  <a:moveTo>
                    <a:pt x="19728" y="4617"/>
                  </a:moveTo>
                  <a:lnTo>
                    <a:pt x="26367" y="1"/>
                  </a:lnTo>
                  <a:lnTo>
                    <a:pt x="3605" y="1"/>
                  </a:lnTo>
                  <a:lnTo>
                    <a:pt x="1" y="459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9" name="Google Shape;1689;p11"/>
          <p:cNvGrpSpPr/>
          <p:nvPr/>
        </p:nvGrpSpPr>
        <p:grpSpPr>
          <a:xfrm>
            <a:off x="-282174" y="271775"/>
            <a:ext cx="1866820" cy="2086180"/>
            <a:chOff x="185137" y="609337"/>
            <a:chExt cx="1713937" cy="1915332"/>
          </a:xfrm>
        </p:grpSpPr>
        <p:sp>
          <p:nvSpPr>
            <p:cNvPr id="1690" name="Google Shape;1690;p11"/>
            <p:cNvSpPr/>
            <p:nvPr/>
          </p:nvSpPr>
          <p:spPr>
            <a:xfrm>
              <a:off x="185137" y="609337"/>
              <a:ext cx="1713937" cy="277513"/>
            </a:xfrm>
            <a:custGeom>
              <a:avLst/>
              <a:gdLst/>
              <a:ahLst/>
              <a:cxnLst/>
              <a:rect l="l" t="t" r="r" b="b"/>
              <a:pathLst>
                <a:path w="36062" h="5839" extrusionOk="0">
                  <a:moveTo>
                    <a:pt x="32205" y="5839"/>
                  </a:moveTo>
                  <a:lnTo>
                    <a:pt x="36062" y="5038"/>
                  </a:lnTo>
                  <a:lnTo>
                    <a:pt x="25060" y="1"/>
                  </a:lnTo>
                  <a:lnTo>
                    <a:pt x="1" y="1160"/>
                  </a:lnTo>
                  <a:lnTo>
                    <a:pt x="2783" y="236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300344" y="636405"/>
              <a:ext cx="1086906" cy="1880235"/>
            </a:xfrm>
            <a:custGeom>
              <a:avLst/>
              <a:gdLst/>
              <a:ahLst/>
              <a:cxnLst/>
              <a:rect l="l" t="t" r="r" b="b"/>
              <a:pathLst>
                <a:path w="22869" h="39561" extrusionOk="0">
                  <a:moveTo>
                    <a:pt x="22868" y="39561"/>
                  </a:moveTo>
                  <a:lnTo>
                    <a:pt x="22341" y="1"/>
                  </a:lnTo>
                  <a:lnTo>
                    <a:pt x="0" y="949"/>
                  </a:lnTo>
                  <a:lnTo>
                    <a:pt x="1349" y="395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1262967" y="644413"/>
              <a:ext cx="36121" cy="1832138"/>
            </a:xfrm>
            <a:custGeom>
              <a:avLst/>
              <a:gdLst/>
              <a:ahLst/>
              <a:cxnLst/>
              <a:rect l="l" t="t" r="r" b="b"/>
              <a:pathLst>
                <a:path w="760" h="38549" extrusionOk="0">
                  <a:moveTo>
                    <a:pt x="148" y="0"/>
                  </a:moveTo>
                  <a:lnTo>
                    <a:pt x="759" y="38464"/>
                  </a:lnTo>
                  <a:lnTo>
                    <a:pt x="443" y="38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1364164" y="637381"/>
              <a:ext cx="485863" cy="1880235"/>
            </a:xfrm>
            <a:custGeom>
              <a:avLst/>
              <a:gdLst/>
              <a:ahLst/>
              <a:cxnLst/>
              <a:rect l="l" t="t" r="r" b="b"/>
              <a:pathLst>
                <a:path w="9970" h="39561" extrusionOk="0">
                  <a:moveTo>
                    <a:pt x="0" y="1"/>
                  </a:moveTo>
                  <a:lnTo>
                    <a:pt x="9969" y="4300"/>
                  </a:lnTo>
                  <a:lnTo>
                    <a:pt x="9969" y="39266"/>
                  </a:lnTo>
                  <a:lnTo>
                    <a:pt x="337" y="395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644614" y="753585"/>
              <a:ext cx="12072" cy="1754002"/>
            </a:xfrm>
            <a:custGeom>
              <a:avLst/>
              <a:gdLst/>
              <a:ahLst/>
              <a:cxnLst/>
              <a:rect l="l" t="t" r="r" b="b"/>
              <a:pathLst>
                <a:path w="254" h="36905" extrusionOk="0">
                  <a:moveTo>
                    <a:pt x="169" y="64"/>
                  </a:moveTo>
                  <a:lnTo>
                    <a:pt x="253" y="36905"/>
                  </a:lnTo>
                  <a:lnTo>
                    <a:pt x="127" y="368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1441291" y="799687"/>
              <a:ext cx="149284" cy="1569691"/>
            </a:xfrm>
            <a:custGeom>
              <a:avLst/>
              <a:gdLst/>
              <a:ahLst/>
              <a:cxnLst/>
              <a:rect l="l" t="t" r="r" b="b"/>
              <a:pathLst>
                <a:path w="3141" h="33027" extrusionOk="0">
                  <a:moveTo>
                    <a:pt x="3140" y="33026"/>
                  </a:moveTo>
                  <a:lnTo>
                    <a:pt x="337" y="32710"/>
                  </a:lnTo>
                  <a:lnTo>
                    <a:pt x="0" y="0"/>
                  </a:lnTo>
                  <a:lnTo>
                    <a:pt x="3077" y="143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1457307" y="2324245"/>
              <a:ext cx="133267" cy="45151"/>
            </a:xfrm>
            <a:custGeom>
              <a:avLst/>
              <a:gdLst/>
              <a:ahLst/>
              <a:cxnLst/>
              <a:rect l="l" t="t" r="r" b="b"/>
              <a:pathLst>
                <a:path w="2804" h="950" extrusionOk="0">
                  <a:moveTo>
                    <a:pt x="2803" y="949"/>
                  </a:moveTo>
                  <a:lnTo>
                    <a:pt x="2487" y="317"/>
                  </a:lnTo>
                  <a:lnTo>
                    <a:pt x="380" y="1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1575508" y="855770"/>
              <a:ext cx="15066" cy="1513608"/>
            </a:xfrm>
            <a:custGeom>
              <a:avLst/>
              <a:gdLst/>
              <a:ahLst/>
              <a:cxnLst/>
              <a:rect l="l" t="t" r="r" b="b"/>
              <a:pathLst>
                <a:path w="317" h="31847" extrusionOk="0">
                  <a:moveTo>
                    <a:pt x="274" y="0"/>
                  </a:moveTo>
                  <a:lnTo>
                    <a:pt x="316" y="31846"/>
                  </a:lnTo>
                  <a:lnTo>
                    <a:pt x="0" y="31214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1693710" y="894838"/>
              <a:ext cx="123239" cy="1512610"/>
            </a:xfrm>
            <a:custGeom>
              <a:avLst/>
              <a:gdLst/>
              <a:ahLst/>
              <a:cxnLst/>
              <a:rect l="l" t="t" r="r" b="b"/>
              <a:pathLst>
                <a:path w="2593" h="31826" extrusionOk="0">
                  <a:moveTo>
                    <a:pt x="2593" y="31825"/>
                  </a:moveTo>
                  <a:lnTo>
                    <a:pt x="274" y="31530"/>
                  </a:lnTo>
                  <a:lnTo>
                    <a:pt x="0" y="0"/>
                  </a:lnTo>
                  <a:lnTo>
                    <a:pt x="2550" y="12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1706732" y="2364311"/>
              <a:ext cx="110216" cy="43155"/>
            </a:xfrm>
            <a:custGeom>
              <a:avLst/>
              <a:gdLst/>
              <a:ahLst/>
              <a:cxnLst/>
              <a:rect l="l" t="t" r="r" b="b"/>
              <a:pathLst>
                <a:path w="2319" h="908" extrusionOk="0">
                  <a:moveTo>
                    <a:pt x="2319" y="907"/>
                  </a:moveTo>
                  <a:lnTo>
                    <a:pt x="2066" y="296"/>
                  </a:lnTo>
                  <a:lnTo>
                    <a:pt x="316" y="1"/>
                  </a:lnTo>
                  <a:lnTo>
                    <a:pt x="0" y="612"/>
                  </a:lnTo>
                  <a:close/>
                </a:path>
              </a:pathLst>
            </a:custGeom>
            <a:solidFill>
              <a:srgbClr val="D8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1804877" y="943935"/>
              <a:ext cx="12072" cy="1463514"/>
            </a:xfrm>
            <a:custGeom>
              <a:avLst/>
              <a:gdLst/>
              <a:ahLst/>
              <a:cxnLst/>
              <a:rect l="l" t="t" r="r" b="b"/>
              <a:pathLst>
                <a:path w="254" h="30793" extrusionOk="0">
                  <a:moveTo>
                    <a:pt x="233" y="0"/>
                  </a:moveTo>
                  <a:lnTo>
                    <a:pt x="254" y="30792"/>
                  </a:lnTo>
                  <a:lnTo>
                    <a:pt x="1" y="30181"/>
                  </a:lnTo>
                  <a:lnTo>
                    <a:pt x="1" y="6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1676647" y="2381373"/>
              <a:ext cx="31131" cy="115254"/>
            </a:xfrm>
            <a:custGeom>
              <a:avLst/>
              <a:gdLst/>
              <a:ahLst/>
              <a:cxnLst/>
              <a:rect l="l" t="t" r="r" b="b"/>
              <a:pathLst>
                <a:path w="655" h="2425" extrusionOk="0">
                  <a:moveTo>
                    <a:pt x="1" y="1202"/>
                  </a:moveTo>
                  <a:cubicBezTo>
                    <a:pt x="1" y="1876"/>
                    <a:pt x="148" y="2424"/>
                    <a:pt x="338" y="2424"/>
                  </a:cubicBezTo>
                  <a:cubicBezTo>
                    <a:pt x="507" y="2424"/>
                    <a:pt x="654" y="1876"/>
                    <a:pt x="654" y="1223"/>
                  </a:cubicBezTo>
                  <a:cubicBezTo>
                    <a:pt x="654" y="548"/>
                    <a:pt x="507" y="21"/>
                    <a:pt x="338" y="0"/>
                  </a:cubicBezTo>
                  <a:cubicBezTo>
                    <a:pt x="148" y="0"/>
                    <a:pt x="1" y="548"/>
                    <a:pt x="1" y="120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1680687" y="2370347"/>
              <a:ext cx="36073" cy="57128"/>
            </a:xfrm>
            <a:custGeom>
              <a:avLst/>
              <a:gdLst/>
              <a:ahLst/>
              <a:cxnLst/>
              <a:rect l="l" t="t" r="r" b="b"/>
              <a:pathLst>
                <a:path w="759" h="1202" extrusionOk="0">
                  <a:moveTo>
                    <a:pt x="717" y="0"/>
                  </a:moveTo>
                  <a:cubicBezTo>
                    <a:pt x="717" y="0"/>
                    <a:pt x="485" y="0"/>
                    <a:pt x="106" y="380"/>
                  </a:cubicBezTo>
                  <a:cubicBezTo>
                    <a:pt x="106" y="380"/>
                    <a:pt x="0" y="633"/>
                    <a:pt x="106" y="907"/>
                  </a:cubicBezTo>
                  <a:cubicBezTo>
                    <a:pt x="106" y="907"/>
                    <a:pt x="443" y="1202"/>
                    <a:pt x="759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1695706" y="2363313"/>
              <a:ext cx="42109" cy="71196"/>
            </a:xfrm>
            <a:custGeom>
              <a:avLst/>
              <a:gdLst/>
              <a:ahLst/>
              <a:cxnLst/>
              <a:rect l="l" t="t" r="r" b="b"/>
              <a:pathLst>
                <a:path w="886" h="1498" extrusionOk="0">
                  <a:moveTo>
                    <a:pt x="0" y="739"/>
                  </a:moveTo>
                  <a:cubicBezTo>
                    <a:pt x="0" y="1139"/>
                    <a:pt x="190" y="1476"/>
                    <a:pt x="443" y="1476"/>
                  </a:cubicBezTo>
                  <a:cubicBezTo>
                    <a:pt x="675" y="1497"/>
                    <a:pt x="886" y="1160"/>
                    <a:pt x="886" y="760"/>
                  </a:cubicBezTo>
                  <a:cubicBezTo>
                    <a:pt x="886" y="338"/>
                    <a:pt x="675" y="1"/>
                    <a:pt x="443" y="1"/>
                  </a:cubicBezTo>
                  <a:cubicBezTo>
                    <a:pt x="190" y="1"/>
                    <a:pt x="0" y="317"/>
                    <a:pt x="0" y="7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1593521" y="2372343"/>
              <a:ext cx="33127" cy="116252"/>
            </a:xfrm>
            <a:custGeom>
              <a:avLst/>
              <a:gdLst/>
              <a:ahLst/>
              <a:cxnLst/>
              <a:rect l="l" t="t" r="r" b="b"/>
              <a:pathLst>
                <a:path w="697" h="2446" extrusionOk="0">
                  <a:moveTo>
                    <a:pt x="1" y="1223"/>
                  </a:moveTo>
                  <a:cubicBezTo>
                    <a:pt x="1" y="1897"/>
                    <a:pt x="148" y="2445"/>
                    <a:pt x="359" y="2445"/>
                  </a:cubicBezTo>
                  <a:cubicBezTo>
                    <a:pt x="549" y="2445"/>
                    <a:pt x="696" y="1897"/>
                    <a:pt x="696" y="1244"/>
                  </a:cubicBezTo>
                  <a:cubicBezTo>
                    <a:pt x="696" y="570"/>
                    <a:pt x="549" y="22"/>
                    <a:pt x="359" y="1"/>
                  </a:cubicBezTo>
                  <a:cubicBezTo>
                    <a:pt x="148" y="1"/>
                    <a:pt x="1" y="549"/>
                    <a:pt x="1" y="122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1598559" y="2361316"/>
              <a:ext cx="37071" cy="58174"/>
            </a:xfrm>
            <a:custGeom>
              <a:avLst/>
              <a:gdLst/>
              <a:ahLst/>
              <a:cxnLst/>
              <a:rect l="l" t="t" r="r" b="b"/>
              <a:pathLst>
                <a:path w="780" h="1224" extrusionOk="0">
                  <a:moveTo>
                    <a:pt x="717" y="1"/>
                  </a:moveTo>
                  <a:cubicBezTo>
                    <a:pt x="717" y="1"/>
                    <a:pt x="485" y="1"/>
                    <a:pt x="105" y="380"/>
                  </a:cubicBezTo>
                  <a:cubicBezTo>
                    <a:pt x="105" y="380"/>
                    <a:pt x="0" y="633"/>
                    <a:pt x="105" y="907"/>
                  </a:cubicBezTo>
                  <a:cubicBezTo>
                    <a:pt x="105" y="907"/>
                    <a:pt x="464" y="1202"/>
                    <a:pt x="780" y="12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1613578" y="2354330"/>
              <a:ext cx="43107" cy="71149"/>
            </a:xfrm>
            <a:custGeom>
              <a:avLst/>
              <a:gdLst/>
              <a:ahLst/>
              <a:cxnLst/>
              <a:rect l="l" t="t" r="r" b="b"/>
              <a:pathLst>
                <a:path w="907" h="1497" extrusionOk="0">
                  <a:moveTo>
                    <a:pt x="0" y="738"/>
                  </a:moveTo>
                  <a:cubicBezTo>
                    <a:pt x="0" y="1159"/>
                    <a:pt x="211" y="1497"/>
                    <a:pt x="464" y="1497"/>
                  </a:cubicBezTo>
                  <a:cubicBezTo>
                    <a:pt x="696" y="1497"/>
                    <a:pt x="906" y="1180"/>
                    <a:pt x="906" y="759"/>
                  </a:cubicBezTo>
                  <a:cubicBezTo>
                    <a:pt x="906" y="337"/>
                    <a:pt x="696" y="0"/>
                    <a:pt x="464" y="0"/>
                  </a:cubicBezTo>
                  <a:cubicBezTo>
                    <a:pt x="211" y="0"/>
                    <a:pt x="0" y="316"/>
                    <a:pt x="0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378479" y="2467494"/>
              <a:ext cx="1471546" cy="57176"/>
            </a:xfrm>
            <a:custGeom>
              <a:avLst/>
              <a:gdLst/>
              <a:ahLst/>
              <a:cxnLst/>
              <a:rect l="l" t="t" r="r" b="b"/>
              <a:pathLst>
                <a:path w="30962" h="1203" extrusionOk="0">
                  <a:moveTo>
                    <a:pt x="30961" y="738"/>
                  </a:moveTo>
                  <a:lnTo>
                    <a:pt x="17641" y="1202"/>
                  </a:lnTo>
                  <a:lnTo>
                    <a:pt x="0" y="1012"/>
                  </a:lnTo>
                  <a:lnTo>
                    <a:pt x="21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8" name="Google Shape;1708;p11"/>
          <p:cNvGrpSpPr/>
          <p:nvPr/>
        </p:nvGrpSpPr>
        <p:grpSpPr>
          <a:xfrm>
            <a:off x="7565326" y="357734"/>
            <a:ext cx="1958058" cy="1854099"/>
            <a:chOff x="7608704" y="357725"/>
            <a:chExt cx="1908625" cy="1807290"/>
          </a:xfrm>
        </p:grpSpPr>
        <p:sp>
          <p:nvSpPr>
            <p:cNvPr id="1709" name="Google Shape;1709;p11"/>
            <p:cNvSpPr/>
            <p:nvPr/>
          </p:nvSpPr>
          <p:spPr>
            <a:xfrm>
              <a:off x="7608704" y="357725"/>
              <a:ext cx="1908625" cy="165775"/>
            </a:xfrm>
            <a:custGeom>
              <a:avLst/>
              <a:gdLst/>
              <a:ahLst/>
              <a:cxnLst/>
              <a:rect l="l" t="t" r="r" b="b"/>
              <a:pathLst>
                <a:path w="76345" h="6631" extrusionOk="0">
                  <a:moveTo>
                    <a:pt x="872" y="6631"/>
                  </a:moveTo>
                  <a:lnTo>
                    <a:pt x="0" y="5759"/>
                  </a:lnTo>
                  <a:lnTo>
                    <a:pt x="2356" y="786"/>
                  </a:lnTo>
                  <a:lnTo>
                    <a:pt x="37257" y="175"/>
                  </a:lnTo>
                  <a:lnTo>
                    <a:pt x="72506" y="175"/>
                  </a:lnTo>
                  <a:lnTo>
                    <a:pt x="76345" y="0"/>
                  </a:lnTo>
                  <a:lnTo>
                    <a:pt x="76345" y="1920"/>
                  </a:lnTo>
                  <a:lnTo>
                    <a:pt x="76084" y="6021"/>
                  </a:lnTo>
                  <a:lnTo>
                    <a:pt x="73728" y="5933"/>
                  </a:lnTo>
                  <a:lnTo>
                    <a:pt x="73379" y="1484"/>
                  </a:lnTo>
                  <a:lnTo>
                    <a:pt x="3752" y="2356"/>
                  </a:lnTo>
                  <a:lnTo>
                    <a:pt x="1832" y="584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</p:sp>
        <p:sp>
          <p:nvSpPr>
            <p:cNvPr id="1710" name="Google Shape;1710;p11"/>
            <p:cNvSpPr/>
            <p:nvPr/>
          </p:nvSpPr>
          <p:spPr>
            <a:xfrm>
              <a:off x="7675553" y="375225"/>
              <a:ext cx="1820234" cy="1728677"/>
            </a:xfrm>
            <a:custGeom>
              <a:avLst/>
              <a:gdLst/>
              <a:ahLst/>
              <a:cxnLst/>
              <a:rect l="l" t="t" r="r" b="b"/>
              <a:pathLst>
                <a:path w="35177" h="33406" extrusionOk="0">
                  <a:moveTo>
                    <a:pt x="970" y="33406"/>
                  </a:moveTo>
                  <a:lnTo>
                    <a:pt x="0" y="359"/>
                  </a:lnTo>
                  <a:lnTo>
                    <a:pt x="35176" y="0"/>
                  </a:lnTo>
                  <a:lnTo>
                    <a:pt x="33975" y="3340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7613354" y="393750"/>
              <a:ext cx="112390" cy="1771265"/>
            </a:xfrm>
            <a:custGeom>
              <a:avLst/>
              <a:gdLst/>
              <a:ahLst/>
              <a:cxnLst/>
              <a:rect l="l" t="t" r="r" b="b"/>
              <a:pathLst>
                <a:path w="2172" h="34229" extrusionOk="0">
                  <a:moveTo>
                    <a:pt x="1202" y="1"/>
                  </a:moveTo>
                  <a:lnTo>
                    <a:pt x="1" y="3794"/>
                  </a:lnTo>
                  <a:lnTo>
                    <a:pt x="1202" y="34228"/>
                  </a:lnTo>
                  <a:lnTo>
                    <a:pt x="2172" y="330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8727961" y="542107"/>
              <a:ext cx="590048" cy="1364426"/>
            </a:xfrm>
            <a:custGeom>
              <a:avLst/>
              <a:gdLst/>
              <a:ahLst/>
              <a:cxnLst/>
              <a:rect l="l" t="t" r="r" b="b"/>
              <a:pathLst>
                <a:path w="11403" h="26367" extrusionOk="0">
                  <a:moveTo>
                    <a:pt x="148" y="26366"/>
                  </a:moveTo>
                  <a:lnTo>
                    <a:pt x="10876" y="26366"/>
                  </a:lnTo>
                  <a:lnTo>
                    <a:pt x="11403" y="0"/>
                  </a:lnTo>
                  <a:lnTo>
                    <a:pt x="1" y="4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8727961" y="542107"/>
              <a:ext cx="590048" cy="44762"/>
            </a:xfrm>
            <a:custGeom>
              <a:avLst/>
              <a:gdLst/>
              <a:ahLst/>
              <a:cxnLst/>
              <a:rect l="l" t="t" r="r" b="b"/>
              <a:pathLst>
                <a:path w="11403" h="865" extrusionOk="0">
                  <a:moveTo>
                    <a:pt x="1" y="400"/>
                  </a:moveTo>
                  <a:lnTo>
                    <a:pt x="401" y="864"/>
                  </a:lnTo>
                  <a:lnTo>
                    <a:pt x="10876" y="759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8727961" y="562805"/>
              <a:ext cx="32755" cy="1343727"/>
            </a:xfrm>
            <a:custGeom>
              <a:avLst/>
              <a:gdLst/>
              <a:ahLst/>
              <a:cxnLst/>
              <a:rect l="l" t="t" r="r" b="b"/>
              <a:pathLst>
                <a:path w="633" h="25967" extrusionOk="0">
                  <a:moveTo>
                    <a:pt x="1" y="0"/>
                  </a:moveTo>
                  <a:lnTo>
                    <a:pt x="148" y="25966"/>
                  </a:lnTo>
                  <a:lnTo>
                    <a:pt x="633" y="25334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7812938" y="542107"/>
              <a:ext cx="617318" cy="1364426"/>
            </a:xfrm>
            <a:custGeom>
              <a:avLst/>
              <a:gdLst/>
              <a:ahLst/>
              <a:cxnLst/>
              <a:rect l="l" t="t" r="r" b="b"/>
              <a:pathLst>
                <a:path w="11930" h="26367" extrusionOk="0">
                  <a:moveTo>
                    <a:pt x="696" y="26366"/>
                  </a:moveTo>
                  <a:lnTo>
                    <a:pt x="11403" y="26366"/>
                  </a:lnTo>
                  <a:lnTo>
                    <a:pt x="11930" y="0"/>
                  </a:lnTo>
                  <a:lnTo>
                    <a:pt x="1" y="12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7812938" y="542107"/>
              <a:ext cx="617318" cy="39276"/>
            </a:xfrm>
            <a:custGeom>
              <a:avLst/>
              <a:gdLst/>
              <a:ahLst/>
              <a:cxnLst/>
              <a:rect l="l" t="t" r="r" b="b"/>
              <a:pathLst>
                <a:path w="11930" h="759" extrusionOk="0">
                  <a:moveTo>
                    <a:pt x="1" y="126"/>
                  </a:moveTo>
                  <a:lnTo>
                    <a:pt x="401" y="590"/>
                  </a:lnTo>
                  <a:lnTo>
                    <a:pt x="11403" y="759"/>
                  </a:lnTo>
                  <a:lnTo>
                    <a:pt x="11930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7812938" y="548627"/>
              <a:ext cx="60024" cy="1357906"/>
            </a:xfrm>
            <a:custGeom>
              <a:avLst/>
              <a:gdLst/>
              <a:ahLst/>
              <a:cxnLst/>
              <a:rect l="l" t="t" r="r" b="b"/>
              <a:pathLst>
                <a:path w="1160" h="26241" extrusionOk="0">
                  <a:moveTo>
                    <a:pt x="1" y="0"/>
                  </a:moveTo>
                  <a:lnTo>
                    <a:pt x="696" y="26240"/>
                  </a:lnTo>
                  <a:lnTo>
                    <a:pt x="1160" y="256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8586177" y="383918"/>
              <a:ext cx="18628" cy="1719983"/>
            </a:xfrm>
            <a:custGeom>
              <a:avLst/>
              <a:gdLst/>
              <a:ahLst/>
              <a:cxnLst/>
              <a:rect l="l" t="t" r="r" b="b"/>
              <a:pathLst>
                <a:path w="360" h="33238" extrusionOk="0">
                  <a:moveTo>
                    <a:pt x="1" y="1"/>
                  </a:moveTo>
                  <a:lnTo>
                    <a:pt x="148" y="33238"/>
                  </a:lnTo>
                  <a:lnTo>
                    <a:pt x="359" y="33238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8620019" y="2006786"/>
              <a:ext cx="70942" cy="121089"/>
            </a:xfrm>
            <a:custGeom>
              <a:avLst/>
              <a:gdLst/>
              <a:ahLst/>
              <a:cxnLst/>
              <a:rect l="l" t="t" r="r" b="b"/>
              <a:pathLst>
                <a:path w="1371" h="2340" extrusionOk="0">
                  <a:moveTo>
                    <a:pt x="1370" y="1159"/>
                  </a:moveTo>
                  <a:cubicBezTo>
                    <a:pt x="1370" y="1813"/>
                    <a:pt x="1075" y="2340"/>
                    <a:pt x="675" y="2340"/>
                  </a:cubicBezTo>
                  <a:cubicBezTo>
                    <a:pt x="295" y="2340"/>
                    <a:pt x="0" y="1813"/>
                    <a:pt x="0" y="1159"/>
                  </a:cubicBezTo>
                  <a:cubicBezTo>
                    <a:pt x="0" y="527"/>
                    <a:pt x="295" y="0"/>
                    <a:pt x="675" y="0"/>
                  </a:cubicBezTo>
                  <a:cubicBezTo>
                    <a:pt x="1075" y="0"/>
                    <a:pt x="1370" y="527"/>
                    <a:pt x="1370" y="115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8633111" y="1981689"/>
              <a:ext cx="48019" cy="73119"/>
            </a:xfrm>
            <a:custGeom>
              <a:avLst/>
              <a:gdLst/>
              <a:ahLst/>
              <a:cxnLst/>
              <a:rect l="l" t="t" r="r" b="b"/>
              <a:pathLst>
                <a:path w="928" h="1413" extrusionOk="0">
                  <a:moveTo>
                    <a:pt x="927" y="1413"/>
                  </a:moveTo>
                  <a:cubicBezTo>
                    <a:pt x="927" y="1413"/>
                    <a:pt x="295" y="1370"/>
                    <a:pt x="148" y="928"/>
                  </a:cubicBezTo>
                  <a:cubicBezTo>
                    <a:pt x="0" y="485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8650549" y="1979515"/>
              <a:ext cx="72029" cy="75293"/>
            </a:xfrm>
            <a:custGeom>
              <a:avLst/>
              <a:gdLst/>
              <a:ahLst/>
              <a:cxnLst/>
              <a:rect l="l" t="t" r="r" b="b"/>
              <a:pathLst>
                <a:path w="1392" h="1455" extrusionOk="0">
                  <a:moveTo>
                    <a:pt x="1391" y="738"/>
                  </a:moveTo>
                  <a:cubicBezTo>
                    <a:pt x="1391" y="1138"/>
                    <a:pt x="1075" y="1455"/>
                    <a:pt x="696" y="1455"/>
                  </a:cubicBezTo>
                  <a:cubicBezTo>
                    <a:pt x="316" y="1455"/>
                    <a:pt x="0" y="1138"/>
                    <a:pt x="0" y="738"/>
                  </a:cubicBezTo>
                  <a:cubicBezTo>
                    <a:pt x="0" y="337"/>
                    <a:pt x="316" y="0"/>
                    <a:pt x="696" y="0"/>
                  </a:cubicBezTo>
                  <a:cubicBezTo>
                    <a:pt x="1075" y="0"/>
                    <a:pt x="1391" y="337"/>
                    <a:pt x="139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8467317" y="2006786"/>
              <a:ext cx="72029" cy="121089"/>
            </a:xfrm>
            <a:custGeom>
              <a:avLst/>
              <a:gdLst/>
              <a:ahLst/>
              <a:cxnLst/>
              <a:rect l="l" t="t" r="r" b="b"/>
              <a:pathLst>
                <a:path w="1392" h="2340" extrusionOk="0">
                  <a:moveTo>
                    <a:pt x="1391" y="1159"/>
                  </a:moveTo>
                  <a:cubicBezTo>
                    <a:pt x="1391" y="1813"/>
                    <a:pt x="1075" y="2340"/>
                    <a:pt x="696" y="2340"/>
                  </a:cubicBezTo>
                  <a:cubicBezTo>
                    <a:pt x="317" y="2340"/>
                    <a:pt x="0" y="1813"/>
                    <a:pt x="0" y="1159"/>
                  </a:cubicBezTo>
                  <a:cubicBezTo>
                    <a:pt x="0" y="527"/>
                    <a:pt x="317" y="0"/>
                    <a:pt x="696" y="0"/>
                  </a:cubicBezTo>
                  <a:cubicBezTo>
                    <a:pt x="1075" y="0"/>
                    <a:pt x="1391" y="527"/>
                    <a:pt x="1391" y="115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8480408" y="1981689"/>
              <a:ext cx="49106" cy="73119"/>
            </a:xfrm>
            <a:custGeom>
              <a:avLst/>
              <a:gdLst/>
              <a:ahLst/>
              <a:cxnLst/>
              <a:rect l="l" t="t" r="r" b="b"/>
              <a:pathLst>
                <a:path w="949" h="1413" extrusionOk="0">
                  <a:moveTo>
                    <a:pt x="949" y="1413"/>
                  </a:moveTo>
                  <a:cubicBezTo>
                    <a:pt x="949" y="1413"/>
                    <a:pt x="295" y="1370"/>
                    <a:pt x="148" y="928"/>
                  </a:cubicBezTo>
                  <a:cubicBezTo>
                    <a:pt x="0" y="485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8498934" y="1979515"/>
              <a:ext cx="70942" cy="75293"/>
            </a:xfrm>
            <a:custGeom>
              <a:avLst/>
              <a:gdLst/>
              <a:ahLst/>
              <a:cxnLst/>
              <a:rect l="l" t="t" r="r" b="b"/>
              <a:pathLst>
                <a:path w="1371" h="1455" extrusionOk="0">
                  <a:moveTo>
                    <a:pt x="1371" y="738"/>
                  </a:moveTo>
                  <a:cubicBezTo>
                    <a:pt x="1371" y="1138"/>
                    <a:pt x="1054" y="1455"/>
                    <a:pt x="675" y="1455"/>
                  </a:cubicBezTo>
                  <a:cubicBezTo>
                    <a:pt x="296" y="1455"/>
                    <a:pt x="1" y="1138"/>
                    <a:pt x="1" y="738"/>
                  </a:cubicBezTo>
                  <a:cubicBezTo>
                    <a:pt x="1" y="337"/>
                    <a:pt x="296" y="0"/>
                    <a:pt x="675" y="0"/>
                  </a:cubicBezTo>
                  <a:cubicBezTo>
                    <a:pt x="1054" y="0"/>
                    <a:pt x="1371" y="337"/>
                    <a:pt x="137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7675553" y="2103810"/>
              <a:ext cx="1758036" cy="61166"/>
            </a:xfrm>
            <a:custGeom>
              <a:avLst/>
              <a:gdLst/>
              <a:ahLst/>
              <a:cxnLst/>
              <a:rect l="l" t="t" r="r" b="b"/>
              <a:pathLst>
                <a:path w="33975" h="1182" extrusionOk="0">
                  <a:moveTo>
                    <a:pt x="0" y="1181"/>
                  </a:moveTo>
                  <a:lnTo>
                    <a:pt x="29802" y="907"/>
                  </a:lnTo>
                  <a:lnTo>
                    <a:pt x="33975" y="1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6" name="Google Shape;1726;p11"/>
          <p:cNvGrpSpPr/>
          <p:nvPr/>
        </p:nvGrpSpPr>
        <p:grpSpPr>
          <a:xfrm>
            <a:off x="-444443" y="2976463"/>
            <a:ext cx="10005116" cy="2920316"/>
            <a:chOff x="-444443" y="2976463"/>
            <a:chExt cx="10005116" cy="2920316"/>
          </a:xfrm>
        </p:grpSpPr>
        <p:grpSp>
          <p:nvGrpSpPr>
            <p:cNvPr id="1727" name="Google Shape;1727;p11"/>
            <p:cNvGrpSpPr/>
            <p:nvPr/>
          </p:nvGrpSpPr>
          <p:grpSpPr>
            <a:xfrm>
              <a:off x="0" y="2976463"/>
              <a:ext cx="9144043" cy="1207716"/>
              <a:chOff x="0" y="2976463"/>
              <a:chExt cx="9144043" cy="1207716"/>
            </a:xfrm>
          </p:grpSpPr>
          <p:sp>
            <p:nvSpPr>
              <p:cNvPr id="1728" name="Google Shape;1728;p11"/>
              <p:cNvSpPr/>
              <p:nvPr/>
            </p:nvSpPr>
            <p:spPr>
              <a:xfrm>
                <a:off x="7355762" y="29764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1"/>
              <p:cNvSpPr/>
              <p:nvPr/>
            </p:nvSpPr>
            <p:spPr>
              <a:xfrm>
                <a:off x="1400552" y="30340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1"/>
              <p:cNvSpPr/>
              <p:nvPr/>
            </p:nvSpPr>
            <p:spPr>
              <a:xfrm>
                <a:off x="0" y="29764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1" name="Google Shape;1731;p11"/>
            <p:cNvSpPr/>
            <p:nvPr/>
          </p:nvSpPr>
          <p:spPr>
            <a:xfrm>
              <a:off x="1393265" y="33686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1410616" y="37307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6980943" y="30404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6541188" y="30459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6056669" y="30514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5651659" y="30569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5242094" y="30614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4347056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3913721" y="30779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1806473" y="30806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3086369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2684119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2207869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7383177" y="33330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7357584" y="37307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7438335" y="30267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1"/>
            <p:cNvSpPr/>
            <p:nvPr/>
          </p:nvSpPr>
          <p:spPr>
            <a:xfrm>
              <a:off x="7854943" y="30175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1"/>
            <p:cNvSpPr/>
            <p:nvPr/>
          </p:nvSpPr>
          <p:spPr>
            <a:xfrm>
              <a:off x="8127350" y="30093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8369610" y="30011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8690512" y="29910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8996796" y="29764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3644" y="33324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911" y="3710575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1029424" y="30349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667687" y="30203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354693" y="30020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93217" y="29764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1"/>
            <p:cNvSpPr/>
            <p:nvPr/>
          </p:nvSpPr>
          <p:spPr>
            <a:xfrm>
              <a:off x="4794581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1"/>
            <p:cNvSpPr/>
            <p:nvPr/>
          </p:nvSpPr>
          <p:spPr>
            <a:xfrm>
              <a:off x="3482669" y="30724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1387373" y="30806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2408023" y="5435195"/>
              <a:ext cx="1005707" cy="27458"/>
            </a:xfrm>
            <a:custGeom>
              <a:avLst/>
              <a:gdLst/>
              <a:ahLst/>
              <a:cxnLst/>
              <a:rect l="l" t="t" r="r" b="b"/>
              <a:pathLst>
                <a:path w="23185" h="633" extrusionOk="0">
                  <a:moveTo>
                    <a:pt x="1" y="633"/>
                  </a:moveTo>
                  <a:lnTo>
                    <a:pt x="506" y="1"/>
                  </a:lnTo>
                  <a:lnTo>
                    <a:pt x="22594" y="1"/>
                  </a:lnTo>
                  <a:lnTo>
                    <a:pt x="23184" y="63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341896" y="5616207"/>
              <a:ext cx="1820293" cy="173770"/>
            </a:xfrm>
            <a:custGeom>
              <a:avLst/>
              <a:gdLst/>
              <a:ahLst/>
              <a:cxnLst/>
              <a:rect l="l" t="t" r="r" b="b"/>
              <a:pathLst>
                <a:path w="41964" h="4006" extrusionOk="0">
                  <a:moveTo>
                    <a:pt x="0" y="1"/>
                  </a:moveTo>
                  <a:lnTo>
                    <a:pt x="190" y="4005"/>
                  </a:lnTo>
                  <a:lnTo>
                    <a:pt x="41963" y="3626"/>
                  </a:lnTo>
                  <a:lnTo>
                    <a:pt x="41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341896" y="5616207"/>
              <a:ext cx="1501209" cy="173770"/>
            </a:xfrm>
            <a:custGeom>
              <a:avLst/>
              <a:gdLst/>
              <a:ahLst/>
              <a:cxnLst/>
              <a:rect l="l" t="t" r="r" b="b"/>
              <a:pathLst>
                <a:path w="34608" h="4006" extrusionOk="0">
                  <a:moveTo>
                    <a:pt x="34607" y="3626"/>
                  </a:moveTo>
                  <a:lnTo>
                    <a:pt x="34607" y="1"/>
                  </a:lnTo>
                  <a:lnTo>
                    <a:pt x="0" y="1"/>
                  </a:lnTo>
                  <a:lnTo>
                    <a:pt x="190" y="40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1909797" y="5513837"/>
              <a:ext cx="120720" cy="33878"/>
            </a:xfrm>
            <a:custGeom>
              <a:avLst/>
              <a:gdLst/>
              <a:ahLst/>
              <a:cxnLst/>
              <a:rect l="l" t="t" r="r" b="b"/>
              <a:pathLst>
                <a:path w="2783" h="781" extrusionOk="0">
                  <a:moveTo>
                    <a:pt x="2108" y="0"/>
                  </a:moveTo>
                  <a:lnTo>
                    <a:pt x="0" y="0"/>
                  </a:lnTo>
                  <a:lnTo>
                    <a:pt x="126" y="780"/>
                  </a:lnTo>
                  <a:lnTo>
                    <a:pt x="2782" y="78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1820682" y="4250333"/>
              <a:ext cx="4675432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3403976" y="4250333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5579772" y="4250333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3436527" y="5360866"/>
              <a:ext cx="2143351" cy="13709"/>
            </a:xfrm>
            <a:custGeom>
              <a:avLst/>
              <a:gdLst/>
              <a:ahLst/>
              <a:cxnLst/>
              <a:rect l="l" t="t" r="r" b="b"/>
              <a:pathLst>
                <a:path w="42996" h="275" extrusionOk="0">
                  <a:moveTo>
                    <a:pt x="43" y="190"/>
                  </a:moveTo>
                  <a:lnTo>
                    <a:pt x="42996" y="274"/>
                  </a:lnTo>
                  <a:lnTo>
                    <a:pt x="4299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3426009" y="4537163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2041312" y="4640151"/>
              <a:ext cx="1183090" cy="1074816"/>
            </a:xfrm>
            <a:custGeom>
              <a:avLst/>
              <a:gdLst/>
              <a:ahLst/>
              <a:cxnLst/>
              <a:rect l="l" t="t" r="r" b="b"/>
              <a:pathLst>
                <a:path w="23733" h="21561" extrusionOk="0">
                  <a:moveTo>
                    <a:pt x="549" y="21561"/>
                  </a:moveTo>
                  <a:lnTo>
                    <a:pt x="23732" y="21561"/>
                  </a:lnTo>
                  <a:lnTo>
                    <a:pt x="23648" y="0"/>
                  </a:lnTo>
                  <a:lnTo>
                    <a:pt x="1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2041312" y="4640151"/>
              <a:ext cx="1178853" cy="44167"/>
            </a:xfrm>
            <a:custGeom>
              <a:avLst/>
              <a:gdLst/>
              <a:ahLst/>
              <a:cxnLst/>
              <a:rect l="l" t="t" r="r" b="b"/>
              <a:pathLst>
                <a:path w="23648" h="886" extrusionOk="0">
                  <a:moveTo>
                    <a:pt x="1" y="422"/>
                  </a:moveTo>
                  <a:lnTo>
                    <a:pt x="401" y="885"/>
                  </a:lnTo>
                  <a:lnTo>
                    <a:pt x="23100" y="801"/>
                  </a:lnTo>
                  <a:lnTo>
                    <a:pt x="2364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2041312" y="4661137"/>
              <a:ext cx="52592" cy="1053829"/>
            </a:xfrm>
            <a:custGeom>
              <a:avLst/>
              <a:gdLst/>
              <a:ahLst/>
              <a:cxnLst/>
              <a:rect l="l" t="t" r="r" b="b"/>
              <a:pathLst>
                <a:path w="1055" h="21140" extrusionOk="0">
                  <a:moveTo>
                    <a:pt x="1" y="1"/>
                  </a:moveTo>
                  <a:lnTo>
                    <a:pt x="549" y="21140"/>
                  </a:lnTo>
                  <a:lnTo>
                    <a:pt x="1054" y="20508"/>
                  </a:lnTo>
                  <a:lnTo>
                    <a:pt x="401" y="4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5741581" y="4359602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1"/>
            <p:cNvSpPr/>
            <p:nvPr/>
          </p:nvSpPr>
          <p:spPr>
            <a:xfrm>
              <a:off x="5748958" y="4359602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1"/>
            <p:cNvSpPr/>
            <p:nvPr/>
          </p:nvSpPr>
          <p:spPr>
            <a:xfrm>
              <a:off x="5741581" y="4380638"/>
              <a:ext cx="28414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1"/>
            <p:cNvSpPr/>
            <p:nvPr/>
          </p:nvSpPr>
          <p:spPr>
            <a:xfrm>
              <a:off x="3558407" y="4666421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1"/>
            <p:cNvSpPr/>
            <p:nvPr/>
          </p:nvSpPr>
          <p:spPr>
            <a:xfrm>
              <a:off x="3558407" y="4666421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1"/>
            <p:cNvSpPr/>
            <p:nvPr/>
          </p:nvSpPr>
          <p:spPr>
            <a:xfrm>
              <a:off x="3558407" y="4685314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1"/>
            <p:cNvSpPr/>
            <p:nvPr/>
          </p:nvSpPr>
          <p:spPr>
            <a:xfrm>
              <a:off x="3558407" y="5478509"/>
              <a:ext cx="1869126" cy="308970"/>
            </a:xfrm>
            <a:custGeom>
              <a:avLst/>
              <a:gdLst/>
              <a:ahLst/>
              <a:cxnLst/>
              <a:rect l="l" t="t" r="r" b="b"/>
              <a:pathLst>
                <a:path w="37495" h="6198" extrusionOk="0">
                  <a:moveTo>
                    <a:pt x="274" y="6197"/>
                  </a:moveTo>
                  <a:lnTo>
                    <a:pt x="37368" y="6197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1"/>
            <p:cNvSpPr/>
            <p:nvPr/>
          </p:nvSpPr>
          <p:spPr>
            <a:xfrm>
              <a:off x="3558407" y="5478509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1"/>
            <p:cNvSpPr/>
            <p:nvPr/>
          </p:nvSpPr>
          <p:spPr>
            <a:xfrm>
              <a:off x="3558407" y="5497451"/>
              <a:ext cx="38933" cy="290027"/>
            </a:xfrm>
            <a:custGeom>
              <a:avLst/>
              <a:gdLst/>
              <a:ahLst/>
              <a:cxnLst/>
              <a:rect l="l" t="t" r="r" b="b"/>
              <a:pathLst>
                <a:path w="781" h="5818" extrusionOk="0">
                  <a:moveTo>
                    <a:pt x="0" y="0"/>
                  </a:moveTo>
                  <a:lnTo>
                    <a:pt x="274" y="5817"/>
                  </a:lnTo>
                  <a:lnTo>
                    <a:pt x="780" y="5227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1"/>
            <p:cNvSpPr/>
            <p:nvPr/>
          </p:nvSpPr>
          <p:spPr>
            <a:xfrm>
              <a:off x="3558407" y="4318626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1"/>
            <p:cNvSpPr/>
            <p:nvPr/>
          </p:nvSpPr>
          <p:spPr>
            <a:xfrm>
              <a:off x="3558407" y="4318626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1"/>
            <p:cNvSpPr/>
            <p:nvPr/>
          </p:nvSpPr>
          <p:spPr>
            <a:xfrm>
              <a:off x="3558407" y="4337569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1"/>
            <p:cNvSpPr/>
            <p:nvPr/>
          </p:nvSpPr>
          <p:spPr>
            <a:xfrm>
              <a:off x="1820682" y="4250333"/>
              <a:ext cx="4675432" cy="15852"/>
            </a:xfrm>
            <a:custGeom>
              <a:avLst/>
              <a:gdLst/>
              <a:ahLst/>
              <a:cxnLst/>
              <a:rect l="l" t="t" r="r" b="b"/>
              <a:pathLst>
                <a:path w="93790" h="318" extrusionOk="0">
                  <a:moveTo>
                    <a:pt x="1" y="1"/>
                  </a:moveTo>
                  <a:lnTo>
                    <a:pt x="93789" y="1"/>
                  </a:lnTo>
                  <a:lnTo>
                    <a:pt x="93789" y="317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1"/>
            <p:cNvSpPr/>
            <p:nvPr/>
          </p:nvSpPr>
          <p:spPr>
            <a:xfrm>
              <a:off x="4468246" y="4599175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1"/>
            <p:cNvSpPr/>
            <p:nvPr/>
          </p:nvSpPr>
          <p:spPr>
            <a:xfrm>
              <a:off x="4468246" y="4570811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1"/>
            <p:cNvSpPr/>
            <p:nvPr/>
          </p:nvSpPr>
          <p:spPr>
            <a:xfrm>
              <a:off x="5629172" y="4342803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1"/>
            <p:cNvSpPr/>
            <p:nvPr/>
          </p:nvSpPr>
          <p:spPr>
            <a:xfrm>
              <a:off x="5629172" y="4313392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1"/>
            <p:cNvSpPr/>
            <p:nvPr/>
          </p:nvSpPr>
          <p:spPr>
            <a:xfrm>
              <a:off x="4468246" y="4267182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1"/>
            <p:cNvSpPr/>
            <p:nvPr/>
          </p:nvSpPr>
          <p:spPr>
            <a:xfrm>
              <a:off x="1814401" y="4106419"/>
              <a:ext cx="4681713" cy="143967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1"/>
            <p:cNvSpPr/>
            <p:nvPr/>
          </p:nvSpPr>
          <p:spPr>
            <a:xfrm>
              <a:off x="4468246" y="4238818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1"/>
            <p:cNvSpPr/>
            <p:nvPr/>
          </p:nvSpPr>
          <p:spPr>
            <a:xfrm>
              <a:off x="4468246" y="5403935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2" y="1286"/>
                  </a:moveTo>
                  <a:cubicBezTo>
                    <a:pt x="1602" y="2024"/>
                    <a:pt x="1244" y="2593"/>
                    <a:pt x="801" y="2593"/>
                  </a:cubicBezTo>
                  <a:cubicBezTo>
                    <a:pt x="359" y="2593"/>
                    <a:pt x="0" y="2024"/>
                    <a:pt x="0" y="1286"/>
                  </a:cubicBezTo>
                  <a:cubicBezTo>
                    <a:pt x="0" y="570"/>
                    <a:pt x="359" y="0"/>
                    <a:pt x="801" y="0"/>
                  </a:cubicBezTo>
                  <a:cubicBezTo>
                    <a:pt x="1244" y="0"/>
                    <a:pt x="1602" y="570"/>
                    <a:pt x="1602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1"/>
            <p:cNvSpPr/>
            <p:nvPr/>
          </p:nvSpPr>
          <p:spPr>
            <a:xfrm>
              <a:off x="4468246" y="5374524"/>
              <a:ext cx="79910" cy="80956"/>
            </a:xfrm>
            <a:custGeom>
              <a:avLst/>
              <a:gdLst/>
              <a:ahLst/>
              <a:cxnLst/>
              <a:rect l="l" t="t" r="r" b="b"/>
              <a:pathLst>
                <a:path w="1603" h="1624" extrusionOk="0">
                  <a:moveTo>
                    <a:pt x="1602" y="822"/>
                  </a:moveTo>
                  <a:cubicBezTo>
                    <a:pt x="1602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22"/>
                  </a:cubicBezTo>
                  <a:cubicBezTo>
                    <a:pt x="0" y="380"/>
                    <a:pt x="359" y="0"/>
                    <a:pt x="801" y="0"/>
                  </a:cubicBezTo>
                  <a:cubicBezTo>
                    <a:pt x="1244" y="0"/>
                    <a:pt x="1602" y="380"/>
                    <a:pt x="1602" y="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1"/>
            <p:cNvSpPr/>
            <p:nvPr/>
          </p:nvSpPr>
          <p:spPr>
            <a:xfrm>
              <a:off x="3274718" y="4631727"/>
              <a:ext cx="79910" cy="129261"/>
            </a:xfrm>
            <a:custGeom>
              <a:avLst/>
              <a:gdLst/>
              <a:ahLst/>
              <a:cxnLst/>
              <a:rect l="l" t="t" r="r" b="b"/>
              <a:pathLst>
                <a:path w="1603" h="2593" extrusionOk="0">
                  <a:moveTo>
                    <a:pt x="1603" y="1307"/>
                  </a:moveTo>
                  <a:cubicBezTo>
                    <a:pt x="1603" y="2024"/>
                    <a:pt x="1244" y="2593"/>
                    <a:pt x="802" y="2593"/>
                  </a:cubicBezTo>
                  <a:cubicBezTo>
                    <a:pt x="359" y="2593"/>
                    <a:pt x="1" y="2024"/>
                    <a:pt x="1" y="1307"/>
                  </a:cubicBezTo>
                  <a:cubicBezTo>
                    <a:pt x="1" y="591"/>
                    <a:pt x="359" y="1"/>
                    <a:pt x="802" y="1"/>
                  </a:cubicBezTo>
                  <a:cubicBezTo>
                    <a:pt x="1244" y="1"/>
                    <a:pt x="1603" y="591"/>
                    <a:pt x="160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1"/>
            <p:cNvSpPr/>
            <p:nvPr/>
          </p:nvSpPr>
          <p:spPr>
            <a:xfrm>
              <a:off x="3274718" y="4603363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1"/>
                  </a:moveTo>
                  <a:cubicBezTo>
                    <a:pt x="1603" y="1244"/>
                    <a:pt x="1244" y="1602"/>
                    <a:pt x="802" y="1602"/>
                  </a:cubicBezTo>
                  <a:cubicBezTo>
                    <a:pt x="359" y="1602"/>
                    <a:pt x="1" y="1244"/>
                    <a:pt x="1" y="801"/>
                  </a:cubicBezTo>
                  <a:cubicBezTo>
                    <a:pt x="1" y="359"/>
                    <a:pt x="359" y="0"/>
                    <a:pt x="802" y="0"/>
                  </a:cubicBezTo>
                  <a:cubicBezTo>
                    <a:pt x="1244" y="0"/>
                    <a:pt x="1603" y="359"/>
                    <a:pt x="160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1"/>
            <p:cNvSpPr/>
            <p:nvPr/>
          </p:nvSpPr>
          <p:spPr>
            <a:xfrm>
              <a:off x="2072817" y="4106419"/>
              <a:ext cx="290027" cy="143967"/>
            </a:xfrm>
            <a:custGeom>
              <a:avLst/>
              <a:gdLst/>
              <a:ahLst/>
              <a:cxnLst/>
              <a:rect l="l" t="t" r="r" b="b"/>
              <a:pathLst>
                <a:path w="5818" h="2888" extrusionOk="0">
                  <a:moveTo>
                    <a:pt x="1" y="2888"/>
                  </a:moveTo>
                  <a:lnTo>
                    <a:pt x="4195" y="0"/>
                  </a:lnTo>
                  <a:lnTo>
                    <a:pt x="5818" y="22"/>
                  </a:lnTo>
                  <a:lnTo>
                    <a:pt x="1898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1"/>
            <p:cNvSpPr/>
            <p:nvPr/>
          </p:nvSpPr>
          <p:spPr>
            <a:xfrm>
              <a:off x="2504656" y="4107466"/>
              <a:ext cx="132402" cy="149251"/>
            </a:xfrm>
            <a:custGeom>
              <a:avLst/>
              <a:gdLst/>
              <a:ahLst/>
              <a:cxnLst/>
              <a:rect l="l" t="t" r="r" b="b"/>
              <a:pathLst>
                <a:path w="2656" h="2994" extrusionOk="0">
                  <a:moveTo>
                    <a:pt x="0" y="2867"/>
                  </a:moveTo>
                  <a:lnTo>
                    <a:pt x="2424" y="1"/>
                  </a:lnTo>
                  <a:lnTo>
                    <a:pt x="2656" y="1"/>
                  </a:lnTo>
                  <a:lnTo>
                    <a:pt x="232" y="299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1"/>
            <p:cNvSpPr/>
            <p:nvPr/>
          </p:nvSpPr>
          <p:spPr>
            <a:xfrm>
              <a:off x="2736801" y="4106419"/>
              <a:ext cx="318392" cy="143967"/>
            </a:xfrm>
            <a:custGeom>
              <a:avLst/>
              <a:gdLst/>
              <a:ahLst/>
              <a:cxnLst/>
              <a:rect l="l" t="t" r="r" b="b"/>
              <a:pathLst>
                <a:path w="6387" h="2888" extrusionOk="0">
                  <a:moveTo>
                    <a:pt x="1" y="2888"/>
                  </a:moveTo>
                  <a:lnTo>
                    <a:pt x="2256" y="0"/>
                  </a:lnTo>
                  <a:lnTo>
                    <a:pt x="6387" y="43"/>
                  </a:lnTo>
                  <a:lnTo>
                    <a:pt x="3900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1"/>
            <p:cNvSpPr/>
            <p:nvPr/>
          </p:nvSpPr>
          <p:spPr>
            <a:xfrm>
              <a:off x="4003855" y="4109560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1"/>
            <p:cNvSpPr/>
            <p:nvPr/>
          </p:nvSpPr>
          <p:spPr>
            <a:xfrm>
              <a:off x="5076549" y="4111654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1"/>
            <p:cNvSpPr/>
            <p:nvPr/>
          </p:nvSpPr>
          <p:spPr>
            <a:xfrm>
              <a:off x="5175300" y="4111654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1"/>
            <p:cNvSpPr/>
            <p:nvPr/>
          </p:nvSpPr>
          <p:spPr>
            <a:xfrm>
              <a:off x="5888684" y="4109560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1"/>
            <p:cNvSpPr/>
            <p:nvPr/>
          </p:nvSpPr>
          <p:spPr>
            <a:xfrm>
              <a:off x="5980057" y="4112700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1"/>
            <p:cNvSpPr/>
            <p:nvPr/>
          </p:nvSpPr>
          <p:spPr>
            <a:xfrm>
              <a:off x="3025724" y="4106419"/>
              <a:ext cx="157676" cy="143967"/>
            </a:xfrm>
            <a:custGeom>
              <a:avLst/>
              <a:gdLst/>
              <a:ahLst/>
              <a:cxnLst/>
              <a:rect l="l" t="t" r="r" b="b"/>
              <a:pathLst>
                <a:path w="3163" h="2888" extrusionOk="0">
                  <a:moveTo>
                    <a:pt x="1" y="2888"/>
                  </a:moveTo>
                  <a:lnTo>
                    <a:pt x="1940" y="22"/>
                  </a:lnTo>
                  <a:lnTo>
                    <a:pt x="3162" y="0"/>
                  </a:lnTo>
                  <a:lnTo>
                    <a:pt x="1076" y="288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1"/>
            <p:cNvSpPr/>
            <p:nvPr/>
          </p:nvSpPr>
          <p:spPr>
            <a:xfrm>
              <a:off x="3558407" y="4112700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1"/>
            <p:cNvSpPr/>
            <p:nvPr/>
          </p:nvSpPr>
          <p:spPr>
            <a:xfrm>
              <a:off x="6118736" y="4113797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1"/>
            <p:cNvSpPr/>
            <p:nvPr/>
          </p:nvSpPr>
          <p:spPr>
            <a:xfrm>
              <a:off x="5481022" y="4109560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1"/>
            <p:cNvSpPr/>
            <p:nvPr/>
          </p:nvSpPr>
          <p:spPr>
            <a:xfrm>
              <a:off x="5386459" y="4113797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1"/>
            <p:cNvSpPr/>
            <p:nvPr/>
          </p:nvSpPr>
          <p:spPr>
            <a:xfrm>
              <a:off x="1933091" y="4109560"/>
              <a:ext cx="340476" cy="140826"/>
            </a:xfrm>
            <a:custGeom>
              <a:avLst/>
              <a:gdLst/>
              <a:ahLst/>
              <a:cxnLst/>
              <a:rect l="l" t="t" r="r" b="b"/>
              <a:pathLst>
                <a:path w="6830" h="2825" extrusionOk="0">
                  <a:moveTo>
                    <a:pt x="1" y="2825"/>
                  </a:moveTo>
                  <a:lnTo>
                    <a:pt x="5965" y="1"/>
                  </a:lnTo>
                  <a:lnTo>
                    <a:pt x="6829" y="1"/>
                  </a:lnTo>
                  <a:lnTo>
                    <a:pt x="2509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1"/>
            <p:cNvSpPr/>
            <p:nvPr/>
          </p:nvSpPr>
          <p:spPr>
            <a:xfrm>
              <a:off x="6445494" y="4235628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1"/>
            <p:cNvSpPr/>
            <p:nvPr/>
          </p:nvSpPr>
          <p:spPr>
            <a:xfrm>
              <a:off x="8206350" y="4235628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1"/>
            <p:cNvSpPr/>
            <p:nvPr/>
          </p:nvSpPr>
          <p:spPr>
            <a:xfrm>
              <a:off x="6445494" y="4082243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1"/>
            <p:cNvSpPr/>
            <p:nvPr/>
          </p:nvSpPr>
          <p:spPr>
            <a:xfrm>
              <a:off x="8252559" y="4082243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1"/>
            <p:cNvSpPr/>
            <p:nvPr/>
          </p:nvSpPr>
          <p:spPr>
            <a:xfrm>
              <a:off x="7628504" y="4240912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1"/>
            <p:cNvSpPr/>
            <p:nvPr/>
          </p:nvSpPr>
          <p:spPr>
            <a:xfrm>
              <a:off x="6940342" y="4240912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1"/>
            <p:cNvSpPr/>
            <p:nvPr/>
          </p:nvSpPr>
          <p:spPr>
            <a:xfrm>
              <a:off x="6949814" y="5058283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1"/>
            <p:cNvSpPr/>
            <p:nvPr/>
          </p:nvSpPr>
          <p:spPr>
            <a:xfrm>
              <a:off x="8298769" y="4236674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1"/>
            <p:cNvSpPr/>
            <p:nvPr/>
          </p:nvSpPr>
          <p:spPr>
            <a:xfrm>
              <a:off x="6530586" y="4352274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1"/>
            <p:cNvSpPr/>
            <p:nvPr/>
          </p:nvSpPr>
          <p:spPr>
            <a:xfrm>
              <a:off x="6533776" y="4352274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1"/>
            <p:cNvSpPr/>
            <p:nvPr/>
          </p:nvSpPr>
          <p:spPr>
            <a:xfrm>
              <a:off x="6530586" y="4359602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1"/>
            <p:cNvSpPr/>
            <p:nvPr/>
          </p:nvSpPr>
          <p:spPr>
            <a:xfrm>
              <a:off x="7740912" y="4352274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1"/>
            <p:cNvSpPr/>
            <p:nvPr/>
          </p:nvSpPr>
          <p:spPr>
            <a:xfrm>
              <a:off x="7744053" y="4352274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1"/>
            <p:cNvSpPr/>
            <p:nvPr/>
          </p:nvSpPr>
          <p:spPr>
            <a:xfrm>
              <a:off x="7740912" y="4360649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1"/>
            <p:cNvSpPr/>
            <p:nvPr/>
          </p:nvSpPr>
          <p:spPr>
            <a:xfrm>
              <a:off x="7031765" y="4339662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1"/>
            <p:cNvSpPr/>
            <p:nvPr/>
          </p:nvSpPr>
          <p:spPr>
            <a:xfrm>
              <a:off x="7040139" y="4942734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1"/>
            <p:cNvSpPr/>
            <p:nvPr/>
          </p:nvSpPr>
          <p:spPr>
            <a:xfrm>
              <a:off x="7028575" y="4339662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1"/>
            <p:cNvSpPr/>
            <p:nvPr/>
          </p:nvSpPr>
          <p:spPr>
            <a:xfrm>
              <a:off x="7028575" y="4346990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1"/>
            <p:cNvSpPr/>
            <p:nvPr/>
          </p:nvSpPr>
          <p:spPr>
            <a:xfrm>
              <a:off x="7038046" y="5201150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1"/>
            <p:cNvSpPr/>
            <p:nvPr/>
          </p:nvSpPr>
          <p:spPr>
            <a:xfrm>
              <a:off x="7035952" y="5201150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1"/>
            <p:cNvSpPr/>
            <p:nvPr/>
          </p:nvSpPr>
          <p:spPr>
            <a:xfrm>
              <a:off x="7035952" y="5204290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1"/>
            <p:cNvSpPr/>
            <p:nvPr/>
          </p:nvSpPr>
          <p:spPr>
            <a:xfrm>
              <a:off x="6848920" y="4299733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1"/>
            <p:cNvSpPr/>
            <p:nvPr/>
          </p:nvSpPr>
          <p:spPr>
            <a:xfrm>
              <a:off x="6833168" y="4286075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1"/>
            <p:cNvSpPr/>
            <p:nvPr/>
          </p:nvSpPr>
          <p:spPr>
            <a:xfrm>
              <a:off x="6793239" y="4278697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1"/>
            <p:cNvSpPr/>
            <p:nvPr/>
          </p:nvSpPr>
          <p:spPr>
            <a:xfrm>
              <a:off x="7216654" y="4274510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1"/>
            <p:cNvSpPr/>
            <p:nvPr/>
          </p:nvSpPr>
          <p:spPr>
            <a:xfrm>
              <a:off x="7199855" y="4260851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1"/>
            <p:cNvSpPr/>
            <p:nvPr/>
          </p:nvSpPr>
          <p:spPr>
            <a:xfrm>
              <a:off x="7159926" y="4253523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7214560" y="5100306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7197761" y="5086647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7157832" y="5079270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7683138" y="4285028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7666339" y="4271369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7626410" y="4263992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7040139" y="4101185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7179865" y="4097995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7842803" y="4088574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8019317" y="4088574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8387051" y="4082243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8585599" y="4088574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1"/>
            <p:cNvSpPr/>
            <p:nvPr/>
          </p:nvSpPr>
          <p:spPr>
            <a:xfrm>
              <a:off x="8677021" y="4088574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1"/>
            <p:cNvSpPr/>
            <p:nvPr/>
          </p:nvSpPr>
          <p:spPr>
            <a:xfrm>
              <a:off x="9138221" y="4097995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9319970" y="4103279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7216654" y="4097995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6544245" y="4108513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6636714" y="4107466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8691726" y="4089620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9083587" y="4097995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9420863" y="4103279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6445494" y="4223016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1"/>
            <p:cNvSpPr/>
            <p:nvPr/>
          </p:nvSpPr>
          <p:spPr>
            <a:xfrm>
              <a:off x="-444443" y="4050738"/>
              <a:ext cx="1898537" cy="196509"/>
            </a:xfrm>
            <a:custGeom>
              <a:avLst/>
              <a:gdLst/>
              <a:ahLst/>
              <a:cxnLst/>
              <a:rect l="l" t="t" r="r" b="b"/>
              <a:pathLst>
                <a:path w="38085" h="3942" extrusionOk="0">
                  <a:moveTo>
                    <a:pt x="0" y="0"/>
                  </a:moveTo>
                  <a:lnTo>
                    <a:pt x="38085" y="0"/>
                  </a:lnTo>
                  <a:lnTo>
                    <a:pt x="38085" y="3942"/>
                  </a:lnTo>
                  <a:lnTo>
                    <a:pt x="0" y="32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-444443" y="4200983"/>
              <a:ext cx="1898537" cy="1690513"/>
            </a:xfrm>
            <a:custGeom>
              <a:avLst/>
              <a:gdLst/>
              <a:ahLst/>
              <a:cxnLst/>
              <a:rect l="l" t="t" r="r" b="b"/>
              <a:pathLst>
                <a:path w="38085" h="33912" extrusionOk="0">
                  <a:moveTo>
                    <a:pt x="0" y="274"/>
                  </a:moveTo>
                  <a:lnTo>
                    <a:pt x="1117" y="33912"/>
                  </a:lnTo>
                  <a:lnTo>
                    <a:pt x="38085" y="33912"/>
                  </a:lnTo>
                  <a:lnTo>
                    <a:pt x="38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453995" y="4050738"/>
              <a:ext cx="376218" cy="1840761"/>
            </a:xfrm>
            <a:custGeom>
              <a:avLst/>
              <a:gdLst/>
              <a:ahLst/>
              <a:cxnLst/>
              <a:rect l="l" t="t" r="r" b="b"/>
              <a:pathLst>
                <a:path w="7547" h="36926" extrusionOk="0">
                  <a:moveTo>
                    <a:pt x="1" y="0"/>
                  </a:moveTo>
                  <a:lnTo>
                    <a:pt x="7230" y="1139"/>
                  </a:lnTo>
                  <a:lnTo>
                    <a:pt x="7546" y="36926"/>
                  </a:lnTo>
                  <a:lnTo>
                    <a:pt x="1" y="3692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1"/>
            <p:cNvSpPr/>
            <p:nvPr/>
          </p:nvSpPr>
          <p:spPr>
            <a:xfrm>
              <a:off x="1453995" y="4050738"/>
              <a:ext cx="361512" cy="196509"/>
            </a:xfrm>
            <a:custGeom>
              <a:avLst/>
              <a:gdLst/>
              <a:ahLst/>
              <a:cxnLst/>
              <a:rect l="l" t="t" r="r" b="b"/>
              <a:pathLst>
                <a:path w="7252" h="3942" extrusionOk="0">
                  <a:moveTo>
                    <a:pt x="1" y="0"/>
                  </a:moveTo>
                  <a:lnTo>
                    <a:pt x="7230" y="1139"/>
                  </a:lnTo>
                  <a:lnTo>
                    <a:pt x="7251" y="3942"/>
                  </a:lnTo>
                  <a:lnTo>
                    <a:pt x="1" y="30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1"/>
            <p:cNvSpPr/>
            <p:nvPr/>
          </p:nvSpPr>
          <p:spPr>
            <a:xfrm>
              <a:off x="1669391" y="4228300"/>
              <a:ext cx="9521" cy="1663195"/>
            </a:xfrm>
            <a:custGeom>
              <a:avLst/>
              <a:gdLst/>
              <a:ahLst/>
              <a:cxnLst/>
              <a:rect l="l" t="t" r="r" b="b"/>
              <a:pathLst>
                <a:path w="191" h="33364" extrusionOk="0">
                  <a:moveTo>
                    <a:pt x="1" y="0"/>
                  </a:moveTo>
                  <a:lnTo>
                    <a:pt x="1" y="33364"/>
                  </a:lnTo>
                  <a:lnTo>
                    <a:pt x="190" y="33364"/>
                  </a:lnTo>
                  <a:lnTo>
                    <a:pt x="190" y="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1"/>
            <p:cNvSpPr/>
            <p:nvPr/>
          </p:nvSpPr>
          <p:spPr>
            <a:xfrm>
              <a:off x="1706179" y="4361695"/>
              <a:ext cx="92472" cy="1159960"/>
            </a:xfrm>
            <a:custGeom>
              <a:avLst/>
              <a:gdLst/>
              <a:ahLst/>
              <a:cxnLst/>
              <a:rect l="l" t="t" r="r" b="b"/>
              <a:pathLst>
                <a:path w="1855" h="23269" extrusionOk="0">
                  <a:moveTo>
                    <a:pt x="0" y="1"/>
                  </a:moveTo>
                  <a:lnTo>
                    <a:pt x="1855" y="1"/>
                  </a:lnTo>
                  <a:lnTo>
                    <a:pt x="1855" y="23269"/>
                  </a:lnTo>
                  <a:lnTo>
                    <a:pt x="0" y="2326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1762907" y="4361695"/>
              <a:ext cx="35742" cy="1159960"/>
            </a:xfrm>
            <a:custGeom>
              <a:avLst/>
              <a:gdLst/>
              <a:ahLst/>
              <a:cxnLst/>
              <a:rect l="l" t="t" r="r" b="b"/>
              <a:pathLst>
                <a:path w="717" h="23269" extrusionOk="0">
                  <a:moveTo>
                    <a:pt x="253" y="1"/>
                  </a:moveTo>
                  <a:lnTo>
                    <a:pt x="0" y="23269"/>
                  </a:lnTo>
                  <a:lnTo>
                    <a:pt x="717" y="23269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1502348" y="4291309"/>
              <a:ext cx="132451" cy="1521422"/>
            </a:xfrm>
            <a:custGeom>
              <a:avLst/>
              <a:gdLst/>
              <a:ahLst/>
              <a:cxnLst/>
              <a:rect l="l" t="t" r="r" b="b"/>
              <a:pathLst>
                <a:path w="2657" h="30520" extrusionOk="0">
                  <a:moveTo>
                    <a:pt x="127" y="1"/>
                  </a:moveTo>
                  <a:lnTo>
                    <a:pt x="0" y="30519"/>
                  </a:lnTo>
                  <a:lnTo>
                    <a:pt x="2656" y="30519"/>
                  </a:lnTo>
                  <a:lnTo>
                    <a:pt x="2656" y="4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601098" y="4311298"/>
              <a:ext cx="33699" cy="1501432"/>
            </a:xfrm>
            <a:custGeom>
              <a:avLst/>
              <a:gdLst/>
              <a:ahLst/>
              <a:cxnLst/>
              <a:rect l="l" t="t" r="r" b="b"/>
              <a:pathLst>
                <a:path w="676" h="30119" extrusionOk="0">
                  <a:moveTo>
                    <a:pt x="675" y="0"/>
                  </a:moveTo>
                  <a:lnTo>
                    <a:pt x="675" y="30118"/>
                  </a:lnTo>
                  <a:lnTo>
                    <a:pt x="1" y="29338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1508629" y="4291309"/>
              <a:ext cx="126170" cy="35792"/>
            </a:xfrm>
            <a:custGeom>
              <a:avLst/>
              <a:gdLst/>
              <a:ahLst/>
              <a:cxnLst/>
              <a:rect l="l" t="t" r="r" b="b"/>
              <a:pathLst>
                <a:path w="2531" h="718" extrusionOk="0">
                  <a:moveTo>
                    <a:pt x="2530" y="401"/>
                  </a:moveTo>
                  <a:lnTo>
                    <a:pt x="1" y="1"/>
                  </a:lnTo>
                  <a:lnTo>
                    <a:pt x="1" y="401"/>
                  </a:lnTo>
                  <a:lnTo>
                    <a:pt x="1856" y="71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1638934" y="4267182"/>
              <a:ext cx="27368" cy="118743"/>
            </a:xfrm>
            <a:custGeom>
              <a:avLst/>
              <a:gdLst/>
              <a:ahLst/>
              <a:cxnLst/>
              <a:rect l="l" t="t" r="r" b="b"/>
              <a:pathLst>
                <a:path w="549" h="2382" extrusionOk="0">
                  <a:moveTo>
                    <a:pt x="0" y="1180"/>
                  </a:moveTo>
                  <a:cubicBezTo>
                    <a:pt x="0" y="1855"/>
                    <a:pt x="127" y="2382"/>
                    <a:pt x="274" y="2382"/>
                  </a:cubicBezTo>
                  <a:cubicBezTo>
                    <a:pt x="422" y="2382"/>
                    <a:pt x="548" y="1834"/>
                    <a:pt x="548" y="1180"/>
                  </a:cubicBezTo>
                  <a:cubicBezTo>
                    <a:pt x="548" y="527"/>
                    <a:pt x="422" y="0"/>
                    <a:pt x="274" y="0"/>
                  </a:cubicBezTo>
                  <a:cubicBezTo>
                    <a:pt x="127" y="0"/>
                    <a:pt x="0" y="527"/>
                    <a:pt x="0" y="118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639980" y="4249286"/>
              <a:ext cx="62013" cy="59970"/>
            </a:xfrm>
            <a:custGeom>
              <a:avLst/>
              <a:gdLst/>
              <a:ahLst/>
              <a:cxnLst/>
              <a:rect l="l" t="t" r="r" b="b"/>
              <a:pathLst>
                <a:path w="1244" h="1203" extrusionOk="0">
                  <a:moveTo>
                    <a:pt x="1181" y="1"/>
                  </a:moveTo>
                  <a:cubicBezTo>
                    <a:pt x="1181" y="1"/>
                    <a:pt x="780" y="22"/>
                    <a:pt x="169" y="401"/>
                  </a:cubicBezTo>
                  <a:cubicBezTo>
                    <a:pt x="169" y="401"/>
                    <a:pt x="0" y="633"/>
                    <a:pt x="148" y="907"/>
                  </a:cubicBezTo>
                  <a:cubicBezTo>
                    <a:pt x="148" y="907"/>
                    <a:pt x="738" y="1202"/>
                    <a:pt x="1244" y="1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1673578" y="4241958"/>
              <a:ext cx="73628" cy="73579"/>
            </a:xfrm>
            <a:custGeom>
              <a:avLst/>
              <a:gdLst/>
              <a:ahLst/>
              <a:cxnLst/>
              <a:rect l="l" t="t" r="r" b="b"/>
              <a:pathLst>
                <a:path w="1477" h="1476" extrusionOk="0">
                  <a:moveTo>
                    <a:pt x="1" y="738"/>
                  </a:moveTo>
                  <a:cubicBezTo>
                    <a:pt x="1" y="1159"/>
                    <a:pt x="317" y="1476"/>
                    <a:pt x="739" y="1476"/>
                  </a:cubicBezTo>
                  <a:cubicBezTo>
                    <a:pt x="1139" y="1476"/>
                    <a:pt x="1476" y="1159"/>
                    <a:pt x="1476" y="738"/>
                  </a:cubicBezTo>
                  <a:cubicBezTo>
                    <a:pt x="1476" y="338"/>
                    <a:pt x="1139" y="0"/>
                    <a:pt x="739" y="0"/>
                  </a:cubicBezTo>
                  <a:cubicBezTo>
                    <a:pt x="317" y="0"/>
                    <a:pt x="1" y="338"/>
                    <a:pt x="1" y="7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692307" y="4050738"/>
              <a:ext cx="255382" cy="155532"/>
            </a:xfrm>
            <a:custGeom>
              <a:avLst/>
              <a:gdLst/>
              <a:ahLst/>
              <a:cxnLst/>
              <a:rect l="l" t="t" r="r" b="b"/>
              <a:pathLst>
                <a:path w="5123" h="3120" extrusionOk="0">
                  <a:moveTo>
                    <a:pt x="1" y="3120"/>
                  </a:moveTo>
                  <a:lnTo>
                    <a:pt x="2530" y="0"/>
                  </a:lnTo>
                  <a:lnTo>
                    <a:pt x="5122" y="0"/>
                  </a:lnTo>
                  <a:lnTo>
                    <a:pt x="164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517936" y="4050738"/>
              <a:ext cx="229061" cy="156579"/>
            </a:xfrm>
            <a:custGeom>
              <a:avLst/>
              <a:gdLst/>
              <a:ahLst/>
              <a:cxnLst/>
              <a:rect l="l" t="t" r="r" b="b"/>
              <a:pathLst>
                <a:path w="4595" h="3141" extrusionOk="0">
                  <a:moveTo>
                    <a:pt x="2023" y="3141"/>
                  </a:moveTo>
                  <a:lnTo>
                    <a:pt x="4595" y="0"/>
                  </a:lnTo>
                  <a:lnTo>
                    <a:pt x="2276" y="0"/>
                  </a:lnTo>
                  <a:lnTo>
                    <a:pt x="0" y="312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1229177" y="4050738"/>
              <a:ext cx="111415" cy="152391"/>
            </a:xfrm>
            <a:custGeom>
              <a:avLst/>
              <a:gdLst/>
              <a:ahLst/>
              <a:cxnLst/>
              <a:rect l="l" t="t" r="r" b="b"/>
              <a:pathLst>
                <a:path w="2235" h="3057" extrusionOk="0">
                  <a:moveTo>
                    <a:pt x="1" y="3056"/>
                  </a:moveTo>
                  <a:lnTo>
                    <a:pt x="802" y="0"/>
                  </a:lnTo>
                  <a:lnTo>
                    <a:pt x="2235" y="0"/>
                  </a:lnTo>
                  <a:lnTo>
                    <a:pt x="1497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502348" y="4058066"/>
              <a:ext cx="115602" cy="163957"/>
            </a:xfrm>
            <a:custGeom>
              <a:avLst/>
              <a:gdLst/>
              <a:ahLst/>
              <a:cxnLst/>
              <a:rect l="l" t="t" r="r" b="b"/>
              <a:pathLst>
                <a:path w="2319" h="3289" extrusionOk="0">
                  <a:moveTo>
                    <a:pt x="0" y="1"/>
                  </a:moveTo>
                  <a:lnTo>
                    <a:pt x="1813" y="3226"/>
                  </a:lnTo>
                  <a:lnTo>
                    <a:pt x="2319" y="3289"/>
                  </a:lnTo>
                  <a:lnTo>
                    <a:pt x="612" y="1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551748" y="4066490"/>
              <a:ext cx="100896" cy="159769"/>
            </a:xfrm>
            <a:custGeom>
              <a:avLst/>
              <a:gdLst/>
              <a:ahLst/>
              <a:cxnLst/>
              <a:rect l="l" t="t" r="r" b="b"/>
              <a:pathLst>
                <a:path w="2024" h="3205" extrusionOk="0">
                  <a:moveTo>
                    <a:pt x="1328" y="3120"/>
                  </a:moveTo>
                  <a:lnTo>
                    <a:pt x="0" y="1"/>
                  </a:lnTo>
                  <a:lnTo>
                    <a:pt x="674" y="106"/>
                  </a:lnTo>
                  <a:lnTo>
                    <a:pt x="2023" y="32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1"/>
            <p:cNvSpPr/>
            <p:nvPr/>
          </p:nvSpPr>
          <p:spPr>
            <a:xfrm>
              <a:off x="876192" y="4050725"/>
              <a:ext cx="221744" cy="155547"/>
            </a:xfrm>
            <a:custGeom>
              <a:avLst/>
              <a:gdLst/>
              <a:ahLst/>
              <a:cxnLst/>
              <a:rect l="l" t="t" r="r" b="b"/>
              <a:pathLst>
                <a:path w="4448" h="2973" extrusionOk="0">
                  <a:moveTo>
                    <a:pt x="0" y="2972"/>
                  </a:moveTo>
                  <a:lnTo>
                    <a:pt x="2972" y="0"/>
                  </a:lnTo>
                  <a:lnTo>
                    <a:pt x="4447" y="0"/>
                  </a:lnTo>
                  <a:lnTo>
                    <a:pt x="2234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1"/>
            <p:cNvSpPr/>
            <p:nvPr/>
          </p:nvSpPr>
          <p:spPr>
            <a:xfrm>
              <a:off x="299409" y="4050724"/>
              <a:ext cx="267944" cy="158672"/>
            </a:xfrm>
            <a:custGeom>
              <a:avLst/>
              <a:gdLst/>
              <a:ahLst/>
              <a:cxnLst/>
              <a:rect l="l" t="t" r="r" b="b"/>
              <a:pathLst>
                <a:path w="5375" h="3015" extrusionOk="0">
                  <a:moveTo>
                    <a:pt x="0" y="3014"/>
                  </a:moveTo>
                  <a:lnTo>
                    <a:pt x="1876" y="0"/>
                  </a:lnTo>
                  <a:lnTo>
                    <a:pt x="5375" y="0"/>
                  </a:lnTo>
                  <a:lnTo>
                    <a:pt x="3415" y="301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1"/>
            <p:cNvSpPr/>
            <p:nvPr/>
          </p:nvSpPr>
          <p:spPr>
            <a:xfrm>
              <a:off x="2618111" y="3678398"/>
              <a:ext cx="84097" cy="430804"/>
            </a:xfrm>
            <a:custGeom>
              <a:avLst/>
              <a:gdLst/>
              <a:ahLst/>
              <a:cxnLst/>
              <a:rect l="l" t="t" r="r" b="b"/>
              <a:pathLst>
                <a:path w="1687" h="8642" extrusionOk="0">
                  <a:moveTo>
                    <a:pt x="148" y="8642"/>
                  </a:moveTo>
                  <a:lnTo>
                    <a:pt x="0" y="0"/>
                  </a:lnTo>
                  <a:lnTo>
                    <a:pt x="1686" y="0"/>
                  </a:lnTo>
                  <a:lnTo>
                    <a:pt x="1686" y="86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2570805" y="3678398"/>
              <a:ext cx="110368" cy="75672"/>
            </a:xfrm>
            <a:custGeom>
              <a:avLst/>
              <a:gdLst/>
              <a:ahLst/>
              <a:cxnLst/>
              <a:rect l="l" t="t" r="r" b="b"/>
              <a:pathLst>
                <a:path w="2214" h="1518" extrusionOk="0">
                  <a:moveTo>
                    <a:pt x="1" y="0"/>
                  </a:moveTo>
                  <a:lnTo>
                    <a:pt x="2214" y="0"/>
                  </a:lnTo>
                  <a:lnTo>
                    <a:pt x="2151" y="1518"/>
                  </a:lnTo>
                  <a:lnTo>
                    <a:pt x="85" y="15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2677980" y="3678398"/>
              <a:ext cx="47358" cy="429757"/>
            </a:xfrm>
            <a:custGeom>
              <a:avLst/>
              <a:gdLst/>
              <a:ahLst/>
              <a:cxnLst/>
              <a:rect l="l" t="t" r="r" b="b"/>
              <a:pathLst>
                <a:path w="950" h="8621" extrusionOk="0">
                  <a:moveTo>
                    <a:pt x="949" y="0"/>
                  </a:moveTo>
                  <a:lnTo>
                    <a:pt x="64" y="0"/>
                  </a:lnTo>
                  <a:lnTo>
                    <a:pt x="1" y="1518"/>
                  </a:lnTo>
                  <a:lnTo>
                    <a:pt x="485" y="1518"/>
                  </a:lnTo>
                  <a:lnTo>
                    <a:pt x="485" y="8620"/>
                  </a:lnTo>
                  <a:lnTo>
                    <a:pt x="949" y="86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2589748" y="3754019"/>
              <a:ext cx="102990" cy="20040"/>
            </a:xfrm>
            <a:custGeom>
              <a:avLst/>
              <a:gdLst/>
              <a:ahLst/>
              <a:cxnLst/>
              <a:rect l="l" t="t" r="r" b="b"/>
              <a:pathLst>
                <a:path w="2066" h="402" extrusionOk="0">
                  <a:moveTo>
                    <a:pt x="0" y="1"/>
                  </a:moveTo>
                  <a:lnTo>
                    <a:pt x="106" y="401"/>
                  </a:lnTo>
                  <a:lnTo>
                    <a:pt x="1897" y="401"/>
                  </a:lnTo>
                  <a:lnTo>
                    <a:pt x="2066" y="1"/>
                  </a:lnTo>
                  <a:lnTo>
                    <a:pt x="16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4" name="Google Shape;1884;p11"/>
          <p:cNvGrpSpPr/>
          <p:nvPr/>
        </p:nvGrpSpPr>
        <p:grpSpPr>
          <a:xfrm>
            <a:off x="472200" y="2832884"/>
            <a:ext cx="806964" cy="1212475"/>
            <a:chOff x="472200" y="2832884"/>
            <a:chExt cx="806964" cy="1212475"/>
          </a:xfrm>
        </p:grpSpPr>
        <p:sp>
          <p:nvSpPr>
            <p:cNvPr id="1885" name="Google Shape;1885;p11"/>
            <p:cNvSpPr/>
            <p:nvPr/>
          </p:nvSpPr>
          <p:spPr>
            <a:xfrm>
              <a:off x="918695" y="3276240"/>
              <a:ext cx="228064" cy="407673"/>
            </a:xfrm>
            <a:custGeom>
              <a:avLst/>
              <a:gdLst/>
              <a:ahLst/>
              <a:cxnLst/>
              <a:rect l="l" t="t" r="r" b="b"/>
              <a:pathLst>
                <a:path w="4575" h="8178" extrusionOk="0">
                  <a:moveTo>
                    <a:pt x="4574" y="0"/>
                  </a:moveTo>
                  <a:lnTo>
                    <a:pt x="4532" y="8115"/>
                  </a:lnTo>
                  <a:lnTo>
                    <a:pt x="1" y="8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760077" y="291692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rgbClr val="FF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760077" y="2916929"/>
              <a:ext cx="519088" cy="1066441"/>
            </a:xfrm>
            <a:custGeom>
              <a:avLst/>
              <a:gdLst/>
              <a:ahLst/>
              <a:cxnLst/>
              <a:rect l="l" t="t" r="r" b="b"/>
              <a:pathLst>
                <a:path w="10413" h="21393" extrusionOk="0">
                  <a:moveTo>
                    <a:pt x="1075" y="21393"/>
                  </a:moveTo>
                  <a:lnTo>
                    <a:pt x="0" y="1054"/>
                  </a:lnTo>
                  <a:cubicBezTo>
                    <a:pt x="0" y="1054"/>
                    <a:pt x="6871" y="0"/>
                    <a:pt x="10412" y="1750"/>
                  </a:cubicBezTo>
                  <a:lnTo>
                    <a:pt x="9253" y="21393"/>
                  </a:lnTo>
                  <a:lnTo>
                    <a:pt x="1075" y="213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472200" y="3045091"/>
              <a:ext cx="341522" cy="938277"/>
            </a:xfrm>
            <a:custGeom>
              <a:avLst/>
              <a:gdLst/>
              <a:ahLst/>
              <a:cxnLst/>
              <a:rect l="l" t="t" r="r" b="b"/>
              <a:pathLst>
                <a:path w="6851" h="18822" extrusionOk="0">
                  <a:moveTo>
                    <a:pt x="5860" y="1"/>
                  </a:moveTo>
                  <a:cubicBezTo>
                    <a:pt x="5860" y="1"/>
                    <a:pt x="3057" y="317"/>
                    <a:pt x="1" y="317"/>
                  </a:cubicBezTo>
                  <a:lnTo>
                    <a:pt x="1623" y="18822"/>
                  </a:lnTo>
                  <a:lnTo>
                    <a:pt x="6850" y="1882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1"/>
            <p:cNvSpPr/>
            <p:nvPr/>
          </p:nvSpPr>
          <p:spPr>
            <a:xfrm>
              <a:off x="472200" y="3057702"/>
              <a:ext cx="341522" cy="925665"/>
            </a:xfrm>
            <a:custGeom>
              <a:avLst/>
              <a:gdLst/>
              <a:ahLst/>
              <a:cxnLst/>
              <a:rect l="l" t="t" r="r" b="b"/>
              <a:pathLst>
                <a:path w="6851" h="18569" extrusionOk="0">
                  <a:moveTo>
                    <a:pt x="5860" y="1"/>
                  </a:moveTo>
                  <a:cubicBezTo>
                    <a:pt x="5860" y="1"/>
                    <a:pt x="3057" y="64"/>
                    <a:pt x="1" y="64"/>
                  </a:cubicBezTo>
                  <a:lnTo>
                    <a:pt x="1623" y="18569"/>
                  </a:lnTo>
                  <a:lnTo>
                    <a:pt x="6850" y="185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791581" y="3979108"/>
              <a:ext cx="445559" cy="66251"/>
            </a:xfrm>
            <a:custGeom>
              <a:avLst/>
              <a:gdLst/>
              <a:ahLst/>
              <a:cxnLst/>
              <a:rect l="l" t="t" r="r" b="b"/>
              <a:pathLst>
                <a:path w="8938" h="1329" extrusionOk="0">
                  <a:moveTo>
                    <a:pt x="1" y="85"/>
                  </a:moveTo>
                  <a:lnTo>
                    <a:pt x="1" y="1328"/>
                  </a:lnTo>
                  <a:lnTo>
                    <a:pt x="8937" y="1328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009071" y="3981202"/>
              <a:ext cx="90428" cy="64157"/>
            </a:xfrm>
            <a:custGeom>
              <a:avLst/>
              <a:gdLst/>
              <a:ahLst/>
              <a:cxnLst/>
              <a:rect l="l" t="t" r="r" b="b"/>
              <a:pathLst>
                <a:path w="1814" h="1287" extrusionOk="0">
                  <a:moveTo>
                    <a:pt x="1" y="1286"/>
                  </a:moveTo>
                  <a:lnTo>
                    <a:pt x="338" y="0"/>
                  </a:lnTo>
                  <a:lnTo>
                    <a:pt x="1813" y="0"/>
                  </a:lnTo>
                  <a:lnTo>
                    <a:pt x="1497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1"/>
            <p:cNvSpPr/>
            <p:nvPr/>
          </p:nvSpPr>
          <p:spPr>
            <a:xfrm>
              <a:off x="948156" y="3981202"/>
              <a:ext cx="41027" cy="64157"/>
            </a:xfrm>
            <a:custGeom>
              <a:avLst/>
              <a:gdLst/>
              <a:ahLst/>
              <a:cxnLst/>
              <a:rect l="l" t="t" r="r" b="b"/>
              <a:pathLst>
                <a:path w="823" h="1287" extrusionOk="0">
                  <a:moveTo>
                    <a:pt x="0" y="0"/>
                  </a:moveTo>
                  <a:lnTo>
                    <a:pt x="822" y="0"/>
                  </a:lnTo>
                  <a:lnTo>
                    <a:pt x="822" y="1286"/>
                  </a:lnTo>
                  <a:lnTo>
                    <a:pt x="0" y="128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1"/>
            <p:cNvSpPr/>
            <p:nvPr/>
          </p:nvSpPr>
          <p:spPr>
            <a:xfrm>
              <a:off x="1099446" y="3979108"/>
              <a:ext cx="31555" cy="66251"/>
            </a:xfrm>
            <a:custGeom>
              <a:avLst/>
              <a:gdLst/>
              <a:ahLst/>
              <a:cxnLst/>
              <a:rect l="l" t="t" r="r" b="b"/>
              <a:pathLst>
                <a:path w="633" h="1329" extrusionOk="0">
                  <a:moveTo>
                    <a:pt x="0" y="1328"/>
                  </a:moveTo>
                  <a:lnTo>
                    <a:pt x="295" y="64"/>
                  </a:lnTo>
                  <a:lnTo>
                    <a:pt x="632" y="0"/>
                  </a:lnTo>
                  <a:lnTo>
                    <a:pt x="169" y="132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1"/>
            <p:cNvSpPr/>
            <p:nvPr/>
          </p:nvSpPr>
          <p:spPr>
            <a:xfrm>
              <a:off x="820992" y="3983296"/>
              <a:ext cx="34745" cy="62063"/>
            </a:xfrm>
            <a:custGeom>
              <a:avLst/>
              <a:gdLst/>
              <a:ahLst/>
              <a:cxnLst/>
              <a:rect l="l" t="t" r="r" b="b"/>
              <a:pathLst>
                <a:path w="697" h="1245" extrusionOk="0">
                  <a:moveTo>
                    <a:pt x="696" y="1244"/>
                  </a:moveTo>
                  <a:lnTo>
                    <a:pt x="359" y="1"/>
                  </a:lnTo>
                  <a:lnTo>
                    <a:pt x="1" y="1"/>
                  </a:lnTo>
                  <a:lnTo>
                    <a:pt x="127" y="124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811570" y="3918143"/>
              <a:ext cx="414004" cy="89381"/>
            </a:xfrm>
            <a:custGeom>
              <a:avLst/>
              <a:gdLst/>
              <a:ahLst/>
              <a:cxnLst/>
              <a:rect l="l" t="t" r="r" b="b"/>
              <a:pathLst>
                <a:path w="8305" h="1793" extrusionOk="0">
                  <a:moveTo>
                    <a:pt x="0" y="802"/>
                  </a:moveTo>
                  <a:cubicBezTo>
                    <a:pt x="0" y="802"/>
                    <a:pt x="5501" y="1792"/>
                    <a:pt x="8304" y="1"/>
                  </a:cubicBezTo>
                  <a:lnTo>
                    <a:pt x="8220" y="1308"/>
                  </a:lnTo>
                  <a:lnTo>
                    <a:pt x="42" y="130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151937" y="3045091"/>
              <a:ext cx="35792" cy="864748"/>
            </a:xfrm>
            <a:custGeom>
              <a:avLst/>
              <a:gdLst/>
              <a:ahLst/>
              <a:cxnLst/>
              <a:rect l="l" t="t" r="r" b="b"/>
              <a:pathLst>
                <a:path w="718" h="17347" extrusionOk="0">
                  <a:moveTo>
                    <a:pt x="570" y="1"/>
                  </a:moveTo>
                  <a:lnTo>
                    <a:pt x="549" y="780"/>
                  </a:lnTo>
                  <a:lnTo>
                    <a:pt x="675" y="802"/>
                  </a:lnTo>
                  <a:lnTo>
                    <a:pt x="717" y="1"/>
                  </a:lnTo>
                  <a:close/>
                  <a:moveTo>
                    <a:pt x="528" y="1834"/>
                  </a:moveTo>
                  <a:lnTo>
                    <a:pt x="486" y="2635"/>
                  </a:lnTo>
                  <a:lnTo>
                    <a:pt x="633" y="2635"/>
                  </a:lnTo>
                  <a:lnTo>
                    <a:pt x="654" y="1834"/>
                  </a:lnTo>
                  <a:close/>
                  <a:moveTo>
                    <a:pt x="465" y="3689"/>
                  </a:moveTo>
                  <a:lnTo>
                    <a:pt x="422" y="4469"/>
                  </a:lnTo>
                  <a:lnTo>
                    <a:pt x="570" y="4469"/>
                  </a:lnTo>
                  <a:lnTo>
                    <a:pt x="591" y="3689"/>
                  </a:lnTo>
                  <a:close/>
                  <a:moveTo>
                    <a:pt x="401" y="5523"/>
                  </a:moveTo>
                  <a:lnTo>
                    <a:pt x="359" y="6302"/>
                  </a:lnTo>
                  <a:lnTo>
                    <a:pt x="507" y="6302"/>
                  </a:lnTo>
                  <a:lnTo>
                    <a:pt x="528" y="5523"/>
                  </a:lnTo>
                  <a:close/>
                  <a:moveTo>
                    <a:pt x="338" y="7356"/>
                  </a:moveTo>
                  <a:lnTo>
                    <a:pt x="296" y="8136"/>
                  </a:lnTo>
                  <a:lnTo>
                    <a:pt x="443" y="8157"/>
                  </a:lnTo>
                  <a:lnTo>
                    <a:pt x="465" y="7356"/>
                  </a:lnTo>
                  <a:close/>
                  <a:moveTo>
                    <a:pt x="275" y="9190"/>
                  </a:moveTo>
                  <a:lnTo>
                    <a:pt x="233" y="9991"/>
                  </a:lnTo>
                  <a:lnTo>
                    <a:pt x="380" y="9991"/>
                  </a:lnTo>
                  <a:lnTo>
                    <a:pt x="401" y="9211"/>
                  </a:lnTo>
                  <a:lnTo>
                    <a:pt x="275" y="9190"/>
                  </a:lnTo>
                  <a:close/>
                  <a:moveTo>
                    <a:pt x="212" y="11045"/>
                  </a:moveTo>
                  <a:lnTo>
                    <a:pt x="169" y="11824"/>
                  </a:lnTo>
                  <a:lnTo>
                    <a:pt x="317" y="11824"/>
                  </a:lnTo>
                  <a:lnTo>
                    <a:pt x="338" y="11045"/>
                  </a:lnTo>
                  <a:close/>
                  <a:moveTo>
                    <a:pt x="148" y="12878"/>
                  </a:moveTo>
                  <a:lnTo>
                    <a:pt x="127" y="13658"/>
                  </a:lnTo>
                  <a:lnTo>
                    <a:pt x="254" y="13658"/>
                  </a:lnTo>
                  <a:lnTo>
                    <a:pt x="275" y="12878"/>
                  </a:lnTo>
                  <a:close/>
                  <a:moveTo>
                    <a:pt x="85" y="14712"/>
                  </a:moveTo>
                  <a:lnTo>
                    <a:pt x="64" y="15513"/>
                  </a:lnTo>
                  <a:lnTo>
                    <a:pt x="191" y="15513"/>
                  </a:lnTo>
                  <a:lnTo>
                    <a:pt x="212" y="14712"/>
                  </a:lnTo>
                  <a:close/>
                  <a:moveTo>
                    <a:pt x="22" y="16545"/>
                  </a:moveTo>
                  <a:lnTo>
                    <a:pt x="1" y="17346"/>
                  </a:lnTo>
                  <a:lnTo>
                    <a:pt x="127" y="17346"/>
                  </a:lnTo>
                  <a:lnTo>
                    <a:pt x="148" y="16566"/>
                  </a:lnTo>
                  <a:lnTo>
                    <a:pt x="22" y="165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148797" y="3962309"/>
              <a:ext cx="7428" cy="19990"/>
            </a:xfrm>
            <a:custGeom>
              <a:avLst/>
              <a:gdLst/>
              <a:ahLst/>
              <a:cxnLst/>
              <a:rect l="l" t="t" r="r" b="b"/>
              <a:pathLst>
                <a:path w="149" h="401" extrusionOk="0">
                  <a:moveTo>
                    <a:pt x="22" y="0"/>
                  </a:moveTo>
                  <a:lnTo>
                    <a:pt x="1" y="379"/>
                  </a:lnTo>
                  <a:lnTo>
                    <a:pt x="148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925026" y="2832884"/>
              <a:ext cx="185990" cy="127167"/>
            </a:xfrm>
            <a:custGeom>
              <a:avLst/>
              <a:gdLst/>
              <a:ahLst/>
              <a:cxnLst/>
              <a:rect l="l" t="t" r="r" b="b"/>
              <a:pathLst>
                <a:path w="3731" h="2551" extrusionOk="0">
                  <a:moveTo>
                    <a:pt x="3668" y="2550"/>
                  </a:moveTo>
                  <a:lnTo>
                    <a:pt x="3415" y="2529"/>
                  </a:lnTo>
                  <a:cubicBezTo>
                    <a:pt x="3415" y="2529"/>
                    <a:pt x="3478" y="1223"/>
                    <a:pt x="2846" y="611"/>
                  </a:cubicBezTo>
                  <a:cubicBezTo>
                    <a:pt x="2593" y="380"/>
                    <a:pt x="2277" y="274"/>
                    <a:pt x="1897" y="295"/>
                  </a:cubicBezTo>
                  <a:cubicBezTo>
                    <a:pt x="274" y="422"/>
                    <a:pt x="295" y="2361"/>
                    <a:pt x="295" y="2445"/>
                  </a:cubicBezTo>
                  <a:lnTo>
                    <a:pt x="43" y="2445"/>
                  </a:lnTo>
                  <a:cubicBezTo>
                    <a:pt x="43" y="2424"/>
                    <a:pt x="0" y="190"/>
                    <a:pt x="1876" y="42"/>
                  </a:cubicBezTo>
                  <a:cubicBezTo>
                    <a:pt x="2340" y="0"/>
                    <a:pt x="2740" y="127"/>
                    <a:pt x="3035" y="422"/>
                  </a:cubicBezTo>
                  <a:cubicBezTo>
                    <a:pt x="3731" y="1117"/>
                    <a:pt x="3668" y="2487"/>
                    <a:pt x="3668" y="2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182445" y="2973657"/>
              <a:ext cx="7378" cy="19990"/>
            </a:xfrm>
            <a:custGeom>
              <a:avLst/>
              <a:gdLst/>
              <a:ahLst/>
              <a:cxnLst/>
              <a:rect l="l" t="t" r="r" b="b"/>
              <a:pathLst>
                <a:path w="148" h="401" extrusionOk="0">
                  <a:moveTo>
                    <a:pt x="21" y="0"/>
                  </a:moveTo>
                  <a:lnTo>
                    <a:pt x="0" y="380"/>
                  </a:lnTo>
                  <a:lnTo>
                    <a:pt x="127" y="40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0" name="Google Shape;1900;p11"/>
          <p:cNvGrpSpPr/>
          <p:nvPr/>
        </p:nvGrpSpPr>
        <p:grpSpPr>
          <a:xfrm>
            <a:off x="7665354" y="3089983"/>
            <a:ext cx="907813" cy="998147"/>
            <a:chOff x="7665354" y="3089983"/>
            <a:chExt cx="907813" cy="998147"/>
          </a:xfrm>
        </p:grpSpPr>
        <p:sp>
          <p:nvSpPr>
            <p:cNvPr id="1901" name="Google Shape;1901;p11"/>
            <p:cNvSpPr/>
            <p:nvPr/>
          </p:nvSpPr>
          <p:spPr>
            <a:xfrm>
              <a:off x="7881797" y="3089983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7974266" y="3284344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1"/>
            <p:cNvSpPr/>
            <p:nvPr/>
          </p:nvSpPr>
          <p:spPr>
            <a:xfrm>
              <a:off x="7994206" y="3507069"/>
              <a:ext cx="132451" cy="145064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8006818" y="3677302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7903830" y="3734030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1"/>
            <p:cNvSpPr/>
            <p:nvPr/>
          </p:nvSpPr>
          <p:spPr>
            <a:xfrm>
              <a:off x="7983688" y="3367342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1"/>
            <p:cNvSpPr/>
            <p:nvPr/>
          </p:nvSpPr>
          <p:spPr>
            <a:xfrm>
              <a:off x="7864998" y="3432495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1"/>
            <p:cNvSpPr/>
            <p:nvPr/>
          </p:nvSpPr>
          <p:spPr>
            <a:xfrm>
              <a:off x="7882844" y="3611103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1"/>
            <p:cNvSpPr/>
            <p:nvPr/>
          </p:nvSpPr>
          <p:spPr>
            <a:xfrm>
              <a:off x="7861808" y="3203439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1"/>
            <p:cNvSpPr/>
            <p:nvPr/>
          </p:nvSpPr>
          <p:spPr>
            <a:xfrm>
              <a:off x="7921726" y="3175075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1"/>
            <p:cNvSpPr/>
            <p:nvPr/>
          </p:nvSpPr>
          <p:spPr>
            <a:xfrm>
              <a:off x="7665354" y="3760301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1"/>
            <p:cNvSpPr/>
            <p:nvPr/>
          </p:nvSpPr>
          <p:spPr>
            <a:xfrm>
              <a:off x="7665354" y="3760301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1"/>
            <p:cNvSpPr/>
            <p:nvPr/>
          </p:nvSpPr>
          <p:spPr>
            <a:xfrm>
              <a:off x="7895456" y="3400990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1"/>
            <p:cNvSpPr/>
            <p:nvPr/>
          </p:nvSpPr>
          <p:spPr>
            <a:xfrm>
              <a:off x="7943759" y="3463999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1"/>
            <p:cNvSpPr/>
            <p:nvPr/>
          </p:nvSpPr>
          <p:spPr>
            <a:xfrm>
              <a:off x="7831350" y="3333744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1"/>
            <p:cNvSpPr/>
            <p:nvPr/>
          </p:nvSpPr>
          <p:spPr>
            <a:xfrm>
              <a:off x="7813504" y="3434588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1"/>
            <p:cNvSpPr/>
            <p:nvPr/>
          </p:nvSpPr>
          <p:spPr>
            <a:xfrm>
              <a:off x="7848149" y="3587973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1"/>
            <p:cNvSpPr/>
            <p:nvPr/>
          </p:nvSpPr>
          <p:spPr>
            <a:xfrm>
              <a:off x="8071970" y="3195065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1"/>
            <p:cNvSpPr/>
            <p:nvPr/>
          </p:nvSpPr>
          <p:spPr>
            <a:xfrm>
              <a:off x="8097144" y="3426164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1"/>
            <p:cNvSpPr/>
            <p:nvPr/>
          </p:nvSpPr>
          <p:spPr>
            <a:xfrm>
              <a:off x="8080345" y="3595351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1"/>
            <p:cNvSpPr/>
            <p:nvPr/>
          </p:nvSpPr>
          <p:spPr>
            <a:xfrm>
              <a:off x="7976360" y="3626855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1"/>
            <p:cNvSpPr/>
            <p:nvPr/>
          </p:nvSpPr>
          <p:spPr>
            <a:xfrm>
              <a:off x="8110802" y="3286438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1"/>
            <p:cNvSpPr/>
            <p:nvPr/>
          </p:nvSpPr>
          <p:spPr>
            <a:xfrm>
              <a:off x="7983688" y="3326367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1"/>
            <p:cNvSpPr/>
            <p:nvPr/>
          </p:nvSpPr>
          <p:spPr>
            <a:xfrm>
              <a:off x="7968983" y="3516540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1"/>
            <p:cNvSpPr/>
            <p:nvPr/>
          </p:nvSpPr>
          <p:spPr>
            <a:xfrm>
              <a:off x="8021523" y="3101548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1"/>
            <p:cNvSpPr/>
            <p:nvPr/>
          </p:nvSpPr>
          <p:spPr>
            <a:xfrm>
              <a:off x="8092956" y="3092077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1"/>
            <p:cNvSpPr/>
            <p:nvPr/>
          </p:nvSpPr>
          <p:spPr>
            <a:xfrm>
              <a:off x="7870232" y="3202392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1"/>
            <p:cNvSpPr/>
            <p:nvPr/>
          </p:nvSpPr>
          <p:spPr>
            <a:xfrm>
              <a:off x="7923820" y="3416742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1"/>
            <p:cNvSpPr/>
            <p:nvPr/>
          </p:nvSpPr>
          <p:spPr>
            <a:xfrm>
              <a:off x="7953230" y="3583786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7831350" y="3620525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7897549" y="3278063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1"/>
            <p:cNvSpPr/>
            <p:nvPr/>
          </p:nvSpPr>
          <p:spPr>
            <a:xfrm>
              <a:off x="7786187" y="3348450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7814551" y="3526011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7775669" y="3234994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809317" y="3089983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16289" y="3213957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931147" y="3427211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7901737" y="3595351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8016289" y="3632089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957418" y="3289628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8078251" y="3360014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041463" y="3536479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1"/>
            <p:cNvSpPr/>
            <p:nvPr/>
          </p:nvSpPr>
          <p:spPr>
            <a:xfrm>
              <a:off x="8075110" y="3246509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1"/>
            <p:cNvSpPr/>
            <p:nvPr/>
          </p:nvSpPr>
          <p:spPr>
            <a:xfrm>
              <a:off x="8024664" y="3101548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3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14"/>
          <p:cNvSpPr txBox="1">
            <a:spLocks noGrp="1"/>
          </p:cNvSpPr>
          <p:nvPr>
            <p:ph type="title"/>
          </p:nvPr>
        </p:nvSpPr>
        <p:spPr>
          <a:xfrm>
            <a:off x="713100" y="3325150"/>
            <a:ext cx="38589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34" name="Google Shape;2134;p14"/>
          <p:cNvSpPr txBox="1">
            <a:spLocks noGrp="1"/>
          </p:cNvSpPr>
          <p:nvPr>
            <p:ph type="subTitle" idx="1"/>
          </p:nvPr>
        </p:nvSpPr>
        <p:spPr>
          <a:xfrm>
            <a:off x="713100" y="1443035"/>
            <a:ext cx="3858900" cy="16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35" name="Google Shape;2135;p14"/>
          <p:cNvGrpSpPr/>
          <p:nvPr/>
        </p:nvGrpSpPr>
        <p:grpSpPr>
          <a:xfrm rot="5400000">
            <a:off x="409657" y="478135"/>
            <a:ext cx="606890" cy="729401"/>
            <a:chOff x="7856271" y="5897069"/>
            <a:chExt cx="392886" cy="472196"/>
          </a:xfrm>
        </p:grpSpPr>
        <p:sp>
          <p:nvSpPr>
            <p:cNvPr id="2136" name="Google Shape;2136;p14"/>
            <p:cNvSpPr/>
            <p:nvPr/>
          </p:nvSpPr>
          <p:spPr>
            <a:xfrm rot="10800000" flipH="1">
              <a:off x="7944354" y="6075037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 rot="10800000" flipH="1">
              <a:off x="7859792" y="5955209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 rot="10800000" flipH="1">
              <a:off x="8057123" y="6252966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 rot="10800000" flipH="1">
              <a:off x="8217455" y="6196593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 rot="10800000" flipH="1">
              <a:off x="7893272" y="6006301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 rot="10800000" flipH="1">
              <a:off x="7856271" y="5897069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 rot="10800000" flipH="1">
              <a:off x="7872120" y="5923491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14"/>
          <p:cNvGrpSpPr/>
          <p:nvPr/>
        </p:nvGrpSpPr>
        <p:grpSpPr>
          <a:xfrm>
            <a:off x="6513525" y="834725"/>
            <a:ext cx="1255372" cy="1613879"/>
            <a:chOff x="7275525" y="834725"/>
            <a:chExt cx="1255372" cy="1613879"/>
          </a:xfrm>
        </p:grpSpPr>
        <p:sp>
          <p:nvSpPr>
            <p:cNvPr id="2144" name="Google Shape;2144;p14"/>
            <p:cNvSpPr/>
            <p:nvPr/>
          </p:nvSpPr>
          <p:spPr>
            <a:xfrm flipH="1">
              <a:off x="7275525" y="834725"/>
              <a:ext cx="1255372" cy="1613877"/>
            </a:xfrm>
            <a:custGeom>
              <a:avLst/>
              <a:gdLst/>
              <a:ahLst/>
              <a:cxnLst/>
              <a:rect l="l" t="t" r="r" b="b"/>
              <a:pathLst>
                <a:path w="35199" h="45251" extrusionOk="0">
                  <a:moveTo>
                    <a:pt x="675" y="45250"/>
                  </a:moveTo>
                  <a:lnTo>
                    <a:pt x="34250" y="45250"/>
                  </a:lnTo>
                  <a:lnTo>
                    <a:pt x="3519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 flipH="1">
              <a:off x="7277806" y="964012"/>
              <a:ext cx="1117777" cy="1484591"/>
            </a:xfrm>
            <a:custGeom>
              <a:avLst/>
              <a:gdLst/>
              <a:ahLst/>
              <a:cxnLst/>
              <a:rect l="l" t="t" r="r" b="b"/>
              <a:pathLst>
                <a:path w="31341" h="41626" extrusionOk="0">
                  <a:moveTo>
                    <a:pt x="1054" y="41625"/>
                  </a:moveTo>
                  <a:lnTo>
                    <a:pt x="1" y="0"/>
                  </a:lnTo>
                  <a:lnTo>
                    <a:pt x="31341" y="0"/>
                  </a:lnTo>
                  <a:lnTo>
                    <a:pt x="30456" y="41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 flipH="1">
              <a:off x="7794947" y="1048183"/>
              <a:ext cx="512684" cy="1350063"/>
            </a:xfrm>
            <a:custGeom>
              <a:avLst/>
              <a:gdLst/>
              <a:ahLst/>
              <a:cxnLst/>
              <a:rect l="l" t="t" r="r" b="b"/>
              <a:pathLst>
                <a:path w="14375" h="37854" extrusionOk="0">
                  <a:moveTo>
                    <a:pt x="928" y="37853"/>
                  </a:moveTo>
                  <a:lnTo>
                    <a:pt x="1" y="1"/>
                  </a:lnTo>
                  <a:lnTo>
                    <a:pt x="14374" y="1"/>
                  </a:lnTo>
                  <a:lnTo>
                    <a:pt x="14016" y="378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280043" y="1069975"/>
              <a:ext cx="432260" cy="1295959"/>
            </a:xfrm>
            <a:custGeom>
              <a:avLst/>
              <a:gdLst/>
              <a:ahLst/>
              <a:cxnLst/>
              <a:rect l="l" t="t" r="r" b="b"/>
              <a:pathLst>
                <a:path w="12120" h="36337" extrusionOk="0">
                  <a:moveTo>
                    <a:pt x="1" y="36336"/>
                  </a:moveTo>
                  <a:lnTo>
                    <a:pt x="11319" y="36146"/>
                  </a:lnTo>
                  <a:lnTo>
                    <a:pt x="12120" y="1"/>
                  </a:lnTo>
                  <a:lnTo>
                    <a:pt x="464" y="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 flipH="1">
              <a:off x="8250069" y="1048175"/>
              <a:ext cx="65198" cy="1350063"/>
            </a:xfrm>
            <a:custGeom>
              <a:avLst/>
              <a:gdLst/>
              <a:ahLst/>
              <a:cxnLst/>
              <a:rect l="l" t="t" r="r" b="b"/>
              <a:pathLst>
                <a:path w="1582" h="37854" extrusionOk="0">
                  <a:moveTo>
                    <a:pt x="1" y="1"/>
                  </a:moveTo>
                  <a:lnTo>
                    <a:pt x="654" y="1"/>
                  </a:lnTo>
                  <a:lnTo>
                    <a:pt x="1581" y="37853"/>
                  </a:lnTo>
                  <a:lnTo>
                    <a:pt x="1033" y="3785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 flipH="1">
              <a:off x="7685197" y="1076751"/>
              <a:ext cx="27105" cy="1289183"/>
            </a:xfrm>
            <a:custGeom>
              <a:avLst/>
              <a:gdLst/>
              <a:ahLst/>
              <a:cxnLst/>
              <a:rect l="l" t="t" r="r" b="b"/>
              <a:pathLst>
                <a:path w="760" h="36147" extrusionOk="0">
                  <a:moveTo>
                    <a:pt x="464" y="22"/>
                  </a:moveTo>
                  <a:lnTo>
                    <a:pt x="1" y="36146"/>
                  </a:lnTo>
                  <a:lnTo>
                    <a:pt x="464" y="3614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 flipH="1">
              <a:off x="7275525" y="834725"/>
              <a:ext cx="1255372" cy="172155"/>
            </a:xfrm>
            <a:custGeom>
              <a:avLst/>
              <a:gdLst/>
              <a:ahLst/>
              <a:cxnLst/>
              <a:rect l="l" t="t" r="r" b="b"/>
              <a:pathLst>
                <a:path w="35199" h="4827" extrusionOk="0">
                  <a:moveTo>
                    <a:pt x="1" y="0"/>
                  </a:moveTo>
                  <a:lnTo>
                    <a:pt x="3816" y="4827"/>
                  </a:lnTo>
                  <a:lnTo>
                    <a:pt x="35198" y="4827"/>
                  </a:lnTo>
                  <a:lnTo>
                    <a:pt x="351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1" name="Google Shape;2151;p14"/>
          <p:cNvGrpSpPr/>
          <p:nvPr/>
        </p:nvGrpSpPr>
        <p:grpSpPr>
          <a:xfrm>
            <a:off x="5570469" y="3073739"/>
            <a:ext cx="6164628" cy="1262712"/>
            <a:chOff x="5570469" y="3073739"/>
            <a:chExt cx="6164628" cy="1262712"/>
          </a:xfrm>
        </p:grpSpPr>
        <p:sp>
          <p:nvSpPr>
            <p:cNvPr id="2152" name="Google Shape;2152;p14"/>
            <p:cNvSpPr/>
            <p:nvPr/>
          </p:nvSpPr>
          <p:spPr>
            <a:xfrm>
              <a:off x="10311447" y="3073783"/>
              <a:ext cx="1423650" cy="1262667"/>
            </a:xfrm>
            <a:custGeom>
              <a:avLst/>
              <a:gdLst/>
              <a:ahLst/>
              <a:cxnLst/>
              <a:rect l="l" t="t" r="r" b="b"/>
              <a:pathLst>
                <a:path w="41226" h="27842" extrusionOk="0">
                  <a:moveTo>
                    <a:pt x="106" y="1328"/>
                  </a:moveTo>
                  <a:lnTo>
                    <a:pt x="41225" y="0"/>
                  </a:lnTo>
                  <a:lnTo>
                    <a:pt x="41225" y="27842"/>
                  </a:lnTo>
                  <a:lnTo>
                    <a:pt x="0" y="2710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5570504" y="3134009"/>
              <a:ext cx="4744672" cy="1169017"/>
            </a:xfrm>
            <a:custGeom>
              <a:avLst/>
              <a:gdLst/>
              <a:ahLst/>
              <a:cxnLst/>
              <a:rect l="l" t="t" r="r" b="b"/>
              <a:pathLst>
                <a:path w="137396" h="25777" extrusionOk="0">
                  <a:moveTo>
                    <a:pt x="51616" y="1075"/>
                  </a:moveTo>
                  <a:lnTo>
                    <a:pt x="137396" y="0"/>
                  </a:lnTo>
                  <a:lnTo>
                    <a:pt x="137290" y="25776"/>
                  </a:lnTo>
                  <a:lnTo>
                    <a:pt x="380" y="25060"/>
                  </a:lnTo>
                  <a:lnTo>
                    <a:pt x="1" y="10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5570469" y="3483800"/>
              <a:ext cx="4299645" cy="5760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5582971" y="3862288"/>
              <a:ext cx="4285174" cy="6712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9473141" y="3140631"/>
              <a:ext cx="28710" cy="1162351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9013333" y="3146390"/>
              <a:ext cx="5806" cy="1156591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8506719" y="3152104"/>
              <a:ext cx="41137" cy="1143212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8083241" y="3157864"/>
              <a:ext cx="6758" cy="1137453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7655001" y="3162626"/>
              <a:ext cx="5760" cy="1127929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6719149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6266054" y="3179814"/>
              <a:ext cx="5806" cy="1110741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9893716" y="3446521"/>
              <a:ext cx="1836354" cy="42086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9866957" y="3862296"/>
              <a:ext cx="1867921" cy="15329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10110739" y="3126300"/>
              <a:ext cx="32520" cy="1176682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10386996" y="3116731"/>
              <a:ext cx="5760" cy="1186251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10671824" y="3108160"/>
              <a:ext cx="6758" cy="1194822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10925131" y="3099543"/>
              <a:ext cx="28755" cy="1222532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11260666" y="3089022"/>
              <a:ext cx="5806" cy="1238813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11580917" y="3073739"/>
              <a:ext cx="30615" cy="1258858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7187081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5815345" y="3174100"/>
              <a:ext cx="5806" cy="1111648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3" name="Google Shape;2173;p14"/>
          <p:cNvGrpSpPr/>
          <p:nvPr/>
        </p:nvGrpSpPr>
        <p:grpSpPr>
          <a:xfrm>
            <a:off x="8054604" y="3287765"/>
            <a:ext cx="907813" cy="998147"/>
            <a:chOff x="8054604" y="3287765"/>
            <a:chExt cx="907813" cy="998147"/>
          </a:xfrm>
        </p:grpSpPr>
        <p:sp>
          <p:nvSpPr>
            <p:cNvPr id="2174" name="Google Shape;2174;p14"/>
            <p:cNvSpPr/>
            <p:nvPr/>
          </p:nvSpPr>
          <p:spPr>
            <a:xfrm>
              <a:off x="8271047" y="3287765"/>
              <a:ext cx="691370" cy="998147"/>
            </a:xfrm>
            <a:custGeom>
              <a:avLst/>
              <a:gdLst/>
              <a:ahLst/>
              <a:cxnLst/>
              <a:rect l="l" t="t" r="r" b="b"/>
              <a:pathLst>
                <a:path w="13869" h="20023" extrusionOk="0">
                  <a:moveTo>
                    <a:pt x="9021" y="13447"/>
                  </a:moveTo>
                  <a:cubicBezTo>
                    <a:pt x="9358" y="13089"/>
                    <a:pt x="9506" y="12730"/>
                    <a:pt x="9506" y="12730"/>
                  </a:cubicBezTo>
                  <a:cubicBezTo>
                    <a:pt x="9337" y="12625"/>
                    <a:pt x="9168" y="12562"/>
                    <a:pt x="9021" y="12520"/>
                  </a:cubicBezTo>
                  <a:cubicBezTo>
                    <a:pt x="9084" y="12478"/>
                    <a:pt x="9126" y="12435"/>
                    <a:pt x="9190" y="12393"/>
                  </a:cubicBezTo>
                  <a:cubicBezTo>
                    <a:pt x="10412" y="12562"/>
                    <a:pt x="11150" y="11361"/>
                    <a:pt x="11150" y="11361"/>
                  </a:cubicBezTo>
                  <a:cubicBezTo>
                    <a:pt x="10285" y="10644"/>
                    <a:pt x="9463" y="11002"/>
                    <a:pt x="8937" y="11445"/>
                  </a:cubicBezTo>
                  <a:cubicBezTo>
                    <a:pt x="8768" y="11424"/>
                    <a:pt x="8578" y="11445"/>
                    <a:pt x="8389" y="11466"/>
                  </a:cubicBezTo>
                  <a:lnTo>
                    <a:pt x="8431" y="10981"/>
                  </a:lnTo>
                  <a:cubicBezTo>
                    <a:pt x="9105" y="10897"/>
                    <a:pt x="9948" y="10602"/>
                    <a:pt x="10054" y="9485"/>
                  </a:cubicBezTo>
                  <a:cubicBezTo>
                    <a:pt x="10054" y="9485"/>
                    <a:pt x="9674" y="9400"/>
                    <a:pt x="9211" y="9443"/>
                  </a:cubicBezTo>
                  <a:cubicBezTo>
                    <a:pt x="9253" y="9379"/>
                    <a:pt x="9253" y="9316"/>
                    <a:pt x="9253" y="9316"/>
                  </a:cubicBezTo>
                  <a:cubicBezTo>
                    <a:pt x="9042" y="9190"/>
                    <a:pt x="8831" y="9126"/>
                    <a:pt x="8642" y="9105"/>
                  </a:cubicBezTo>
                  <a:lnTo>
                    <a:pt x="8684" y="8684"/>
                  </a:lnTo>
                  <a:cubicBezTo>
                    <a:pt x="10412" y="9738"/>
                    <a:pt x="11487" y="7967"/>
                    <a:pt x="11487" y="7967"/>
                  </a:cubicBezTo>
                  <a:cubicBezTo>
                    <a:pt x="10159" y="6850"/>
                    <a:pt x="8894" y="8368"/>
                    <a:pt x="8705" y="8621"/>
                  </a:cubicBezTo>
                  <a:lnTo>
                    <a:pt x="8831" y="7419"/>
                  </a:lnTo>
                  <a:cubicBezTo>
                    <a:pt x="9421" y="7335"/>
                    <a:pt x="10349" y="7061"/>
                    <a:pt x="10538" y="6113"/>
                  </a:cubicBezTo>
                  <a:cubicBezTo>
                    <a:pt x="11318" y="5881"/>
                    <a:pt x="11740" y="5143"/>
                    <a:pt x="11740" y="5143"/>
                  </a:cubicBezTo>
                  <a:cubicBezTo>
                    <a:pt x="10496" y="4110"/>
                    <a:pt x="9316" y="5375"/>
                    <a:pt x="9000" y="5754"/>
                  </a:cubicBezTo>
                  <a:lnTo>
                    <a:pt x="9063" y="5270"/>
                  </a:lnTo>
                  <a:cubicBezTo>
                    <a:pt x="9695" y="4996"/>
                    <a:pt x="10665" y="4384"/>
                    <a:pt x="10285" y="3141"/>
                  </a:cubicBezTo>
                  <a:cubicBezTo>
                    <a:pt x="10285" y="3141"/>
                    <a:pt x="9737" y="3204"/>
                    <a:pt x="9253" y="3562"/>
                  </a:cubicBezTo>
                  <a:lnTo>
                    <a:pt x="9337" y="2677"/>
                  </a:lnTo>
                  <a:cubicBezTo>
                    <a:pt x="9358" y="2740"/>
                    <a:pt x="9379" y="2762"/>
                    <a:pt x="9379" y="2762"/>
                  </a:cubicBezTo>
                  <a:cubicBezTo>
                    <a:pt x="11276" y="1961"/>
                    <a:pt x="10412" y="43"/>
                    <a:pt x="10412" y="43"/>
                  </a:cubicBezTo>
                  <a:cubicBezTo>
                    <a:pt x="9716" y="232"/>
                    <a:pt x="9400" y="675"/>
                    <a:pt x="9274" y="1139"/>
                  </a:cubicBezTo>
                  <a:cubicBezTo>
                    <a:pt x="9190" y="801"/>
                    <a:pt x="8979" y="485"/>
                    <a:pt x="8557" y="232"/>
                  </a:cubicBezTo>
                  <a:cubicBezTo>
                    <a:pt x="8557" y="232"/>
                    <a:pt x="8494" y="275"/>
                    <a:pt x="8431" y="380"/>
                  </a:cubicBezTo>
                  <a:cubicBezTo>
                    <a:pt x="8283" y="296"/>
                    <a:pt x="8178" y="232"/>
                    <a:pt x="8178" y="232"/>
                  </a:cubicBezTo>
                  <a:cubicBezTo>
                    <a:pt x="7820" y="801"/>
                    <a:pt x="7841" y="1307"/>
                    <a:pt x="8009" y="1708"/>
                  </a:cubicBezTo>
                  <a:cubicBezTo>
                    <a:pt x="8030" y="2171"/>
                    <a:pt x="8241" y="2656"/>
                    <a:pt x="8789" y="3120"/>
                  </a:cubicBezTo>
                  <a:cubicBezTo>
                    <a:pt x="8789" y="3120"/>
                    <a:pt x="8810" y="3099"/>
                    <a:pt x="8852" y="3036"/>
                  </a:cubicBezTo>
                  <a:lnTo>
                    <a:pt x="8620" y="4342"/>
                  </a:lnTo>
                  <a:cubicBezTo>
                    <a:pt x="8536" y="4553"/>
                    <a:pt x="8494" y="4806"/>
                    <a:pt x="8494" y="5101"/>
                  </a:cubicBezTo>
                  <a:lnTo>
                    <a:pt x="8410" y="5607"/>
                  </a:lnTo>
                  <a:cubicBezTo>
                    <a:pt x="8115" y="5185"/>
                    <a:pt x="7693" y="4974"/>
                    <a:pt x="7377" y="4848"/>
                  </a:cubicBezTo>
                  <a:cubicBezTo>
                    <a:pt x="7293" y="4806"/>
                    <a:pt x="7208" y="4764"/>
                    <a:pt x="7124" y="4722"/>
                  </a:cubicBezTo>
                  <a:cubicBezTo>
                    <a:pt x="7166" y="4616"/>
                    <a:pt x="7187" y="4532"/>
                    <a:pt x="7187" y="4532"/>
                  </a:cubicBezTo>
                  <a:cubicBezTo>
                    <a:pt x="6955" y="4427"/>
                    <a:pt x="6745" y="4384"/>
                    <a:pt x="6555" y="4384"/>
                  </a:cubicBezTo>
                  <a:cubicBezTo>
                    <a:pt x="7904" y="3267"/>
                    <a:pt x="6850" y="1708"/>
                    <a:pt x="6850" y="1708"/>
                  </a:cubicBezTo>
                  <a:cubicBezTo>
                    <a:pt x="6155" y="2024"/>
                    <a:pt x="5944" y="2572"/>
                    <a:pt x="5923" y="3078"/>
                  </a:cubicBezTo>
                  <a:cubicBezTo>
                    <a:pt x="5564" y="2593"/>
                    <a:pt x="5016" y="2382"/>
                    <a:pt x="4785" y="2298"/>
                  </a:cubicBezTo>
                  <a:cubicBezTo>
                    <a:pt x="5480" y="1160"/>
                    <a:pt x="4490" y="1"/>
                    <a:pt x="4490" y="1"/>
                  </a:cubicBezTo>
                  <a:cubicBezTo>
                    <a:pt x="3162" y="823"/>
                    <a:pt x="3857" y="2256"/>
                    <a:pt x="4152" y="2740"/>
                  </a:cubicBezTo>
                  <a:cubicBezTo>
                    <a:pt x="4194" y="3120"/>
                    <a:pt x="4237" y="3478"/>
                    <a:pt x="4279" y="3836"/>
                  </a:cubicBezTo>
                  <a:cubicBezTo>
                    <a:pt x="3794" y="3057"/>
                    <a:pt x="2761" y="2909"/>
                    <a:pt x="2761" y="2909"/>
                  </a:cubicBezTo>
                  <a:cubicBezTo>
                    <a:pt x="2277" y="4532"/>
                    <a:pt x="4047" y="5101"/>
                    <a:pt x="4447" y="5206"/>
                  </a:cubicBezTo>
                  <a:cubicBezTo>
                    <a:pt x="4279" y="5459"/>
                    <a:pt x="4194" y="5712"/>
                    <a:pt x="4173" y="5965"/>
                  </a:cubicBezTo>
                  <a:cubicBezTo>
                    <a:pt x="3499" y="5333"/>
                    <a:pt x="2466" y="5459"/>
                    <a:pt x="2466" y="5459"/>
                  </a:cubicBezTo>
                  <a:cubicBezTo>
                    <a:pt x="2424" y="6766"/>
                    <a:pt x="3541" y="7103"/>
                    <a:pt x="4237" y="7209"/>
                  </a:cubicBezTo>
                  <a:cubicBezTo>
                    <a:pt x="4237" y="7251"/>
                    <a:pt x="4237" y="7293"/>
                    <a:pt x="4237" y="7335"/>
                  </a:cubicBezTo>
                  <a:cubicBezTo>
                    <a:pt x="3646" y="7082"/>
                    <a:pt x="3035" y="7145"/>
                    <a:pt x="3035" y="7145"/>
                  </a:cubicBezTo>
                  <a:cubicBezTo>
                    <a:pt x="2993" y="8663"/>
                    <a:pt x="4468" y="8916"/>
                    <a:pt x="5059" y="8937"/>
                  </a:cubicBezTo>
                  <a:cubicBezTo>
                    <a:pt x="5143" y="9400"/>
                    <a:pt x="5227" y="9822"/>
                    <a:pt x="5312" y="10244"/>
                  </a:cubicBezTo>
                  <a:cubicBezTo>
                    <a:pt x="4637" y="8831"/>
                    <a:pt x="2993" y="9274"/>
                    <a:pt x="2993" y="9274"/>
                  </a:cubicBezTo>
                  <a:cubicBezTo>
                    <a:pt x="3056" y="10033"/>
                    <a:pt x="3499" y="10412"/>
                    <a:pt x="3984" y="10602"/>
                  </a:cubicBezTo>
                  <a:cubicBezTo>
                    <a:pt x="4026" y="10834"/>
                    <a:pt x="4110" y="11044"/>
                    <a:pt x="4237" y="11213"/>
                  </a:cubicBezTo>
                  <a:cubicBezTo>
                    <a:pt x="3731" y="11213"/>
                    <a:pt x="3330" y="11318"/>
                    <a:pt x="3330" y="11318"/>
                  </a:cubicBezTo>
                  <a:cubicBezTo>
                    <a:pt x="3899" y="12878"/>
                    <a:pt x="5290" y="12688"/>
                    <a:pt x="5796" y="12562"/>
                  </a:cubicBezTo>
                  <a:cubicBezTo>
                    <a:pt x="5838" y="12773"/>
                    <a:pt x="5881" y="12962"/>
                    <a:pt x="5923" y="13110"/>
                  </a:cubicBezTo>
                  <a:cubicBezTo>
                    <a:pt x="5733" y="13194"/>
                    <a:pt x="5585" y="13321"/>
                    <a:pt x="5459" y="13447"/>
                  </a:cubicBezTo>
                  <a:lnTo>
                    <a:pt x="527" y="13447"/>
                  </a:lnTo>
                  <a:cubicBezTo>
                    <a:pt x="0" y="18547"/>
                    <a:pt x="4616" y="20023"/>
                    <a:pt x="4616" y="20023"/>
                  </a:cubicBezTo>
                  <a:lnTo>
                    <a:pt x="8916" y="20023"/>
                  </a:lnTo>
                  <a:cubicBezTo>
                    <a:pt x="10349" y="19665"/>
                    <a:pt x="11150" y="18948"/>
                    <a:pt x="11150" y="18948"/>
                  </a:cubicBezTo>
                  <a:cubicBezTo>
                    <a:pt x="11150" y="18948"/>
                    <a:pt x="11150" y="18948"/>
                    <a:pt x="11150" y="18948"/>
                  </a:cubicBezTo>
                  <a:cubicBezTo>
                    <a:pt x="13868" y="16904"/>
                    <a:pt x="13363" y="13447"/>
                    <a:pt x="13363" y="13447"/>
                  </a:cubicBezTo>
                  <a:lnTo>
                    <a:pt x="9021" y="13447"/>
                  </a:lnTo>
                  <a:close/>
                  <a:moveTo>
                    <a:pt x="7103" y="13447"/>
                  </a:moveTo>
                  <a:lnTo>
                    <a:pt x="7103" y="13447"/>
                  </a:lnTo>
                  <a:cubicBezTo>
                    <a:pt x="7124" y="13321"/>
                    <a:pt x="7166" y="13152"/>
                    <a:pt x="7208" y="12941"/>
                  </a:cubicBezTo>
                  <a:cubicBezTo>
                    <a:pt x="7293" y="12899"/>
                    <a:pt x="7356" y="12857"/>
                    <a:pt x="7419" y="12815"/>
                  </a:cubicBezTo>
                  <a:cubicBezTo>
                    <a:pt x="7503" y="12836"/>
                    <a:pt x="7588" y="12857"/>
                    <a:pt x="7672" y="12857"/>
                  </a:cubicBezTo>
                  <a:cubicBezTo>
                    <a:pt x="7440" y="13047"/>
                    <a:pt x="7251" y="13257"/>
                    <a:pt x="7103" y="13447"/>
                  </a:cubicBezTo>
                  <a:close/>
                  <a:moveTo>
                    <a:pt x="6576" y="9653"/>
                  </a:moveTo>
                  <a:cubicBezTo>
                    <a:pt x="6660" y="9801"/>
                    <a:pt x="6766" y="9906"/>
                    <a:pt x="6892" y="10012"/>
                  </a:cubicBezTo>
                  <a:cubicBezTo>
                    <a:pt x="6745" y="10201"/>
                    <a:pt x="6660" y="10370"/>
                    <a:pt x="6618" y="10454"/>
                  </a:cubicBezTo>
                  <a:lnTo>
                    <a:pt x="6576" y="9653"/>
                  </a:lnTo>
                  <a:cubicBezTo>
                    <a:pt x="6576" y="9653"/>
                    <a:pt x="6576" y="9653"/>
                    <a:pt x="6576" y="9653"/>
                  </a:cubicBezTo>
                  <a:close/>
                  <a:moveTo>
                    <a:pt x="6618" y="10496"/>
                  </a:moveTo>
                  <a:cubicBezTo>
                    <a:pt x="6766" y="10560"/>
                    <a:pt x="6913" y="10602"/>
                    <a:pt x="7040" y="10623"/>
                  </a:cubicBezTo>
                  <a:cubicBezTo>
                    <a:pt x="6892" y="10686"/>
                    <a:pt x="6766" y="10770"/>
                    <a:pt x="6660" y="10876"/>
                  </a:cubicBezTo>
                  <a:close/>
                  <a:moveTo>
                    <a:pt x="7166" y="12962"/>
                  </a:moveTo>
                  <a:lnTo>
                    <a:pt x="7082" y="13447"/>
                  </a:lnTo>
                  <a:lnTo>
                    <a:pt x="6808" y="13447"/>
                  </a:lnTo>
                  <a:lnTo>
                    <a:pt x="6787" y="13068"/>
                  </a:lnTo>
                  <a:cubicBezTo>
                    <a:pt x="6913" y="13047"/>
                    <a:pt x="7040" y="13004"/>
                    <a:pt x="7166" y="12962"/>
                  </a:cubicBezTo>
                  <a:close/>
                  <a:moveTo>
                    <a:pt x="7735" y="9021"/>
                  </a:moveTo>
                  <a:cubicBezTo>
                    <a:pt x="7777" y="9021"/>
                    <a:pt x="7798" y="9000"/>
                    <a:pt x="7841" y="9000"/>
                  </a:cubicBezTo>
                  <a:lnTo>
                    <a:pt x="7820" y="9084"/>
                  </a:lnTo>
                  <a:cubicBezTo>
                    <a:pt x="7798" y="9063"/>
                    <a:pt x="7777" y="9042"/>
                    <a:pt x="7735" y="9021"/>
                  </a:cubicBezTo>
                  <a:close/>
                  <a:moveTo>
                    <a:pt x="7841" y="8937"/>
                  </a:moveTo>
                  <a:cubicBezTo>
                    <a:pt x="7820" y="8852"/>
                    <a:pt x="7714" y="8642"/>
                    <a:pt x="7567" y="8389"/>
                  </a:cubicBezTo>
                  <a:cubicBezTo>
                    <a:pt x="7651" y="8073"/>
                    <a:pt x="7672" y="7820"/>
                    <a:pt x="7672" y="7820"/>
                  </a:cubicBezTo>
                  <a:cubicBezTo>
                    <a:pt x="7651" y="7799"/>
                    <a:pt x="7651" y="7799"/>
                    <a:pt x="7651" y="7799"/>
                  </a:cubicBezTo>
                  <a:cubicBezTo>
                    <a:pt x="7798" y="7778"/>
                    <a:pt x="7946" y="7714"/>
                    <a:pt x="8072" y="7630"/>
                  </a:cubicBezTo>
                  <a:close/>
                  <a:moveTo>
                    <a:pt x="7461" y="6471"/>
                  </a:moveTo>
                  <a:cubicBezTo>
                    <a:pt x="7124" y="6661"/>
                    <a:pt x="6871" y="6956"/>
                    <a:pt x="6681" y="7187"/>
                  </a:cubicBezTo>
                  <a:cubicBezTo>
                    <a:pt x="6597" y="7209"/>
                    <a:pt x="6513" y="7251"/>
                    <a:pt x="6429" y="7272"/>
                  </a:cubicBezTo>
                  <a:lnTo>
                    <a:pt x="6344" y="5775"/>
                  </a:lnTo>
                  <a:cubicBezTo>
                    <a:pt x="6365" y="5754"/>
                    <a:pt x="6386" y="5733"/>
                    <a:pt x="6407" y="5733"/>
                  </a:cubicBezTo>
                  <a:cubicBezTo>
                    <a:pt x="6597" y="5944"/>
                    <a:pt x="6871" y="6155"/>
                    <a:pt x="7229" y="6239"/>
                  </a:cubicBezTo>
                  <a:cubicBezTo>
                    <a:pt x="7314" y="6323"/>
                    <a:pt x="7377" y="6408"/>
                    <a:pt x="7461" y="6471"/>
                  </a:cubicBezTo>
                  <a:close/>
                  <a:moveTo>
                    <a:pt x="6239" y="5839"/>
                  </a:moveTo>
                  <a:cubicBezTo>
                    <a:pt x="6239" y="6344"/>
                    <a:pt x="6260" y="6850"/>
                    <a:pt x="6281" y="7356"/>
                  </a:cubicBezTo>
                  <a:cubicBezTo>
                    <a:pt x="6260" y="7356"/>
                    <a:pt x="6239" y="7377"/>
                    <a:pt x="6218" y="7398"/>
                  </a:cubicBezTo>
                  <a:cubicBezTo>
                    <a:pt x="6070" y="7377"/>
                    <a:pt x="5902" y="7377"/>
                    <a:pt x="5733" y="7419"/>
                  </a:cubicBezTo>
                  <a:cubicBezTo>
                    <a:pt x="5628" y="7335"/>
                    <a:pt x="5522" y="7272"/>
                    <a:pt x="5417" y="7209"/>
                  </a:cubicBezTo>
                  <a:cubicBezTo>
                    <a:pt x="5585" y="6787"/>
                    <a:pt x="5585" y="6408"/>
                    <a:pt x="5501" y="6070"/>
                  </a:cubicBezTo>
                  <a:cubicBezTo>
                    <a:pt x="5796" y="6049"/>
                    <a:pt x="6028" y="5965"/>
                    <a:pt x="6239" y="5839"/>
                  </a:cubicBezTo>
                  <a:close/>
                  <a:moveTo>
                    <a:pt x="5838" y="8874"/>
                  </a:moveTo>
                  <a:cubicBezTo>
                    <a:pt x="5670" y="9295"/>
                    <a:pt x="5607" y="9696"/>
                    <a:pt x="5585" y="9801"/>
                  </a:cubicBezTo>
                  <a:cubicBezTo>
                    <a:pt x="5501" y="9443"/>
                    <a:pt x="5438" y="9105"/>
                    <a:pt x="5354" y="8810"/>
                  </a:cubicBezTo>
                  <a:cubicBezTo>
                    <a:pt x="5522" y="8852"/>
                    <a:pt x="5691" y="8874"/>
                    <a:pt x="5838" y="8874"/>
                  </a:cubicBezTo>
                  <a:close/>
                  <a:moveTo>
                    <a:pt x="6407" y="9717"/>
                  </a:moveTo>
                  <a:cubicBezTo>
                    <a:pt x="6429" y="10159"/>
                    <a:pt x="6471" y="10602"/>
                    <a:pt x="6492" y="11002"/>
                  </a:cubicBezTo>
                  <a:cubicBezTo>
                    <a:pt x="6471" y="11044"/>
                    <a:pt x="6429" y="11065"/>
                    <a:pt x="6407" y="11108"/>
                  </a:cubicBezTo>
                  <a:cubicBezTo>
                    <a:pt x="6239" y="10960"/>
                    <a:pt x="6028" y="10834"/>
                    <a:pt x="5796" y="10791"/>
                  </a:cubicBezTo>
                  <a:cubicBezTo>
                    <a:pt x="5733" y="10454"/>
                    <a:pt x="5670" y="10138"/>
                    <a:pt x="5585" y="9843"/>
                  </a:cubicBezTo>
                  <a:cubicBezTo>
                    <a:pt x="5923" y="9843"/>
                    <a:pt x="6176" y="9801"/>
                    <a:pt x="6407" y="9717"/>
                  </a:cubicBezTo>
                  <a:close/>
                  <a:moveTo>
                    <a:pt x="6386" y="12478"/>
                  </a:moveTo>
                  <a:cubicBezTo>
                    <a:pt x="6323" y="12688"/>
                    <a:pt x="6281" y="12857"/>
                    <a:pt x="6260" y="12983"/>
                  </a:cubicBezTo>
                  <a:cubicBezTo>
                    <a:pt x="6260" y="12983"/>
                    <a:pt x="6239" y="12983"/>
                    <a:pt x="6218" y="12983"/>
                  </a:cubicBezTo>
                  <a:cubicBezTo>
                    <a:pt x="6197" y="12815"/>
                    <a:pt x="6155" y="12625"/>
                    <a:pt x="6133" y="12457"/>
                  </a:cubicBezTo>
                  <a:cubicBezTo>
                    <a:pt x="6218" y="12478"/>
                    <a:pt x="6302" y="12478"/>
                    <a:pt x="6386" y="12478"/>
                  </a:cubicBezTo>
                  <a:close/>
                  <a:moveTo>
                    <a:pt x="6703" y="13257"/>
                  </a:moveTo>
                  <a:cubicBezTo>
                    <a:pt x="6703" y="13321"/>
                    <a:pt x="6703" y="13384"/>
                    <a:pt x="6724" y="13447"/>
                  </a:cubicBezTo>
                  <a:lnTo>
                    <a:pt x="6681" y="13447"/>
                  </a:lnTo>
                  <a:cubicBezTo>
                    <a:pt x="6681" y="13384"/>
                    <a:pt x="6703" y="13321"/>
                    <a:pt x="6703" y="13257"/>
                  </a:cubicBezTo>
                  <a:close/>
                  <a:moveTo>
                    <a:pt x="8262" y="11487"/>
                  </a:moveTo>
                  <a:cubicBezTo>
                    <a:pt x="8283" y="11466"/>
                    <a:pt x="8283" y="11445"/>
                    <a:pt x="8283" y="11403"/>
                  </a:cubicBezTo>
                  <a:cubicBezTo>
                    <a:pt x="8283" y="11445"/>
                    <a:pt x="8283" y="11466"/>
                    <a:pt x="8283" y="11487"/>
                  </a:cubicBezTo>
                  <a:cubicBezTo>
                    <a:pt x="8283" y="11487"/>
                    <a:pt x="8283" y="11487"/>
                    <a:pt x="8262" y="11487"/>
                  </a:cubicBezTo>
                  <a:close/>
                  <a:moveTo>
                    <a:pt x="8304" y="11087"/>
                  </a:moveTo>
                  <a:cubicBezTo>
                    <a:pt x="8262" y="11065"/>
                    <a:pt x="8199" y="11065"/>
                    <a:pt x="8157" y="11065"/>
                  </a:cubicBezTo>
                  <a:cubicBezTo>
                    <a:pt x="8157" y="11044"/>
                    <a:pt x="8178" y="11023"/>
                    <a:pt x="8178" y="11002"/>
                  </a:cubicBezTo>
                  <a:cubicBezTo>
                    <a:pt x="8220" y="11002"/>
                    <a:pt x="8262" y="11002"/>
                    <a:pt x="8325" y="10981"/>
                  </a:cubicBezTo>
                  <a:cubicBezTo>
                    <a:pt x="8325" y="11023"/>
                    <a:pt x="8304" y="11044"/>
                    <a:pt x="8304" y="11087"/>
                  </a:cubicBezTo>
                  <a:close/>
                  <a:moveTo>
                    <a:pt x="8473" y="9084"/>
                  </a:moveTo>
                  <a:cubicBezTo>
                    <a:pt x="8304" y="9063"/>
                    <a:pt x="8136" y="9105"/>
                    <a:pt x="7988" y="9148"/>
                  </a:cubicBezTo>
                  <a:cubicBezTo>
                    <a:pt x="8072" y="8642"/>
                    <a:pt x="8178" y="8094"/>
                    <a:pt x="8262" y="7504"/>
                  </a:cubicBezTo>
                  <a:cubicBezTo>
                    <a:pt x="8283" y="7504"/>
                    <a:pt x="8325" y="7483"/>
                    <a:pt x="8346" y="7461"/>
                  </a:cubicBezTo>
                  <a:cubicBezTo>
                    <a:pt x="8410" y="7461"/>
                    <a:pt x="8515" y="7461"/>
                    <a:pt x="8642" y="7440"/>
                  </a:cubicBezTo>
                  <a:cubicBezTo>
                    <a:pt x="8578" y="8009"/>
                    <a:pt x="8536" y="8557"/>
                    <a:pt x="8473" y="9084"/>
                  </a:cubicBezTo>
                  <a:close/>
                  <a:moveTo>
                    <a:pt x="9147" y="5965"/>
                  </a:moveTo>
                  <a:cubicBezTo>
                    <a:pt x="9084" y="6007"/>
                    <a:pt x="9021" y="6049"/>
                    <a:pt x="8979" y="6092"/>
                  </a:cubicBezTo>
                  <a:lnTo>
                    <a:pt x="9000" y="5881"/>
                  </a:lnTo>
                  <a:cubicBezTo>
                    <a:pt x="9042" y="5923"/>
                    <a:pt x="9105" y="5944"/>
                    <a:pt x="9147" y="5965"/>
                  </a:cubicBezTo>
                  <a:close/>
                  <a:moveTo>
                    <a:pt x="8894" y="2972"/>
                  </a:moveTo>
                  <a:cubicBezTo>
                    <a:pt x="8916" y="2909"/>
                    <a:pt x="8958" y="2867"/>
                    <a:pt x="8979" y="2804"/>
                  </a:cubicBezTo>
                  <a:cubicBezTo>
                    <a:pt x="9126" y="2888"/>
                    <a:pt x="9211" y="2951"/>
                    <a:pt x="9211" y="2951"/>
                  </a:cubicBezTo>
                  <a:cubicBezTo>
                    <a:pt x="9253" y="2888"/>
                    <a:pt x="9274" y="2825"/>
                    <a:pt x="9295" y="2783"/>
                  </a:cubicBezTo>
                  <a:cubicBezTo>
                    <a:pt x="9253" y="3057"/>
                    <a:pt x="9190" y="3352"/>
                    <a:pt x="9147" y="3626"/>
                  </a:cubicBezTo>
                  <a:cubicBezTo>
                    <a:pt x="9000" y="3752"/>
                    <a:pt x="8873" y="3900"/>
                    <a:pt x="8768" y="4068"/>
                  </a:cubicBezTo>
                  <a:cubicBezTo>
                    <a:pt x="8810" y="3710"/>
                    <a:pt x="8852" y="3331"/>
                    <a:pt x="8894" y="2972"/>
                  </a:cubicBezTo>
                  <a:close/>
                  <a:moveTo>
                    <a:pt x="8578" y="5438"/>
                  </a:moveTo>
                  <a:cubicBezTo>
                    <a:pt x="8642" y="5417"/>
                    <a:pt x="8768" y="5396"/>
                    <a:pt x="8916" y="5333"/>
                  </a:cubicBezTo>
                  <a:cubicBezTo>
                    <a:pt x="8873" y="5649"/>
                    <a:pt x="8831" y="5965"/>
                    <a:pt x="8789" y="6260"/>
                  </a:cubicBezTo>
                  <a:cubicBezTo>
                    <a:pt x="8768" y="6302"/>
                    <a:pt x="8726" y="6323"/>
                    <a:pt x="8705" y="6344"/>
                  </a:cubicBezTo>
                  <a:cubicBezTo>
                    <a:pt x="8705" y="6344"/>
                    <a:pt x="8705" y="6344"/>
                    <a:pt x="8705" y="6344"/>
                  </a:cubicBezTo>
                  <a:cubicBezTo>
                    <a:pt x="8663" y="6134"/>
                    <a:pt x="8620" y="5965"/>
                    <a:pt x="8536" y="5796"/>
                  </a:cubicBezTo>
                  <a:cubicBezTo>
                    <a:pt x="8557" y="5691"/>
                    <a:pt x="8557" y="5565"/>
                    <a:pt x="8578" y="5438"/>
                  </a:cubicBezTo>
                  <a:close/>
                  <a:moveTo>
                    <a:pt x="4194" y="2804"/>
                  </a:moveTo>
                  <a:cubicBezTo>
                    <a:pt x="4237" y="2867"/>
                    <a:pt x="4258" y="2888"/>
                    <a:pt x="4258" y="2888"/>
                  </a:cubicBezTo>
                  <a:cubicBezTo>
                    <a:pt x="4384" y="2804"/>
                    <a:pt x="4490" y="2677"/>
                    <a:pt x="4574" y="2572"/>
                  </a:cubicBezTo>
                  <a:cubicBezTo>
                    <a:pt x="4321" y="3647"/>
                    <a:pt x="5206" y="4279"/>
                    <a:pt x="5754" y="4574"/>
                  </a:cubicBezTo>
                  <a:cubicBezTo>
                    <a:pt x="5459" y="4743"/>
                    <a:pt x="5227" y="4996"/>
                    <a:pt x="5059" y="5248"/>
                  </a:cubicBezTo>
                  <a:cubicBezTo>
                    <a:pt x="4869" y="5017"/>
                    <a:pt x="4721" y="4890"/>
                    <a:pt x="4721" y="4890"/>
                  </a:cubicBezTo>
                  <a:cubicBezTo>
                    <a:pt x="4658" y="4953"/>
                    <a:pt x="4616" y="4996"/>
                    <a:pt x="4574" y="5038"/>
                  </a:cubicBezTo>
                  <a:lnTo>
                    <a:pt x="4553" y="4890"/>
                  </a:lnTo>
                  <a:cubicBezTo>
                    <a:pt x="4553" y="4595"/>
                    <a:pt x="4511" y="4342"/>
                    <a:pt x="4426" y="4110"/>
                  </a:cubicBezTo>
                  <a:close/>
                  <a:moveTo>
                    <a:pt x="5248" y="8958"/>
                  </a:moveTo>
                  <a:lnTo>
                    <a:pt x="5670" y="10749"/>
                  </a:lnTo>
                  <a:cubicBezTo>
                    <a:pt x="5649" y="10749"/>
                    <a:pt x="5628" y="10749"/>
                    <a:pt x="5607" y="10749"/>
                  </a:cubicBezTo>
                  <a:cubicBezTo>
                    <a:pt x="5585" y="10707"/>
                    <a:pt x="5564" y="10686"/>
                    <a:pt x="5522" y="10644"/>
                  </a:cubicBezTo>
                  <a:lnTo>
                    <a:pt x="5248" y="8958"/>
                  </a:lnTo>
                  <a:close/>
                  <a:moveTo>
                    <a:pt x="5859" y="12541"/>
                  </a:moveTo>
                  <a:cubicBezTo>
                    <a:pt x="5944" y="12520"/>
                    <a:pt x="5986" y="12499"/>
                    <a:pt x="5986" y="12499"/>
                  </a:cubicBezTo>
                  <a:cubicBezTo>
                    <a:pt x="5986" y="12478"/>
                    <a:pt x="5986" y="12457"/>
                    <a:pt x="5986" y="12435"/>
                  </a:cubicBezTo>
                  <a:cubicBezTo>
                    <a:pt x="6007" y="12435"/>
                    <a:pt x="6049" y="12457"/>
                    <a:pt x="6070" y="12457"/>
                  </a:cubicBezTo>
                  <a:lnTo>
                    <a:pt x="6197" y="13004"/>
                  </a:lnTo>
                  <a:cubicBezTo>
                    <a:pt x="6112" y="13026"/>
                    <a:pt x="6028" y="13047"/>
                    <a:pt x="5944" y="1308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8363516" y="3482126"/>
              <a:ext cx="35742" cy="568440"/>
            </a:xfrm>
            <a:custGeom>
              <a:avLst/>
              <a:gdLst/>
              <a:ahLst/>
              <a:cxnLst/>
              <a:rect l="l" t="t" r="r" b="b"/>
              <a:pathLst>
                <a:path w="717" h="11403" extrusionOk="0">
                  <a:moveTo>
                    <a:pt x="717" y="11403"/>
                  </a:moveTo>
                  <a:cubicBezTo>
                    <a:pt x="717" y="11403"/>
                    <a:pt x="0" y="588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8383456" y="3704850"/>
              <a:ext cx="132451" cy="145064"/>
            </a:xfrm>
            <a:custGeom>
              <a:avLst/>
              <a:gdLst/>
              <a:ahLst/>
              <a:cxnLst/>
              <a:rect l="l" t="t" r="r" b="b"/>
              <a:pathLst>
                <a:path w="2657" h="2910" extrusionOk="0">
                  <a:moveTo>
                    <a:pt x="0" y="2129"/>
                  </a:moveTo>
                  <a:cubicBezTo>
                    <a:pt x="0" y="2129"/>
                    <a:pt x="1033" y="1"/>
                    <a:pt x="2656" y="949"/>
                  </a:cubicBezTo>
                  <a:cubicBezTo>
                    <a:pt x="2656" y="949"/>
                    <a:pt x="1897" y="2909"/>
                    <a:pt x="0" y="2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8396068" y="3875084"/>
              <a:ext cx="132402" cy="143967"/>
            </a:xfrm>
            <a:custGeom>
              <a:avLst/>
              <a:gdLst/>
              <a:ahLst/>
              <a:cxnLst/>
              <a:rect l="l" t="t" r="r" b="b"/>
              <a:pathLst>
                <a:path w="2656" h="2888" extrusionOk="0">
                  <a:moveTo>
                    <a:pt x="0" y="2108"/>
                  </a:moveTo>
                  <a:cubicBezTo>
                    <a:pt x="0" y="2108"/>
                    <a:pt x="1012" y="0"/>
                    <a:pt x="2656" y="948"/>
                  </a:cubicBezTo>
                  <a:cubicBezTo>
                    <a:pt x="2656" y="948"/>
                    <a:pt x="1897" y="2887"/>
                    <a:pt x="0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8293080" y="3931812"/>
              <a:ext cx="110368" cy="117696"/>
            </a:xfrm>
            <a:custGeom>
              <a:avLst/>
              <a:gdLst/>
              <a:ahLst/>
              <a:cxnLst/>
              <a:rect l="l" t="t" r="r" b="b"/>
              <a:pathLst>
                <a:path w="2214" h="2361" extrusionOk="0">
                  <a:moveTo>
                    <a:pt x="191" y="2361"/>
                  </a:moveTo>
                  <a:cubicBezTo>
                    <a:pt x="191" y="2361"/>
                    <a:pt x="1" y="21"/>
                    <a:pt x="1898" y="0"/>
                  </a:cubicBezTo>
                  <a:cubicBezTo>
                    <a:pt x="1898" y="0"/>
                    <a:pt x="2214" y="2066"/>
                    <a:pt x="191" y="2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8372938" y="3565124"/>
              <a:ext cx="132451" cy="144017"/>
            </a:xfrm>
            <a:custGeom>
              <a:avLst/>
              <a:gdLst/>
              <a:ahLst/>
              <a:cxnLst/>
              <a:rect l="l" t="t" r="r" b="b"/>
              <a:pathLst>
                <a:path w="2657" h="2889" extrusionOk="0">
                  <a:moveTo>
                    <a:pt x="1" y="2108"/>
                  </a:moveTo>
                  <a:cubicBezTo>
                    <a:pt x="1" y="2108"/>
                    <a:pt x="1012" y="1"/>
                    <a:pt x="2656" y="949"/>
                  </a:cubicBezTo>
                  <a:cubicBezTo>
                    <a:pt x="2656" y="949"/>
                    <a:pt x="1898" y="2888"/>
                    <a:pt x="1" y="2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8254248" y="3630276"/>
              <a:ext cx="116649" cy="101943"/>
            </a:xfrm>
            <a:custGeom>
              <a:avLst/>
              <a:gdLst/>
              <a:ahLst/>
              <a:cxnLst/>
              <a:rect l="l" t="t" r="r" b="b"/>
              <a:pathLst>
                <a:path w="2340" h="2045" extrusionOk="0">
                  <a:moveTo>
                    <a:pt x="2340" y="2045"/>
                  </a:moveTo>
                  <a:cubicBezTo>
                    <a:pt x="2340" y="2045"/>
                    <a:pt x="0" y="1918"/>
                    <a:pt x="253" y="42"/>
                  </a:cubicBezTo>
                  <a:cubicBezTo>
                    <a:pt x="253" y="42"/>
                    <a:pt x="234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8272094" y="3808885"/>
              <a:ext cx="116649" cy="109321"/>
            </a:xfrm>
            <a:custGeom>
              <a:avLst/>
              <a:gdLst/>
              <a:ahLst/>
              <a:cxnLst/>
              <a:rect l="l" t="t" r="r" b="b"/>
              <a:pathLst>
                <a:path w="2340" h="2193" extrusionOk="0">
                  <a:moveTo>
                    <a:pt x="2340" y="2024"/>
                  </a:moveTo>
                  <a:cubicBezTo>
                    <a:pt x="2340" y="2024"/>
                    <a:pt x="0" y="2192"/>
                    <a:pt x="0" y="295"/>
                  </a:cubicBezTo>
                  <a:cubicBezTo>
                    <a:pt x="0" y="295"/>
                    <a:pt x="2066" y="0"/>
                    <a:pt x="2340" y="2024"/>
                  </a:cubicBezTo>
                  <a:close/>
                </a:path>
              </a:pathLst>
            </a:custGeom>
            <a:solidFill>
              <a:srgbClr val="464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8251058" y="3401221"/>
              <a:ext cx="137686" cy="124027"/>
            </a:xfrm>
            <a:custGeom>
              <a:avLst/>
              <a:gdLst/>
              <a:ahLst/>
              <a:cxnLst/>
              <a:rect l="l" t="t" r="r" b="b"/>
              <a:pathLst>
                <a:path w="2762" h="2488" extrusionOk="0">
                  <a:moveTo>
                    <a:pt x="2235" y="2488"/>
                  </a:moveTo>
                  <a:cubicBezTo>
                    <a:pt x="2235" y="2488"/>
                    <a:pt x="1" y="1750"/>
                    <a:pt x="739" y="1"/>
                  </a:cubicBezTo>
                  <a:cubicBezTo>
                    <a:pt x="739" y="1"/>
                    <a:pt x="2762" y="507"/>
                    <a:pt x="2235" y="2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8310976" y="3372857"/>
              <a:ext cx="143967" cy="141873"/>
            </a:xfrm>
            <a:custGeom>
              <a:avLst/>
              <a:gdLst/>
              <a:ahLst/>
              <a:cxnLst/>
              <a:rect l="l" t="t" r="r" b="b"/>
              <a:pathLst>
                <a:path w="2888" h="2846" extrusionOk="0">
                  <a:moveTo>
                    <a:pt x="1159" y="2846"/>
                  </a:moveTo>
                  <a:cubicBezTo>
                    <a:pt x="1159" y="2846"/>
                    <a:pt x="0" y="802"/>
                    <a:pt x="1707" y="1"/>
                  </a:cubicBezTo>
                  <a:cubicBezTo>
                    <a:pt x="1707" y="1"/>
                    <a:pt x="2888" y="1729"/>
                    <a:pt x="1159" y="2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8054604" y="3958082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8054604" y="3958082"/>
              <a:ext cx="703982" cy="327814"/>
            </a:xfrm>
            <a:custGeom>
              <a:avLst/>
              <a:gdLst/>
              <a:ahLst/>
              <a:cxnLst/>
              <a:rect l="l" t="t" r="r" b="b"/>
              <a:pathLst>
                <a:path w="14122" h="6576" extrusionOk="0">
                  <a:moveTo>
                    <a:pt x="528" y="0"/>
                  </a:moveTo>
                  <a:lnTo>
                    <a:pt x="13363" y="0"/>
                  </a:lnTo>
                  <a:cubicBezTo>
                    <a:pt x="13363" y="0"/>
                    <a:pt x="14122" y="5100"/>
                    <a:pt x="8916" y="6576"/>
                  </a:cubicBezTo>
                  <a:lnTo>
                    <a:pt x="4616" y="6576"/>
                  </a:lnTo>
                  <a:cubicBezTo>
                    <a:pt x="4616" y="6576"/>
                    <a:pt x="1" y="5100"/>
                    <a:pt x="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8284706" y="3598772"/>
              <a:ext cx="84097" cy="359369"/>
            </a:xfrm>
            <a:custGeom>
              <a:avLst/>
              <a:gdLst/>
              <a:ahLst/>
              <a:cxnLst/>
              <a:rect l="l" t="t" r="r" b="b"/>
              <a:pathLst>
                <a:path w="1687" h="7209" extrusionOk="0">
                  <a:moveTo>
                    <a:pt x="0" y="0"/>
                  </a:moveTo>
                  <a:cubicBezTo>
                    <a:pt x="0" y="0"/>
                    <a:pt x="780" y="2023"/>
                    <a:pt x="1686" y="7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8333009" y="3661781"/>
              <a:ext cx="104087" cy="119839"/>
            </a:xfrm>
            <a:custGeom>
              <a:avLst/>
              <a:gdLst/>
              <a:ahLst/>
              <a:cxnLst/>
              <a:rect l="l" t="t" r="r" b="b"/>
              <a:pathLst>
                <a:path w="2088" h="2404" extrusionOk="0">
                  <a:moveTo>
                    <a:pt x="1" y="2340"/>
                  </a:moveTo>
                  <a:cubicBezTo>
                    <a:pt x="1" y="2340"/>
                    <a:pt x="212" y="1"/>
                    <a:pt x="2087" y="317"/>
                  </a:cubicBezTo>
                  <a:cubicBezTo>
                    <a:pt x="2087" y="317"/>
                    <a:pt x="2045" y="2403"/>
                    <a:pt x="1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8220600" y="3531526"/>
              <a:ext cx="151345" cy="143967"/>
            </a:xfrm>
            <a:custGeom>
              <a:avLst/>
              <a:gdLst/>
              <a:ahLst/>
              <a:cxnLst/>
              <a:rect l="l" t="t" r="r" b="b"/>
              <a:pathLst>
                <a:path w="3036" h="2888" extrusionOk="0">
                  <a:moveTo>
                    <a:pt x="1729" y="2888"/>
                  </a:moveTo>
                  <a:cubicBezTo>
                    <a:pt x="1729" y="2888"/>
                    <a:pt x="1" y="1307"/>
                    <a:pt x="1371" y="0"/>
                  </a:cubicBezTo>
                  <a:cubicBezTo>
                    <a:pt x="1371" y="0"/>
                    <a:pt x="3036" y="1286"/>
                    <a:pt x="1729" y="28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8202754" y="3632370"/>
              <a:ext cx="116649" cy="106181"/>
            </a:xfrm>
            <a:custGeom>
              <a:avLst/>
              <a:gdLst/>
              <a:ahLst/>
              <a:cxnLst/>
              <a:rect l="l" t="t" r="r" b="b"/>
              <a:pathLst>
                <a:path w="2340" h="2130" extrusionOk="0">
                  <a:moveTo>
                    <a:pt x="2340" y="2045"/>
                  </a:moveTo>
                  <a:cubicBezTo>
                    <a:pt x="2340" y="2045"/>
                    <a:pt x="0" y="2129"/>
                    <a:pt x="64" y="232"/>
                  </a:cubicBezTo>
                  <a:cubicBezTo>
                    <a:pt x="64" y="232"/>
                    <a:pt x="2150" y="0"/>
                    <a:pt x="2340" y="2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8237399" y="3785755"/>
              <a:ext cx="119839" cy="104087"/>
            </a:xfrm>
            <a:custGeom>
              <a:avLst/>
              <a:gdLst/>
              <a:ahLst/>
              <a:cxnLst/>
              <a:rect l="l" t="t" r="r" b="b"/>
              <a:pathLst>
                <a:path w="2404" h="2088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1"/>
                  </a:cubicBezTo>
                  <a:cubicBezTo>
                    <a:pt x="317" y="1"/>
                    <a:pt x="2404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8461220" y="3392846"/>
              <a:ext cx="62013" cy="565299"/>
            </a:xfrm>
            <a:custGeom>
              <a:avLst/>
              <a:gdLst/>
              <a:ahLst/>
              <a:cxnLst/>
              <a:rect l="l" t="t" r="r" b="b"/>
              <a:pathLst>
                <a:path w="1244" h="11340" extrusionOk="0">
                  <a:moveTo>
                    <a:pt x="0" y="11339"/>
                  </a:moveTo>
                  <a:cubicBezTo>
                    <a:pt x="0" y="11339"/>
                    <a:pt x="211" y="5796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8486394" y="3623946"/>
              <a:ext cx="140876" cy="150298"/>
            </a:xfrm>
            <a:custGeom>
              <a:avLst/>
              <a:gdLst/>
              <a:ahLst/>
              <a:cxnLst/>
              <a:rect l="l" t="t" r="r" b="b"/>
              <a:pathLst>
                <a:path w="2826" h="3015" extrusionOk="0">
                  <a:moveTo>
                    <a:pt x="1" y="1919"/>
                  </a:moveTo>
                  <a:cubicBezTo>
                    <a:pt x="1" y="1919"/>
                    <a:pt x="1371" y="1"/>
                    <a:pt x="2825" y="1223"/>
                  </a:cubicBezTo>
                  <a:cubicBezTo>
                    <a:pt x="2825" y="1223"/>
                    <a:pt x="1750" y="3015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8469595" y="3793133"/>
              <a:ext cx="140826" cy="150298"/>
            </a:xfrm>
            <a:custGeom>
              <a:avLst/>
              <a:gdLst/>
              <a:ahLst/>
              <a:cxnLst/>
              <a:rect l="l" t="t" r="r" b="b"/>
              <a:pathLst>
                <a:path w="2825" h="3015" extrusionOk="0">
                  <a:moveTo>
                    <a:pt x="1" y="1918"/>
                  </a:moveTo>
                  <a:cubicBezTo>
                    <a:pt x="1" y="1918"/>
                    <a:pt x="1371" y="0"/>
                    <a:pt x="2825" y="1223"/>
                  </a:cubicBezTo>
                  <a:cubicBezTo>
                    <a:pt x="2825" y="1223"/>
                    <a:pt x="1750" y="3014"/>
                    <a:pt x="1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8365610" y="3824637"/>
              <a:ext cx="104037" cy="119839"/>
            </a:xfrm>
            <a:custGeom>
              <a:avLst/>
              <a:gdLst/>
              <a:ahLst/>
              <a:cxnLst/>
              <a:rect l="l" t="t" r="r" b="b"/>
              <a:pathLst>
                <a:path w="2087" h="2404" extrusionOk="0">
                  <a:moveTo>
                    <a:pt x="0" y="2340"/>
                  </a:moveTo>
                  <a:cubicBezTo>
                    <a:pt x="0" y="2340"/>
                    <a:pt x="211" y="0"/>
                    <a:pt x="2087" y="317"/>
                  </a:cubicBezTo>
                  <a:cubicBezTo>
                    <a:pt x="2087" y="317"/>
                    <a:pt x="2066" y="2403"/>
                    <a:pt x="0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8500052" y="3484219"/>
              <a:ext cx="139829" cy="149251"/>
            </a:xfrm>
            <a:custGeom>
              <a:avLst/>
              <a:gdLst/>
              <a:ahLst/>
              <a:cxnLst/>
              <a:rect l="l" t="t" r="r" b="b"/>
              <a:pathLst>
                <a:path w="2805" h="2994" extrusionOk="0">
                  <a:moveTo>
                    <a:pt x="1" y="1919"/>
                  </a:moveTo>
                  <a:cubicBezTo>
                    <a:pt x="1" y="1919"/>
                    <a:pt x="1350" y="1"/>
                    <a:pt x="2804" y="1202"/>
                  </a:cubicBezTo>
                  <a:cubicBezTo>
                    <a:pt x="2804" y="1202"/>
                    <a:pt x="1729" y="2994"/>
                    <a:pt x="1" y="1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8372938" y="3524148"/>
              <a:ext cx="131405" cy="116699"/>
            </a:xfrm>
            <a:custGeom>
              <a:avLst/>
              <a:gdLst/>
              <a:ahLst/>
              <a:cxnLst/>
              <a:rect l="l" t="t" r="r" b="b"/>
              <a:pathLst>
                <a:path w="2636" h="2341" extrusionOk="0">
                  <a:moveTo>
                    <a:pt x="2298" y="2340"/>
                  </a:moveTo>
                  <a:cubicBezTo>
                    <a:pt x="2298" y="2340"/>
                    <a:pt x="1" y="1813"/>
                    <a:pt x="570" y="1"/>
                  </a:cubicBezTo>
                  <a:cubicBezTo>
                    <a:pt x="570" y="1"/>
                    <a:pt x="2635" y="296"/>
                    <a:pt x="2298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8358233" y="3714321"/>
              <a:ext cx="119839" cy="104037"/>
            </a:xfrm>
            <a:custGeom>
              <a:avLst/>
              <a:gdLst/>
              <a:ahLst/>
              <a:cxnLst/>
              <a:rect l="l" t="t" r="r" b="b"/>
              <a:pathLst>
                <a:path w="2404" h="2087" extrusionOk="0">
                  <a:moveTo>
                    <a:pt x="2340" y="2087"/>
                  </a:moveTo>
                  <a:cubicBezTo>
                    <a:pt x="2340" y="2087"/>
                    <a:pt x="1" y="1855"/>
                    <a:pt x="317" y="0"/>
                  </a:cubicBezTo>
                  <a:cubicBezTo>
                    <a:pt x="317" y="0"/>
                    <a:pt x="2403" y="43"/>
                    <a:pt x="2340" y="20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8410773" y="3299330"/>
              <a:ext cx="146110" cy="135592"/>
            </a:xfrm>
            <a:custGeom>
              <a:avLst/>
              <a:gdLst/>
              <a:ahLst/>
              <a:cxnLst/>
              <a:rect l="l" t="t" r="r" b="b"/>
              <a:pathLst>
                <a:path w="2931" h="2720" extrusionOk="0">
                  <a:moveTo>
                    <a:pt x="2066" y="2719"/>
                  </a:moveTo>
                  <a:cubicBezTo>
                    <a:pt x="2066" y="2719"/>
                    <a:pt x="0" y="1602"/>
                    <a:pt x="1033" y="0"/>
                  </a:cubicBezTo>
                  <a:cubicBezTo>
                    <a:pt x="1033" y="0"/>
                    <a:pt x="2930" y="843"/>
                    <a:pt x="2066" y="27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8482206" y="3289859"/>
              <a:ext cx="133498" cy="135592"/>
            </a:xfrm>
            <a:custGeom>
              <a:avLst/>
              <a:gdLst/>
              <a:ahLst/>
              <a:cxnLst/>
              <a:rect l="l" t="t" r="r" b="b"/>
              <a:pathLst>
                <a:path w="2678" h="2720" extrusionOk="0">
                  <a:moveTo>
                    <a:pt x="802" y="2720"/>
                  </a:moveTo>
                  <a:cubicBezTo>
                    <a:pt x="802" y="2720"/>
                    <a:pt x="1" y="507"/>
                    <a:pt x="1834" y="1"/>
                  </a:cubicBezTo>
                  <a:cubicBezTo>
                    <a:pt x="1834" y="1"/>
                    <a:pt x="2677" y="1919"/>
                    <a:pt x="802" y="2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8259482" y="3400174"/>
              <a:ext cx="94615" cy="561112"/>
            </a:xfrm>
            <a:custGeom>
              <a:avLst/>
              <a:gdLst/>
              <a:ahLst/>
              <a:cxnLst/>
              <a:rect l="l" t="t" r="r" b="b"/>
              <a:pathLst>
                <a:path w="1898" h="11256" extrusionOk="0">
                  <a:moveTo>
                    <a:pt x="1897" y="11255"/>
                  </a:moveTo>
                  <a:cubicBezTo>
                    <a:pt x="1897" y="11255"/>
                    <a:pt x="591" y="5860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8313070" y="3614524"/>
              <a:ext cx="125074" cy="138733"/>
            </a:xfrm>
            <a:custGeom>
              <a:avLst/>
              <a:gdLst/>
              <a:ahLst/>
              <a:cxnLst/>
              <a:rect l="l" t="t" r="r" b="b"/>
              <a:pathLst>
                <a:path w="2509" h="2783" extrusionOk="0">
                  <a:moveTo>
                    <a:pt x="0" y="2213"/>
                  </a:moveTo>
                  <a:cubicBezTo>
                    <a:pt x="0" y="2213"/>
                    <a:pt x="780" y="0"/>
                    <a:pt x="2508" y="759"/>
                  </a:cubicBezTo>
                  <a:cubicBezTo>
                    <a:pt x="2508" y="759"/>
                    <a:pt x="1960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8342480" y="3781568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80"/>
                  </a:cubicBezTo>
                  <a:cubicBezTo>
                    <a:pt x="2530" y="780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8220600" y="3818306"/>
              <a:ext cx="132451" cy="130358"/>
            </a:xfrm>
            <a:custGeom>
              <a:avLst/>
              <a:gdLst/>
              <a:ahLst/>
              <a:cxnLst/>
              <a:rect l="l" t="t" r="r" b="b"/>
              <a:pathLst>
                <a:path w="2657" h="2615" extrusionOk="0">
                  <a:moveTo>
                    <a:pt x="1" y="675"/>
                  </a:moveTo>
                  <a:cubicBezTo>
                    <a:pt x="1" y="675"/>
                    <a:pt x="2256" y="1"/>
                    <a:pt x="2656" y="1856"/>
                  </a:cubicBezTo>
                  <a:cubicBezTo>
                    <a:pt x="2656" y="1856"/>
                    <a:pt x="717" y="2614"/>
                    <a:pt x="1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8286799" y="3475845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0" y="2213"/>
                  </a:moveTo>
                  <a:cubicBezTo>
                    <a:pt x="0" y="2213"/>
                    <a:pt x="801" y="0"/>
                    <a:pt x="2530" y="759"/>
                  </a:cubicBezTo>
                  <a:cubicBezTo>
                    <a:pt x="2530" y="759"/>
                    <a:pt x="1982" y="2782"/>
                    <a:pt x="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8175437" y="3546231"/>
              <a:ext cx="116649" cy="108274"/>
            </a:xfrm>
            <a:custGeom>
              <a:avLst/>
              <a:gdLst/>
              <a:ahLst/>
              <a:cxnLst/>
              <a:rect l="l" t="t" r="r" b="b"/>
              <a:pathLst>
                <a:path w="2340" h="2172" extrusionOk="0">
                  <a:moveTo>
                    <a:pt x="2340" y="2045"/>
                  </a:moveTo>
                  <a:cubicBezTo>
                    <a:pt x="2340" y="2045"/>
                    <a:pt x="0" y="2171"/>
                    <a:pt x="43" y="274"/>
                  </a:cubicBezTo>
                  <a:cubicBezTo>
                    <a:pt x="43" y="274"/>
                    <a:pt x="2108" y="0"/>
                    <a:pt x="2340" y="20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8203801" y="3723793"/>
              <a:ext cx="125074" cy="119790"/>
            </a:xfrm>
            <a:custGeom>
              <a:avLst/>
              <a:gdLst/>
              <a:ahLst/>
              <a:cxnLst/>
              <a:rect l="l" t="t" r="r" b="b"/>
              <a:pathLst>
                <a:path w="2509" h="2403" extrusionOk="0">
                  <a:moveTo>
                    <a:pt x="2509" y="1981"/>
                  </a:moveTo>
                  <a:cubicBezTo>
                    <a:pt x="2509" y="1981"/>
                    <a:pt x="190" y="2403"/>
                    <a:pt x="0" y="527"/>
                  </a:cubicBezTo>
                  <a:cubicBezTo>
                    <a:pt x="0" y="527"/>
                    <a:pt x="2003" y="0"/>
                    <a:pt x="2509" y="19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8164919" y="3432775"/>
              <a:ext cx="130358" cy="115602"/>
            </a:xfrm>
            <a:custGeom>
              <a:avLst/>
              <a:gdLst/>
              <a:ahLst/>
              <a:cxnLst/>
              <a:rect l="l" t="t" r="r" b="b"/>
              <a:pathLst>
                <a:path w="2615" h="2319" extrusionOk="0">
                  <a:moveTo>
                    <a:pt x="2298" y="2318"/>
                  </a:moveTo>
                  <a:cubicBezTo>
                    <a:pt x="2298" y="2318"/>
                    <a:pt x="1" y="1813"/>
                    <a:pt x="549" y="0"/>
                  </a:cubicBezTo>
                  <a:cubicBezTo>
                    <a:pt x="549" y="0"/>
                    <a:pt x="2614" y="295"/>
                    <a:pt x="2298" y="23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8198567" y="3287765"/>
              <a:ext cx="147107" cy="143967"/>
            </a:xfrm>
            <a:custGeom>
              <a:avLst/>
              <a:gdLst/>
              <a:ahLst/>
              <a:cxnLst/>
              <a:rect l="l" t="t" r="r" b="b"/>
              <a:pathLst>
                <a:path w="2951" h="2888" extrusionOk="0">
                  <a:moveTo>
                    <a:pt x="1370" y="2888"/>
                  </a:moveTo>
                  <a:cubicBezTo>
                    <a:pt x="1370" y="2888"/>
                    <a:pt x="0" y="991"/>
                    <a:pt x="1602" y="1"/>
                  </a:cubicBezTo>
                  <a:cubicBezTo>
                    <a:pt x="1602" y="1"/>
                    <a:pt x="2951" y="1602"/>
                    <a:pt x="1370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8405539" y="3411739"/>
              <a:ext cx="94565" cy="560065"/>
            </a:xfrm>
            <a:custGeom>
              <a:avLst/>
              <a:gdLst/>
              <a:ahLst/>
              <a:cxnLst/>
              <a:rect l="l" t="t" r="r" b="b"/>
              <a:pathLst>
                <a:path w="1897" h="11235" extrusionOk="0">
                  <a:moveTo>
                    <a:pt x="0" y="11234"/>
                  </a:moveTo>
                  <a:cubicBezTo>
                    <a:pt x="0" y="11234"/>
                    <a:pt x="1307" y="5860"/>
                    <a:pt x="1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8320397" y="3624992"/>
              <a:ext cx="126170" cy="139829"/>
            </a:xfrm>
            <a:custGeom>
              <a:avLst/>
              <a:gdLst/>
              <a:ahLst/>
              <a:cxnLst/>
              <a:rect l="l" t="t" r="r" b="b"/>
              <a:pathLst>
                <a:path w="2531" h="2805" extrusionOk="0">
                  <a:moveTo>
                    <a:pt x="2530" y="2235"/>
                  </a:moveTo>
                  <a:cubicBezTo>
                    <a:pt x="2530" y="2235"/>
                    <a:pt x="1750" y="1"/>
                    <a:pt x="1" y="781"/>
                  </a:cubicBezTo>
                  <a:cubicBezTo>
                    <a:pt x="1" y="781"/>
                    <a:pt x="549" y="2804"/>
                    <a:pt x="2530" y="22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8290987" y="3793133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8405539" y="3829871"/>
              <a:ext cx="133448" cy="130358"/>
            </a:xfrm>
            <a:custGeom>
              <a:avLst/>
              <a:gdLst/>
              <a:ahLst/>
              <a:cxnLst/>
              <a:rect l="l" t="t" r="r" b="b"/>
              <a:pathLst>
                <a:path w="2677" h="2615" extrusionOk="0">
                  <a:moveTo>
                    <a:pt x="2677" y="675"/>
                  </a:moveTo>
                  <a:cubicBezTo>
                    <a:pt x="2677" y="675"/>
                    <a:pt x="422" y="1"/>
                    <a:pt x="0" y="1855"/>
                  </a:cubicBezTo>
                  <a:cubicBezTo>
                    <a:pt x="0" y="1855"/>
                    <a:pt x="1960" y="2614"/>
                    <a:pt x="2677" y="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8346668" y="3487410"/>
              <a:ext cx="126121" cy="138733"/>
            </a:xfrm>
            <a:custGeom>
              <a:avLst/>
              <a:gdLst/>
              <a:ahLst/>
              <a:cxnLst/>
              <a:rect l="l" t="t" r="r" b="b"/>
              <a:pathLst>
                <a:path w="2530" h="2783" extrusionOk="0">
                  <a:moveTo>
                    <a:pt x="2530" y="2213"/>
                  </a:moveTo>
                  <a:cubicBezTo>
                    <a:pt x="2530" y="2213"/>
                    <a:pt x="1729" y="0"/>
                    <a:pt x="1" y="759"/>
                  </a:cubicBezTo>
                  <a:cubicBezTo>
                    <a:pt x="1" y="759"/>
                    <a:pt x="549" y="2782"/>
                    <a:pt x="2530" y="2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8467501" y="3557796"/>
              <a:ext cx="116649" cy="107178"/>
            </a:xfrm>
            <a:custGeom>
              <a:avLst/>
              <a:gdLst/>
              <a:ahLst/>
              <a:cxnLst/>
              <a:rect l="l" t="t" r="r" b="b"/>
              <a:pathLst>
                <a:path w="2340" h="2150" extrusionOk="0">
                  <a:moveTo>
                    <a:pt x="1" y="2044"/>
                  </a:moveTo>
                  <a:cubicBezTo>
                    <a:pt x="1" y="2044"/>
                    <a:pt x="2340" y="2150"/>
                    <a:pt x="2298" y="253"/>
                  </a:cubicBezTo>
                  <a:cubicBezTo>
                    <a:pt x="2298" y="253"/>
                    <a:pt x="232" y="0"/>
                    <a:pt x="1" y="2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8430713" y="3734261"/>
              <a:ext cx="125074" cy="120886"/>
            </a:xfrm>
            <a:custGeom>
              <a:avLst/>
              <a:gdLst/>
              <a:ahLst/>
              <a:cxnLst/>
              <a:rect l="l" t="t" r="r" b="b"/>
              <a:pathLst>
                <a:path w="2509" h="2425" extrusionOk="0">
                  <a:moveTo>
                    <a:pt x="1" y="2003"/>
                  </a:moveTo>
                  <a:cubicBezTo>
                    <a:pt x="1" y="2003"/>
                    <a:pt x="2319" y="2425"/>
                    <a:pt x="2509" y="528"/>
                  </a:cubicBezTo>
                  <a:cubicBezTo>
                    <a:pt x="2509" y="528"/>
                    <a:pt x="486" y="1"/>
                    <a:pt x="1" y="20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8464360" y="3444290"/>
              <a:ext cx="130308" cy="115652"/>
            </a:xfrm>
            <a:custGeom>
              <a:avLst/>
              <a:gdLst/>
              <a:ahLst/>
              <a:cxnLst/>
              <a:rect l="l" t="t" r="r" b="b"/>
              <a:pathLst>
                <a:path w="2614" h="2320" extrusionOk="0">
                  <a:moveTo>
                    <a:pt x="316" y="2319"/>
                  </a:moveTo>
                  <a:cubicBezTo>
                    <a:pt x="316" y="2319"/>
                    <a:pt x="2614" y="1813"/>
                    <a:pt x="2066" y="1"/>
                  </a:cubicBezTo>
                  <a:cubicBezTo>
                    <a:pt x="2066" y="1"/>
                    <a:pt x="0" y="275"/>
                    <a:pt x="316" y="23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8413914" y="3299330"/>
              <a:ext cx="147157" cy="143967"/>
            </a:xfrm>
            <a:custGeom>
              <a:avLst/>
              <a:gdLst/>
              <a:ahLst/>
              <a:cxnLst/>
              <a:rect l="l" t="t" r="r" b="b"/>
              <a:pathLst>
                <a:path w="2952" h="2888" extrusionOk="0">
                  <a:moveTo>
                    <a:pt x="1581" y="2888"/>
                  </a:moveTo>
                  <a:cubicBezTo>
                    <a:pt x="1581" y="2888"/>
                    <a:pt x="2951" y="991"/>
                    <a:pt x="1328" y="0"/>
                  </a:cubicBezTo>
                  <a:cubicBezTo>
                    <a:pt x="1328" y="0"/>
                    <a:pt x="1" y="1602"/>
                    <a:pt x="1581" y="28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14"/>
          <p:cNvGrpSpPr/>
          <p:nvPr/>
        </p:nvGrpSpPr>
        <p:grpSpPr>
          <a:xfrm>
            <a:off x="5570463" y="4237087"/>
            <a:ext cx="6164077" cy="1820817"/>
            <a:chOff x="5570463" y="4237087"/>
            <a:chExt cx="6164077" cy="1820817"/>
          </a:xfrm>
        </p:grpSpPr>
        <p:sp>
          <p:nvSpPr>
            <p:cNvPr id="2219" name="Google Shape;2219;p14"/>
            <p:cNvSpPr/>
            <p:nvPr/>
          </p:nvSpPr>
          <p:spPr>
            <a:xfrm>
              <a:off x="5570513" y="4411450"/>
              <a:ext cx="3099525" cy="1646446"/>
            </a:xfrm>
            <a:custGeom>
              <a:avLst/>
              <a:gdLst/>
              <a:ahLst/>
              <a:cxnLst/>
              <a:rect l="l" t="t" r="r" b="b"/>
              <a:pathLst>
                <a:path w="93790" h="33028" extrusionOk="0">
                  <a:moveTo>
                    <a:pt x="190" y="32922"/>
                  </a:moveTo>
                  <a:lnTo>
                    <a:pt x="1" y="1"/>
                  </a:lnTo>
                  <a:lnTo>
                    <a:pt x="93789" y="1"/>
                  </a:lnTo>
                  <a:lnTo>
                    <a:pt x="93094" y="3302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5577843" y="4411458"/>
              <a:ext cx="38933" cy="1639068"/>
            </a:xfrm>
            <a:custGeom>
              <a:avLst/>
              <a:gdLst/>
              <a:ahLst/>
              <a:cxnLst/>
              <a:rect l="l" t="t" r="r" b="b"/>
              <a:pathLst>
                <a:path w="781" h="32880" extrusionOk="0">
                  <a:moveTo>
                    <a:pt x="422" y="32880"/>
                  </a:moveTo>
                  <a:lnTo>
                    <a:pt x="0" y="1"/>
                  </a:lnTo>
                  <a:lnTo>
                    <a:pt x="422" y="1"/>
                  </a:lnTo>
                  <a:lnTo>
                    <a:pt x="780" y="32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7753639" y="4411458"/>
              <a:ext cx="16899" cy="1639068"/>
            </a:xfrm>
            <a:custGeom>
              <a:avLst/>
              <a:gdLst/>
              <a:ahLst/>
              <a:cxnLst/>
              <a:rect l="l" t="t" r="r" b="b"/>
              <a:pathLst>
                <a:path w="339" h="32880" extrusionOk="0">
                  <a:moveTo>
                    <a:pt x="1" y="1"/>
                  </a:moveTo>
                  <a:lnTo>
                    <a:pt x="1" y="32880"/>
                  </a:lnTo>
                  <a:lnTo>
                    <a:pt x="254" y="328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5599876" y="4698288"/>
              <a:ext cx="2153869" cy="13709"/>
            </a:xfrm>
            <a:custGeom>
              <a:avLst/>
              <a:gdLst/>
              <a:ahLst/>
              <a:cxnLst/>
              <a:rect l="l" t="t" r="r" b="b"/>
              <a:pathLst>
                <a:path w="43207" h="275" extrusionOk="0">
                  <a:moveTo>
                    <a:pt x="22" y="190"/>
                  </a:moveTo>
                  <a:lnTo>
                    <a:pt x="43207" y="275"/>
                  </a:lnTo>
                  <a:lnTo>
                    <a:pt x="432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7915448" y="4520727"/>
              <a:ext cx="581052" cy="1396348"/>
            </a:xfrm>
            <a:custGeom>
              <a:avLst/>
              <a:gdLst/>
              <a:ahLst/>
              <a:cxnLst/>
              <a:rect l="l" t="t" r="r" b="b"/>
              <a:pathLst>
                <a:path w="11656" h="28011" extrusionOk="0">
                  <a:moveTo>
                    <a:pt x="1" y="28011"/>
                  </a:moveTo>
                  <a:lnTo>
                    <a:pt x="11066" y="28011"/>
                  </a:lnTo>
                  <a:lnTo>
                    <a:pt x="11656" y="1"/>
                  </a:lnTo>
                  <a:lnTo>
                    <a:pt x="148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7922825" y="4520727"/>
              <a:ext cx="573674" cy="46311"/>
            </a:xfrm>
            <a:custGeom>
              <a:avLst/>
              <a:gdLst/>
              <a:ahLst/>
              <a:cxnLst/>
              <a:rect l="l" t="t" r="r" b="b"/>
              <a:pathLst>
                <a:path w="11508" h="929" extrusionOk="0">
                  <a:moveTo>
                    <a:pt x="0" y="422"/>
                  </a:moveTo>
                  <a:lnTo>
                    <a:pt x="422" y="928"/>
                  </a:lnTo>
                  <a:lnTo>
                    <a:pt x="10897" y="823"/>
                  </a:lnTo>
                  <a:lnTo>
                    <a:pt x="11508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7915448" y="4541763"/>
              <a:ext cx="28415" cy="1375312"/>
            </a:xfrm>
            <a:custGeom>
              <a:avLst/>
              <a:gdLst/>
              <a:ahLst/>
              <a:cxnLst/>
              <a:rect l="l" t="t" r="r" b="b"/>
              <a:pathLst>
                <a:path w="570" h="27589" extrusionOk="0">
                  <a:moveTo>
                    <a:pt x="148" y="0"/>
                  </a:moveTo>
                  <a:lnTo>
                    <a:pt x="1" y="27589"/>
                  </a:lnTo>
                  <a:lnTo>
                    <a:pt x="549" y="26936"/>
                  </a:lnTo>
                  <a:lnTo>
                    <a:pt x="570" y="50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5732274" y="4827547"/>
              <a:ext cx="1869126" cy="568440"/>
            </a:xfrm>
            <a:custGeom>
              <a:avLst/>
              <a:gdLst/>
              <a:ahLst/>
              <a:cxnLst/>
              <a:rect l="l" t="t" r="r" b="b"/>
              <a:pathLst>
                <a:path w="37495" h="11403" extrusionOk="0">
                  <a:moveTo>
                    <a:pt x="274" y="11402"/>
                  </a:moveTo>
                  <a:lnTo>
                    <a:pt x="37368" y="11402"/>
                  </a:lnTo>
                  <a:lnTo>
                    <a:pt x="37495" y="0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5732274" y="4827547"/>
              <a:ext cx="1869126" cy="40977"/>
            </a:xfrm>
            <a:custGeom>
              <a:avLst/>
              <a:gdLst/>
              <a:ahLst/>
              <a:cxnLst/>
              <a:rect l="l" t="t" r="r" b="b"/>
              <a:pathLst>
                <a:path w="37495" h="822" extrusionOk="0">
                  <a:moveTo>
                    <a:pt x="0" y="379"/>
                  </a:moveTo>
                  <a:lnTo>
                    <a:pt x="422" y="822"/>
                  </a:lnTo>
                  <a:lnTo>
                    <a:pt x="36926" y="738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5732274" y="4846439"/>
              <a:ext cx="38933" cy="549546"/>
            </a:xfrm>
            <a:custGeom>
              <a:avLst/>
              <a:gdLst/>
              <a:ahLst/>
              <a:cxnLst/>
              <a:rect l="l" t="t" r="r" b="b"/>
              <a:pathLst>
                <a:path w="781" h="11024" extrusionOk="0">
                  <a:moveTo>
                    <a:pt x="0" y="0"/>
                  </a:moveTo>
                  <a:lnTo>
                    <a:pt x="274" y="11023"/>
                  </a:lnTo>
                  <a:lnTo>
                    <a:pt x="780" y="10433"/>
                  </a:lnTo>
                  <a:lnTo>
                    <a:pt x="422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4"/>
            <p:cNvSpPr/>
            <p:nvPr/>
          </p:nvSpPr>
          <p:spPr>
            <a:xfrm>
              <a:off x="5732274" y="4479751"/>
              <a:ext cx="1869126" cy="125074"/>
            </a:xfrm>
            <a:custGeom>
              <a:avLst/>
              <a:gdLst/>
              <a:ahLst/>
              <a:cxnLst/>
              <a:rect l="l" t="t" r="r" b="b"/>
              <a:pathLst>
                <a:path w="37495" h="2509" extrusionOk="0">
                  <a:moveTo>
                    <a:pt x="274" y="2509"/>
                  </a:moveTo>
                  <a:lnTo>
                    <a:pt x="37368" y="2509"/>
                  </a:lnTo>
                  <a:lnTo>
                    <a:pt x="37495" y="1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4"/>
            <p:cNvSpPr/>
            <p:nvPr/>
          </p:nvSpPr>
          <p:spPr>
            <a:xfrm>
              <a:off x="5732274" y="4479751"/>
              <a:ext cx="1869126" cy="41027"/>
            </a:xfrm>
            <a:custGeom>
              <a:avLst/>
              <a:gdLst/>
              <a:ahLst/>
              <a:cxnLst/>
              <a:rect l="l" t="t" r="r" b="b"/>
              <a:pathLst>
                <a:path w="37495" h="823" extrusionOk="0">
                  <a:moveTo>
                    <a:pt x="0" y="380"/>
                  </a:moveTo>
                  <a:lnTo>
                    <a:pt x="570" y="823"/>
                  </a:lnTo>
                  <a:lnTo>
                    <a:pt x="36926" y="739"/>
                  </a:lnTo>
                  <a:lnTo>
                    <a:pt x="3749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4"/>
            <p:cNvSpPr/>
            <p:nvPr/>
          </p:nvSpPr>
          <p:spPr>
            <a:xfrm>
              <a:off x="5732274" y="4498694"/>
              <a:ext cx="38933" cy="106131"/>
            </a:xfrm>
            <a:custGeom>
              <a:avLst/>
              <a:gdLst/>
              <a:ahLst/>
              <a:cxnLst/>
              <a:rect l="l" t="t" r="r" b="b"/>
              <a:pathLst>
                <a:path w="781" h="2129" extrusionOk="0">
                  <a:moveTo>
                    <a:pt x="0" y="0"/>
                  </a:moveTo>
                  <a:lnTo>
                    <a:pt x="274" y="2129"/>
                  </a:lnTo>
                  <a:lnTo>
                    <a:pt x="780" y="1539"/>
                  </a:lnTo>
                  <a:lnTo>
                    <a:pt x="570" y="44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4"/>
            <p:cNvSpPr/>
            <p:nvPr/>
          </p:nvSpPr>
          <p:spPr>
            <a:xfrm>
              <a:off x="6642112" y="4760300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4"/>
            <p:cNvSpPr/>
            <p:nvPr/>
          </p:nvSpPr>
          <p:spPr>
            <a:xfrm>
              <a:off x="6642112" y="4731936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4"/>
            <p:cNvSpPr/>
            <p:nvPr/>
          </p:nvSpPr>
          <p:spPr>
            <a:xfrm>
              <a:off x="7803039" y="4503928"/>
              <a:ext cx="80956" cy="129261"/>
            </a:xfrm>
            <a:custGeom>
              <a:avLst/>
              <a:gdLst/>
              <a:ahLst/>
              <a:cxnLst/>
              <a:rect l="l" t="t" r="r" b="b"/>
              <a:pathLst>
                <a:path w="1624" h="2593" extrusionOk="0">
                  <a:moveTo>
                    <a:pt x="1623" y="1286"/>
                  </a:moveTo>
                  <a:cubicBezTo>
                    <a:pt x="1623" y="2003"/>
                    <a:pt x="1265" y="2593"/>
                    <a:pt x="801" y="2593"/>
                  </a:cubicBezTo>
                  <a:cubicBezTo>
                    <a:pt x="359" y="2593"/>
                    <a:pt x="0" y="2003"/>
                    <a:pt x="0" y="1286"/>
                  </a:cubicBezTo>
                  <a:cubicBezTo>
                    <a:pt x="0" y="570"/>
                    <a:pt x="359" y="1"/>
                    <a:pt x="801" y="1"/>
                  </a:cubicBezTo>
                  <a:cubicBezTo>
                    <a:pt x="1244" y="1"/>
                    <a:pt x="1623" y="570"/>
                    <a:pt x="1623" y="12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4"/>
            <p:cNvSpPr/>
            <p:nvPr/>
          </p:nvSpPr>
          <p:spPr>
            <a:xfrm>
              <a:off x="7803039" y="4474517"/>
              <a:ext cx="80956" cy="80956"/>
            </a:xfrm>
            <a:custGeom>
              <a:avLst/>
              <a:gdLst/>
              <a:ahLst/>
              <a:cxnLst/>
              <a:rect l="l" t="t" r="r" b="b"/>
              <a:pathLst>
                <a:path w="1624" h="1624" extrusionOk="0">
                  <a:moveTo>
                    <a:pt x="1623" y="801"/>
                  </a:moveTo>
                  <a:cubicBezTo>
                    <a:pt x="1623" y="1265"/>
                    <a:pt x="1244" y="1623"/>
                    <a:pt x="801" y="1623"/>
                  </a:cubicBezTo>
                  <a:cubicBezTo>
                    <a:pt x="359" y="1623"/>
                    <a:pt x="0" y="1265"/>
                    <a:pt x="0" y="801"/>
                  </a:cubicBezTo>
                  <a:cubicBezTo>
                    <a:pt x="0" y="359"/>
                    <a:pt x="359" y="0"/>
                    <a:pt x="801" y="0"/>
                  </a:cubicBezTo>
                  <a:cubicBezTo>
                    <a:pt x="1244" y="0"/>
                    <a:pt x="1623" y="359"/>
                    <a:pt x="1623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4"/>
            <p:cNvSpPr/>
            <p:nvPr/>
          </p:nvSpPr>
          <p:spPr>
            <a:xfrm>
              <a:off x="6642112" y="4428307"/>
              <a:ext cx="79910" cy="130308"/>
            </a:xfrm>
            <a:custGeom>
              <a:avLst/>
              <a:gdLst/>
              <a:ahLst/>
              <a:cxnLst/>
              <a:rect l="l" t="t" r="r" b="b"/>
              <a:pathLst>
                <a:path w="1603" h="2614" extrusionOk="0">
                  <a:moveTo>
                    <a:pt x="1602" y="1307"/>
                  </a:moveTo>
                  <a:cubicBezTo>
                    <a:pt x="1602" y="2023"/>
                    <a:pt x="1244" y="2614"/>
                    <a:pt x="801" y="2614"/>
                  </a:cubicBezTo>
                  <a:cubicBezTo>
                    <a:pt x="359" y="2614"/>
                    <a:pt x="0" y="2023"/>
                    <a:pt x="0" y="1307"/>
                  </a:cubicBezTo>
                  <a:cubicBezTo>
                    <a:pt x="0" y="590"/>
                    <a:pt x="359" y="0"/>
                    <a:pt x="801" y="0"/>
                  </a:cubicBezTo>
                  <a:cubicBezTo>
                    <a:pt x="1244" y="0"/>
                    <a:pt x="1602" y="590"/>
                    <a:pt x="1602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4"/>
            <p:cNvSpPr/>
            <p:nvPr/>
          </p:nvSpPr>
          <p:spPr>
            <a:xfrm>
              <a:off x="5570463" y="4267550"/>
              <a:ext cx="3099463" cy="143952"/>
            </a:xfrm>
            <a:custGeom>
              <a:avLst/>
              <a:gdLst/>
              <a:ahLst/>
              <a:cxnLst/>
              <a:rect l="l" t="t" r="r" b="b"/>
              <a:pathLst>
                <a:path w="93916" h="2888" extrusionOk="0">
                  <a:moveTo>
                    <a:pt x="127" y="2888"/>
                  </a:moveTo>
                  <a:lnTo>
                    <a:pt x="0" y="0"/>
                  </a:lnTo>
                  <a:lnTo>
                    <a:pt x="93915" y="148"/>
                  </a:lnTo>
                  <a:lnTo>
                    <a:pt x="93915" y="28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4"/>
            <p:cNvSpPr/>
            <p:nvPr/>
          </p:nvSpPr>
          <p:spPr>
            <a:xfrm>
              <a:off x="6642112" y="4399943"/>
              <a:ext cx="79910" cy="80907"/>
            </a:xfrm>
            <a:custGeom>
              <a:avLst/>
              <a:gdLst/>
              <a:ahLst/>
              <a:cxnLst/>
              <a:rect l="l" t="t" r="r" b="b"/>
              <a:pathLst>
                <a:path w="1603" h="1623" extrusionOk="0">
                  <a:moveTo>
                    <a:pt x="1602" y="801"/>
                  </a:moveTo>
                  <a:cubicBezTo>
                    <a:pt x="1602" y="1244"/>
                    <a:pt x="1244" y="1623"/>
                    <a:pt x="801" y="1623"/>
                  </a:cubicBezTo>
                  <a:cubicBezTo>
                    <a:pt x="359" y="1623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4"/>
            <p:cNvSpPr/>
            <p:nvPr/>
          </p:nvSpPr>
          <p:spPr>
            <a:xfrm>
              <a:off x="6177722" y="4270685"/>
              <a:ext cx="221733" cy="140826"/>
            </a:xfrm>
            <a:custGeom>
              <a:avLst/>
              <a:gdLst/>
              <a:ahLst/>
              <a:cxnLst/>
              <a:rect l="l" t="t" r="r" b="b"/>
              <a:pathLst>
                <a:path w="4448" h="2825" extrusionOk="0">
                  <a:moveTo>
                    <a:pt x="1" y="2825"/>
                  </a:moveTo>
                  <a:lnTo>
                    <a:pt x="2087" y="1"/>
                  </a:lnTo>
                  <a:lnTo>
                    <a:pt x="4448" y="22"/>
                  </a:lnTo>
                  <a:lnTo>
                    <a:pt x="383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4"/>
            <p:cNvSpPr/>
            <p:nvPr/>
          </p:nvSpPr>
          <p:spPr>
            <a:xfrm>
              <a:off x="7250416" y="4272779"/>
              <a:ext cx="69391" cy="138733"/>
            </a:xfrm>
            <a:custGeom>
              <a:avLst/>
              <a:gdLst/>
              <a:ahLst/>
              <a:cxnLst/>
              <a:rect l="l" t="t" r="r" b="b"/>
              <a:pathLst>
                <a:path w="1392" h="2783" extrusionOk="0">
                  <a:moveTo>
                    <a:pt x="317" y="2783"/>
                  </a:moveTo>
                  <a:lnTo>
                    <a:pt x="0" y="1"/>
                  </a:lnTo>
                  <a:lnTo>
                    <a:pt x="1391" y="1"/>
                  </a:lnTo>
                  <a:lnTo>
                    <a:pt x="1391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7349166" y="4272779"/>
              <a:ext cx="27368" cy="138733"/>
            </a:xfrm>
            <a:custGeom>
              <a:avLst/>
              <a:gdLst/>
              <a:ahLst/>
              <a:cxnLst/>
              <a:rect l="l" t="t" r="r" b="b"/>
              <a:pathLst>
                <a:path w="549" h="2783" extrusionOk="0">
                  <a:moveTo>
                    <a:pt x="148" y="2783"/>
                  </a:moveTo>
                  <a:lnTo>
                    <a:pt x="1" y="1"/>
                  </a:lnTo>
                  <a:lnTo>
                    <a:pt x="549" y="1"/>
                  </a:lnTo>
                  <a:lnTo>
                    <a:pt x="549" y="27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8062551" y="4270685"/>
              <a:ext cx="134545" cy="140826"/>
            </a:xfrm>
            <a:custGeom>
              <a:avLst/>
              <a:gdLst/>
              <a:ahLst/>
              <a:cxnLst/>
              <a:rect l="l" t="t" r="r" b="b"/>
              <a:pathLst>
                <a:path w="2699" h="2825" extrusionOk="0">
                  <a:moveTo>
                    <a:pt x="0" y="2825"/>
                  </a:moveTo>
                  <a:lnTo>
                    <a:pt x="1181" y="1"/>
                  </a:lnTo>
                  <a:lnTo>
                    <a:pt x="2698" y="64"/>
                  </a:lnTo>
                  <a:lnTo>
                    <a:pt x="717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8153924" y="4273826"/>
              <a:ext cx="255382" cy="137686"/>
            </a:xfrm>
            <a:custGeom>
              <a:avLst/>
              <a:gdLst/>
              <a:ahLst/>
              <a:cxnLst/>
              <a:rect l="l" t="t" r="r" b="b"/>
              <a:pathLst>
                <a:path w="5123" h="2762" extrusionOk="0">
                  <a:moveTo>
                    <a:pt x="1350" y="1561"/>
                  </a:moveTo>
                  <a:lnTo>
                    <a:pt x="2383" y="1"/>
                  </a:lnTo>
                  <a:lnTo>
                    <a:pt x="5122" y="22"/>
                  </a:lnTo>
                  <a:lnTo>
                    <a:pt x="2783" y="2762"/>
                  </a:lnTo>
                  <a:lnTo>
                    <a:pt x="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5732274" y="4273826"/>
              <a:ext cx="390874" cy="137686"/>
            </a:xfrm>
            <a:custGeom>
              <a:avLst/>
              <a:gdLst/>
              <a:ahLst/>
              <a:cxnLst/>
              <a:rect l="l" t="t" r="r" b="b"/>
              <a:pathLst>
                <a:path w="7841" h="2762" extrusionOk="0">
                  <a:moveTo>
                    <a:pt x="0" y="2762"/>
                  </a:moveTo>
                  <a:lnTo>
                    <a:pt x="1455" y="1"/>
                  </a:lnTo>
                  <a:lnTo>
                    <a:pt x="7841" y="1"/>
                  </a:lnTo>
                  <a:lnTo>
                    <a:pt x="6281" y="276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8292603" y="4274922"/>
              <a:ext cx="250147" cy="136589"/>
            </a:xfrm>
            <a:custGeom>
              <a:avLst/>
              <a:gdLst/>
              <a:ahLst/>
              <a:cxnLst/>
              <a:rect l="l" t="t" r="r" b="b"/>
              <a:pathLst>
                <a:path w="5018" h="2740" extrusionOk="0">
                  <a:moveTo>
                    <a:pt x="1" y="2740"/>
                  </a:moveTo>
                  <a:lnTo>
                    <a:pt x="2340" y="0"/>
                  </a:lnTo>
                  <a:lnTo>
                    <a:pt x="5017" y="0"/>
                  </a:lnTo>
                  <a:lnTo>
                    <a:pt x="3879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7654888" y="4270685"/>
              <a:ext cx="229111" cy="140826"/>
            </a:xfrm>
            <a:custGeom>
              <a:avLst/>
              <a:gdLst/>
              <a:ahLst/>
              <a:cxnLst/>
              <a:rect l="l" t="t" r="r" b="b"/>
              <a:pathLst>
                <a:path w="4596" h="2825" extrusionOk="0">
                  <a:moveTo>
                    <a:pt x="4595" y="2825"/>
                  </a:moveTo>
                  <a:lnTo>
                    <a:pt x="4595" y="85"/>
                  </a:lnTo>
                  <a:lnTo>
                    <a:pt x="1" y="1"/>
                  </a:lnTo>
                  <a:lnTo>
                    <a:pt x="1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7560325" y="4274922"/>
              <a:ext cx="41027" cy="136589"/>
            </a:xfrm>
            <a:custGeom>
              <a:avLst/>
              <a:gdLst/>
              <a:ahLst/>
              <a:cxnLst/>
              <a:rect l="l" t="t" r="r" b="b"/>
              <a:pathLst>
                <a:path w="823" h="2740" extrusionOk="0">
                  <a:moveTo>
                    <a:pt x="696" y="2740"/>
                  </a:moveTo>
                  <a:lnTo>
                    <a:pt x="823" y="0"/>
                  </a:lnTo>
                  <a:lnTo>
                    <a:pt x="1" y="0"/>
                  </a:lnTo>
                  <a:lnTo>
                    <a:pt x="1" y="27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5890893" y="4237087"/>
              <a:ext cx="1624362" cy="35742"/>
            </a:xfrm>
            <a:custGeom>
              <a:avLst/>
              <a:gdLst/>
              <a:ahLst/>
              <a:cxnLst/>
              <a:rect l="l" t="t" r="r" b="b"/>
              <a:pathLst>
                <a:path w="32585" h="717" extrusionOk="0">
                  <a:moveTo>
                    <a:pt x="1" y="675"/>
                  </a:moveTo>
                  <a:lnTo>
                    <a:pt x="1" y="0"/>
                  </a:lnTo>
                  <a:lnTo>
                    <a:pt x="32585" y="0"/>
                  </a:lnTo>
                  <a:lnTo>
                    <a:pt x="32585" y="7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8619361" y="4396753"/>
              <a:ext cx="1807162" cy="1661152"/>
            </a:xfrm>
            <a:custGeom>
              <a:avLst/>
              <a:gdLst/>
              <a:ahLst/>
              <a:cxnLst/>
              <a:rect l="l" t="t" r="r" b="b"/>
              <a:pathLst>
                <a:path w="36252" h="33323" extrusionOk="0">
                  <a:moveTo>
                    <a:pt x="1" y="296"/>
                  </a:moveTo>
                  <a:lnTo>
                    <a:pt x="36252" y="1"/>
                  </a:lnTo>
                  <a:lnTo>
                    <a:pt x="35324" y="33322"/>
                  </a:lnTo>
                  <a:lnTo>
                    <a:pt x="1" y="333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10380216" y="4396753"/>
              <a:ext cx="1338572" cy="1661152"/>
            </a:xfrm>
            <a:custGeom>
              <a:avLst/>
              <a:gdLst/>
              <a:ahLst/>
              <a:cxnLst/>
              <a:rect l="l" t="t" r="r" b="b"/>
              <a:pathLst>
                <a:path w="26852" h="33323" extrusionOk="0">
                  <a:moveTo>
                    <a:pt x="928" y="1"/>
                  </a:moveTo>
                  <a:lnTo>
                    <a:pt x="26851" y="633"/>
                  </a:lnTo>
                  <a:lnTo>
                    <a:pt x="25144" y="33322"/>
                  </a:lnTo>
                  <a:lnTo>
                    <a:pt x="0" y="333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8619361" y="4243368"/>
              <a:ext cx="1807162" cy="168144"/>
            </a:xfrm>
            <a:custGeom>
              <a:avLst/>
              <a:gdLst/>
              <a:ahLst/>
              <a:cxnLst/>
              <a:rect l="l" t="t" r="r" b="b"/>
              <a:pathLst>
                <a:path w="36252" h="3373" extrusionOk="0">
                  <a:moveTo>
                    <a:pt x="1" y="591"/>
                  </a:moveTo>
                  <a:lnTo>
                    <a:pt x="1" y="3373"/>
                  </a:lnTo>
                  <a:lnTo>
                    <a:pt x="36252" y="3078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0426426" y="4243368"/>
              <a:ext cx="1308114" cy="184993"/>
            </a:xfrm>
            <a:custGeom>
              <a:avLst/>
              <a:gdLst/>
              <a:ahLst/>
              <a:cxnLst/>
              <a:rect l="l" t="t" r="r" b="b"/>
              <a:pathLst>
                <a:path w="26241" h="3711" extrusionOk="0">
                  <a:moveTo>
                    <a:pt x="25924" y="3710"/>
                  </a:moveTo>
                  <a:lnTo>
                    <a:pt x="26240" y="485"/>
                  </a:lnTo>
                  <a:lnTo>
                    <a:pt x="1" y="1"/>
                  </a:lnTo>
                  <a:lnTo>
                    <a:pt x="1" y="307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4"/>
            <p:cNvSpPr/>
            <p:nvPr/>
          </p:nvSpPr>
          <p:spPr>
            <a:xfrm>
              <a:off x="9802370" y="4402037"/>
              <a:ext cx="25274" cy="1651630"/>
            </a:xfrm>
            <a:custGeom>
              <a:avLst/>
              <a:gdLst/>
              <a:ahLst/>
              <a:cxnLst/>
              <a:rect l="l" t="t" r="r" b="b"/>
              <a:pathLst>
                <a:path w="507" h="33132" extrusionOk="0">
                  <a:moveTo>
                    <a:pt x="0" y="33132"/>
                  </a:moveTo>
                  <a:lnTo>
                    <a:pt x="316" y="0"/>
                  </a:lnTo>
                  <a:lnTo>
                    <a:pt x="506" y="0"/>
                  </a:lnTo>
                  <a:lnTo>
                    <a:pt x="19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4"/>
            <p:cNvSpPr/>
            <p:nvPr/>
          </p:nvSpPr>
          <p:spPr>
            <a:xfrm>
              <a:off x="9114209" y="4402037"/>
              <a:ext cx="9521" cy="1651630"/>
            </a:xfrm>
            <a:custGeom>
              <a:avLst/>
              <a:gdLst/>
              <a:ahLst/>
              <a:cxnLst/>
              <a:rect l="l" t="t" r="r" b="b"/>
              <a:pathLst>
                <a:path w="191" h="33132" extrusionOk="0">
                  <a:moveTo>
                    <a:pt x="0" y="0"/>
                  </a:moveTo>
                  <a:lnTo>
                    <a:pt x="190" y="0"/>
                  </a:lnTo>
                  <a:lnTo>
                    <a:pt x="190" y="33132"/>
                  </a:lnTo>
                  <a:lnTo>
                    <a:pt x="0" y="331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9123680" y="5219408"/>
              <a:ext cx="678758" cy="11615"/>
            </a:xfrm>
            <a:custGeom>
              <a:avLst/>
              <a:gdLst/>
              <a:ahLst/>
              <a:cxnLst/>
              <a:rect l="l" t="t" r="r" b="b"/>
              <a:pathLst>
                <a:path w="13616" h="233" extrusionOk="0">
                  <a:moveTo>
                    <a:pt x="0" y="232"/>
                  </a:moveTo>
                  <a:lnTo>
                    <a:pt x="13615" y="232"/>
                  </a:lnTo>
                  <a:lnTo>
                    <a:pt x="1361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0472636" y="4397800"/>
              <a:ext cx="44217" cy="1660105"/>
            </a:xfrm>
            <a:custGeom>
              <a:avLst/>
              <a:gdLst/>
              <a:ahLst/>
              <a:cxnLst/>
              <a:rect l="l" t="t" r="r" b="b"/>
              <a:pathLst>
                <a:path w="887" h="33302" extrusionOk="0">
                  <a:moveTo>
                    <a:pt x="886" y="1"/>
                  </a:moveTo>
                  <a:lnTo>
                    <a:pt x="1" y="33301"/>
                  </a:lnTo>
                  <a:lnTo>
                    <a:pt x="275" y="33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8704453" y="4513399"/>
              <a:ext cx="304733" cy="1378502"/>
            </a:xfrm>
            <a:custGeom>
              <a:avLst/>
              <a:gdLst/>
              <a:ahLst/>
              <a:cxnLst/>
              <a:rect l="l" t="t" r="r" b="b"/>
              <a:pathLst>
                <a:path w="6113" h="27653" extrusionOk="0">
                  <a:moveTo>
                    <a:pt x="1" y="27652"/>
                  </a:moveTo>
                  <a:lnTo>
                    <a:pt x="5523" y="27652"/>
                  </a:lnTo>
                  <a:lnTo>
                    <a:pt x="6113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8707643" y="4513399"/>
              <a:ext cx="301543" cy="45214"/>
            </a:xfrm>
            <a:custGeom>
              <a:avLst/>
              <a:gdLst/>
              <a:ahLst/>
              <a:cxnLst/>
              <a:rect l="l" t="t" r="r" b="b"/>
              <a:pathLst>
                <a:path w="6049" h="907" extrusionOk="0">
                  <a:moveTo>
                    <a:pt x="0" y="148"/>
                  </a:moveTo>
                  <a:lnTo>
                    <a:pt x="485" y="907"/>
                  </a:lnTo>
                  <a:lnTo>
                    <a:pt x="5438" y="801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8704453" y="4520727"/>
              <a:ext cx="27368" cy="1371174"/>
            </a:xfrm>
            <a:custGeom>
              <a:avLst/>
              <a:gdLst/>
              <a:ahLst/>
              <a:cxnLst/>
              <a:rect l="l" t="t" r="r" b="b"/>
              <a:pathLst>
                <a:path w="549" h="27506" extrusionOk="0">
                  <a:moveTo>
                    <a:pt x="64" y="1"/>
                  </a:moveTo>
                  <a:lnTo>
                    <a:pt x="1" y="27505"/>
                  </a:lnTo>
                  <a:lnTo>
                    <a:pt x="528" y="26873"/>
                  </a:lnTo>
                  <a:lnTo>
                    <a:pt x="549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9914779" y="4513399"/>
              <a:ext cx="396158" cy="1420526"/>
            </a:xfrm>
            <a:custGeom>
              <a:avLst/>
              <a:gdLst/>
              <a:ahLst/>
              <a:cxnLst/>
              <a:rect l="l" t="t" r="r" b="b"/>
              <a:pathLst>
                <a:path w="7947" h="28496" extrusionOk="0">
                  <a:moveTo>
                    <a:pt x="0" y="28495"/>
                  </a:moveTo>
                  <a:lnTo>
                    <a:pt x="7356" y="28495"/>
                  </a:lnTo>
                  <a:lnTo>
                    <a:pt x="7946" y="0"/>
                  </a:lnTo>
                  <a:lnTo>
                    <a:pt x="127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9917920" y="4513399"/>
              <a:ext cx="393017" cy="46261"/>
            </a:xfrm>
            <a:custGeom>
              <a:avLst/>
              <a:gdLst/>
              <a:ahLst/>
              <a:cxnLst/>
              <a:rect l="l" t="t" r="r" b="b"/>
              <a:pathLst>
                <a:path w="7884" h="928" extrusionOk="0">
                  <a:moveTo>
                    <a:pt x="1" y="169"/>
                  </a:moveTo>
                  <a:lnTo>
                    <a:pt x="485" y="928"/>
                  </a:lnTo>
                  <a:lnTo>
                    <a:pt x="7293" y="822"/>
                  </a:lnTo>
                  <a:lnTo>
                    <a:pt x="788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9914779" y="4521774"/>
              <a:ext cx="27368" cy="1412151"/>
            </a:xfrm>
            <a:custGeom>
              <a:avLst/>
              <a:gdLst/>
              <a:ahLst/>
              <a:cxnLst/>
              <a:rect l="l" t="t" r="r" b="b"/>
              <a:pathLst>
                <a:path w="549" h="28328" extrusionOk="0">
                  <a:moveTo>
                    <a:pt x="64" y="1"/>
                  </a:moveTo>
                  <a:lnTo>
                    <a:pt x="0" y="28327"/>
                  </a:lnTo>
                  <a:lnTo>
                    <a:pt x="527" y="27653"/>
                  </a:lnTo>
                  <a:lnTo>
                    <a:pt x="548" y="76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4"/>
            <p:cNvSpPr/>
            <p:nvPr/>
          </p:nvSpPr>
          <p:spPr>
            <a:xfrm>
              <a:off x="9205632" y="4500787"/>
              <a:ext cx="497004" cy="634640"/>
            </a:xfrm>
            <a:custGeom>
              <a:avLst/>
              <a:gdLst/>
              <a:ahLst/>
              <a:cxnLst/>
              <a:rect l="l" t="t" r="r" b="b"/>
              <a:pathLst>
                <a:path w="9970" h="12731" extrusionOk="0">
                  <a:moveTo>
                    <a:pt x="169" y="12730"/>
                  </a:moveTo>
                  <a:lnTo>
                    <a:pt x="9695" y="12730"/>
                  </a:lnTo>
                  <a:lnTo>
                    <a:pt x="9969" y="0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9214006" y="5103859"/>
              <a:ext cx="474971" cy="31555"/>
            </a:xfrm>
            <a:custGeom>
              <a:avLst/>
              <a:gdLst/>
              <a:ahLst/>
              <a:cxnLst/>
              <a:rect l="l" t="t" r="r" b="b"/>
              <a:pathLst>
                <a:path w="9528" h="633" extrusionOk="0">
                  <a:moveTo>
                    <a:pt x="1" y="632"/>
                  </a:moveTo>
                  <a:lnTo>
                    <a:pt x="549" y="0"/>
                  </a:lnTo>
                  <a:lnTo>
                    <a:pt x="8874" y="0"/>
                  </a:lnTo>
                  <a:lnTo>
                    <a:pt x="9527" y="63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9202441" y="4500787"/>
              <a:ext cx="500195" cy="44167"/>
            </a:xfrm>
            <a:custGeom>
              <a:avLst/>
              <a:gdLst/>
              <a:ahLst/>
              <a:cxnLst/>
              <a:rect l="l" t="t" r="r" b="b"/>
              <a:pathLst>
                <a:path w="10034" h="886" extrusionOk="0">
                  <a:moveTo>
                    <a:pt x="1" y="148"/>
                  </a:moveTo>
                  <a:lnTo>
                    <a:pt x="486" y="886"/>
                  </a:lnTo>
                  <a:lnTo>
                    <a:pt x="9443" y="801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4"/>
            <p:cNvSpPr/>
            <p:nvPr/>
          </p:nvSpPr>
          <p:spPr>
            <a:xfrm>
              <a:off x="9202441" y="4508115"/>
              <a:ext cx="38933" cy="627312"/>
            </a:xfrm>
            <a:custGeom>
              <a:avLst/>
              <a:gdLst/>
              <a:ahLst/>
              <a:cxnLst/>
              <a:rect l="l" t="t" r="r" b="b"/>
              <a:pathLst>
                <a:path w="781" h="12584" extrusionOk="0">
                  <a:moveTo>
                    <a:pt x="1" y="1"/>
                  </a:moveTo>
                  <a:lnTo>
                    <a:pt x="233" y="12583"/>
                  </a:lnTo>
                  <a:lnTo>
                    <a:pt x="781" y="11951"/>
                  </a:lnTo>
                  <a:lnTo>
                    <a:pt x="486" y="73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4"/>
            <p:cNvSpPr/>
            <p:nvPr/>
          </p:nvSpPr>
          <p:spPr>
            <a:xfrm>
              <a:off x="9211912" y="5362275"/>
              <a:ext cx="490723" cy="556924"/>
            </a:xfrm>
            <a:custGeom>
              <a:avLst/>
              <a:gdLst/>
              <a:ahLst/>
              <a:cxnLst/>
              <a:rect l="l" t="t" r="r" b="b"/>
              <a:pathLst>
                <a:path w="9844" h="11172" extrusionOk="0">
                  <a:moveTo>
                    <a:pt x="43" y="11171"/>
                  </a:moveTo>
                  <a:lnTo>
                    <a:pt x="9569" y="11171"/>
                  </a:lnTo>
                  <a:lnTo>
                    <a:pt x="9843" y="1"/>
                  </a:lnTo>
                  <a:lnTo>
                    <a:pt x="1" y="2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4"/>
            <p:cNvSpPr/>
            <p:nvPr/>
          </p:nvSpPr>
          <p:spPr>
            <a:xfrm>
              <a:off x="9209819" y="5362275"/>
              <a:ext cx="492817" cy="36839"/>
            </a:xfrm>
            <a:custGeom>
              <a:avLst/>
              <a:gdLst/>
              <a:ahLst/>
              <a:cxnLst/>
              <a:rect l="l" t="t" r="r" b="b"/>
              <a:pathLst>
                <a:path w="9886" h="739" extrusionOk="0">
                  <a:moveTo>
                    <a:pt x="0" y="64"/>
                  </a:moveTo>
                  <a:lnTo>
                    <a:pt x="485" y="738"/>
                  </a:lnTo>
                  <a:lnTo>
                    <a:pt x="9295" y="738"/>
                  </a:lnTo>
                  <a:lnTo>
                    <a:pt x="9885" y="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9209819" y="5365416"/>
              <a:ext cx="31555" cy="553784"/>
            </a:xfrm>
            <a:custGeom>
              <a:avLst/>
              <a:gdLst/>
              <a:ahLst/>
              <a:cxnLst/>
              <a:rect l="l" t="t" r="r" b="b"/>
              <a:pathLst>
                <a:path w="633" h="11109" extrusionOk="0">
                  <a:moveTo>
                    <a:pt x="0" y="1"/>
                  </a:moveTo>
                  <a:lnTo>
                    <a:pt x="85" y="11108"/>
                  </a:lnTo>
                  <a:lnTo>
                    <a:pt x="633" y="10518"/>
                  </a:lnTo>
                  <a:lnTo>
                    <a:pt x="485" y="67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9022787" y="4460858"/>
              <a:ext cx="61016" cy="129261"/>
            </a:xfrm>
            <a:custGeom>
              <a:avLst/>
              <a:gdLst/>
              <a:ahLst/>
              <a:cxnLst/>
              <a:rect l="l" t="t" r="r" b="b"/>
              <a:pathLst>
                <a:path w="1224" h="2593" extrusionOk="0">
                  <a:moveTo>
                    <a:pt x="1223" y="1307"/>
                  </a:moveTo>
                  <a:cubicBezTo>
                    <a:pt x="1223" y="2024"/>
                    <a:pt x="949" y="2593"/>
                    <a:pt x="612" y="2593"/>
                  </a:cubicBezTo>
                  <a:cubicBezTo>
                    <a:pt x="275" y="2593"/>
                    <a:pt x="1" y="2024"/>
                    <a:pt x="1" y="1307"/>
                  </a:cubicBezTo>
                  <a:cubicBezTo>
                    <a:pt x="1" y="591"/>
                    <a:pt x="275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9007034" y="4447200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7" y="1"/>
                    <a:pt x="1160" y="422"/>
                  </a:cubicBezTo>
                  <a:cubicBezTo>
                    <a:pt x="1160" y="422"/>
                    <a:pt x="1371" y="696"/>
                    <a:pt x="1202" y="991"/>
                  </a:cubicBezTo>
                  <a:cubicBezTo>
                    <a:pt x="1202" y="991"/>
                    <a:pt x="549" y="1307"/>
                    <a:pt x="1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8967106" y="4439822"/>
              <a:ext cx="79910" cy="79910"/>
            </a:xfrm>
            <a:custGeom>
              <a:avLst/>
              <a:gdLst/>
              <a:ahLst/>
              <a:cxnLst/>
              <a:rect l="l" t="t" r="r" b="b"/>
              <a:pathLst>
                <a:path w="1603" h="1603" extrusionOk="0">
                  <a:moveTo>
                    <a:pt x="1603" y="802"/>
                  </a:moveTo>
                  <a:cubicBezTo>
                    <a:pt x="1603" y="1244"/>
                    <a:pt x="1244" y="1603"/>
                    <a:pt x="802" y="1603"/>
                  </a:cubicBezTo>
                  <a:cubicBezTo>
                    <a:pt x="359" y="1603"/>
                    <a:pt x="1" y="1244"/>
                    <a:pt x="1" y="802"/>
                  </a:cubicBezTo>
                  <a:cubicBezTo>
                    <a:pt x="1" y="359"/>
                    <a:pt x="359" y="1"/>
                    <a:pt x="802" y="1"/>
                  </a:cubicBezTo>
                  <a:cubicBezTo>
                    <a:pt x="1244" y="1"/>
                    <a:pt x="1603" y="359"/>
                    <a:pt x="1603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9390520" y="4435635"/>
              <a:ext cx="60967" cy="130358"/>
            </a:xfrm>
            <a:custGeom>
              <a:avLst/>
              <a:gdLst/>
              <a:ahLst/>
              <a:cxnLst/>
              <a:rect l="l" t="t" r="r" b="b"/>
              <a:pathLst>
                <a:path w="1223" h="2615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1"/>
                    <a:pt x="612" y="1"/>
                  </a:cubicBezTo>
                  <a:cubicBezTo>
                    <a:pt x="949" y="1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9373721" y="4421976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5" y="1"/>
                  </a:moveTo>
                  <a:cubicBezTo>
                    <a:pt x="85" y="1"/>
                    <a:pt x="506" y="22"/>
                    <a:pt x="1181" y="422"/>
                  </a:cubicBezTo>
                  <a:cubicBezTo>
                    <a:pt x="1181" y="422"/>
                    <a:pt x="1370" y="696"/>
                    <a:pt x="1202" y="991"/>
                  </a:cubicBezTo>
                  <a:cubicBezTo>
                    <a:pt x="1202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9333793" y="4414649"/>
              <a:ext cx="79910" cy="79860"/>
            </a:xfrm>
            <a:custGeom>
              <a:avLst/>
              <a:gdLst/>
              <a:ahLst/>
              <a:cxnLst/>
              <a:rect l="l" t="t" r="r" b="b"/>
              <a:pathLst>
                <a:path w="1603" h="1602" extrusionOk="0">
                  <a:moveTo>
                    <a:pt x="1602" y="801"/>
                  </a:moveTo>
                  <a:cubicBezTo>
                    <a:pt x="1602" y="1244"/>
                    <a:pt x="1244" y="1602"/>
                    <a:pt x="801" y="1602"/>
                  </a:cubicBezTo>
                  <a:cubicBezTo>
                    <a:pt x="359" y="1602"/>
                    <a:pt x="0" y="1244"/>
                    <a:pt x="0" y="801"/>
                  </a:cubicBezTo>
                  <a:cubicBezTo>
                    <a:pt x="0" y="358"/>
                    <a:pt x="359" y="0"/>
                    <a:pt x="801" y="0"/>
                  </a:cubicBezTo>
                  <a:cubicBezTo>
                    <a:pt x="1244" y="0"/>
                    <a:pt x="1602" y="358"/>
                    <a:pt x="1602" y="8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9388427" y="5261431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2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2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9371628" y="5247772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9331699" y="5240395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9" y="1603"/>
                    <a:pt x="0" y="1244"/>
                    <a:pt x="0" y="802"/>
                  </a:cubicBezTo>
                  <a:cubicBezTo>
                    <a:pt x="0" y="359"/>
                    <a:pt x="359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9857004" y="4446153"/>
              <a:ext cx="60967" cy="130308"/>
            </a:xfrm>
            <a:custGeom>
              <a:avLst/>
              <a:gdLst/>
              <a:ahLst/>
              <a:cxnLst/>
              <a:rect l="l" t="t" r="r" b="b"/>
              <a:pathLst>
                <a:path w="1223" h="2614" extrusionOk="0">
                  <a:moveTo>
                    <a:pt x="1223" y="1307"/>
                  </a:moveTo>
                  <a:cubicBezTo>
                    <a:pt x="1223" y="2024"/>
                    <a:pt x="949" y="2614"/>
                    <a:pt x="611" y="2614"/>
                  </a:cubicBezTo>
                  <a:cubicBezTo>
                    <a:pt x="274" y="2614"/>
                    <a:pt x="0" y="2024"/>
                    <a:pt x="0" y="1307"/>
                  </a:cubicBezTo>
                  <a:cubicBezTo>
                    <a:pt x="0" y="591"/>
                    <a:pt x="274" y="0"/>
                    <a:pt x="611" y="0"/>
                  </a:cubicBezTo>
                  <a:cubicBezTo>
                    <a:pt x="949" y="0"/>
                    <a:pt x="1223" y="591"/>
                    <a:pt x="1223" y="130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9840205" y="4432494"/>
              <a:ext cx="68344" cy="65204"/>
            </a:xfrm>
            <a:custGeom>
              <a:avLst/>
              <a:gdLst/>
              <a:ahLst/>
              <a:cxnLst/>
              <a:rect l="l" t="t" r="r" b="b"/>
              <a:pathLst>
                <a:path w="1371" h="1308" extrusionOk="0">
                  <a:moveTo>
                    <a:pt x="84" y="0"/>
                  </a:moveTo>
                  <a:cubicBezTo>
                    <a:pt x="84" y="0"/>
                    <a:pt x="506" y="22"/>
                    <a:pt x="1180" y="443"/>
                  </a:cubicBezTo>
                  <a:cubicBezTo>
                    <a:pt x="1180" y="443"/>
                    <a:pt x="1370" y="696"/>
                    <a:pt x="1201" y="991"/>
                  </a:cubicBezTo>
                  <a:cubicBezTo>
                    <a:pt x="1201" y="991"/>
                    <a:pt x="569" y="1307"/>
                    <a:pt x="0" y="1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4"/>
            <p:cNvSpPr/>
            <p:nvPr/>
          </p:nvSpPr>
          <p:spPr>
            <a:xfrm>
              <a:off x="9800277" y="4425117"/>
              <a:ext cx="79860" cy="79910"/>
            </a:xfrm>
            <a:custGeom>
              <a:avLst/>
              <a:gdLst/>
              <a:ahLst/>
              <a:cxnLst/>
              <a:rect l="l" t="t" r="r" b="b"/>
              <a:pathLst>
                <a:path w="1602" h="1603" extrusionOk="0">
                  <a:moveTo>
                    <a:pt x="1602" y="802"/>
                  </a:moveTo>
                  <a:cubicBezTo>
                    <a:pt x="1602" y="1244"/>
                    <a:pt x="1244" y="1603"/>
                    <a:pt x="801" y="1603"/>
                  </a:cubicBezTo>
                  <a:cubicBezTo>
                    <a:pt x="358" y="1603"/>
                    <a:pt x="0" y="1244"/>
                    <a:pt x="0" y="802"/>
                  </a:cubicBezTo>
                  <a:cubicBezTo>
                    <a:pt x="0" y="359"/>
                    <a:pt x="358" y="1"/>
                    <a:pt x="801" y="1"/>
                  </a:cubicBezTo>
                  <a:cubicBezTo>
                    <a:pt x="1244" y="1"/>
                    <a:pt x="1602" y="359"/>
                    <a:pt x="1602" y="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4"/>
            <p:cNvSpPr/>
            <p:nvPr/>
          </p:nvSpPr>
          <p:spPr>
            <a:xfrm>
              <a:off x="9214006" y="4262310"/>
              <a:ext cx="139779" cy="143967"/>
            </a:xfrm>
            <a:custGeom>
              <a:avLst/>
              <a:gdLst/>
              <a:ahLst/>
              <a:cxnLst/>
              <a:rect l="l" t="t" r="r" b="b"/>
              <a:pathLst>
                <a:path w="2804" h="2888" extrusionOk="0">
                  <a:moveTo>
                    <a:pt x="1" y="2888"/>
                  </a:moveTo>
                  <a:lnTo>
                    <a:pt x="549" y="0"/>
                  </a:lnTo>
                  <a:lnTo>
                    <a:pt x="2804" y="0"/>
                  </a:lnTo>
                  <a:lnTo>
                    <a:pt x="2403" y="280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9353732" y="4259120"/>
              <a:ext cx="75722" cy="146110"/>
            </a:xfrm>
            <a:custGeom>
              <a:avLst/>
              <a:gdLst/>
              <a:ahLst/>
              <a:cxnLst/>
              <a:rect l="l" t="t" r="r" b="b"/>
              <a:pathLst>
                <a:path w="1519" h="2931" extrusionOk="0">
                  <a:moveTo>
                    <a:pt x="1" y="2930"/>
                  </a:moveTo>
                  <a:lnTo>
                    <a:pt x="1034" y="22"/>
                  </a:lnTo>
                  <a:lnTo>
                    <a:pt x="1518" y="1"/>
                  </a:lnTo>
                  <a:lnTo>
                    <a:pt x="738" y="293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0016670" y="4249699"/>
              <a:ext cx="176569" cy="152391"/>
            </a:xfrm>
            <a:custGeom>
              <a:avLst/>
              <a:gdLst/>
              <a:ahLst/>
              <a:cxnLst/>
              <a:rect l="l" t="t" r="r" b="b"/>
              <a:pathLst>
                <a:path w="3542" h="3057" extrusionOk="0">
                  <a:moveTo>
                    <a:pt x="1" y="2951"/>
                  </a:moveTo>
                  <a:lnTo>
                    <a:pt x="549" y="0"/>
                  </a:lnTo>
                  <a:lnTo>
                    <a:pt x="3542" y="0"/>
                  </a:lnTo>
                  <a:lnTo>
                    <a:pt x="288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0193184" y="4249699"/>
              <a:ext cx="71485" cy="152391"/>
            </a:xfrm>
            <a:custGeom>
              <a:avLst/>
              <a:gdLst/>
              <a:ahLst/>
              <a:cxnLst/>
              <a:rect l="l" t="t" r="r" b="b"/>
              <a:pathLst>
                <a:path w="1434" h="3057" extrusionOk="0">
                  <a:moveTo>
                    <a:pt x="1" y="3056"/>
                  </a:moveTo>
                  <a:lnTo>
                    <a:pt x="1054" y="0"/>
                  </a:lnTo>
                  <a:lnTo>
                    <a:pt x="1434" y="0"/>
                  </a:lnTo>
                  <a:lnTo>
                    <a:pt x="338" y="3056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0560918" y="4243368"/>
              <a:ext cx="198602" cy="161863"/>
            </a:xfrm>
            <a:custGeom>
              <a:avLst/>
              <a:gdLst/>
              <a:ahLst/>
              <a:cxnLst/>
              <a:rect l="l" t="t" r="r" b="b"/>
              <a:pathLst>
                <a:path w="3984" h="3247" extrusionOk="0">
                  <a:moveTo>
                    <a:pt x="0" y="1"/>
                  </a:moveTo>
                  <a:lnTo>
                    <a:pt x="1244" y="3183"/>
                  </a:lnTo>
                  <a:lnTo>
                    <a:pt x="3984" y="3246"/>
                  </a:lnTo>
                  <a:lnTo>
                    <a:pt x="2319" y="1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0759465" y="4249699"/>
              <a:ext cx="160816" cy="156579"/>
            </a:xfrm>
            <a:custGeom>
              <a:avLst/>
              <a:gdLst/>
              <a:ahLst/>
              <a:cxnLst/>
              <a:rect l="l" t="t" r="r" b="b"/>
              <a:pathLst>
                <a:path w="3226" h="3141" extrusionOk="0">
                  <a:moveTo>
                    <a:pt x="1" y="0"/>
                  </a:moveTo>
                  <a:lnTo>
                    <a:pt x="1624" y="3141"/>
                  </a:lnTo>
                  <a:lnTo>
                    <a:pt x="3225" y="3141"/>
                  </a:lnTo>
                  <a:lnTo>
                    <a:pt x="1097" y="2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0850888" y="4249699"/>
              <a:ext cx="133448" cy="161813"/>
            </a:xfrm>
            <a:custGeom>
              <a:avLst/>
              <a:gdLst/>
              <a:ahLst/>
              <a:cxnLst/>
              <a:rect l="l" t="t" r="r" b="b"/>
              <a:pathLst>
                <a:path w="2677" h="3246" extrusionOk="0">
                  <a:moveTo>
                    <a:pt x="0" y="21"/>
                  </a:moveTo>
                  <a:lnTo>
                    <a:pt x="1855" y="3246"/>
                  </a:lnTo>
                  <a:lnTo>
                    <a:pt x="2677" y="3246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1312088" y="4259120"/>
              <a:ext cx="195462" cy="159769"/>
            </a:xfrm>
            <a:custGeom>
              <a:avLst/>
              <a:gdLst/>
              <a:ahLst/>
              <a:cxnLst/>
              <a:rect l="l" t="t" r="r" b="b"/>
              <a:pathLst>
                <a:path w="3921" h="3205" extrusionOk="0">
                  <a:moveTo>
                    <a:pt x="1" y="1"/>
                  </a:moveTo>
                  <a:lnTo>
                    <a:pt x="1" y="3120"/>
                  </a:lnTo>
                  <a:lnTo>
                    <a:pt x="3310" y="3204"/>
                  </a:lnTo>
                  <a:lnTo>
                    <a:pt x="3921" y="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1493836" y="4264404"/>
              <a:ext cx="75722" cy="158673"/>
            </a:xfrm>
            <a:custGeom>
              <a:avLst/>
              <a:gdLst/>
              <a:ahLst/>
              <a:cxnLst/>
              <a:rect l="l" t="t" r="r" b="b"/>
              <a:pathLst>
                <a:path w="1519" h="3183" extrusionOk="0">
                  <a:moveTo>
                    <a:pt x="865" y="63"/>
                  </a:moveTo>
                  <a:lnTo>
                    <a:pt x="1" y="3183"/>
                  </a:lnTo>
                  <a:lnTo>
                    <a:pt x="443" y="3183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4"/>
            <p:cNvSpPr/>
            <p:nvPr/>
          </p:nvSpPr>
          <p:spPr>
            <a:xfrm>
              <a:off x="9390520" y="4259120"/>
              <a:ext cx="185990" cy="146110"/>
            </a:xfrm>
            <a:custGeom>
              <a:avLst/>
              <a:gdLst/>
              <a:ahLst/>
              <a:cxnLst/>
              <a:rect l="l" t="t" r="r" b="b"/>
              <a:pathLst>
                <a:path w="3731" h="2931" extrusionOk="0">
                  <a:moveTo>
                    <a:pt x="0" y="2930"/>
                  </a:moveTo>
                  <a:lnTo>
                    <a:pt x="780" y="1"/>
                  </a:lnTo>
                  <a:lnTo>
                    <a:pt x="3731" y="1"/>
                  </a:lnTo>
                  <a:lnTo>
                    <a:pt x="3225" y="286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8718111" y="4269638"/>
              <a:ext cx="92522" cy="141873"/>
            </a:xfrm>
            <a:custGeom>
              <a:avLst/>
              <a:gdLst/>
              <a:ahLst/>
              <a:cxnLst/>
              <a:rect l="l" t="t" r="r" b="b"/>
              <a:pathLst>
                <a:path w="1856" h="2846" extrusionOk="0">
                  <a:moveTo>
                    <a:pt x="1" y="2846"/>
                  </a:moveTo>
                  <a:lnTo>
                    <a:pt x="612" y="22"/>
                  </a:lnTo>
                  <a:lnTo>
                    <a:pt x="1855" y="1"/>
                  </a:lnTo>
                  <a:lnTo>
                    <a:pt x="1244" y="280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8810581" y="4268591"/>
              <a:ext cx="65204" cy="142920"/>
            </a:xfrm>
            <a:custGeom>
              <a:avLst/>
              <a:gdLst/>
              <a:ahLst/>
              <a:cxnLst/>
              <a:rect l="l" t="t" r="r" b="b"/>
              <a:pathLst>
                <a:path w="1308" h="2867" extrusionOk="0">
                  <a:moveTo>
                    <a:pt x="0" y="2867"/>
                  </a:moveTo>
                  <a:lnTo>
                    <a:pt x="759" y="22"/>
                  </a:lnTo>
                  <a:lnTo>
                    <a:pt x="1307" y="1"/>
                  </a:lnTo>
                  <a:lnTo>
                    <a:pt x="443" y="282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4"/>
            <p:cNvSpPr/>
            <p:nvPr/>
          </p:nvSpPr>
          <p:spPr>
            <a:xfrm>
              <a:off x="10865593" y="4250746"/>
              <a:ext cx="222780" cy="160766"/>
            </a:xfrm>
            <a:custGeom>
              <a:avLst/>
              <a:gdLst/>
              <a:ahLst/>
              <a:cxnLst/>
              <a:rect l="l" t="t" r="r" b="b"/>
              <a:pathLst>
                <a:path w="4469" h="3225" extrusionOk="0">
                  <a:moveTo>
                    <a:pt x="0" y="0"/>
                  </a:moveTo>
                  <a:lnTo>
                    <a:pt x="2277" y="3120"/>
                  </a:lnTo>
                  <a:lnTo>
                    <a:pt x="4468" y="3225"/>
                  </a:lnTo>
                  <a:lnTo>
                    <a:pt x="2677" y="6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4"/>
            <p:cNvSpPr/>
            <p:nvPr/>
          </p:nvSpPr>
          <p:spPr>
            <a:xfrm>
              <a:off x="11257454" y="4259120"/>
              <a:ext cx="62063" cy="158722"/>
            </a:xfrm>
            <a:custGeom>
              <a:avLst/>
              <a:gdLst/>
              <a:ahLst/>
              <a:cxnLst/>
              <a:rect l="l" t="t" r="r" b="b"/>
              <a:pathLst>
                <a:path w="1245" h="3184" extrusionOk="0">
                  <a:moveTo>
                    <a:pt x="1097" y="1"/>
                  </a:moveTo>
                  <a:lnTo>
                    <a:pt x="1" y="1"/>
                  </a:lnTo>
                  <a:lnTo>
                    <a:pt x="1" y="3183"/>
                  </a:lnTo>
                  <a:lnTo>
                    <a:pt x="1244" y="318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4"/>
            <p:cNvSpPr/>
            <p:nvPr/>
          </p:nvSpPr>
          <p:spPr>
            <a:xfrm>
              <a:off x="11594730" y="4264404"/>
              <a:ext cx="93519" cy="161813"/>
            </a:xfrm>
            <a:custGeom>
              <a:avLst/>
              <a:gdLst/>
              <a:ahLst/>
              <a:cxnLst/>
              <a:rect l="l" t="t" r="r" b="b"/>
              <a:pathLst>
                <a:path w="1876" h="3246" extrusionOk="0">
                  <a:moveTo>
                    <a:pt x="885" y="0"/>
                  </a:moveTo>
                  <a:lnTo>
                    <a:pt x="0" y="3246"/>
                  </a:lnTo>
                  <a:lnTo>
                    <a:pt x="443" y="3246"/>
                  </a:lnTo>
                  <a:lnTo>
                    <a:pt x="1876" y="42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4"/>
            <p:cNvSpPr/>
            <p:nvPr/>
          </p:nvSpPr>
          <p:spPr>
            <a:xfrm>
              <a:off x="8619361" y="4384141"/>
              <a:ext cx="3099474" cy="44217"/>
            </a:xfrm>
            <a:custGeom>
              <a:avLst/>
              <a:gdLst/>
              <a:ahLst/>
              <a:cxnLst/>
              <a:rect l="l" t="t" r="r" b="b"/>
              <a:pathLst>
                <a:path w="62176" h="887" extrusionOk="0">
                  <a:moveTo>
                    <a:pt x="62175" y="886"/>
                  </a:moveTo>
                  <a:lnTo>
                    <a:pt x="36252" y="254"/>
                  </a:lnTo>
                  <a:lnTo>
                    <a:pt x="1" y="549"/>
                  </a:lnTo>
                  <a:lnTo>
                    <a:pt x="36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2">
    <p:spTree>
      <p:nvGrpSpPr>
        <p:cNvPr id="1" name="Shape 3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9" name="Google Shape;3589;p25"/>
          <p:cNvGrpSpPr/>
          <p:nvPr/>
        </p:nvGrpSpPr>
        <p:grpSpPr>
          <a:xfrm>
            <a:off x="0" y="4348063"/>
            <a:ext cx="9144043" cy="1207716"/>
            <a:chOff x="0" y="4348063"/>
            <a:chExt cx="9144043" cy="1207716"/>
          </a:xfrm>
        </p:grpSpPr>
        <p:grpSp>
          <p:nvGrpSpPr>
            <p:cNvPr id="3590" name="Google Shape;3590;p25"/>
            <p:cNvGrpSpPr/>
            <p:nvPr/>
          </p:nvGrpSpPr>
          <p:grpSpPr>
            <a:xfrm>
              <a:off x="0" y="4348063"/>
              <a:ext cx="9144043" cy="1207716"/>
              <a:chOff x="0" y="4348063"/>
              <a:chExt cx="9144043" cy="1207716"/>
            </a:xfrm>
          </p:grpSpPr>
          <p:sp>
            <p:nvSpPr>
              <p:cNvPr id="3591" name="Google Shape;3591;p25"/>
              <p:cNvSpPr/>
              <p:nvPr/>
            </p:nvSpPr>
            <p:spPr>
              <a:xfrm>
                <a:off x="7355762" y="4348063"/>
                <a:ext cx="1788281" cy="1207716"/>
              </a:xfrm>
              <a:custGeom>
                <a:avLst/>
                <a:gdLst/>
                <a:ahLst/>
                <a:cxnLst/>
                <a:rect l="l" t="t" r="r" b="b"/>
                <a:pathLst>
                  <a:path w="41226" h="27842" extrusionOk="0">
                    <a:moveTo>
                      <a:pt x="106" y="1328"/>
                    </a:moveTo>
                    <a:lnTo>
                      <a:pt x="41225" y="0"/>
                    </a:lnTo>
                    <a:lnTo>
                      <a:pt x="41225" y="27842"/>
                    </a:lnTo>
                    <a:lnTo>
                      <a:pt x="0" y="2710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25"/>
              <p:cNvSpPr/>
              <p:nvPr/>
            </p:nvSpPr>
            <p:spPr>
              <a:xfrm>
                <a:off x="1400552" y="4405667"/>
                <a:ext cx="5959895" cy="1118142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25777" extrusionOk="0">
                    <a:moveTo>
                      <a:pt x="51616" y="1075"/>
                    </a:moveTo>
                    <a:lnTo>
                      <a:pt x="137396" y="0"/>
                    </a:lnTo>
                    <a:lnTo>
                      <a:pt x="137290" y="25776"/>
                    </a:lnTo>
                    <a:lnTo>
                      <a:pt x="380" y="25060"/>
                    </a:lnTo>
                    <a:lnTo>
                      <a:pt x="1" y="10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5"/>
              <p:cNvSpPr/>
              <p:nvPr/>
            </p:nvSpPr>
            <p:spPr>
              <a:xfrm>
                <a:off x="0" y="4348063"/>
                <a:ext cx="1418010" cy="1175747"/>
              </a:xfrm>
              <a:custGeom>
                <a:avLst/>
                <a:gdLst/>
                <a:ahLst/>
                <a:cxnLst/>
                <a:rect l="l" t="t" r="r" b="b"/>
                <a:pathLst>
                  <a:path w="32690" h="27105" extrusionOk="0">
                    <a:moveTo>
                      <a:pt x="32289" y="2340"/>
                    </a:moveTo>
                    <a:lnTo>
                      <a:pt x="0" y="0"/>
                    </a:lnTo>
                    <a:lnTo>
                      <a:pt x="0" y="27104"/>
                    </a:lnTo>
                    <a:lnTo>
                      <a:pt x="32689" y="263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94" name="Google Shape;3594;p25"/>
            <p:cNvSpPr/>
            <p:nvPr/>
          </p:nvSpPr>
          <p:spPr>
            <a:xfrm>
              <a:off x="1393265" y="4740278"/>
              <a:ext cx="5967182" cy="5509"/>
            </a:xfrm>
            <a:custGeom>
              <a:avLst/>
              <a:gdLst/>
              <a:ahLst/>
              <a:cxnLst/>
              <a:rect l="l" t="t" r="r" b="b"/>
              <a:pathLst>
                <a:path w="137564" h="127" extrusionOk="0">
                  <a:moveTo>
                    <a:pt x="0" y="0"/>
                  </a:moveTo>
                  <a:lnTo>
                    <a:pt x="0" y="126"/>
                  </a:lnTo>
                  <a:lnTo>
                    <a:pt x="137564" y="126"/>
                  </a:lnTo>
                  <a:lnTo>
                    <a:pt x="1375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5"/>
            <p:cNvSpPr/>
            <p:nvPr/>
          </p:nvSpPr>
          <p:spPr>
            <a:xfrm>
              <a:off x="1410616" y="5102302"/>
              <a:ext cx="5947099" cy="6420"/>
            </a:xfrm>
            <a:custGeom>
              <a:avLst/>
              <a:gdLst/>
              <a:ahLst/>
              <a:cxnLst/>
              <a:rect l="l" t="t" r="r" b="b"/>
              <a:pathLst>
                <a:path w="137101" h="148" extrusionOk="0">
                  <a:moveTo>
                    <a:pt x="0" y="0"/>
                  </a:moveTo>
                  <a:lnTo>
                    <a:pt x="0" y="148"/>
                  </a:lnTo>
                  <a:lnTo>
                    <a:pt x="137101" y="148"/>
                  </a:lnTo>
                  <a:lnTo>
                    <a:pt x="137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5"/>
            <p:cNvSpPr/>
            <p:nvPr/>
          </p:nvSpPr>
          <p:spPr>
            <a:xfrm>
              <a:off x="6980943" y="4412044"/>
              <a:ext cx="27458" cy="1111765"/>
            </a:xfrm>
            <a:custGeom>
              <a:avLst/>
              <a:gdLst/>
              <a:ahLst/>
              <a:cxnLst/>
              <a:rect l="l" t="t" r="r" b="b"/>
              <a:pathLst>
                <a:path w="633" h="25630" extrusionOk="0">
                  <a:moveTo>
                    <a:pt x="485" y="1"/>
                  </a:moveTo>
                  <a:lnTo>
                    <a:pt x="0" y="25629"/>
                  </a:lnTo>
                  <a:lnTo>
                    <a:pt x="127" y="25629"/>
                  </a:lnTo>
                  <a:lnTo>
                    <a:pt x="6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5"/>
            <p:cNvSpPr/>
            <p:nvPr/>
          </p:nvSpPr>
          <p:spPr>
            <a:xfrm>
              <a:off x="6541188" y="4417553"/>
              <a:ext cx="5552" cy="1106256"/>
            </a:xfrm>
            <a:custGeom>
              <a:avLst/>
              <a:gdLst/>
              <a:ahLst/>
              <a:cxnLst/>
              <a:rect l="l" t="t" r="r" b="b"/>
              <a:pathLst>
                <a:path w="128" h="25503" extrusionOk="0">
                  <a:moveTo>
                    <a:pt x="1" y="0"/>
                  </a:moveTo>
                  <a:lnTo>
                    <a:pt x="1" y="25502"/>
                  </a:lnTo>
                  <a:lnTo>
                    <a:pt x="127" y="255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5"/>
            <p:cNvSpPr/>
            <p:nvPr/>
          </p:nvSpPr>
          <p:spPr>
            <a:xfrm>
              <a:off x="6056669" y="4423018"/>
              <a:ext cx="39343" cy="1093460"/>
            </a:xfrm>
            <a:custGeom>
              <a:avLst/>
              <a:gdLst/>
              <a:ahLst/>
              <a:cxnLst/>
              <a:rect l="l" t="t" r="r" b="b"/>
              <a:pathLst>
                <a:path w="907" h="25208" extrusionOk="0">
                  <a:moveTo>
                    <a:pt x="780" y="1"/>
                  </a:moveTo>
                  <a:lnTo>
                    <a:pt x="0" y="25208"/>
                  </a:lnTo>
                  <a:lnTo>
                    <a:pt x="127" y="25208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5"/>
            <p:cNvSpPr/>
            <p:nvPr/>
          </p:nvSpPr>
          <p:spPr>
            <a:xfrm>
              <a:off x="5651659" y="4428527"/>
              <a:ext cx="6463" cy="1087951"/>
            </a:xfrm>
            <a:custGeom>
              <a:avLst/>
              <a:gdLst/>
              <a:ahLst/>
              <a:cxnLst/>
              <a:rect l="l" t="t" r="r" b="b"/>
              <a:pathLst>
                <a:path w="149" h="25081" extrusionOk="0">
                  <a:moveTo>
                    <a:pt x="1" y="0"/>
                  </a:moveTo>
                  <a:lnTo>
                    <a:pt x="1" y="25081"/>
                  </a:lnTo>
                  <a:lnTo>
                    <a:pt x="148" y="25081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5"/>
            <p:cNvSpPr/>
            <p:nvPr/>
          </p:nvSpPr>
          <p:spPr>
            <a:xfrm>
              <a:off x="5242094" y="4433082"/>
              <a:ext cx="5509" cy="1078842"/>
            </a:xfrm>
            <a:custGeom>
              <a:avLst/>
              <a:gdLst/>
              <a:ahLst/>
              <a:cxnLst/>
              <a:rect l="l" t="t" r="r" b="b"/>
              <a:pathLst>
                <a:path w="127" h="24871" extrusionOk="0">
                  <a:moveTo>
                    <a:pt x="0" y="0"/>
                  </a:moveTo>
                  <a:lnTo>
                    <a:pt x="0" y="24870"/>
                  </a:lnTo>
                  <a:lnTo>
                    <a:pt x="127" y="2487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5"/>
            <p:cNvSpPr/>
            <p:nvPr/>
          </p:nvSpPr>
          <p:spPr>
            <a:xfrm>
              <a:off x="4347056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5"/>
            <p:cNvSpPr/>
            <p:nvPr/>
          </p:nvSpPr>
          <p:spPr>
            <a:xfrm>
              <a:off x="3913721" y="4449522"/>
              <a:ext cx="5552" cy="1062402"/>
            </a:xfrm>
            <a:custGeom>
              <a:avLst/>
              <a:gdLst/>
              <a:ahLst/>
              <a:cxnLst/>
              <a:rect l="l" t="t" r="r" b="b"/>
              <a:pathLst>
                <a:path w="128" h="24492" extrusionOk="0">
                  <a:moveTo>
                    <a:pt x="1" y="1"/>
                  </a:moveTo>
                  <a:lnTo>
                    <a:pt x="1" y="24491"/>
                  </a:lnTo>
                  <a:lnTo>
                    <a:pt x="127" y="24491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5"/>
            <p:cNvSpPr/>
            <p:nvPr/>
          </p:nvSpPr>
          <p:spPr>
            <a:xfrm>
              <a:off x="1806473" y="44522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5"/>
            <p:cNvSpPr/>
            <p:nvPr/>
          </p:nvSpPr>
          <p:spPr>
            <a:xfrm>
              <a:off x="30863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5"/>
            <p:cNvSpPr/>
            <p:nvPr/>
          </p:nvSpPr>
          <p:spPr>
            <a:xfrm>
              <a:off x="268411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5"/>
            <p:cNvSpPr/>
            <p:nvPr/>
          </p:nvSpPr>
          <p:spPr>
            <a:xfrm>
              <a:off x="22078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5"/>
            <p:cNvSpPr/>
            <p:nvPr/>
          </p:nvSpPr>
          <p:spPr>
            <a:xfrm>
              <a:off x="7383177" y="4704622"/>
              <a:ext cx="1756268" cy="40254"/>
            </a:xfrm>
            <a:custGeom>
              <a:avLst/>
              <a:gdLst/>
              <a:ahLst/>
              <a:cxnLst/>
              <a:rect l="l" t="t" r="r" b="b"/>
              <a:pathLst>
                <a:path w="40488" h="928" extrusionOk="0">
                  <a:moveTo>
                    <a:pt x="40488" y="0"/>
                  </a:moveTo>
                  <a:lnTo>
                    <a:pt x="1" y="801"/>
                  </a:lnTo>
                  <a:lnTo>
                    <a:pt x="1" y="927"/>
                  </a:lnTo>
                  <a:lnTo>
                    <a:pt x="40488" y="148"/>
                  </a:lnTo>
                  <a:lnTo>
                    <a:pt x="40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5"/>
            <p:cNvSpPr/>
            <p:nvPr/>
          </p:nvSpPr>
          <p:spPr>
            <a:xfrm>
              <a:off x="7357584" y="5102302"/>
              <a:ext cx="1786459" cy="14662"/>
            </a:xfrm>
            <a:custGeom>
              <a:avLst/>
              <a:gdLst/>
              <a:ahLst/>
              <a:cxnLst/>
              <a:rect l="l" t="t" r="r" b="b"/>
              <a:pathLst>
                <a:path w="41184" h="338" extrusionOk="0">
                  <a:moveTo>
                    <a:pt x="1" y="0"/>
                  </a:moveTo>
                  <a:lnTo>
                    <a:pt x="1" y="148"/>
                  </a:lnTo>
                  <a:lnTo>
                    <a:pt x="41183" y="337"/>
                  </a:lnTo>
                  <a:lnTo>
                    <a:pt x="41183" y="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5"/>
            <p:cNvSpPr/>
            <p:nvPr/>
          </p:nvSpPr>
          <p:spPr>
            <a:xfrm>
              <a:off x="7498534" y="4398337"/>
              <a:ext cx="31102" cy="1125473"/>
            </a:xfrm>
            <a:custGeom>
              <a:avLst/>
              <a:gdLst/>
              <a:ahLst/>
              <a:cxnLst/>
              <a:rect l="l" t="t" r="r" b="b"/>
              <a:pathLst>
                <a:path w="717" h="25946" extrusionOk="0">
                  <a:moveTo>
                    <a:pt x="0" y="1"/>
                  </a:moveTo>
                  <a:lnTo>
                    <a:pt x="590" y="25945"/>
                  </a:lnTo>
                  <a:lnTo>
                    <a:pt x="717" y="25945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5"/>
            <p:cNvSpPr/>
            <p:nvPr/>
          </p:nvSpPr>
          <p:spPr>
            <a:xfrm>
              <a:off x="7854943" y="4389184"/>
              <a:ext cx="5509" cy="1134625"/>
            </a:xfrm>
            <a:custGeom>
              <a:avLst/>
              <a:gdLst/>
              <a:ahLst/>
              <a:cxnLst/>
              <a:rect l="l" t="t" r="r" b="b"/>
              <a:pathLst>
                <a:path w="127" h="26157" extrusionOk="0">
                  <a:moveTo>
                    <a:pt x="0" y="1"/>
                  </a:moveTo>
                  <a:lnTo>
                    <a:pt x="0" y="26156"/>
                  </a:lnTo>
                  <a:lnTo>
                    <a:pt x="126" y="2615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5"/>
            <p:cNvSpPr/>
            <p:nvPr/>
          </p:nvSpPr>
          <p:spPr>
            <a:xfrm>
              <a:off x="8127350" y="4380986"/>
              <a:ext cx="6463" cy="1142824"/>
            </a:xfrm>
            <a:custGeom>
              <a:avLst/>
              <a:gdLst/>
              <a:ahLst/>
              <a:cxnLst/>
              <a:rect l="l" t="t" r="r" b="b"/>
              <a:pathLst>
                <a:path w="149" h="26346" extrusionOk="0">
                  <a:moveTo>
                    <a:pt x="1" y="0"/>
                  </a:moveTo>
                  <a:lnTo>
                    <a:pt x="1" y="26345"/>
                  </a:lnTo>
                  <a:lnTo>
                    <a:pt x="148" y="26345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5"/>
            <p:cNvSpPr/>
            <p:nvPr/>
          </p:nvSpPr>
          <p:spPr>
            <a:xfrm>
              <a:off x="8369610" y="4372744"/>
              <a:ext cx="27501" cy="1169327"/>
            </a:xfrm>
            <a:custGeom>
              <a:avLst/>
              <a:gdLst/>
              <a:ahLst/>
              <a:cxnLst/>
              <a:rect l="l" t="t" r="r" b="b"/>
              <a:pathLst>
                <a:path w="634" h="26957" extrusionOk="0">
                  <a:moveTo>
                    <a:pt x="1" y="0"/>
                  </a:moveTo>
                  <a:lnTo>
                    <a:pt x="507" y="26957"/>
                  </a:lnTo>
                  <a:lnTo>
                    <a:pt x="633" y="26957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5"/>
            <p:cNvSpPr/>
            <p:nvPr/>
          </p:nvSpPr>
          <p:spPr>
            <a:xfrm>
              <a:off x="8690512" y="4362681"/>
              <a:ext cx="5552" cy="1184900"/>
            </a:xfrm>
            <a:custGeom>
              <a:avLst/>
              <a:gdLst/>
              <a:ahLst/>
              <a:cxnLst/>
              <a:rect l="l" t="t" r="r" b="b"/>
              <a:pathLst>
                <a:path w="128" h="27316" extrusionOk="0">
                  <a:moveTo>
                    <a:pt x="1" y="1"/>
                  </a:moveTo>
                  <a:lnTo>
                    <a:pt x="1" y="27315"/>
                  </a:lnTo>
                  <a:lnTo>
                    <a:pt x="127" y="27315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5"/>
            <p:cNvSpPr/>
            <p:nvPr/>
          </p:nvSpPr>
          <p:spPr>
            <a:xfrm>
              <a:off x="8996796" y="4348063"/>
              <a:ext cx="29280" cy="1204073"/>
            </a:xfrm>
            <a:custGeom>
              <a:avLst/>
              <a:gdLst/>
              <a:ahLst/>
              <a:cxnLst/>
              <a:rect l="l" t="t" r="r" b="b"/>
              <a:pathLst>
                <a:path w="675" h="27758" extrusionOk="0">
                  <a:moveTo>
                    <a:pt x="548" y="0"/>
                  </a:moveTo>
                  <a:lnTo>
                    <a:pt x="0" y="27758"/>
                  </a:lnTo>
                  <a:lnTo>
                    <a:pt x="148" y="27758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5"/>
            <p:cNvSpPr/>
            <p:nvPr/>
          </p:nvSpPr>
          <p:spPr>
            <a:xfrm>
              <a:off x="3644" y="4704083"/>
              <a:ext cx="1392418" cy="40254"/>
            </a:xfrm>
            <a:custGeom>
              <a:avLst/>
              <a:gdLst/>
              <a:ahLst/>
              <a:cxnLst/>
              <a:rect l="l" t="t" r="r" b="b"/>
              <a:pathLst>
                <a:path w="32100" h="928" extrusionOk="0">
                  <a:moveTo>
                    <a:pt x="0" y="0"/>
                  </a:moveTo>
                  <a:lnTo>
                    <a:pt x="0" y="127"/>
                  </a:lnTo>
                  <a:lnTo>
                    <a:pt x="32099" y="928"/>
                  </a:lnTo>
                  <a:lnTo>
                    <a:pt x="32099" y="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5"/>
            <p:cNvSpPr/>
            <p:nvPr/>
          </p:nvSpPr>
          <p:spPr>
            <a:xfrm>
              <a:off x="911" y="5101932"/>
              <a:ext cx="1416145" cy="14662"/>
            </a:xfrm>
            <a:custGeom>
              <a:avLst/>
              <a:gdLst/>
              <a:ahLst/>
              <a:cxnLst/>
              <a:rect l="l" t="t" r="r" b="b"/>
              <a:pathLst>
                <a:path w="32647" h="338" extrusionOk="0">
                  <a:moveTo>
                    <a:pt x="32647" y="0"/>
                  </a:moveTo>
                  <a:lnTo>
                    <a:pt x="0" y="190"/>
                  </a:lnTo>
                  <a:lnTo>
                    <a:pt x="0" y="338"/>
                  </a:lnTo>
                  <a:lnTo>
                    <a:pt x="32647" y="148"/>
                  </a:lnTo>
                  <a:lnTo>
                    <a:pt x="32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5"/>
            <p:cNvSpPr/>
            <p:nvPr/>
          </p:nvSpPr>
          <p:spPr>
            <a:xfrm>
              <a:off x="800824" y="4406578"/>
              <a:ext cx="5552" cy="1086129"/>
            </a:xfrm>
            <a:custGeom>
              <a:avLst/>
              <a:gdLst/>
              <a:ahLst/>
              <a:cxnLst/>
              <a:rect l="l" t="t" r="r" b="b"/>
              <a:pathLst>
                <a:path w="128" h="25039" extrusionOk="0">
                  <a:moveTo>
                    <a:pt x="1" y="0"/>
                  </a:moveTo>
                  <a:lnTo>
                    <a:pt x="1" y="25039"/>
                  </a:lnTo>
                  <a:lnTo>
                    <a:pt x="127" y="2503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5"/>
            <p:cNvSpPr/>
            <p:nvPr/>
          </p:nvSpPr>
          <p:spPr>
            <a:xfrm>
              <a:off x="591487" y="4391960"/>
              <a:ext cx="22903" cy="1118142"/>
            </a:xfrm>
            <a:custGeom>
              <a:avLst/>
              <a:gdLst/>
              <a:ahLst/>
              <a:cxnLst/>
              <a:rect l="l" t="t" r="r" b="b"/>
              <a:pathLst>
                <a:path w="528" h="25777" extrusionOk="0">
                  <a:moveTo>
                    <a:pt x="401" y="0"/>
                  </a:moveTo>
                  <a:lnTo>
                    <a:pt x="0" y="25776"/>
                  </a:lnTo>
                  <a:lnTo>
                    <a:pt x="127" y="25776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5"/>
            <p:cNvSpPr/>
            <p:nvPr/>
          </p:nvSpPr>
          <p:spPr>
            <a:xfrm>
              <a:off x="354693" y="4373655"/>
              <a:ext cx="5552" cy="1141913"/>
            </a:xfrm>
            <a:custGeom>
              <a:avLst/>
              <a:gdLst/>
              <a:ahLst/>
              <a:cxnLst/>
              <a:rect l="l" t="t" r="r" b="b"/>
              <a:pathLst>
                <a:path w="128" h="26325" extrusionOk="0">
                  <a:moveTo>
                    <a:pt x="1" y="0"/>
                  </a:moveTo>
                  <a:lnTo>
                    <a:pt x="1" y="26325"/>
                  </a:lnTo>
                  <a:lnTo>
                    <a:pt x="127" y="263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5"/>
            <p:cNvSpPr/>
            <p:nvPr/>
          </p:nvSpPr>
          <p:spPr>
            <a:xfrm>
              <a:off x="93217" y="4348063"/>
              <a:ext cx="22903" cy="1172060"/>
            </a:xfrm>
            <a:custGeom>
              <a:avLst/>
              <a:gdLst/>
              <a:ahLst/>
              <a:cxnLst/>
              <a:rect l="l" t="t" r="r" b="b"/>
              <a:pathLst>
                <a:path w="528" h="27020" extrusionOk="0">
                  <a:moveTo>
                    <a:pt x="1" y="0"/>
                  </a:moveTo>
                  <a:lnTo>
                    <a:pt x="401" y="27020"/>
                  </a:lnTo>
                  <a:lnTo>
                    <a:pt x="528" y="2702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5"/>
            <p:cNvSpPr/>
            <p:nvPr/>
          </p:nvSpPr>
          <p:spPr>
            <a:xfrm>
              <a:off x="4794581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5"/>
            <p:cNvSpPr/>
            <p:nvPr/>
          </p:nvSpPr>
          <p:spPr>
            <a:xfrm>
              <a:off x="3482669" y="4444056"/>
              <a:ext cx="5552" cy="1063269"/>
            </a:xfrm>
            <a:custGeom>
              <a:avLst/>
              <a:gdLst/>
              <a:ahLst/>
              <a:cxnLst/>
              <a:rect l="l" t="t" r="r" b="b"/>
              <a:pathLst>
                <a:path w="128" h="24512" extrusionOk="0">
                  <a:moveTo>
                    <a:pt x="1" y="0"/>
                  </a:moveTo>
                  <a:lnTo>
                    <a:pt x="1" y="24512"/>
                  </a:lnTo>
                  <a:lnTo>
                    <a:pt x="127" y="2451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5"/>
            <p:cNvSpPr/>
            <p:nvPr/>
          </p:nvSpPr>
          <p:spPr>
            <a:xfrm>
              <a:off x="1387373" y="4452298"/>
              <a:ext cx="34789" cy="1042231"/>
            </a:xfrm>
            <a:custGeom>
              <a:avLst/>
              <a:gdLst/>
              <a:ahLst/>
              <a:cxnLst/>
              <a:rect l="l" t="t" r="r" b="b"/>
              <a:pathLst>
                <a:path w="802" h="24027" extrusionOk="0">
                  <a:moveTo>
                    <a:pt x="0" y="0"/>
                  </a:moveTo>
                  <a:lnTo>
                    <a:pt x="654" y="24027"/>
                  </a:lnTo>
                  <a:lnTo>
                    <a:pt x="801" y="240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4" name="Google Shape;3624;p25"/>
          <p:cNvGrpSpPr/>
          <p:nvPr/>
        </p:nvGrpSpPr>
        <p:grpSpPr>
          <a:xfrm>
            <a:off x="8549750" y="333500"/>
            <a:ext cx="255050" cy="249125"/>
            <a:chOff x="1914250" y="502050"/>
            <a:chExt cx="255050" cy="249125"/>
          </a:xfrm>
        </p:grpSpPr>
        <p:sp>
          <p:nvSpPr>
            <p:cNvPr id="3625" name="Google Shape;3625;p25"/>
            <p:cNvSpPr/>
            <p:nvPr/>
          </p:nvSpPr>
          <p:spPr>
            <a:xfrm flipH="1">
              <a:off x="1914250" y="502050"/>
              <a:ext cx="255050" cy="249125"/>
            </a:xfrm>
            <a:custGeom>
              <a:avLst/>
              <a:gdLst/>
              <a:ahLst/>
              <a:cxnLst/>
              <a:rect l="l" t="t" r="r" b="b"/>
              <a:pathLst>
                <a:path w="10202" h="9965" extrusionOk="0">
                  <a:moveTo>
                    <a:pt x="475" y="4626"/>
                  </a:moveTo>
                  <a:cubicBezTo>
                    <a:pt x="237" y="5101"/>
                    <a:pt x="0" y="5575"/>
                    <a:pt x="0" y="6168"/>
                  </a:cubicBezTo>
                  <a:cubicBezTo>
                    <a:pt x="0" y="6880"/>
                    <a:pt x="475" y="7710"/>
                    <a:pt x="1068" y="8304"/>
                  </a:cubicBezTo>
                  <a:cubicBezTo>
                    <a:pt x="1542" y="9015"/>
                    <a:pt x="2135" y="9727"/>
                    <a:pt x="2966" y="9846"/>
                  </a:cubicBezTo>
                  <a:cubicBezTo>
                    <a:pt x="3559" y="9964"/>
                    <a:pt x="4152" y="9608"/>
                    <a:pt x="4745" y="9371"/>
                  </a:cubicBezTo>
                  <a:cubicBezTo>
                    <a:pt x="5694" y="9015"/>
                    <a:pt x="6643" y="8541"/>
                    <a:pt x="7473" y="8185"/>
                  </a:cubicBezTo>
                  <a:cubicBezTo>
                    <a:pt x="8185" y="7829"/>
                    <a:pt x="9015" y="7473"/>
                    <a:pt x="9490" y="6762"/>
                  </a:cubicBezTo>
                  <a:cubicBezTo>
                    <a:pt x="10201" y="5694"/>
                    <a:pt x="9964" y="4152"/>
                    <a:pt x="9134" y="3084"/>
                  </a:cubicBezTo>
                  <a:cubicBezTo>
                    <a:pt x="6643" y="0"/>
                    <a:pt x="2372" y="1542"/>
                    <a:pt x="475" y="46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5"/>
            <p:cNvSpPr/>
            <p:nvPr/>
          </p:nvSpPr>
          <p:spPr>
            <a:xfrm flipH="1">
              <a:off x="1946875" y="537625"/>
              <a:ext cx="127550" cy="62300"/>
            </a:xfrm>
            <a:custGeom>
              <a:avLst/>
              <a:gdLst/>
              <a:ahLst/>
              <a:cxnLst/>
              <a:rect l="l" t="t" r="r" b="b"/>
              <a:pathLst>
                <a:path w="5102" h="2492" extrusionOk="0">
                  <a:moveTo>
                    <a:pt x="1" y="831"/>
                  </a:moveTo>
                  <a:cubicBezTo>
                    <a:pt x="1" y="831"/>
                    <a:pt x="1662" y="1"/>
                    <a:pt x="3085" y="594"/>
                  </a:cubicBezTo>
                  <a:cubicBezTo>
                    <a:pt x="4627" y="1187"/>
                    <a:pt x="5101" y="2492"/>
                    <a:pt x="5101" y="2492"/>
                  </a:cubicBezTo>
                  <a:cubicBezTo>
                    <a:pt x="5101" y="2492"/>
                    <a:pt x="3797" y="119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5"/>
            <p:cNvSpPr/>
            <p:nvPr/>
          </p:nvSpPr>
          <p:spPr>
            <a:xfrm flipH="1">
              <a:off x="1926125" y="617700"/>
              <a:ext cx="14850" cy="29675"/>
            </a:xfrm>
            <a:custGeom>
              <a:avLst/>
              <a:gdLst/>
              <a:ahLst/>
              <a:cxnLst/>
              <a:rect l="l" t="t" r="r" b="b"/>
              <a:pathLst>
                <a:path w="594" h="1187" extrusionOk="0">
                  <a:moveTo>
                    <a:pt x="238" y="0"/>
                  </a:moveTo>
                  <a:cubicBezTo>
                    <a:pt x="238" y="0"/>
                    <a:pt x="594" y="949"/>
                    <a:pt x="1" y="1187"/>
                  </a:cubicBezTo>
                  <a:cubicBezTo>
                    <a:pt x="1" y="1187"/>
                    <a:pt x="357" y="593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8" name="Google Shape;3628;p25"/>
          <p:cNvGrpSpPr/>
          <p:nvPr/>
        </p:nvGrpSpPr>
        <p:grpSpPr>
          <a:xfrm>
            <a:off x="211472" y="230516"/>
            <a:ext cx="546611" cy="589619"/>
            <a:chOff x="-628" y="230516"/>
            <a:chExt cx="546611" cy="589619"/>
          </a:xfrm>
        </p:grpSpPr>
        <p:sp>
          <p:nvSpPr>
            <p:cNvPr id="3629" name="Google Shape;3629;p25"/>
            <p:cNvSpPr/>
            <p:nvPr/>
          </p:nvSpPr>
          <p:spPr>
            <a:xfrm rot="1623414" flipH="1">
              <a:off x="64247" y="341456"/>
              <a:ext cx="267063" cy="268384"/>
            </a:xfrm>
            <a:custGeom>
              <a:avLst/>
              <a:gdLst/>
              <a:ahLst/>
              <a:cxnLst/>
              <a:rect l="l" t="t" r="r" b="b"/>
              <a:pathLst>
                <a:path w="23843" h="23961" extrusionOk="0">
                  <a:moveTo>
                    <a:pt x="1780" y="9845"/>
                  </a:moveTo>
                  <a:cubicBezTo>
                    <a:pt x="593" y="11862"/>
                    <a:pt x="0" y="14234"/>
                    <a:pt x="593" y="16607"/>
                  </a:cubicBezTo>
                  <a:cubicBezTo>
                    <a:pt x="1542" y="20402"/>
                    <a:pt x="5457" y="22775"/>
                    <a:pt x="9371" y="23486"/>
                  </a:cubicBezTo>
                  <a:cubicBezTo>
                    <a:pt x="12218" y="23961"/>
                    <a:pt x="15183" y="23724"/>
                    <a:pt x="17793" y="22419"/>
                  </a:cubicBezTo>
                  <a:cubicBezTo>
                    <a:pt x="21470" y="20640"/>
                    <a:pt x="23842" y="16607"/>
                    <a:pt x="23724" y="12574"/>
                  </a:cubicBezTo>
                  <a:cubicBezTo>
                    <a:pt x="23605" y="8422"/>
                    <a:pt x="20996" y="4508"/>
                    <a:pt x="17318" y="2847"/>
                  </a:cubicBezTo>
                  <a:cubicBezTo>
                    <a:pt x="10913" y="0"/>
                    <a:pt x="4982" y="4270"/>
                    <a:pt x="1780" y="9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5"/>
            <p:cNvSpPr/>
            <p:nvPr/>
          </p:nvSpPr>
          <p:spPr>
            <a:xfrm rot="1623414" flipH="1">
              <a:off x="269720" y="239938"/>
              <a:ext cx="55814" cy="59801"/>
            </a:xfrm>
            <a:custGeom>
              <a:avLst/>
              <a:gdLst/>
              <a:ahLst/>
              <a:cxnLst/>
              <a:rect l="l" t="t" r="r" b="b"/>
              <a:pathLst>
                <a:path w="4983" h="5339" extrusionOk="0">
                  <a:moveTo>
                    <a:pt x="356" y="2610"/>
                  </a:moveTo>
                  <a:cubicBezTo>
                    <a:pt x="238" y="1186"/>
                    <a:pt x="2017" y="0"/>
                    <a:pt x="3322" y="593"/>
                  </a:cubicBezTo>
                  <a:cubicBezTo>
                    <a:pt x="4627" y="1305"/>
                    <a:pt x="4982" y="3322"/>
                    <a:pt x="3915" y="4271"/>
                  </a:cubicBezTo>
                  <a:cubicBezTo>
                    <a:pt x="2847" y="5338"/>
                    <a:pt x="949" y="5101"/>
                    <a:pt x="1" y="3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5"/>
            <p:cNvSpPr/>
            <p:nvPr/>
          </p:nvSpPr>
          <p:spPr>
            <a:xfrm rot="1623414" flipH="1">
              <a:off x="27840" y="624456"/>
              <a:ext cx="170074" cy="166087"/>
            </a:xfrm>
            <a:custGeom>
              <a:avLst/>
              <a:gdLst/>
              <a:ahLst/>
              <a:cxnLst/>
              <a:rect l="l" t="t" r="r" b="b"/>
              <a:pathLst>
                <a:path w="15184" h="14828" extrusionOk="0">
                  <a:moveTo>
                    <a:pt x="712" y="6880"/>
                  </a:moveTo>
                  <a:cubicBezTo>
                    <a:pt x="356" y="7474"/>
                    <a:pt x="0" y="8304"/>
                    <a:pt x="0" y="9134"/>
                  </a:cubicBezTo>
                  <a:cubicBezTo>
                    <a:pt x="0" y="10320"/>
                    <a:pt x="712" y="11388"/>
                    <a:pt x="1424" y="12337"/>
                  </a:cubicBezTo>
                  <a:cubicBezTo>
                    <a:pt x="2254" y="13404"/>
                    <a:pt x="3084" y="14353"/>
                    <a:pt x="4270" y="14591"/>
                  </a:cubicBezTo>
                  <a:cubicBezTo>
                    <a:pt x="5219" y="14828"/>
                    <a:pt x="6168" y="14353"/>
                    <a:pt x="7117" y="13998"/>
                  </a:cubicBezTo>
                  <a:cubicBezTo>
                    <a:pt x="8422" y="13286"/>
                    <a:pt x="9727" y="12693"/>
                    <a:pt x="11032" y="12100"/>
                  </a:cubicBezTo>
                  <a:cubicBezTo>
                    <a:pt x="12218" y="11625"/>
                    <a:pt x="13285" y="11032"/>
                    <a:pt x="13997" y="10083"/>
                  </a:cubicBezTo>
                  <a:cubicBezTo>
                    <a:pt x="15183" y="8541"/>
                    <a:pt x="14827" y="6169"/>
                    <a:pt x="13523" y="4627"/>
                  </a:cubicBezTo>
                  <a:cubicBezTo>
                    <a:pt x="9727" y="1"/>
                    <a:pt x="3440" y="2373"/>
                    <a:pt x="712" y="6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5"/>
            <p:cNvSpPr/>
            <p:nvPr/>
          </p:nvSpPr>
          <p:spPr>
            <a:xfrm rot="1623414" flipH="1">
              <a:off x="70139" y="643525"/>
              <a:ext cx="85037" cy="41197"/>
            </a:xfrm>
            <a:custGeom>
              <a:avLst/>
              <a:gdLst/>
              <a:ahLst/>
              <a:cxnLst/>
              <a:rect l="l" t="t" r="r" b="b"/>
              <a:pathLst>
                <a:path w="7592" h="3678" extrusionOk="0">
                  <a:moveTo>
                    <a:pt x="0" y="1187"/>
                  </a:moveTo>
                  <a:cubicBezTo>
                    <a:pt x="0" y="1187"/>
                    <a:pt x="2491" y="1"/>
                    <a:pt x="4626" y="831"/>
                  </a:cubicBezTo>
                  <a:cubicBezTo>
                    <a:pt x="6880" y="1661"/>
                    <a:pt x="7592" y="3678"/>
                    <a:pt x="7592" y="3678"/>
                  </a:cubicBezTo>
                  <a:cubicBezTo>
                    <a:pt x="7592" y="3678"/>
                    <a:pt x="5694" y="119"/>
                    <a:pt x="0" y="11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5"/>
            <p:cNvSpPr/>
            <p:nvPr/>
          </p:nvSpPr>
          <p:spPr>
            <a:xfrm rot="1623414" flipH="1">
              <a:off x="43183" y="668454"/>
              <a:ext cx="7975" cy="19938"/>
            </a:xfrm>
            <a:custGeom>
              <a:avLst/>
              <a:gdLst/>
              <a:ahLst/>
              <a:cxnLst/>
              <a:rect l="l" t="t" r="r" b="b"/>
              <a:pathLst>
                <a:path w="712" h="1780" extrusionOk="0">
                  <a:moveTo>
                    <a:pt x="237" y="0"/>
                  </a:moveTo>
                  <a:cubicBezTo>
                    <a:pt x="237" y="0"/>
                    <a:pt x="712" y="1305"/>
                    <a:pt x="0" y="1780"/>
                  </a:cubicBezTo>
                  <a:cubicBezTo>
                    <a:pt x="0" y="1780"/>
                    <a:pt x="356" y="831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5"/>
            <p:cNvSpPr/>
            <p:nvPr/>
          </p:nvSpPr>
          <p:spPr>
            <a:xfrm rot="1623414" flipH="1">
              <a:off x="111496" y="350642"/>
              <a:ext cx="166087" cy="104975"/>
            </a:xfrm>
            <a:custGeom>
              <a:avLst/>
              <a:gdLst/>
              <a:ahLst/>
              <a:cxnLst/>
              <a:rect l="l" t="t" r="r" b="b"/>
              <a:pathLst>
                <a:path w="14828" h="9372" extrusionOk="0">
                  <a:moveTo>
                    <a:pt x="0" y="3085"/>
                  </a:moveTo>
                  <a:cubicBezTo>
                    <a:pt x="0" y="3085"/>
                    <a:pt x="3322" y="1"/>
                    <a:pt x="8541" y="1424"/>
                  </a:cubicBezTo>
                  <a:cubicBezTo>
                    <a:pt x="13879" y="2966"/>
                    <a:pt x="14828" y="9372"/>
                    <a:pt x="14828" y="9372"/>
                  </a:cubicBezTo>
                  <a:cubicBezTo>
                    <a:pt x="14828" y="9372"/>
                    <a:pt x="13523" y="3559"/>
                    <a:pt x="8659" y="2492"/>
                  </a:cubicBezTo>
                  <a:cubicBezTo>
                    <a:pt x="3678" y="1424"/>
                    <a:pt x="0" y="3085"/>
                    <a:pt x="0" y="30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5"/>
            <p:cNvSpPr/>
            <p:nvPr/>
          </p:nvSpPr>
          <p:spPr>
            <a:xfrm rot="1623414" flipH="1">
              <a:off x="279949" y="243232"/>
              <a:ext cx="33222" cy="25258"/>
            </a:xfrm>
            <a:custGeom>
              <a:avLst/>
              <a:gdLst/>
              <a:ahLst/>
              <a:cxnLst/>
              <a:rect l="l" t="t" r="r" b="b"/>
              <a:pathLst>
                <a:path w="2966" h="2255" extrusionOk="0">
                  <a:moveTo>
                    <a:pt x="0" y="831"/>
                  </a:moveTo>
                  <a:cubicBezTo>
                    <a:pt x="0" y="831"/>
                    <a:pt x="712" y="1"/>
                    <a:pt x="1779" y="475"/>
                  </a:cubicBezTo>
                  <a:cubicBezTo>
                    <a:pt x="2966" y="1068"/>
                    <a:pt x="2491" y="2255"/>
                    <a:pt x="2491" y="2255"/>
                  </a:cubicBezTo>
                  <a:cubicBezTo>
                    <a:pt x="2491" y="2255"/>
                    <a:pt x="2135" y="1306"/>
                    <a:pt x="1424" y="831"/>
                  </a:cubicBezTo>
                  <a:cubicBezTo>
                    <a:pt x="712" y="357"/>
                    <a:pt x="0" y="831"/>
                    <a:pt x="0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5"/>
            <p:cNvSpPr/>
            <p:nvPr/>
          </p:nvSpPr>
          <p:spPr>
            <a:xfrm rot="1623414" flipH="1">
              <a:off x="480883" y="388694"/>
              <a:ext cx="54481" cy="59801"/>
            </a:xfrm>
            <a:custGeom>
              <a:avLst/>
              <a:gdLst/>
              <a:ahLst/>
              <a:cxnLst/>
              <a:rect l="l" t="t" r="r" b="b"/>
              <a:pathLst>
                <a:path w="4864" h="5339" extrusionOk="0">
                  <a:moveTo>
                    <a:pt x="356" y="2729"/>
                  </a:moveTo>
                  <a:cubicBezTo>
                    <a:pt x="119" y="1306"/>
                    <a:pt x="2017" y="1"/>
                    <a:pt x="3322" y="713"/>
                  </a:cubicBezTo>
                  <a:cubicBezTo>
                    <a:pt x="4627" y="1306"/>
                    <a:pt x="4864" y="3322"/>
                    <a:pt x="3796" y="4390"/>
                  </a:cubicBezTo>
                  <a:cubicBezTo>
                    <a:pt x="2729" y="5339"/>
                    <a:pt x="831" y="5101"/>
                    <a:pt x="1" y="4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5"/>
            <p:cNvSpPr/>
            <p:nvPr/>
          </p:nvSpPr>
          <p:spPr>
            <a:xfrm rot="1623414" flipH="1">
              <a:off x="491025" y="392300"/>
              <a:ext cx="33233" cy="25247"/>
            </a:xfrm>
            <a:custGeom>
              <a:avLst/>
              <a:gdLst/>
              <a:ahLst/>
              <a:cxnLst/>
              <a:rect l="l" t="t" r="r" b="b"/>
              <a:pathLst>
                <a:path w="2967" h="2254" extrusionOk="0">
                  <a:moveTo>
                    <a:pt x="1" y="831"/>
                  </a:moveTo>
                  <a:cubicBezTo>
                    <a:pt x="1" y="831"/>
                    <a:pt x="712" y="0"/>
                    <a:pt x="1898" y="593"/>
                  </a:cubicBezTo>
                  <a:cubicBezTo>
                    <a:pt x="2966" y="1068"/>
                    <a:pt x="2492" y="2254"/>
                    <a:pt x="2492" y="2254"/>
                  </a:cubicBezTo>
                  <a:cubicBezTo>
                    <a:pt x="2492" y="2254"/>
                    <a:pt x="2136" y="1424"/>
                    <a:pt x="1424" y="949"/>
                  </a:cubicBezTo>
                  <a:cubicBezTo>
                    <a:pt x="831" y="356"/>
                    <a:pt x="1" y="831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1">
    <p:spTree>
      <p:nvGrpSpPr>
        <p:cNvPr id="1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9" name="Google Shape;3639;p26"/>
          <p:cNvGrpSpPr/>
          <p:nvPr/>
        </p:nvGrpSpPr>
        <p:grpSpPr>
          <a:xfrm>
            <a:off x="323447" y="4353241"/>
            <a:ext cx="546611" cy="589619"/>
            <a:chOff x="111347" y="4353241"/>
            <a:chExt cx="546611" cy="589619"/>
          </a:xfrm>
        </p:grpSpPr>
        <p:sp>
          <p:nvSpPr>
            <p:cNvPr id="3640" name="Google Shape;3640;p26"/>
            <p:cNvSpPr/>
            <p:nvPr/>
          </p:nvSpPr>
          <p:spPr>
            <a:xfrm rot="9176586">
              <a:off x="176222" y="4563536"/>
              <a:ext cx="267063" cy="268384"/>
            </a:xfrm>
            <a:custGeom>
              <a:avLst/>
              <a:gdLst/>
              <a:ahLst/>
              <a:cxnLst/>
              <a:rect l="l" t="t" r="r" b="b"/>
              <a:pathLst>
                <a:path w="23843" h="23961" extrusionOk="0">
                  <a:moveTo>
                    <a:pt x="1780" y="9845"/>
                  </a:moveTo>
                  <a:cubicBezTo>
                    <a:pt x="593" y="11862"/>
                    <a:pt x="0" y="14234"/>
                    <a:pt x="593" y="16607"/>
                  </a:cubicBezTo>
                  <a:cubicBezTo>
                    <a:pt x="1542" y="20402"/>
                    <a:pt x="5457" y="22775"/>
                    <a:pt x="9371" y="23486"/>
                  </a:cubicBezTo>
                  <a:cubicBezTo>
                    <a:pt x="12218" y="23961"/>
                    <a:pt x="15183" y="23724"/>
                    <a:pt x="17793" y="22419"/>
                  </a:cubicBezTo>
                  <a:cubicBezTo>
                    <a:pt x="21470" y="20640"/>
                    <a:pt x="23842" y="16607"/>
                    <a:pt x="23724" y="12574"/>
                  </a:cubicBezTo>
                  <a:cubicBezTo>
                    <a:pt x="23605" y="8422"/>
                    <a:pt x="20996" y="4508"/>
                    <a:pt x="17318" y="2847"/>
                  </a:cubicBezTo>
                  <a:cubicBezTo>
                    <a:pt x="10913" y="0"/>
                    <a:pt x="4982" y="4270"/>
                    <a:pt x="1780" y="9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6"/>
            <p:cNvSpPr/>
            <p:nvPr/>
          </p:nvSpPr>
          <p:spPr>
            <a:xfrm rot="9176586">
              <a:off x="381695" y="4873637"/>
              <a:ext cx="55814" cy="59801"/>
            </a:xfrm>
            <a:custGeom>
              <a:avLst/>
              <a:gdLst/>
              <a:ahLst/>
              <a:cxnLst/>
              <a:rect l="l" t="t" r="r" b="b"/>
              <a:pathLst>
                <a:path w="4983" h="5339" extrusionOk="0">
                  <a:moveTo>
                    <a:pt x="356" y="2610"/>
                  </a:moveTo>
                  <a:cubicBezTo>
                    <a:pt x="238" y="1186"/>
                    <a:pt x="2017" y="0"/>
                    <a:pt x="3322" y="593"/>
                  </a:cubicBezTo>
                  <a:cubicBezTo>
                    <a:pt x="4627" y="1305"/>
                    <a:pt x="4982" y="3322"/>
                    <a:pt x="3915" y="4271"/>
                  </a:cubicBezTo>
                  <a:cubicBezTo>
                    <a:pt x="2847" y="5338"/>
                    <a:pt x="949" y="5101"/>
                    <a:pt x="1" y="3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6"/>
            <p:cNvSpPr/>
            <p:nvPr/>
          </p:nvSpPr>
          <p:spPr>
            <a:xfrm rot="9176586">
              <a:off x="139815" y="4382834"/>
              <a:ext cx="170074" cy="166087"/>
            </a:xfrm>
            <a:custGeom>
              <a:avLst/>
              <a:gdLst/>
              <a:ahLst/>
              <a:cxnLst/>
              <a:rect l="l" t="t" r="r" b="b"/>
              <a:pathLst>
                <a:path w="15184" h="14828" extrusionOk="0">
                  <a:moveTo>
                    <a:pt x="712" y="6880"/>
                  </a:moveTo>
                  <a:cubicBezTo>
                    <a:pt x="356" y="7474"/>
                    <a:pt x="0" y="8304"/>
                    <a:pt x="0" y="9134"/>
                  </a:cubicBezTo>
                  <a:cubicBezTo>
                    <a:pt x="0" y="10320"/>
                    <a:pt x="712" y="11388"/>
                    <a:pt x="1424" y="12337"/>
                  </a:cubicBezTo>
                  <a:cubicBezTo>
                    <a:pt x="2254" y="13404"/>
                    <a:pt x="3084" y="14353"/>
                    <a:pt x="4270" y="14591"/>
                  </a:cubicBezTo>
                  <a:cubicBezTo>
                    <a:pt x="5219" y="14828"/>
                    <a:pt x="6168" y="14353"/>
                    <a:pt x="7117" y="13998"/>
                  </a:cubicBezTo>
                  <a:cubicBezTo>
                    <a:pt x="8422" y="13286"/>
                    <a:pt x="9727" y="12693"/>
                    <a:pt x="11032" y="12100"/>
                  </a:cubicBezTo>
                  <a:cubicBezTo>
                    <a:pt x="12218" y="11625"/>
                    <a:pt x="13285" y="11032"/>
                    <a:pt x="13997" y="10083"/>
                  </a:cubicBezTo>
                  <a:cubicBezTo>
                    <a:pt x="15183" y="8541"/>
                    <a:pt x="14827" y="6169"/>
                    <a:pt x="13523" y="4627"/>
                  </a:cubicBezTo>
                  <a:cubicBezTo>
                    <a:pt x="9727" y="1"/>
                    <a:pt x="3440" y="2373"/>
                    <a:pt x="712" y="68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6"/>
            <p:cNvSpPr/>
            <p:nvPr/>
          </p:nvSpPr>
          <p:spPr>
            <a:xfrm rot="9176586">
              <a:off x="182114" y="4488654"/>
              <a:ext cx="85037" cy="41197"/>
            </a:xfrm>
            <a:custGeom>
              <a:avLst/>
              <a:gdLst/>
              <a:ahLst/>
              <a:cxnLst/>
              <a:rect l="l" t="t" r="r" b="b"/>
              <a:pathLst>
                <a:path w="7592" h="3678" extrusionOk="0">
                  <a:moveTo>
                    <a:pt x="0" y="1187"/>
                  </a:moveTo>
                  <a:cubicBezTo>
                    <a:pt x="0" y="1187"/>
                    <a:pt x="2491" y="1"/>
                    <a:pt x="4626" y="831"/>
                  </a:cubicBezTo>
                  <a:cubicBezTo>
                    <a:pt x="6880" y="1661"/>
                    <a:pt x="7592" y="3678"/>
                    <a:pt x="7592" y="3678"/>
                  </a:cubicBezTo>
                  <a:cubicBezTo>
                    <a:pt x="7592" y="3678"/>
                    <a:pt x="5694" y="119"/>
                    <a:pt x="0" y="11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6"/>
            <p:cNvSpPr/>
            <p:nvPr/>
          </p:nvSpPr>
          <p:spPr>
            <a:xfrm rot="9176586">
              <a:off x="155158" y="4484985"/>
              <a:ext cx="7975" cy="19938"/>
            </a:xfrm>
            <a:custGeom>
              <a:avLst/>
              <a:gdLst/>
              <a:ahLst/>
              <a:cxnLst/>
              <a:rect l="l" t="t" r="r" b="b"/>
              <a:pathLst>
                <a:path w="712" h="1780" extrusionOk="0">
                  <a:moveTo>
                    <a:pt x="237" y="0"/>
                  </a:moveTo>
                  <a:cubicBezTo>
                    <a:pt x="237" y="0"/>
                    <a:pt x="712" y="1305"/>
                    <a:pt x="0" y="1780"/>
                  </a:cubicBezTo>
                  <a:cubicBezTo>
                    <a:pt x="0" y="1780"/>
                    <a:pt x="356" y="831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6"/>
            <p:cNvSpPr/>
            <p:nvPr/>
          </p:nvSpPr>
          <p:spPr>
            <a:xfrm rot="9176586">
              <a:off x="223471" y="4717759"/>
              <a:ext cx="166087" cy="104975"/>
            </a:xfrm>
            <a:custGeom>
              <a:avLst/>
              <a:gdLst/>
              <a:ahLst/>
              <a:cxnLst/>
              <a:rect l="l" t="t" r="r" b="b"/>
              <a:pathLst>
                <a:path w="14828" h="9372" extrusionOk="0">
                  <a:moveTo>
                    <a:pt x="0" y="3085"/>
                  </a:moveTo>
                  <a:cubicBezTo>
                    <a:pt x="0" y="3085"/>
                    <a:pt x="3322" y="1"/>
                    <a:pt x="8541" y="1424"/>
                  </a:cubicBezTo>
                  <a:cubicBezTo>
                    <a:pt x="13879" y="2966"/>
                    <a:pt x="14828" y="9372"/>
                    <a:pt x="14828" y="9372"/>
                  </a:cubicBezTo>
                  <a:cubicBezTo>
                    <a:pt x="14828" y="9372"/>
                    <a:pt x="13523" y="3559"/>
                    <a:pt x="8659" y="2492"/>
                  </a:cubicBezTo>
                  <a:cubicBezTo>
                    <a:pt x="3678" y="1424"/>
                    <a:pt x="0" y="3085"/>
                    <a:pt x="0" y="30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6"/>
            <p:cNvSpPr/>
            <p:nvPr/>
          </p:nvSpPr>
          <p:spPr>
            <a:xfrm rot="9176586">
              <a:off x="391924" y="4904886"/>
              <a:ext cx="33222" cy="25258"/>
            </a:xfrm>
            <a:custGeom>
              <a:avLst/>
              <a:gdLst/>
              <a:ahLst/>
              <a:cxnLst/>
              <a:rect l="l" t="t" r="r" b="b"/>
              <a:pathLst>
                <a:path w="2966" h="2255" extrusionOk="0">
                  <a:moveTo>
                    <a:pt x="0" y="831"/>
                  </a:moveTo>
                  <a:cubicBezTo>
                    <a:pt x="0" y="831"/>
                    <a:pt x="712" y="1"/>
                    <a:pt x="1779" y="475"/>
                  </a:cubicBezTo>
                  <a:cubicBezTo>
                    <a:pt x="2966" y="1068"/>
                    <a:pt x="2491" y="2255"/>
                    <a:pt x="2491" y="2255"/>
                  </a:cubicBezTo>
                  <a:cubicBezTo>
                    <a:pt x="2491" y="2255"/>
                    <a:pt x="2135" y="1306"/>
                    <a:pt x="1424" y="831"/>
                  </a:cubicBezTo>
                  <a:cubicBezTo>
                    <a:pt x="712" y="357"/>
                    <a:pt x="0" y="831"/>
                    <a:pt x="0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6"/>
            <p:cNvSpPr/>
            <p:nvPr/>
          </p:nvSpPr>
          <p:spPr>
            <a:xfrm rot="9176586">
              <a:off x="592858" y="4724880"/>
              <a:ext cx="54481" cy="59801"/>
            </a:xfrm>
            <a:custGeom>
              <a:avLst/>
              <a:gdLst/>
              <a:ahLst/>
              <a:cxnLst/>
              <a:rect l="l" t="t" r="r" b="b"/>
              <a:pathLst>
                <a:path w="4864" h="5339" extrusionOk="0">
                  <a:moveTo>
                    <a:pt x="356" y="2729"/>
                  </a:moveTo>
                  <a:cubicBezTo>
                    <a:pt x="119" y="1306"/>
                    <a:pt x="2017" y="1"/>
                    <a:pt x="3322" y="713"/>
                  </a:cubicBezTo>
                  <a:cubicBezTo>
                    <a:pt x="4627" y="1306"/>
                    <a:pt x="4864" y="3322"/>
                    <a:pt x="3796" y="4390"/>
                  </a:cubicBezTo>
                  <a:cubicBezTo>
                    <a:pt x="2729" y="5339"/>
                    <a:pt x="831" y="5101"/>
                    <a:pt x="1" y="4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6"/>
            <p:cNvSpPr/>
            <p:nvPr/>
          </p:nvSpPr>
          <p:spPr>
            <a:xfrm rot="9176586">
              <a:off x="603000" y="4755829"/>
              <a:ext cx="33233" cy="25247"/>
            </a:xfrm>
            <a:custGeom>
              <a:avLst/>
              <a:gdLst/>
              <a:ahLst/>
              <a:cxnLst/>
              <a:rect l="l" t="t" r="r" b="b"/>
              <a:pathLst>
                <a:path w="2967" h="2254" extrusionOk="0">
                  <a:moveTo>
                    <a:pt x="1" y="831"/>
                  </a:moveTo>
                  <a:cubicBezTo>
                    <a:pt x="1" y="831"/>
                    <a:pt x="712" y="0"/>
                    <a:pt x="1898" y="593"/>
                  </a:cubicBezTo>
                  <a:cubicBezTo>
                    <a:pt x="2966" y="1068"/>
                    <a:pt x="2492" y="2254"/>
                    <a:pt x="2492" y="2254"/>
                  </a:cubicBezTo>
                  <a:cubicBezTo>
                    <a:pt x="2492" y="2254"/>
                    <a:pt x="2136" y="1424"/>
                    <a:pt x="1424" y="949"/>
                  </a:cubicBezTo>
                  <a:cubicBezTo>
                    <a:pt x="831" y="356"/>
                    <a:pt x="1" y="831"/>
                    <a:pt x="1" y="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9" name="Google Shape;3649;p26"/>
          <p:cNvSpPr/>
          <p:nvPr/>
        </p:nvSpPr>
        <p:spPr>
          <a:xfrm rot="9176586">
            <a:off x="8324197" y="513286"/>
            <a:ext cx="267063" cy="268384"/>
          </a:xfrm>
          <a:custGeom>
            <a:avLst/>
            <a:gdLst/>
            <a:ahLst/>
            <a:cxnLst/>
            <a:rect l="l" t="t" r="r" b="b"/>
            <a:pathLst>
              <a:path w="23843" h="23961" extrusionOk="0">
                <a:moveTo>
                  <a:pt x="1780" y="9845"/>
                </a:moveTo>
                <a:cubicBezTo>
                  <a:pt x="593" y="11862"/>
                  <a:pt x="0" y="14234"/>
                  <a:pt x="593" y="16607"/>
                </a:cubicBezTo>
                <a:cubicBezTo>
                  <a:pt x="1542" y="20402"/>
                  <a:pt x="5457" y="22775"/>
                  <a:pt x="9371" y="23486"/>
                </a:cubicBezTo>
                <a:cubicBezTo>
                  <a:pt x="12218" y="23961"/>
                  <a:pt x="15183" y="23724"/>
                  <a:pt x="17793" y="22419"/>
                </a:cubicBezTo>
                <a:cubicBezTo>
                  <a:pt x="21470" y="20640"/>
                  <a:pt x="23842" y="16607"/>
                  <a:pt x="23724" y="12574"/>
                </a:cubicBezTo>
                <a:cubicBezTo>
                  <a:pt x="23605" y="8422"/>
                  <a:pt x="20996" y="4508"/>
                  <a:pt x="17318" y="2847"/>
                </a:cubicBezTo>
                <a:cubicBezTo>
                  <a:pt x="10913" y="0"/>
                  <a:pt x="4982" y="4270"/>
                  <a:pt x="1780" y="98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0" name="Google Shape;3650;p26"/>
          <p:cNvSpPr/>
          <p:nvPr/>
        </p:nvSpPr>
        <p:spPr>
          <a:xfrm rot="9176586">
            <a:off x="8459365" y="200859"/>
            <a:ext cx="170074" cy="166087"/>
          </a:xfrm>
          <a:custGeom>
            <a:avLst/>
            <a:gdLst/>
            <a:ahLst/>
            <a:cxnLst/>
            <a:rect l="l" t="t" r="r" b="b"/>
            <a:pathLst>
              <a:path w="15184" h="14828" extrusionOk="0">
                <a:moveTo>
                  <a:pt x="712" y="6880"/>
                </a:moveTo>
                <a:cubicBezTo>
                  <a:pt x="356" y="7474"/>
                  <a:pt x="0" y="8304"/>
                  <a:pt x="0" y="9134"/>
                </a:cubicBezTo>
                <a:cubicBezTo>
                  <a:pt x="0" y="10320"/>
                  <a:pt x="712" y="11388"/>
                  <a:pt x="1424" y="12337"/>
                </a:cubicBezTo>
                <a:cubicBezTo>
                  <a:pt x="2254" y="13404"/>
                  <a:pt x="3084" y="14353"/>
                  <a:pt x="4270" y="14591"/>
                </a:cubicBezTo>
                <a:cubicBezTo>
                  <a:pt x="5219" y="14828"/>
                  <a:pt x="6168" y="14353"/>
                  <a:pt x="7117" y="13998"/>
                </a:cubicBezTo>
                <a:cubicBezTo>
                  <a:pt x="8422" y="13286"/>
                  <a:pt x="9727" y="12693"/>
                  <a:pt x="11032" y="12100"/>
                </a:cubicBezTo>
                <a:cubicBezTo>
                  <a:pt x="12218" y="11625"/>
                  <a:pt x="13285" y="11032"/>
                  <a:pt x="13997" y="10083"/>
                </a:cubicBezTo>
                <a:cubicBezTo>
                  <a:pt x="15183" y="8541"/>
                  <a:pt x="14827" y="6169"/>
                  <a:pt x="13523" y="4627"/>
                </a:cubicBezTo>
                <a:cubicBezTo>
                  <a:pt x="9727" y="1"/>
                  <a:pt x="3440" y="2373"/>
                  <a:pt x="712" y="68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1" name="Google Shape;3651;p26"/>
          <p:cNvSpPr/>
          <p:nvPr/>
        </p:nvSpPr>
        <p:spPr>
          <a:xfrm rot="9176586">
            <a:off x="8501664" y="306679"/>
            <a:ext cx="85037" cy="41197"/>
          </a:xfrm>
          <a:custGeom>
            <a:avLst/>
            <a:gdLst/>
            <a:ahLst/>
            <a:cxnLst/>
            <a:rect l="l" t="t" r="r" b="b"/>
            <a:pathLst>
              <a:path w="7592" h="3678" extrusionOk="0">
                <a:moveTo>
                  <a:pt x="0" y="1187"/>
                </a:moveTo>
                <a:cubicBezTo>
                  <a:pt x="0" y="1187"/>
                  <a:pt x="2491" y="1"/>
                  <a:pt x="4626" y="831"/>
                </a:cubicBezTo>
                <a:cubicBezTo>
                  <a:pt x="6880" y="1661"/>
                  <a:pt x="7592" y="3678"/>
                  <a:pt x="7592" y="3678"/>
                </a:cubicBezTo>
                <a:cubicBezTo>
                  <a:pt x="7592" y="3678"/>
                  <a:pt x="5694" y="119"/>
                  <a:pt x="0" y="11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2" name="Google Shape;3652;p26"/>
          <p:cNvSpPr/>
          <p:nvPr/>
        </p:nvSpPr>
        <p:spPr>
          <a:xfrm rot="9176586">
            <a:off x="8474708" y="303010"/>
            <a:ext cx="7975" cy="19938"/>
          </a:xfrm>
          <a:custGeom>
            <a:avLst/>
            <a:gdLst/>
            <a:ahLst/>
            <a:cxnLst/>
            <a:rect l="l" t="t" r="r" b="b"/>
            <a:pathLst>
              <a:path w="712" h="1780" extrusionOk="0">
                <a:moveTo>
                  <a:pt x="237" y="0"/>
                </a:moveTo>
                <a:cubicBezTo>
                  <a:pt x="237" y="0"/>
                  <a:pt x="712" y="1305"/>
                  <a:pt x="0" y="1780"/>
                </a:cubicBezTo>
                <a:cubicBezTo>
                  <a:pt x="0" y="1780"/>
                  <a:pt x="356" y="831"/>
                  <a:pt x="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3" name="Google Shape;3653;p26"/>
          <p:cNvSpPr/>
          <p:nvPr/>
        </p:nvSpPr>
        <p:spPr>
          <a:xfrm rot="9176586">
            <a:off x="8371446" y="667509"/>
            <a:ext cx="166087" cy="104975"/>
          </a:xfrm>
          <a:custGeom>
            <a:avLst/>
            <a:gdLst/>
            <a:ahLst/>
            <a:cxnLst/>
            <a:rect l="l" t="t" r="r" b="b"/>
            <a:pathLst>
              <a:path w="14828" h="9372" extrusionOk="0">
                <a:moveTo>
                  <a:pt x="0" y="3085"/>
                </a:moveTo>
                <a:cubicBezTo>
                  <a:pt x="0" y="3085"/>
                  <a:pt x="3322" y="1"/>
                  <a:pt x="8541" y="1424"/>
                </a:cubicBezTo>
                <a:cubicBezTo>
                  <a:pt x="13879" y="2966"/>
                  <a:pt x="14828" y="9372"/>
                  <a:pt x="14828" y="9372"/>
                </a:cubicBezTo>
                <a:cubicBezTo>
                  <a:pt x="14828" y="9372"/>
                  <a:pt x="13523" y="3559"/>
                  <a:pt x="8659" y="2492"/>
                </a:cubicBezTo>
                <a:cubicBezTo>
                  <a:pt x="3678" y="1424"/>
                  <a:pt x="0" y="3085"/>
                  <a:pt x="0" y="30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4" name="Google Shape;3654;p26"/>
          <p:cNvSpPr/>
          <p:nvPr/>
        </p:nvSpPr>
        <p:spPr>
          <a:xfrm rot="9176586">
            <a:off x="8767175" y="536334"/>
            <a:ext cx="54481" cy="59801"/>
          </a:xfrm>
          <a:custGeom>
            <a:avLst/>
            <a:gdLst/>
            <a:ahLst/>
            <a:cxnLst/>
            <a:rect l="l" t="t" r="r" b="b"/>
            <a:pathLst>
              <a:path w="4864" h="5339" extrusionOk="0">
                <a:moveTo>
                  <a:pt x="356" y="2729"/>
                </a:moveTo>
                <a:cubicBezTo>
                  <a:pt x="119" y="1306"/>
                  <a:pt x="2017" y="1"/>
                  <a:pt x="3322" y="713"/>
                </a:cubicBezTo>
                <a:cubicBezTo>
                  <a:pt x="4627" y="1306"/>
                  <a:pt x="4864" y="3322"/>
                  <a:pt x="3796" y="4390"/>
                </a:cubicBezTo>
                <a:cubicBezTo>
                  <a:pt x="2729" y="5339"/>
                  <a:pt x="831" y="5101"/>
                  <a:pt x="1" y="40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5" name="Google Shape;3655;p26"/>
          <p:cNvSpPr/>
          <p:nvPr/>
        </p:nvSpPr>
        <p:spPr>
          <a:xfrm rot="9176586">
            <a:off x="8777318" y="567283"/>
            <a:ext cx="33233" cy="25247"/>
          </a:xfrm>
          <a:custGeom>
            <a:avLst/>
            <a:gdLst/>
            <a:ahLst/>
            <a:cxnLst/>
            <a:rect l="l" t="t" r="r" b="b"/>
            <a:pathLst>
              <a:path w="2967" h="2254" extrusionOk="0">
                <a:moveTo>
                  <a:pt x="1" y="831"/>
                </a:moveTo>
                <a:cubicBezTo>
                  <a:pt x="1" y="831"/>
                  <a:pt x="712" y="0"/>
                  <a:pt x="1898" y="593"/>
                </a:cubicBezTo>
                <a:cubicBezTo>
                  <a:pt x="2966" y="1068"/>
                  <a:pt x="2492" y="2254"/>
                  <a:pt x="2492" y="2254"/>
                </a:cubicBezTo>
                <a:cubicBezTo>
                  <a:pt x="2492" y="2254"/>
                  <a:pt x="2136" y="1424"/>
                  <a:pt x="1424" y="949"/>
                </a:cubicBezTo>
                <a:cubicBezTo>
                  <a:pt x="831" y="356"/>
                  <a:pt x="1" y="831"/>
                  <a:pt x="1" y="83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6" name="Google Shape;3656;p26"/>
          <p:cNvGrpSpPr/>
          <p:nvPr/>
        </p:nvGrpSpPr>
        <p:grpSpPr>
          <a:xfrm>
            <a:off x="8410566" y="4559634"/>
            <a:ext cx="238570" cy="269235"/>
            <a:chOff x="8410566" y="4559634"/>
            <a:chExt cx="238570" cy="269235"/>
          </a:xfrm>
        </p:grpSpPr>
        <p:sp>
          <p:nvSpPr>
            <p:cNvPr id="3657" name="Google Shape;3657;p26"/>
            <p:cNvSpPr/>
            <p:nvPr/>
          </p:nvSpPr>
          <p:spPr>
            <a:xfrm rot="10504998">
              <a:off x="8583803" y="4628039"/>
              <a:ext cx="59230" cy="59215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1"/>
                    <a:pt x="0" y="1305"/>
                    <a:pt x="238" y="2729"/>
                  </a:cubicBezTo>
                  <a:cubicBezTo>
                    <a:pt x="356" y="4152"/>
                    <a:pt x="2135" y="5220"/>
                    <a:pt x="3440" y="4627"/>
                  </a:cubicBezTo>
                  <a:cubicBezTo>
                    <a:pt x="4745" y="4034"/>
                    <a:pt x="5220" y="2017"/>
                    <a:pt x="4271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6"/>
            <p:cNvSpPr/>
            <p:nvPr/>
          </p:nvSpPr>
          <p:spPr>
            <a:xfrm rot="10504998">
              <a:off x="8415173" y="4711073"/>
              <a:ext cx="115760" cy="113041"/>
            </a:xfrm>
            <a:custGeom>
              <a:avLst/>
              <a:gdLst/>
              <a:ahLst/>
              <a:cxnLst/>
              <a:rect l="l" t="t" r="r" b="b"/>
              <a:pathLst>
                <a:path w="10202" h="9965" extrusionOk="0">
                  <a:moveTo>
                    <a:pt x="475" y="4627"/>
                  </a:moveTo>
                  <a:cubicBezTo>
                    <a:pt x="238" y="5101"/>
                    <a:pt x="1" y="5575"/>
                    <a:pt x="1" y="6169"/>
                  </a:cubicBezTo>
                  <a:cubicBezTo>
                    <a:pt x="1" y="6999"/>
                    <a:pt x="475" y="7711"/>
                    <a:pt x="950" y="8304"/>
                  </a:cubicBezTo>
                  <a:cubicBezTo>
                    <a:pt x="1424" y="9015"/>
                    <a:pt x="2017" y="9727"/>
                    <a:pt x="2847" y="9846"/>
                  </a:cubicBezTo>
                  <a:cubicBezTo>
                    <a:pt x="3559" y="9964"/>
                    <a:pt x="4152" y="9727"/>
                    <a:pt x="4745" y="9371"/>
                  </a:cubicBezTo>
                  <a:cubicBezTo>
                    <a:pt x="5576" y="9015"/>
                    <a:pt x="6525" y="8541"/>
                    <a:pt x="7474" y="8185"/>
                  </a:cubicBezTo>
                  <a:cubicBezTo>
                    <a:pt x="8185" y="7829"/>
                    <a:pt x="8897" y="7473"/>
                    <a:pt x="9371" y="6880"/>
                  </a:cubicBezTo>
                  <a:cubicBezTo>
                    <a:pt x="10202" y="5813"/>
                    <a:pt x="9964" y="4152"/>
                    <a:pt x="9134" y="3085"/>
                  </a:cubicBezTo>
                  <a:cubicBezTo>
                    <a:pt x="6525" y="0"/>
                    <a:pt x="2254" y="1661"/>
                    <a:pt x="475" y="4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6"/>
            <p:cNvSpPr/>
            <p:nvPr/>
          </p:nvSpPr>
          <p:spPr>
            <a:xfrm rot="10504998">
              <a:off x="8432161" y="4779458"/>
              <a:ext cx="57880" cy="28269"/>
            </a:xfrm>
            <a:custGeom>
              <a:avLst/>
              <a:gdLst/>
              <a:ahLst/>
              <a:cxnLst/>
              <a:rect l="l" t="t" r="r" b="b"/>
              <a:pathLst>
                <a:path w="5101" h="2492" extrusionOk="0">
                  <a:moveTo>
                    <a:pt x="0" y="712"/>
                  </a:moveTo>
                  <a:cubicBezTo>
                    <a:pt x="0" y="712"/>
                    <a:pt x="1542" y="0"/>
                    <a:pt x="3084" y="475"/>
                  </a:cubicBezTo>
                  <a:cubicBezTo>
                    <a:pt x="4508" y="1068"/>
                    <a:pt x="5101" y="2491"/>
                    <a:pt x="5101" y="2491"/>
                  </a:cubicBezTo>
                  <a:cubicBezTo>
                    <a:pt x="5101" y="2491"/>
                    <a:pt x="3678" y="0"/>
                    <a:pt x="0" y="7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6"/>
            <p:cNvSpPr/>
            <p:nvPr/>
          </p:nvSpPr>
          <p:spPr>
            <a:xfrm rot="10504998">
              <a:off x="8421863" y="4762297"/>
              <a:ext cx="5390" cy="13465"/>
            </a:xfrm>
            <a:custGeom>
              <a:avLst/>
              <a:gdLst/>
              <a:ahLst/>
              <a:cxnLst/>
              <a:rect l="l" t="t" r="r" b="b"/>
              <a:pathLst>
                <a:path w="475" h="1187" extrusionOk="0">
                  <a:moveTo>
                    <a:pt x="119" y="1"/>
                  </a:moveTo>
                  <a:cubicBezTo>
                    <a:pt x="119" y="1"/>
                    <a:pt x="475" y="949"/>
                    <a:pt x="0" y="1187"/>
                  </a:cubicBezTo>
                  <a:cubicBezTo>
                    <a:pt x="0" y="1187"/>
                    <a:pt x="237" y="594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6"/>
            <p:cNvSpPr/>
            <p:nvPr/>
          </p:nvSpPr>
          <p:spPr>
            <a:xfrm rot="10504998">
              <a:off x="8598779" y="4667508"/>
              <a:ext cx="20197" cy="16154"/>
            </a:xfrm>
            <a:custGeom>
              <a:avLst/>
              <a:gdLst/>
              <a:ahLst/>
              <a:cxnLst/>
              <a:rect l="l" t="t" r="r" b="b"/>
              <a:pathLst>
                <a:path w="1780" h="1424" extrusionOk="0">
                  <a:moveTo>
                    <a:pt x="0" y="475"/>
                  </a:moveTo>
                  <a:cubicBezTo>
                    <a:pt x="0" y="475"/>
                    <a:pt x="1542" y="0"/>
                    <a:pt x="1779" y="1424"/>
                  </a:cubicBezTo>
                  <a:cubicBezTo>
                    <a:pt x="1779" y="1424"/>
                    <a:pt x="1186" y="831"/>
                    <a:pt x="0" y="4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6"/>
            <p:cNvSpPr/>
            <p:nvPr/>
          </p:nvSpPr>
          <p:spPr>
            <a:xfrm rot="10504998">
              <a:off x="8611068" y="4561116"/>
              <a:ext cx="36355" cy="41734"/>
            </a:xfrm>
            <a:custGeom>
              <a:avLst/>
              <a:gdLst/>
              <a:ahLst/>
              <a:cxnLst/>
              <a:rect l="l" t="t" r="r" b="b"/>
              <a:pathLst>
                <a:path w="3204" h="3679" extrusionOk="0">
                  <a:moveTo>
                    <a:pt x="238" y="1899"/>
                  </a:moveTo>
                  <a:cubicBezTo>
                    <a:pt x="119" y="831"/>
                    <a:pt x="1306" y="1"/>
                    <a:pt x="2136" y="475"/>
                  </a:cubicBezTo>
                  <a:cubicBezTo>
                    <a:pt x="3085" y="950"/>
                    <a:pt x="3203" y="2255"/>
                    <a:pt x="2492" y="2966"/>
                  </a:cubicBezTo>
                  <a:cubicBezTo>
                    <a:pt x="1780" y="3678"/>
                    <a:pt x="475" y="3441"/>
                    <a:pt x="1" y="27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6"/>
            <p:cNvSpPr/>
            <p:nvPr/>
          </p:nvSpPr>
          <p:spPr>
            <a:xfrm rot="10504998">
              <a:off x="8613128" y="4581735"/>
              <a:ext cx="22886" cy="17504"/>
            </a:xfrm>
            <a:custGeom>
              <a:avLst/>
              <a:gdLst/>
              <a:ahLst/>
              <a:cxnLst/>
              <a:rect l="l" t="t" r="r" b="b"/>
              <a:pathLst>
                <a:path w="2017" h="1543" extrusionOk="0">
                  <a:moveTo>
                    <a:pt x="0" y="594"/>
                  </a:moveTo>
                  <a:cubicBezTo>
                    <a:pt x="0" y="594"/>
                    <a:pt x="475" y="1"/>
                    <a:pt x="1186" y="357"/>
                  </a:cubicBezTo>
                  <a:cubicBezTo>
                    <a:pt x="2017" y="713"/>
                    <a:pt x="1661" y="1543"/>
                    <a:pt x="1661" y="1543"/>
                  </a:cubicBezTo>
                  <a:cubicBezTo>
                    <a:pt x="1661" y="1543"/>
                    <a:pt x="1424" y="950"/>
                    <a:pt x="949" y="594"/>
                  </a:cubicBezTo>
                  <a:cubicBezTo>
                    <a:pt x="475" y="238"/>
                    <a:pt x="0" y="594"/>
                    <a:pt x="0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3D4DB206-FB9F-4F5B-9CB4-19B715E1BB7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310800"/>
            <a:ext cx="77178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tim"/>
              <a:buNone/>
              <a:defRPr sz="4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tim"/>
              <a:buNone/>
              <a:defRPr sz="36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87700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7" r:id="rId5"/>
    <p:sldLayoutId id="2147483658" r:id="rId6"/>
    <p:sldLayoutId id="2147483660" r:id="rId7"/>
    <p:sldLayoutId id="2147483671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C68FE343-9E09-4B77-B1F5-CB3CC78DA4F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0F20C14-6CDC-45F6-BD40-659DF5E216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26507" y="-73241"/>
            <a:ext cx="9270507" cy="52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6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6F96DE80-3E48-4D6F-B2ED-C4A64FC29C9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5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slide" Target="slide19.xml"/><Relationship Id="rId18" Type="http://schemas.openxmlformats.org/officeDocument/2006/relationships/image" Target="../media/image23.png"/><Relationship Id="rId3" Type="http://schemas.openxmlformats.org/officeDocument/2006/relationships/image" Target="../media/image11.png"/><Relationship Id="rId21" Type="http://schemas.openxmlformats.org/officeDocument/2006/relationships/slide" Target="slide15.xml"/><Relationship Id="rId7" Type="http://schemas.openxmlformats.org/officeDocument/2006/relationships/image" Target="../media/image14.emf"/><Relationship Id="rId12" Type="http://schemas.openxmlformats.org/officeDocument/2006/relationships/image" Target="../media/image20.png"/><Relationship Id="rId17" Type="http://schemas.openxmlformats.org/officeDocument/2006/relationships/slide" Target="slide17.xml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emf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openxmlformats.org/officeDocument/2006/relationships/slide" Target="slide13.xml"/><Relationship Id="rId15" Type="http://schemas.openxmlformats.org/officeDocument/2006/relationships/slide" Target="slide18.xml"/><Relationship Id="rId23" Type="http://schemas.openxmlformats.org/officeDocument/2006/relationships/slide" Target="slide14.xml"/><Relationship Id="rId10" Type="http://schemas.openxmlformats.org/officeDocument/2006/relationships/image" Target="../media/image18.png"/><Relationship Id="rId19" Type="http://schemas.openxmlformats.org/officeDocument/2006/relationships/slide" Target="slide16.xml"/><Relationship Id="rId4" Type="http://schemas.openxmlformats.org/officeDocument/2006/relationships/slide" Target="slide20.xml"/><Relationship Id="rId9" Type="http://schemas.openxmlformats.org/officeDocument/2006/relationships/image" Target="../media/image17.emf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slide" Target="slide12.xml"/><Relationship Id="rId4" Type="http://schemas.openxmlformats.org/officeDocument/2006/relationships/notesSlide" Target="../notesSlides/notesSlide12.xml"/><Relationship Id="rId9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slide" Target="slide12.xml"/><Relationship Id="rId4" Type="http://schemas.openxmlformats.org/officeDocument/2006/relationships/notesSlide" Target="../notesSlides/notesSlide16.xml"/><Relationship Id="rId9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40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0.svg"/><Relationship Id="rId3" Type="http://schemas.openxmlformats.org/officeDocument/2006/relationships/image" Target="../media/image42.svg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11.svg"/><Relationship Id="rId10" Type="http://schemas.openxmlformats.org/officeDocument/2006/relationships/image" Target="../media/image46.svg"/><Relationship Id="rId4" Type="http://schemas.openxmlformats.org/officeDocument/2006/relationships/image" Target="../media/image10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6.xml"/><Relationship Id="rId18" Type="http://schemas.openxmlformats.org/officeDocument/2006/relationships/image" Target="../media/image51.png"/><Relationship Id="rId3" Type="http://schemas.openxmlformats.org/officeDocument/2006/relationships/image" Target="../media/image43.jpg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9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1.xml"/><Relationship Id="rId11" Type="http://schemas.openxmlformats.org/officeDocument/2006/relationships/slide" Target="slide25.xml"/><Relationship Id="rId5" Type="http://schemas.openxmlformats.org/officeDocument/2006/relationships/image" Target="../media/image45.png"/><Relationship Id="rId15" Type="http://schemas.openxmlformats.org/officeDocument/2006/relationships/slide" Target="slide27.xml"/><Relationship Id="rId10" Type="http://schemas.microsoft.com/office/2007/relationships/hdphoto" Target="../media/hdphoto2.wdp"/><Relationship Id="rId19" Type="http://schemas.openxmlformats.org/officeDocument/2006/relationships/slide" Target="slide33.xml"/><Relationship Id="rId4" Type="http://schemas.openxmlformats.org/officeDocument/2006/relationships/image" Target="../media/image44.png"/><Relationship Id="rId9" Type="http://schemas.openxmlformats.org/officeDocument/2006/relationships/image" Target="../media/image47.jpeg"/><Relationship Id="rId14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2.wav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4.xml"/><Relationship Id="rId5" Type="http://schemas.openxmlformats.org/officeDocument/2006/relationships/image" Target="../media/image43.jp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jpg"/><Relationship Id="rId12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slide" Target="slide24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slide" Target="slide24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slide" Target="slide24.xml"/><Relationship Id="rId4" Type="http://schemas.openxmlformats.org/officeDocument/2006/relationships/image" Target="../media/image43.jp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jpg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62.jpg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slide" Target="slide24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4" name="Google Shape;3674;p30"/>
          <p:cNvSpPr txBox="1">
            <a:spLocks noGrp="1"/>
          </p:cNvSpPr>
          <p:nvPr>
            <p:ph type="ctrTitle"/>
          </p:nvPr>
        </p:nvSpPr>
        <p:spPr>
          <a:xfrm>
            <a:off x="1660641" y="615600"/>
            <a:ext cx="58227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Unit 15:</a:t>
            </a:r>
            <a:r>
              <a:rPr lang="en"/>
              <a:t> </a:t>
            </a:r>
            <a:br>
              <a:rPr lang="en"/>
            </a:br>
            <a:r>
              <a:rPr lang="en">
                <a:solidFill>
                  <a:schemeClr val="accent1">
                    <a:lumMod val="75000"/>
                  </a:schemeClr>
                </a:solidFill>
              </a:rPr>
              <a:t>AT THE DINING TABLE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75" name="Google Shape;3675;p30"/>
          <p:cNvSpPr txBox="1">
            <a:spLocks noGrp="1"/>
          </p:cNvSpPr>
          <p:nvPr>
            <p:ph type="subTitle" idx="1"/>
          </p:nvPr>
        </p:nvSpPr>
        <p:spPr>
          <a:xfrm>
            <a:off x="1660641" y="1944992"/>
            <a:ext cx="5822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LESSON 1.1</a:t>
            </a:r>
            <a:endParaRPr b="1"/>
          </a:p>
        </p:txBody>
      </p:sp>
      <p:grpSp>
        <p:nvGrpSpPr>
          <p:cNvPr id="3676" name="Google Shape;3676;p30"/>
          <p:cNvGrpSpPr/>
          <p:nvPr/>
        </p:nvGrpSpPr>
        <p:grpSpPr>
          <a:xfrm>
            <a:off x="-1594244" y="1288499"/>
            <a:ext cx="6155048" cy="4614098"/>
            <a:chOff x="-1594244" y="1288499"/>
            <a:chExt cx="6155048" cy="4614098"/>
          </a:xfrm>
        </p:grpSpPr>
        <p:sp>
          <p:nvSpPr>
            <p:cNvPr id="3677" name="Google Shape;3677;p30"/>
            <p:cNvSpPr/>
            <p:nvPr/>
          </p:nvSpPr>
          <p:spPr>
            <a:xfrm>
              <a:off x="-1594244" y="4385756"/>
              <a:ext cx="6155048" cy="224614"/>
            </a:xfrm>
            <a:custGeom>
              <a:avLst/>
              <a:gdLst/>
              <a:ahLst/>
              <a:cxnLst/>
              <a:rect l="l" t="t" r="r" b="b"/>
              <a:pathLst>
                <a:path w="223881" h="8170" extrusionOk="0">
                  <a:moveTo>
                    <a:pt x="0" y="1"/>
                  </a:moveTo>
                  <a:lnTo>
                    <a:pt x="223880" y="1"/>
                  </a:lnTo>
                  <a:lnTo>
                    <a:pt x="223880" y="8169"/>
                  </a:lnTo>
                  <a:lnTo>
                    <a:pt x="0" y="8169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0"/>
            <p:cNvSpPr/>
            <p:nvPr/>
          </p:nvSpPr>
          <p:spPr>
            <a:xfrm>
              <a:off x="-1594244" y="4235017"/>
              <a:ext cx="6155048" cy="162426"/>
            </a:xfrm>
            <a:custGeom>
              <a:avLst/>
              <a:gdLst/>
              <a:ahLst/>
              <a:cxnLst/>
              <a:rect l="l" t="t" r="r" b="b"/>
              <a:pathLst>
                <a:path w="223881" h="5908" extrusionOk="0">
                  <a:moveTo>
                    <a:pt x="0" y="1"/>
                  </a:moveTo>
                  <a:lnTo>
                    <a:pt x="223880" y="1"/>
                  </a:lnTo>
                  <a:lnTo>
                    <a:pt x="223880" y="5908"/>
                  </a:lnTo>
                  <a:lnTo>
                    <a:pt x="0" y="59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0"/>
            <p:cNvSpPr/>
            <p:nvPr/>
          </p:nvSpPr>
          <p:spPr>
            <a:xfrm>
              <a:off x="-1594244" y="4564482"/>
              <a:ext cx="6155048" cy="1338115"/>
            </a:xfrm>
            <a:custGeom>
              <a:avLst/>
              <a:gdLst/>
              <a:ahLst/>
              <a:cxnLst/>
              <a:rect l="l" t="t" r="r" b="b"/>
              <a:pathLst>
                <a:path w="223881" h="48672" extrusionOk="0">
                  <a:moveTo>
                    <a:pt x="0" y="1"/>
                  </a:moveTo>
                  <a:lnTo>
                    <a:pt x="1979" y="48671"/>
                  </a:lnTo>
                  <a:lnTo>
                    <a:pt x="222128" y="48671"/>
                  </a:lnTo>
                  <a:lnTo>
                    <a:pt x="223880" y="16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0"/>
            <p:cNvSpPr/>
            <p:nvPr/>
          </p:nvSpPr>
          <p:spPr>
            <a:xfrm>
              <a:off x="1655319" y="4235017"/>
              <a:ext cx="1943445" cy="356688"/>
            </a:xfrm>
            <a:custGeom>
              <a:avLst/>
              <a:gdLst/>
              <a:ahLst/>
              <a:cxnLst/>
              <a:rect l="l" t="t" r="r" b="b"/>
              <a:pathLst>
                <a:path w="70690" h="12974" extrusionOk="0">
                  <a:moveTo>
                    <a:pt x="1" y="12861"/>
                  </a:moveTo>
                  <a:lnTo>
                    <a:pt x="7887" y="5738"/>
                  </a:lnTo>
                  <a:lnTo>
                    <a:pt x="68400" y="1"/>
                  </a:lnTo>
                  <a:lnTo>
                    <a:pt x="70689" y="29"/>
                  </a:lnTo>
                  <a:lnTo>
                    <a:pt x="18175" y="5738"/>
                  </a:lnTo>
                  <a:lnTo>
                    <a:pt x="9356" y="12974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0"/>
            <p:cNvSpPr/>
            <p:nvPr/>
          </p:nvSpPr>
          <p:spPr>
            <a:xfrm>
              <a:off x="2027534" y="4244337"/>
              <a:ext cx="1766256" cy="348165"/>
            </a:xfrm>
            <a:custGeom>
              <a:avLst/>
              <a:gdLst/>
              <a:ahLst/>
              <a:cxnLst/>
              <a:rect l="l" t="t" r="r" b="b"/>
              <a:pathLst>
                <a:path w="64245" h="12664" extrusionOk="0">
                  <a:moveTo>
                    <a:pt x="0" y="12635"/>
                  </a:moveTo>
                  <a:lnTo>
                    <a:pt x="10006" y="5569"/>
                  </a:lnTo>
                  <a:lnTo>
                    <a:pt x="63001" y="1"/>
                  </a:lnTo>
                  <a:lnTo>
                    <a:pt x="64245" y="255"/>
                  </a:lnTo>
                  <a:lnTo>
                    <a:pt x="14952" y="5428"/>
                  </a:lnTo>
                  <a:lnTo>
                    <a:pt x="5060" y="12663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0"/>
            <p:cNvSpPr/>
            <p:nvPr/>
          </p:nvSpPr>
          <p:spPr>
            <a:xfrm>
              <a:off x="2166617" y="4251347"/>
              <a:ext cx="1665248" cy="341154"/>
            </a:xfrm>
            <a:custGeom>
              <a:avLst/>
              <a:gdLst/>
              <a:ahLst/>
              <a:cxnLst/>
              <a:rect l="l" t="t" r="r" b="b"/>
              <a:pathLst>
                <a:path w="60571" h="12409" extrusionOk="0">
                  <a:moveTo>
                    <a:pt x="1527" y="12408"/>
                  </a:moveTo>
                  <a:lnTo>
                    <a:pt x="11956" y="5314"/>
                  </a:lnTo>
                  <a:lnTo>
                    <a:pt x="60571" y="339"/>
                  </a:lnTo>
                  <a:lnTo>
                    <a:pt x="59186" y="0"/>
                  </a:lnTo>
                  <a:lnTo>
                    <a:pt x="9893" y="5173"/>
                  </a:lnTo>
                  <a:lnTo>
                    <a:pt x="1" y="12408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0"/>
            <p:cNvSpPr/>
            <p:nvPr/>
          </p:nvSpPr>
          <p:spPr>
            <a:xfrm>
              <a:off x="448582" y="4264543"/>
              <a:ext cx="1752289" cy="94822"/>
            </a:xfrm>
            <a:custGeom>
              <a:avLst/>
              <a:gdLst/>
              <a:ahLst/>
              <a:cxnLst/>
              <a:rect l="l" t="t" r="r" b="b"/>
              <a:pathLst>
                <a:path w="63737" h="3449" extrusionOk="0">
                  <a:moveTo>
                    <a:pt x="1" y="1"/>
                  </a:moveTo>
                  <a:lnTo>
                    <a:pt x="19983" y="3449"/>
                  </a:lnTo>
                  <a:lnTo>
                    <a:pt x="63736" y="3223"/>
                  </a:lnTo>
                  <a:lnTo>
                    <a:pt x="46184" y="199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0"/>
            <p:cNvSpPr/>
            <p:nvPr/>
          </p:nvSpPr>
          <p:spPr>
            <a:xfrm>
              <a:off x="448582" y="4245904"/>
              <a:ext cx="1717319" cy="100265"/>
            </a:xfrm>
            <a:custGeom>
              <a:avLst/>
              <a:gdLst/>
              <a:ahLst/>
              <a:cxnLst/>
              <a:rect l="l" t="t" r="r" b="b"/>
              <a:pathLst>
                <a:path w="62465" h="3647" extrusionOk="0">
                  <a:moveTo>
                    <a:pt x="1" y="0"/>
                  </a:moveTo>
                  <a:lnTo>
                    <a:pt x="1" y="679"/>
                  </a:lnTo>
                  <a:lnTo>
                    <a:pt x="19983" y="3562"/>
                  </a:lnTo>
                  <a:lnTo>
                    <a:pt x="62210" y="3646"/>
                  </a:lnTo>
                  <a:lnTo>
                    <a:pt x="62464" y="2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0"/>
            <p:cNvSpPr/>
            <p:nvPr/>
          </p:nvSpPr>
          <p:spPr>
            <a:xfrm>
              <a:off x="448582" y="4245904"/>
              <a:ext cx="1717319" cy="78519"/>
            </a:xfrm>
            <a:custGeom>
              <a:avLst/>
              <a:gdLst/>
              <a:ahLst/>
              <a:cxnLst/>
              <a:rect l="l" t="t" r="r" b="b"/>
              <a:pathLst>
                <a:path w="62465" h="2856" extrusionOk="0">
                  <a:moveTo>
                    <a:pt x="1" y="0"/>
                  </a:moveTo>
                  <a:lnTo>
                    <a:pt x="20068" y="2685"/>
                  </a:lnTo>
                  <a:lnTo>
                    <a:pt x="62464" y="2855"/>
                  </a:lnTo>
                  <a:lnTo>
                    <a:pt x="44941" y="1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0"/>
            <p:cNvSpPr/>
            <p:nvPr/>
          </p:nvSpPr>
          <p:spPr>
            <a:xfrm>
              <a:off x="997956" y="4319720"/>
              <a:ext cx="1167936" cy="26448"/>
            </a:xfrm>
            <a:custGeom>
              <a:avLst/>
              <a:gdLst/>
              <a:ahLst/>
              <a:cxnLst/>
              <a:rect l="l" t="t" r="r" b="b"/>
              <a:pathLst>
                <a:path w="42482" h="962" extrusionOk="0">
                  <a:moveTo>
                    <a:pt x="0" y="877"/>
                  </a:moveTo>
                  <a:lnTo>
                    <a:pt x="85" y="0"/>
                  </a:lnTo>
                  <a:lnTo>
                    <a:pt x="42481" y="170"/>
                  </a:lnTo>
                  <a:lnTo>
                    <a:pt x="42227" y="96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0"/>
            <p:cNvSpPr/>
            <p:nvPr/>
          </p:nvSpPr>
          <p:spPr>
            <a:xfrm>
              <a:off x="1886115" y="3939752"/>
              <a:ext cx="129792" cy="143786"/>
            </a:xfrm>
            <a:custGeom>
              <a:avLst/>
              <a:gdLst/>
              <a:ahLst/>
              <a:cxnLst/>
              <a:rect l="l" t="t" r="r" b="b"/>
              <a:pathLst>
                <a:path w="4721" h="5230" extrusionOk="0">
                  <a:moveTo>
                    <a:pt x="0" y="5229"/>
                  </a:moveTo>
                  <a:lnTo>
                    <a:pt x="3335" y="4692"/>
                  </a:lnTo>
                  <a:cubicBezTo>
                    <a:pt x="3335" y="4692"/>
                    <a:pt x="4720" y="3194"/>
                    <a:pt x="4127" y="537"/>
                  </a:cubicBezTo>
                  <a:lnTo>
                    <a:pt x="11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0"/>
            <p:cNvSpPr/>
            <p:nvPr/>
          </p:nvSpPr>
          <p:spPr>
            <a:xfrm>
              <a:off x="128437" y="1290066"/>
              <a:ext cx="2370816" cy="2257354"/>
            </a:xfrm>
            <a:custGeom>
              <a:avLst/>
              <a:gdLst/>
              <a:ahLst/>
              <a:cxnLst/>
              <a:rect l="l" t="t" r="r" b="b"/>
              <a:pathLst>
                <a:path w="86235" h="82108" extrusionOk="0">
                  <a:moveTo>
                    <a:pt x="3082" y="77896"/>
                  </a:moveTo>
                  <a:lnTo>
                    <a:pt x="1" y="75748"/>
                  </a:lnTo>
                  <a:cubicBezTo>
                    <a:pt x="1" y="75748"/>
                    <a:pt x="2799" y="71536"/>
                    <a:pt x="2940" y="70999"/>
                  </a:cubicBezTo>
                  <a:cubicBezTo>
                    <a:pt x="3053" y="70462"/>
                    <a:pt x="3082" y="69445"/>
                    <a:pt x="3082" y="69445"/>
                  </a:cubicBezTo>
                  <a:lnTo>
                    <a:pt x="5315" y="68314"/>
                  </a:lnTo>
                  <a:cubicBezTo>
                    <a:pt x="5315" y="68314"/>
                    <a:pt x="14698" y="55030"/>
                    <a:pt x="18768" y="52034"/>
                  </a:cubicBezTo>
                  <a:cubicBezTo>
                    <a:pt x="22867" y="49038"/>
                    <a:pt x="28604" y="46579"/>
                    <a:pt x="28604" y="46579"/>
                  </a:cubicBezTo>
                  <a:lnTo>
                    <a:pt x="28604" y="45449"/>
                  </a:lnTo>
                  <a:lnTo>
                    <a:pt x="30752" y="44799"/>
                  </a:lnTo>
                  <a:lnTo>
                    <a:pt x="31713" y="44799"/>
                  </a:lnTo>
                  <a:cubicBezTo>
                    <a:pt x="31713" y="44799"/>
                    <a:pt x="33805" y="43216"/>
                    <a:pt x="34370" y="41972"/>
                  </a:cubicBezTo>
                  <a:lnTo>
                    <a:pt x="34737" y="41774"/>
                  </a:lnTo>
                  <a:lnTo>
                    <a:pt x="34285" y="36772"/>
                  </a:lnTo>
                  <a:cubicBezTo>
                    <a:pt x="34285" y="36772"/>
                    <a:pt x="30130" y="33097"/>
                    <a:pt x="29311" y="29169"/>
                  </a:cubicBezTo>
                  <a:cubicBezTo>
                    <a:pt x="29311" y="29169"/>
                    <a:pt x="28576" y="29055"/>
                    <a:pt x="28124" y="28575"/>
                  </a:cubicBezTo>
                  <a:cubicBezTo>
                    <a:pt x="27671" y="28095"/>
                    <a:pt x="25863" y="24364"/>
                    <a:pt x="25834" y="22894"/>
                  </a:cubicBezTo>
                  <a:cubicBezTo>
                    <a:pt x="25806" y="21424"/>
                    <a:pt x="26258" y="19559"/>
                    <a:pt x="26258" y="19559"/>
                  </a:cubicBezTo>
                  <a:cubicBezTo>
                    <a:pt x="26258" y="19559"/>
                    <a:pt x="24336" y="13963"/>
                    <a:pt x="25241" y="11023"/>
                  </a:cubicBezTo>
                  <a:cubicBezTo>
                    <a:pt x="26117" y="8084"/>
                    <a:pt x="28915" y="7490"/>
                    <a:pt x="31261" y="4466"/>
                  </a:cubicBezTo>
                  <a:cubicBezTo>
                    <a:pt x="33607" y="1470"/>
                    <a:pt x="33861" y="622"/>
                    <a:pt x="34596" y="311"/>
                  </a:cubicBezTo>
                  <a:cubicBezTo>
                    <a:pt x="35303" y="0"/>
                    <a:pt x="39118" y="1950"/>
                    <a:pt x="39118" y="1950"/>
                  </a:cubicBezTo>
                  <a:cubicBezTo>
                    <a:pt x="39118" y="1950"/>
                    <a:pt x="41464" y="905"/>
                    <a:pt x="42397" y="933"/>
                  </a:cubicBezTo>
                  <a:cubicBezTo>
                    <a:pt x="43358" y="989"/>
                    <a:pt x="44715" y="3420"/>
                    <a:pt x="44715" y="3420"/>
                  </a:cubicBezTo>
                  <a:cubicBezTo>
                    <a:pt x="44715" y="3420"/>
                    <a:pt x="48870" y="28"/>
                    <a:pt x="52346" y="3420"/>
                  </a:cubicBezTo>
                  <a:cubicBezTo>
                    <a:pt x="52346" y="3420"/>
                    <a:pt x="48728" y="2092"/>
                    <a:pt x="45704" y="4353"/>
                  </a:cubicBezTo>
                  <a:cubicBezTo>
                    <a:pt x="45704" y="4353"/>
                    <a:pt x="49633" y="5144"/>
                    <a:pt x="51724" y="6840"/>
                  </a:cubicBezTo>
                  <a:cubicBezTo>
                    <a:pt x="53844" y="8508"/>
                    <a:pt x="55088" y="12069"/>
                    <a:pt x="55088" y="12069"/>
                  </a:cubicBezTo>
                  <a:lnTo>
                    <a:pt x="54409" y="12069"/>
                  </a:lnTo>
                  <a:lnTo>
                    <a:pt x="54522" y="13284"/>
                  </a:lnTo>
                  <a:lnTo>
                    <a:pt x="53448" y="19022"/>
                  </a:lnTo>
                  <a:lnTo>
                    <a:pt x="55088" y="18711"/>
                  </a:lnTo>
                  <a:cubicBezTo>
                    <a:pt x="55088" y="18711"/>
                    <a:pt x="56077" y="20350"/>
                    <a:pt x="55964" y="22244"/>
                  </a:cubicBezTo>
                  <a:cubicBezTo>
                    <a:pt x="55823" y="24109"/>
                    <a:pt x="54551" y="27049"/>
                    <a:pt x="53448" y="27868"/>
                  </a:cubicBezTo>
                  <a:cubicBezTo>
                    <a:pt x="52374" y="28660"/>
                    <a:pt x="51922" y="28801"/>
                    <a:pt x="51922" y="28801"/>
                  </a:cubicBezTo>
                  <a:lnTo>
                    <a:pt x="51442" y="28575"/>
                  </a:lnTo>
                  <a:cubicBezTo>
                    <a:pt x="51442" y="28575"/>
                    <a:pt x="50226" y="32956"/>
                    <a:pt x="48700" y="34821"/>
                  </a:cubicBezTo>
                  <a:cubicBezTo>
                    <a:pt x="48700" y="34821"/>
                    <a:pt x="49096" y="39004"/>
                    <a:pt x="49520" y="39711"/>
                  </a:cubicBezTo>
                  <a:cubicBezTo>
                    <a:pt x="49915" y="40418"/>
                    <a:pt x="53448" y="42622"/>
                    <a:pt x="53448" y="42622"/>
                  </a:cubicBezTo>
                  <a:lnTo>
                    <a:pt x="54409" y="42453"/>
                  </a:lnTo>
                  <a:lnTo>
                    <a:pt x="55964" y="43216"/>
                  </a:lnTo>
                  <a:lnTo>
                    <a:pt x="56246" y="44318"/>
                  </a:lnTo>
                  <a:cubicBezTo>
                    <a:pt x="56246" y="44318"/>
                    <a:pt x="67637" y="50169"/>
                    <a:pt x="68117" y="50423"/>
                  </a:cubicBezTo>
                  <a:cubicBezTo>
                    <a:pt x="68598" y="50706"/>
                    <a:pt x="69361" y="51780"/>
                    <a:pt x="69361" y="51780"/>
                  </a:cubicBezTo>
                  <a:cubicBezTo>
                    <a:pt x="69361" y="51780"/>
                    <a:pt x="80101" y="63764"/>
                    <a:pt x="82249" y="71593"/>
                  </a:cubicBezTo>
                  <a:cubicBezTo>
                    <a:pt x="82249" y="71593"/>
                    <a:pt x="84624" y="72299"/>
                    <a:pt x="85104" y="72695"/>
                  </a:cubicBezTo>
                  <a:cubicBezTo>
                    <a:pt x="85556" y="73063"/>
                    <a:pt x="85076" y="75917"/>
                    <a:pt x="85104" y="76567"/>
                  </a:cubicBezTo>
                  <a:cubicBezTo>
                    <a:pt x="85104" y="77217"/>
                    <a:pt x="86235" y="79789"/>
                    <a:pt x="86235" y="80553"/>
                  </a:cubicBezTo>
                  <a:cubicBezTo>
                    <a:pt x="86235" y="81316"/>
                    <a:pt x="84115" y="82107"/>
                    <a:pt x="84115" y="82107"/>
                  </a:cubicBezTo>
                  <a:lnTo>
                    <a:pt x="73148" y="77133"/>
                  </a:lnTo>
                  <a:lnTo>
                    <a:pt x="62154" y="59355"/>
                  </a:lnTo>
                  <a:lnTo>
                    <a:pt x="42651" y="62294"/>
                  </a:lnTo>
                  <a:lnTo>
                    <a:pt x="27445" y="66081"/>
                  </a:lnTo>
                  <a:lnTo>
                    <a:pt x="10685" y="74985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0"/>
            <p:cNvSpPr/>
            <p:nvPr/>
          </p:nvSpPr>
          <p:spPr>
            <a:xfrm>
              <a:off x="844880" y="1833199"/>
              <a:ext cx="89378" cy="251804"/>
            </a:xfrm>
            <a:custGeom>
              <a:avLst/>
              <a:gdLst/>
              <a:ahLst/>
              <a:cxnLst/>
              <a:rect l="l" t="t" r="r" b="b"/>
              <a:pathLst>
                <a:path w="3251" h="9159" extrusionOk="0">
                  <a:moveTo>
                    <a:pt x="1894" y="538"/>
                  </a:moveTo>
                  <a:cubicBezTo>
                    <a:pt x="1894" y="538"/>
                    <a:pt x="1244" y="1"/>
                    <a:pt x="283" y="538"/>
                  </a:cubicBezTo>
                  <a:cubicBezTo>
                    <a:pt x="283" y="538"/>
                    <a:pt x="0" y="1075"/>
                    <a:pt x="453" y="3336"/>
                  </a:cubicBezTo>
                  <a:cubicBezTo>
                    <a:pt x="933" y="5795"/>
                    <a:pt x="1922" y="7915"/>
                    <a:pt x="2318" y="8536"/>
                  </a:cubicBezTo>
                  <a:cubicBezTo>
                    <a:pt x="2714" y="9158"/>
                    <a:pt x="3251" y="8593"/>
                    <a:pt x="3251" y="8593"/>
                  </a:cubicBezTo>
                  <a:cubicBezTo>
                    <a:pt x="3251" y="8593"/>
                    <a:pt x="2120" y="4692"/>
                    <a:pt x="1894" y="538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0"/>
            <p:cNvSpPr/>
            <p:nvPr/>
          </p:nvSpPr>
          <p:spPr>
            <a:xfrm>
              <a:off x="1079552" y="2239587"/>
              <a:ext cx="410298" cy="447605"/>
            </a:xfrm>
            <a:custGeom>
              <a:avLst/>
              <a:gdLst/>
              <a:ahLst/>
              <a:cxnLst/>
              <a:rect l="l" t="t" r="r" b="b"/>
              <a:pathLst>
                <a:path w="14924" h="16281" extrusionOk="0">
                  <a:moveTo>
                    <a:pt x="14924" y="7010"/>
                  </a:moveTo>
                  <a:cubicBezTo>
                    <a:pt x="14924" y="7010"/>
                    <a:pt x="14726" y="10995"/>
                    <a:pt x="12691" y="13709"/>
                  </a:cubicBezTo>
                  <a:cubicBezTo>
                    <a:pt x="11758" y="14924"/>
                    <a:pt x="10486" y="15913"/>
                    <a:pt x="8649" y="16111"/>
                  </a:cubicBezTo>
                  <a:cubicBezTo>
                    <a:pt x="7236" y="16281"/>
                    <a:pt x="6077" y="15998"/>
                    <a:pt x="5088" y="15461"/>
                  </a:cubicBezTo>
                  <a:cubicBezTo>
                    <a:pt x="2007" y="13737"/>
                    <a:pt x="905" y="9526"/>
                    <a:pt x="905" y="9526"/>
                  </a:cubicBezTo>
                  <a:cubicBezTo>
                    <a:pt x="452" y="7575"/>
                    <a:pt x="198" y="5117"/>
                    <a:pt x="85" y="3421"/>
                  </a:cubicBezTo>
                  <a:lnTo>
                    <a:pt x="85" y="3421"/>
                  </a:lnTo>
                  <a:cubicBezTo>
                    <a:pt x="0" y="2262"/>
                    <a:pt x="0" y="1442"/>
                    <a:pt x="0" y="1442"/>
                  </a:cubicBezTo>
                  <a:lnTo>
                    <a:pt x="13708" y="1"/>
                  </a:lnTo>
                  <a:cubicBezTo>
                    <a:pt x="13793" y="792"/>
                    <a:pt x="13906" y="1612"/>
                    <a:pt x="14019" y="2403"/>
                  </a:cubicBezTo>
                  <a:lnTo>
                    <a:pt x="14019" y="2403"/>
                  </a:lnTo>
                  <a:cubicBezTo>
                    <a:pt x="14415" y="4890"/>
                    <a:pt x="14924" y="7010"/>
                    <a:pt x="14924" y="7010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0"/>
            <p:cNvSpPr/>
            <p:nvPr/>
          </p:nvSpPr>
          <p:spPr>
            <a:xfrm>
              <a:off x="1081862" y="2333610"/>
              <a:ext cx="151566" cy="331065"/>
            </a:xfrm>
            <a:custGeom>
              <a:avLst/>
              <a:gdLst/>
              <a:ahLst/>
              <a:cxnLst/>
              <a:rect l="l" t="t" r="r" b="b"/>
              <a:pathLst>
                <a:path w="5513" h="12042" extrusionOk="0">
                  <a:moveTo>
                    <a:pt x="5512" y="12041"/>
                  </a:moveTo>
                  <a:cubicBezTo>
                    <a:pt x="5512" y="12041"/>
                    <a:pt x="5315" y="12041"/>
                    <a:pt x="5004" y="12041"/>
                  </a:cubicBezTo>
                  <a:cubicBezTo>
                    <a:pt x="1923" y="10317"/>
                    <a:pt x="821" y="6106"/>
                    <a:pt x="821" y="6106"/>
                  </a:cubicBezTo>
                  <a:cubicBezTo>
                    <a:pt x="368" y="4155"/>
                    <a:pt x="114" y="1697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0"/>
            <p:cNvSpPr/>
            <p:nvPr/>
          </p:nvSpPr>
          <p:spPr>
            <a:xfrm>
              <a:off x="1428427" y="2305651"/>
              <a:ext cx="61418" cy="310830"/>
            </a:xfrm>
            <a:custGeom>
              <a:avLst/>
              <a:gdLst/>
              <a:ahLst/>
              <a:cxnLst/>
              <a:rect l="l" t="t" r="r" b="b"/>
              <a:pathLst>
                <a:path w="2234" h="11306" extrusionOk="0">
                  <a:moveTo>
                    <a:pt x="2234" y="4607"/>
                  </a:moveTo>
                  <a:cubicBezTo>
                    <a:pt x="2234" y="4607"/>
                    <a:pt x="2036" y="8592"/>
                    <a:pt x="1" y="11306"/>
                  </a:cubicBezTo>
                  <a:lnTo>
                    <a:pt x="1329" y="0"/>
                  </a:lnTo>
                  <a:lnTo>
                    <a:pt x="1329" y="0"/>
                  </a:lnTo>
                  <a:cubicBezTo>
                    <a:pt x="1725" y="2487"/>
                    <a:pt x="2234" y="4607"/>
                    <a:pt x="2234" y="4607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0"/>
            <p:cNvSpPr/>
            <p:nvPr/>
          </p:nvSpPr>
          <p:spPr>
            <a:xfrm>
              <a:off x="1542656" y="1811453"/>
              <a:ext cx="124349" cy="255680"/>
            </a:xfrm>
            <a:custGeom>
              <a:avLst/>
              <a:gdLst/>
              <a:ahLst/>
              <a:cxnLst/>
              <a:rect l="l" t="t" r="r" b="b"/>
              <a:pathLst>
                <a:path w="4523" h="9300" extrusionOk="0">
                  <a:moveTo>
                    <a:pt x="4353" y="3307"/>
                  </a:moveTo>
                  <a:cubicBezTo>
                    <a:pt x="4240" y="4494"/>
                    <a:pt x="3647" y="6614"/>
                    <a:pt x="2827" y="7745"/>
                  </a:cubicBezTo>
                  <a:cubicBezTo>
                    <a:pt x="2714" y="7914"/>
                    <a:pt x="2573" y="8055"/>
                    <a:pt x="2431" y="8197"/>
                  </a:cubicBezTo>
                  <a:cubicBezTo>
                    <a:pt x="2431" y="8225"/>
                    <a:pt x="2403" y="8225"/>
                    <a:pt x="2403" y="8225"/>
                  </a:cubicBezTo>
                  <a:cubicBezTo>
                    <a:pt x="1640" y="8988"/>
                    <a:pt x="707" y="9271"/>
                    <a:pt x="425" y="9271"/>
                  </a:cubicBezTo>
                  <a:cubicBezTo>
                    <a:pt x="198" y="9299"/>
                    <a:pt x="114" y="8988"/>
                    <a:pt x="57" y="8762"/>
                  </a:cubicBezTo>
                  <a:cubicBezTo>
                    <a:pt x="29" y="8621"/>
                    <a:pt x="1" y="8508"/>
                    <a:pt x="1" y="8508"/>
                  </a:cubicBezTo>
                  <a:cubicBezTo>
                    <a:pt x="1" y="8508"/>
                    <a:pt x="820" y="5003"/>
                    <a:pt x="849" y="1244"/>
                  </a:cubicBezTo>
                  <a:cubicBezTo>
                    <a:pt x="849" y="1244"/>
                    <a:pt x="2149" y="113"/>
                    <a:pt x="3477" y="0"/>
                  </a:cubicBezTo>
                  <a:cubicBezTo>
                    <a:pt x="3477" y="0"/>
                    <a:pt x="4523" y="1216"/>
                    <a:pt x="4353" y="3307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0"/>
            <p:cNvSpPr/>
            <p:nvPr/>
          </p:nvSpPr>
          <p:spPr>
            <a:xfrm>
              <a:off x="888400" y="1399622"/>
              <a:ext cx="690804" cy="936367"/>
            </a:xfrm>
            <a:custGeom>
              <a:avLst/>
              <a:gdLst/>
              <a:ahLst/>
              <a:cxnLst/>
              <a:rect l="l" t="t" r="r" b="b"/>
              <a:pathLst>
                <a:path w="25127" h="34059" extrusionOk="0">
                  <a:moveTo>
                    <a:pt x="24505" y="21114"/>
                  </a:moveTo>
                  <a:cubicBezTo>
                    <a:pt x="24307" y="21961"/>
                    <a:pt x="24053" y="23035"/>
                    <a:pt x="23742" y="24166"/>
                  </a:cubicBezTo>
                  <a:cubicBezTo>
                    <a:pt x="23035" y="26682"/>
                    <a:pt x="22018" y="29423"/>
                    <a:pt x="20661" y="30554"/>
                  </a:cubicBezTo>
                  <a:cubicBezTo>
                    <a:pt x="18315" y="32504"/>
                    <a:pt x="15800" y="34058"/>
                    <a:pt x="12889" y="33974"/>
                  </a:cubicBezTo>
                  <a:cubicBezTo>
                    <a:pt x="9949" y="33889"/>
                    <a:pt x="8960" y="32984"/>
                    <a:pt x="7490" y="32306"/>
                  </a:cubicBezTo>
                  <a:cubicBezTo>
                    <a:pt x="6020" y="31628"/>
                    <a:pt x="3618" y="29649"/>
                    <a:pt x="1809" y="24816"/>
                  </a:cubicBezTo>
                  <a:lnTo>
                    <a:pt x="1809" y="24816"/>
                  </a:lnTo>
                  <a:cubicBezTo>
                    <a:pt x="0" y="19983"/>
                    <a:pt x="170" y="15687"/>
                    <a:pt x="565" y="13171"/>
                  </a:cubicBezTo>
                  <a:cubicBezTo>
                    <a:pt x="933" y="10656"/>
                    <a:pt x="3081" y="5597"/>
                    <a:pt x="3081" y="5597"/>
                  </a:cubicBezTo>
                  <a:cubicBezTo>
                    <a:pt x="4607" y="3477"/>
                    <a:pt x="8451" y="0"/>
                    <a:pt x="14189" y="537"/>
                  </a:cubicBezTo>
                  <a:cubicBezTo>
                    <a:pt x="19898" y="1103"/>
                    <a:pt x="23375" y="8734"/>
                    <a:pt x="24081" y="11193"/>
                  </a:cubicBezTo>
                  <a:cubicBezTo>
                    <a:pt x="24562" y="12860"/>
                    <a:pt x="25127" y="18259"/>
                    <a:pt x="24505" y="21114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0"/>
            <p:cNvSpPr/>
            <p:nvPr/>
          </p:nvSpPr>
          <p:spPr>
            <a:xfrm>
              <a:off x="914023" y="1392611"/>
              <a:ext cx="646541" cy="428965"/>
            </a:xfrm>
            <a:custGeom>
              <a:avLst/>
              <a:gdLst/>
              <a:ahLst/>
              <a:cxnLst/>
              <a:rect l="l" t="t" r="r" b="b"/>
              <a:pathLst>
                <a:path w="23517" h="15603" extrusionOk="0">
                  <a:moveTo>
                    <a:pt x="171" y="11928"/>
                  </a:moveTo>
                  <a:cubicBezTo>
                    <a:pt x="171" y="11928"/>
                    <a:pt x="2686" y="9498"/>
                    <a:pt x="5739" y="7434"/>
                  </a:cubicBezTo>
                  <a:cubicBezTo>
                    <a:pt x="8791" y="5399"/>
                    <a:pt x="13087" y="2884"/>
                    <a:pt x="15518" y="2940"/>
                  </a:cubicBezTo>
                  <a:cubicBezTo>
                    <a:pt x="17920" y="2969"/>
                    <a:pt x="21397" y="8819"/>
                    <a:pt x="21397" y="8819"/>
                  </a:cubicBezTo>
                  <a:lnTo>
                    <a:pt x="23517" y="15603"/>
                  </a:lnTo>
                  <a:cubicBezTo>
                    <a:pt x="23517" y="15603"/>
                    <a:pt x="22386" y="5145"/>
                    <a:pt x="18966" y="3053"/>
                  </a:cubicBezTo>
                  <a:cubicBezTo>
                    <a:pt x="15546" y="962"/>
                    <a:pt x="14840" y="1"/>
                    <a:pt x="12381" y="57"/>
                  </a:cubicBezTo>
                  <a:cubicBezTo>
                    <a:pt x="9893" y="86"/>
                    <a:pt x="2940" y="3760"/>
                    <a:pt x="1471" y="5654"/>
                  </a:cubicBezTo>
                  <a:cubicBezTo>
                    <a:pt x="1" y="7519"/>
                    <a:pt x="171" y="11928"/>
                    <a:pt x="171" y="1192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0"/>
            <p:cNvSpPr/>
            <p:nvPr/>
          </p:nvSpPr>
          <p:spPr>
            <a:xfrm>
              <a:off x="157193" y="2387220"/>
              <a:ext cx="2331172" cy="1686225"/>
            </a:xfrm>
            <a:custGeom>
              <a:avLst/>
              <a:gdLst/>
              <a:ahLst/>
              <a:cxnLst/>
              <a:rect l="l" t="t" r="r" b="b"/>
              <a:pathLst>
                <a:path w="84793" h="61334" extrusionOk="0">
                  <a:moveTo>
                    <a:pt x="84765" y="40927"/>
                  </a:moveTo>
                  <a:lnTo>
                    <a:pt x="84765" y="40927"/>
                  </a:lnTo>
                  <a:cubicBezTo>
                    <a:pt x="84736" y="40984"/>
                    <a:pt x="84736" y="41040"/>
                    <a:pt x="84736" y="41068"/>
                  </a:cubicBezTo>
                  <a:cubicBezTo>
                    <a:pt x="84567" y="41860"/>
                    <a:pt x="82447" y="42397"/>
                    <a:pt x="82306" y="42425"/>
                  </a:cubicBezTo>
                  <a:lnTo>
                    <a:pt x="83691" y="41182"/>
                  </a:lnTo>
                  <a:cubicBezTo>
                    <a:pt x="83691" y="41182"/>
                    <a:pt x="80356" y="37564"/>
                    <a:pt x="77303" y="37366"/>
                  </a:cubicBezTo>
                  <a:cubicBezTo>
                    <a:pt x="74250" y="37196"/>
                    <a:pt x="69191" y="39881"/>
                    <a:pt x="69191" y="39881"/>
                  </a:cubicBezTo>
                  <a:lnTo>
                    <a:pt x="68626" y="40899"/>
                  </a:lnTo>
                  <a:cubicBezTo>
                    <a:pt x="68626" y="40899"/>
                    <a:pt x="68598" y="40277"/>
                    <a:pt x="68456" y="39712"/>
                  </a:cubicBezTo>
                  <a:lnTo>
                    <a:pt x="68456" y="39712"/>
                  </a:lnTo>
                  <a:cubicBezTo>
                    <a:pt x="68372" y="39373"/>
                    <a:pt x="68258" y="39062"/>
                    <a:pt x="68032" y="38920"/>
                  </a:cubicBezTo>
                  <a:cubicBezTo>
                    <a:pt x="67467" y="38496"/>
                    <a:pt x="66308" y="37790"/>
                    <a:pt x="66421" y="37535"/>
                  </a:cubicBezTo>
                  <a:cubicBezTo>
                    <a:pt x="66563" y="37281"/>
                    <a:pt x="66987" y="36235"/>
                    <a:pt x="66987" y="36235"/>
                  </a:cubicBezTo>
                  <a:cubicBezTo>
                    <a:pt x="66987" y="36235"/>
                    <a:pt x="66167" y="36122"/>
                    <a:pt x="65969" y="35953"/>
                  </a:cubicBezTo>
                  <a:cubicBezTo>
                    <a:pt x="65771" y="35783"/>
                    <a:pt x="65997" y="34766"/>
                    <a:pt x="65800" y="34116"/>
                  </a:cubicBezTo>
                  <a:cubicBezTo>
                    <a:pt x="65602" y="33437"/>
                    <a:pt x="62917" y="32137"/>
                    <a:pt x="62917" y="32137"/>
                  </a:cubicBezTo>
                  <a:cubicBezTo>
                    <a:pt x="62917" y="32137"/>
                    <a:pt x="62267" y="33409"/>
                    <a:pt x="61221" y="35472"/>
                  </a:cubicBezTo>
                  <a:cubicBezTo>
                    <a:pt x="61221" y="35472"/>
                    <a:pt x="61221" y="35472"/>
                    <a:pt x="61221" y="35472"/>
                  </a:cubicBezTo>
                  <a:cubicBezTo>
                    <a:pt x="61192" y="35500"/>
                    <a:pt x="61192" y="35500"/>
                    <a:pt x="61192" y="35529"/>
                  </a:cubicBezTo>
                  <a:cubicBezTo>
                    <a:pt x="61192" y="35529"/>
                    <a:pt x="61192" y="35529"/>
                    <a:pt x="61192" y="35529"/>
                  </a:cubicBezTo>
                  <a:cubicBezTo>
                    <a:pt x="61164" y="35585"/>
                    <a:pt x="61136" y="35614"/>
                    <a:pt x="61108" y="35670"/>
                  </a:cubicBezTo>
                  <a:cubicBezTo>
                    <a:pt x="60401" y="37112"/>
                    <a:pt x="59101" y="40475"/>
                    <a:pt x="58366" y="42623"/>
                  </a:cubicBezTo>
                  <a:cubicBezTo>
                    <a:pt x="55907" y="49887"/>
                    <a:pt x="53335" y="56388"/>
                    <a:pt x="53335" y="56388"/>
                  </a:cubicBezTo>
                  <a:cubicBezTo>
                    <a:pt x="53335" y="56388"/>
                    <a:pt x="41916" y="61334"/>
                    <a:pt x="31628" y="58847"/>
                  </a:cubicBezTo>
                  <a:cubicBezTo>
                    <a:pt x="31628" y="58847"/>
                    <a:pt x="24958" y="42736"/>
                    <a:pt x="24280" y="34342"/>
                  </a:cubicBezTo>
                  <a:lnTo>
                    <a:pt x="22895" y="31317"/>
                  </a:lnTo>
                  <a:lnTo>
                    <a:pt x="19249" y="34087"/>
                  </a:lnTo>
                  <a:cubicBezTo>
                    <a:pt x="19249" y="34087"/>
                    <a:pt x="19362" y="35048"/>
                    <a:pt x="19249" y="35274"/>
                  </a:cubicBezTo>
                  <a:cubicBezTo>
                    <a:pt x="19164" y="35500"/>
                    <a:pt x="18570" y="35472"/>
                    <a:pt x="18570" y="35472"/>
                  </a:cubicBezTo>
                  <a:cubicBezTo>
                    <a:pt x="18570" y="35472"/>
                    <a:pt x="18768" y="36094"/>
                    <a:pt x="18768" y="36348"/>
                  </a:cubicBezTo>
                  <a:cubicBezTo>
                    <a:pt x="18768" y="36603"/>
                    <a:pt x="17666" y="37479"/>
                    <a:pt x="17694" y="37790"/>
                  </a:cubicBezTo>
                  <a:cubicBezTo>
                    <a:pt x="17722" y="38101"/>
                    <a:pt x="18033" y="38949"/>
                    <a:pt x="18061" y="39203"/>
                  </a:cubicBezTo>
                  <a:cubicBezTo>
                    <a:pt x="18090" y="39260"/>
                    <a:pt x="18061" y="39344"/>
                    <a:pt x="18005" y="39429"/>
                  </a:cubicBezTo>
                  <a:lnTo>
                    <a:pt x="18005" y="39429"/>
                  </a:lnTo>
                  <a:cubicBezTo>
                    <a:pt x="17864" y="39684"/>
                    <a:pt x="17553" y="39994"/>
                    <a:pt x="17553" y="39994"/>
                  </a:cubicBezTo>
                  <a:cubicBezTo>
                    <a:pt x="17553" y="39994"/>
                    <a:pt x="15942" y="35585"/>
                    <a:pt x="9978" y="34483"/>
                  </a:cubicBezTo>
                  <a:cubicBezTo>
                    <a:pt x="4042" y="33381"/>
                    <a:pt x="1442" y="36320"/>
                    <a:pt x="1442" y="36320"/>
                  </a:cubicBezTo>
                  <a:lnTo>
                    <a:pt x="1866" y="37507"/>
                  </a:lnTo>
                  <a:cubicBezTo>
                    <a:pt x="1866" y="37507"/>
                    <a:pt x="764" y="36998"/>
                    <a:pt x="1" y="35614"/>
                  </a:cubicBezTo>
                  <a:lnTo>
                    <a:pt x="1" y="35614"/>
                  </a:lnTo>
                  <a:cubicBezTo>
                    <a:pt x="29" y="35557"/>
                    <a:pt x="1499" y="33296"/>
                    <a:pt x="2064" y="32052"/>
                  </a:cubicBezTo>
                  <a:cubicBezTo>
                    <a:pt x="2629" y="30809"/>
                    <a:pt x="2234" y="29791"/>
                    <a:pt x="2431" y="29537"/>
                  </a:cubicBezTo>
                  <a:cubicBezTo>
                    <a:pt x="2629" y="29282"/>
                    <a:pt x="4410" y="28406"/>
                    <a:pt x="4410" y="28406"/>
                  </a:cubicBezTo>
                  <a:cubicBezTo>
                    <a:pt x="4410" y="28406"/>
                    <a:pt x="13370" y="15659"/>
                    <a:pt x="19079" y="11787"/>
                  </a:cubicBezTo>
                  <a:cubicBezTo>
                    <a:pt x="19079" y="11787"/>
                    <a:pt x="27106" y="7491"/>
                    <a:pt x="30045" y="5682"/>
                  </a:cubicBezTo>
                  <a:cubicBezTo>
                    <a:pt x="30724" y="5286"/>
                    <a:pt x="31261" y="4862"/>
                    <a:pt x="31713" y="4495"/>
                  </a:cubicBezTo>
                  <a:lnTo>
                    <a:pt x="31713" y="4495"/>
                  </a:lnTo>
                  <a:cubicBezTo>
                    <a:pt x="33211" y="3223"/>
                    <a:pt x="33550" y="2262"/>
                    <a:pt x="33550" y="2262"/>
                  </a:cubicBezTo>
                  <a:lnTo>
                    <a:pt x="34059" y="2064"/>
                  </a:lnTo>
                  <a:cubicBezTo>
                    <a:pt x="34059" y="2064"/>
                    <a:pt x="35698" y="10996"/>
                    <a:pt x="42142" y="10289"/>
                  </a:cubicBezTo>
                  <a:cubicBezTo>
                    <a:pt x="48615" y="9582"/>
                    <a:pt x="48474" y="1386"/>
                    <a:pt x="48474" y="1386"/>
                  </a:cubicBezTo>
                  <a:lnTo>
                    <a:pt x="48106" y="1"/>
                  </a:lnTo>
                  <a:lnTo>
                    <a:pt x="49208" y="736"/>
                  </a:lnTo>
                  <a:lnTo>
                    <a:pt x="49237" y="764"/>
                  </a:lnTo>
                  <a:cubicBezTo>
                    <a:pt x="49350" y="877"/>
                    <a:pt x="49859" y="1414"/>
                    <a:pt x="51385" y="2714"/>
                  </a:cubicBezTo>
                  <a:cubicBezTo>
                    <a:pt x="53109" y="4184"/>
                    <a:pt x="65771" y="10148"/>
                    <a:pt x="66647" y="10798"/>
                  </a:cubicBezTo>
                  <a:cubicBezTo>
                    <a:pt x="67524" y="11448"/>
                    <a:pt x="67637" y="11957"/>
                    <a:pt x="67637" y="11957"/>
                  </a:cubicBezTo>
                  <a:cubicBezTo>
                    <a:pt x="67637" y="11957"/>
                    <a:pt x="76568" y="20323"/>
                    <a:pt x="81006" y="31854"/>
                  </a:cubicBezTo>
                  <a:cubicBezTo>
                    <a:pt x="81006" y="31854"/>
                    <a:pt x="82758" y="32109"/>
                    <a:pt x="83465" y="32674"/>
                  </a:cubicBezTo>
                  <a:cubicBezTo>
                    <a:pt x="83578" y="32759"/>
                    <a:pt x="83634" y="32872"/>
                    <a:pt x="83691" y="32985"/>
                  </a:cubicBezTo>
                  <a:lnTo>
                    <a:pt x="83691" y="32985"/>
                  </a:lnTo>
                  <a:cubicBezTo>
                    <a:pt x="84058" y="33861"/>
                    <a:pt x="83634" y="35924"/>
                    <a:pt x="83945" y="36857"/>
                  </a:cubicBezTo>
                  <a:cubicBezTo>
                    <a:pt x="84115" y="37451"/>
                    <a:pt x="84369" y="38383"/>
                    <a:pt x="84567" y="39260"/>
                  </a:cubicBezTo>
                  <a:lnTo>
                    <a:pt x="84567" y="39260"/>
                  </a:lnTo>
                  <a:cubicBezTo>
                    <a:pt x="84680" y="39910"/>
                    <a:pt x="84793" y="40531"/>
                    <a:pt x="84765" y="40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0"/>
            <p:cNvSpPr/>
            <p:nvPr/>
          </p:nvSpPr>
          <p:spPr>
            <a:xfrm>
              <a:off x="796714" y="1288499"/>
              <a:ext cx="840006" cy="639531"/>
            </a:xfrm>
            <a:custGeom>
              <a:avLst/>
              <a:gdLst/>
              <a:ahLst/>
              <a:cxnLst/>
              <a:rect l="l" t="t" r="r" b="b"/>
              <a:pathLst>
                <a:path w="30554" h="23262" extrusionOk="0">
                  <a:moveTo>
                    <a:pt x="29932" y="13087"/>
                  </a:moveTo>
                  <a:cubicBezTo>
                    <a:pt x="29762" y="17044"/>
                    <a:pt x="28123" y="21509"/>
                    <a:pt x="28123" y="21509"/>
                  </a:cubicBezTo>
                  <a:cubicBezTo>
                    <a:pt x="28123" y="21509"/>
                    <a:pt x="27529" y="17129"/>
                    <a:pt x="26738" y="14754"/>
                  </a:cubicBezTo>
                  <a:cubicBezTo>
                    <a:pt x="25946" y="12352"/>
                    <a:pt x="24986" y="10147"/>
                    <a:pt x="24986" y="10147"/>
                  </a:cubicBezTo>
                  <a:lnTo>
                    <a:pt x="24986" y="11363"/>
                  </a:lnTo>
                  <a:cubicBezTo>
                    <a:pt x="23685" y="8536"/>
                    <a:pt x="21763" y="6982"/>
                    <a:pt x="20322" y="6134"/>
                  </a:cubicBezTo>
                  <a:cubicBezTo>
                    <a:pt x="20265" y="6106"/>
                    <a:pt x="20209" y="6077"/>
                    <a:pt x="20152" y="6049"/>
                  </a:cubicBezTo>
                  <a:cubicBezTo>
                    <a:pt x="19163" y="5484"/>
                    <a:pt x="18485" y="5314"/>
                    <a:pt x="18485" y="5314"/>
                  </a:cubicBezTo>
                  <a:cubicBezTo>
                    <a:pt x="15998" y="5597"/>
                    <a:pt x="9892" y="10600"/>
                    <a:pt x="9695" y="10769"/>
                  </a:cubicBezTo>
                  <a:lnTo>
                    <a:pt x="9695" y="10769"/>
                  </a:lnTo>
                  <a:lnTo>
                    <a:pt x="10147" y="9469"/>
                  </a:lnTo>
                  <a:cubicBezTo>
                    <a:pt x="9299" y="10741"/>
                    <a:pt x="7999" y="12126"/>
                    <a:pt x="7999" y="12126"/>
                  </a:cubicBezTo>
                  <a:lnTo>
                    <a:pt x="7320" y="11645"/>
                  </a:lnTo>
                  <a:lnTo>
                    <a:pt x="7151" y="12691"/>
                  </a:lnTo>
                  <a:cubicBezTo>
                    <a:pt x="6416" y="12522"/>
                    <a:pt x="5766" y="12126"/>
                    <a:pt x="5766" y="12126"/>
                  </a:cubicBezTo>
                  <a:cubicBezTo>
                    <a:pt x="5766" y="12126"/>
                    <a:pt x="4551" y="14896"/>
                    <a:pt x="3985" y="17439"/>
                  </a:cubicBezTo>
                  <a:cubicBezTo>
                    <a:pt x="3392" y="19983"/>
                    <a:pt x="3787" y="23262"/>
                    <a:pt x="3787" y="23262"/>
                  </a:cubicBezTo>
                  <a:cubicBezTo>
                    <a:pt x="3787" y="23262"/>
                    <a:pt x="3194" y="21764"/>
                    <a:pt x="2233" y="19418"/>
                  </a:cubicBezTo>
                  <a:cubicBezTo>
                    <a:pt x="1272" y="17072"/>
                    <a:pt x="0" y="11730"/>
                    <a:pt x="2233" y="10063"/>
                  </a:cubicBezTo>
                  <a:cubicBezTo>
                    <a:pt x="4438" y="8395"/>
                    <a:pt x="5907" y="6643"/>
                    <a:pt x="7094" y="5258"/>
                  </a:cubicBezTo>
                  <a:cubicBezTo>
                    <a:pt x="8281" y="3901"/>
                    <a:pt x="9610" y="1159"/>
                    <a:pt x="10910" y="1018"/>
                  </a:cubicBezTo>
                  <a:cubicBezTo>
                    <a:pt x="12238" y="848"/>
                    <a:pt x="14330" y="2036"/>
                    <a:pt x="14810" y="2007"/>
                  </a:cubicBezTo>
                  <a:cubicBezTo>
                    <a:pt x="15291" y="1951"/>
                    <a:pt x="15687" y="1612"/>
                    <a:pt x="16280" y="1696"/>
                  </a:cubicBezTo>
                  <a:cubicBezTo>
                    <a:pt x="17722" y="1923"/>
                    <a:pt x="20011" y="4523"/>
                    <a:pt x="20011" y="4523"/>
                  </a:cubicBezTo>
                  <a:cubicBezTo>
                    <a:pt x="19276" y="3081"/>
                    <a:pt x="16930" y="1640"/>
                    <a:pt x="16930" y="1640"/>
                  </a:cubicBezTo>
                  <a:cubicBezTo>
                    <a:pt x="19615" y="1301"/>
                    <a:pt x="20350" y="4523"/>
                    <a:pt x="20350" y="4523"/>
                  </a:cubicBezTo>
                  <a:cubicBezTo>
                    <a:pt x="23629" y="1"/>
                    <a:pt x="27388" y="3364"/>
                    <a:pt x="27529" y="3505"/>
                  </a:cubicBezTo>
                  <a:cubicBezTo>
                    <a:pt x="24025" y="1753"/>
                    <a:pt x="21029" y="4523"/>
                    <a:pt x="21029" y="4523"/>
                  </a:cubicBezTo>
                  <a:cubicBezTo>
                    <a:pt x="22527" y="5399"/>
                    <a:pt x="25833" y="5879"/>
                    <a:pt x="27840" y="7688"/>
                  </a:cubicBezTo>
                  <a:cubicBezTo>
                    <a:pt x="29790" y="9412"/>
                    <a:pt x="30497" y="11956"/>
                    <a:pt x="30554" y="12126"/>
                  </a:cubicBezTo>
                  <a:cubicBezTo>
                    <a:pt x="28575" y="8875"/>
                    <a:pt x="24590" y="6925"/>
                    <a:pt x="24335" y="6812"/>
                  </a:cubicBezTo>
                  <a:cubicBezTo>
                    <a:pt x="27331" y="8791"/>
                    <a:pt x="29932" y="13087"/>
                    <a:pt x="29932" y="13087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0"/>
            <p:cNvSpPr/>
            <p:nvPr/>
          </p:nvSpPr>
          <p:spPr>
            <a:xfrm>
              <a:off x="976979" y="1870506"/>
              <a:ext cx="145325" cy="61556"/>
            </a:xfrm>
            <a:custGeom>
              <a:avLst/>
              <a:gdLst/>
              <a:ahLst/>
              <a:cxnLst/>
              <a:rect l="l" t="t" r="r" b="b"/>
              <a:pathLst>
                <a:path w="5286" h="2239" extrusionOk="0">
                  <a:moveTo>
                    <a:pt x="0" y="0"/>
                  </a:moveTo>
                  <a:cubicBezTo>
                    <a:pt x="0" y="0"/>
                    <a:pt x="0" y="2148"/>
                    <a:pt x="2346" y="2233"/>
                  </a:cubicBezTo>
                  <a:cubicBezTo>
                    <a:pt x="2420" y="2237"/>
                    <a:pt x="2491" y="2238"/>
                    <a:pt x="2561" y="2238"/>
                  </a:cubicBezTo>
                  <a:cubicBezTo>
                    <a:pt x="4729" y="2238"/>
                    <a:pt x="5286" y="594"/>
                    <a:pt x="5286" y="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0"/>
            <p:cNvSpPr/>
            <p:nvPr/>
          </p:nvSpPr>
          <p:spPr>
            <a:xfrm>
              <a:off x="976210" y="1792016"/>
              <a:ext cx="149999" cy="139909"/>
            </a:xfrm>
            <a:custGeom>
              <a:avLst/>
              <a:gdLst/>
              <a:ahLst/>
              <a:cxnLst/>
              <a:rect l="l" t="t" r="r" b="b"/>
              <a:pathLst>
                <a:path w="5456" h="5089" extrusionOk="0">
                  <a:moveTo>
                    <a:pt x="5427" y="3110"/>
                  </a:moveTo>
                  <a:cubicBezTo>
                    <a:pt x="5399" y="3618"/>
                    <a:pt x="4324" y="5088"/>
                    <a:pt x="2374" y="4834"/>
                  </a:cubicBezTo>
                  <a:cubicBezTo>
                    <a:pt x="452" y="4608"/>
                    <a:pt x="57" y="3251"/>
                    <a:pt x="28" y="2629"/>
                  </a:cubicBezTo>
                  <a:cubicBezTo>
                    <a:pt x="0" y="2007"/>
                    <a:pt x="791" y="1"/>
                    <a:pt x="2798" y="1"/>
                  </a:cubicBezTo>
                  <a:cubicBezTo>
                    <a:pt x="4805" y="1"/>
                    <a:pt x="5455" y="2234"/>
                    <a:pt x="5427" y="3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0"/>
            <p:cNvSpPr/>
            <p:nvPr/>
          </p:nvSpPr>
          <p:spPr>
            <a:xfrm>
              <a:off x="978519" y="1790477"/>
              <a:ext cx="140679" cy="62958"/>
            </a:xfrm>
            <a:custGeom>
              <a:avLst/>
              <a:gdLst/>
              <a:ahLst/>
              <a:cxnLst/>
              <a:rect l="l" t="t" r="r" b="b"/>
              <a:pathLst>
                <a:path w="5117" h="2290" extrusionOk="0">
                  <a:moveTo>
                    <a:pt x="5117" y="1979"/>
                  </a:moveTo>
                  <a:cubicBezTo>
                    <a:pt x="5117" y="1979"/>
                    <a:pt x="4693" y="226"/>
                    <a:pt x="2629" y="368"/>
                  </a:cubicBezTo>
                  <a:cubicBezTo>
                    <a:pt x="538" y="537"/>
                    <a:pt x="1" y="2290"/>
                    <a:pt x="1" y="2290"/>
                  </a:cubicBezTo>
                  <a:cubicBezTo>
                    <a:pt x="1" y="2290"/>
                    <a:pt x="453" y="0"/>
                    <a:pt x="2856" y="0"/>
                  </a:cubicBezTo>
                  <a:cubicBezTo>
                    <a:pt x="4777" y="0"/>
                    <a:pt x="5117" y="1979"/>
                    <a:pt x="5117" y="197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0"/>
            <p:cNvSpPr/>
            <p:nvPr/>
          </p:nvSpPr>
          <p:spPr>
            <a:xfrm>
              <a:off x="1010382" y="1808346"/>
              <a:ext cx="97158" cy="101805"/>
            </a:xfrm>
            <a:custGeom>
              <a:avLst/>
              <a:gdLst/>
              <a:ahLst/>
              <a:cxnLst/>
              <a:rect l="l" t="t" r="r" b="b"/>
              <a:pathLst>
                <a:path w="3534" h="3703" extrusionOk="0">
                  <a:moveTo>
                    <a:pt x="1" y="1837"/>
                  </a:moveTo>
                  <a:cubicBezTo>
                    <a:pt x="1" y="2855"/>
                    <a:pt x="792" y="3703"/>
                    <a:pt x="1781" y="3703"/>
                  </a:cubicBezTo>
                  <a:cubicBezTo>
                    <a:pt x="2742" y="3703"/>
                    <a:pt x="3534" y="2855"/>
                    <a:pt x="3534" y="1837"/>
                  </a:cubicBezTo>
                  <a:cubicBezTo>
                    <a:pt x="3534" y="820"/>
                    <a:pt x="2742" y="0"/>
                    <a:pt x="1781" y="0"/>
                  </a:cubicBezTo>
                  <a:cubicBezTo>
                    <a:pt x="792" y="0"/>
                    <a:pt x="1" y="820"/>
                    <a:pt x="1" y="1837"/>
                  </a:cubicBezTo>
                  <a:close/>
                </a:path>
              </a:pathLst>
            </a:custGeom>
            <a:solidFill>
              <a:srgbClr val="5D6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0"/>
            <p:cNvSpPr/>
            <p:nvPr/>
          </p:nvSpPr>
          <p:spPr>
            <a:xfrm>
              <a:off x="1032926" y="1831660"/>
              <a:ext cx="52098" cy="55177"/>
            </a:xfrm>
            <a:custGeom>
              <a:avLst/>
              <a:gdLst/>
              <a:ahLst/>
              <a:cxnLst/>
              <a:rect l="l" t="t" r="r" b="b"/>
              <a:pathLst>
                <a:path w="1895" h="2007" extrusionOk="0">
                  <a:moveTo>
                    <a:pt x="961" y="0"/>
                  </a:moveTo>
                  <a:cubicBezTo>
                    <a:pt x="424" y="0"/>
                    <a:pt x="0" y="452"/>
                    <a:pt x="0" y="989"/>
                  </a:cubicBezTo>
                  <a:cubicBezTo>
                    <a:pt x="0" y="1555"/>
                    <a:pt x="424" y="2007"/>
                    <a:pt x="961" y="2007"/>
                  </a:cubicBezTo>
                  <a:cubicBezTo>
                    <a:pt x="1470" y="2007"/>
                    <a:pt x="1894" y="1555"/>
                    <a:pt x="1894" y="989"/>
                  </a:cubicBezTo>
                  <a:cubicBezTo>
                    <a:pt x="1894" y="452"/>
                    <a:pt x="1470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0"/>
            <p:cNvSpPr/>
            <p:nvPr/>
          </p:nvSpPr>
          <p:spPr>
            <a:xfrm>
              <a:off x="987866" y="1852471"/>
              <a:ext cx="45088" cy="14159"/>
            </a:xfrm>
            <a:custGeom>
              <a:avLst/>
              <a:gdLst/>
              <a:ahLst/>
              <a:cxnLst/>
              <a:rect l="l" t="t" r="r" b="b"/>
              <a:pathLst>
                <a:path w="1640" h="515" extrusionOk="0">
                  <a:moveTo>
                    <a:pt x="1211" y="0"/>
                  </a:moveTo>
                  <a:cubicBezTo>
                    <a:pt x="825" y="0"/>
                    <a:pt x="276" y="84"/>
                    <a:pt x="0" y="515"/>
                  </a:cubicBezTo>
                  <a:lnTo>
                    <a:pt x="1639" y="35"/>
                  </a:lnTo>
                  <a:cubicBezTo>
                    <a:pt x="1639" y="35"/>
                    <a:pt x="1459" y="0"/>
                    <a:pt x="1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0"/>
            <p:cNvSpPr/>
            <p:nvPr/>
          </p:nvSpPr>
          <p:spPr>
            <a:xfrm>
              <a:off x="1119169" y="1866602"/>
              <a:ext cx="16358" cy="24908"/>
            </a:xfrm>
            <a:custGeom>
              <a:avLst/>
              <a:gdLst/>
              <a:ahLst/>
              <a:cxnLst/>
              <a:rect l="l" t="t" r="r" b="b"/>
              <a:pathLst>
                <a:path w="595" h="906" extrusionOk="0">
                  <a:moveTo>
                    <a:pt x="227" y="1"/>
                  </a:moveTo>
                  <a:lnTo>
                    <a:pt x="1" y="905"/>
                  </a:lnTo>
                  <a:cubicBezTo>
                    <a:pt x="1" y="905"/>
                    <a:pt x="594" y="764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0"/>
            <p:cNvSpPr/>
            <p:nvPr/>
          </p:nvSpPr>
          <p:spPr>
            <a:xfrm>
              <a:off x="1112955" y="1958316"/>
              <a:ext cx="206716" cy="93255"/>
            </a:xfrm>
            <a:custGeom>
              <a:avLst/>
              <a:gdLst/>
              <a:ahLst/>
              <a:cxnLst/>
              <a:rect l="l" t="t" r="r" b="b"/>
              <a:pathLst>
                <a:path w="7519" h="3392" extrusionOk="0">
                  <a:moveTo>
                    <a:pt x="990" y="792"/>
                  </a:moveTo>
                  <a:cubicBezTo>
                    <a:pt x="990" y="792"/>
                    <a:pt x="707" y="1781"/>
                    <a:pt x="990" y="2092"/>
                  </a:cubicBezTo>
                  <a:cubicBezTo>
                    <a:pt x="1272" y="2374"/>
                    <a:pt x="1838" y="2374"/>
                    <a:pt x="1838" y="2374"/>
                  </a:cubicBezTo>
                  <a:cubicBezTo>
                    <a:pt x="1838" y="2374"/>
                    <a:pt x="1640" y="2120"/>
                    <a:pt x="1753" y="1526"/>
                  </a:cubicBezTo>
                  <a:cubicBezTo>
                    <a:pt x="1753" y="1526"/>
                    <a:pt x="1640" y="2233"/>
                    <a:pt x="2403" y="2487"/>
                  </a:cubicBezTo>
                  <a:cubicBezTo>
                    <a:pt x="3081" y="2713"/>
                    <a:pt x="5540" y="2713"/>
                    <a:pt x="6247" y="2148"/>
                  </a:cubicBezTo>
                  <a:cubicBezTo>
                    <a:pt x="6897" y="1639"/>
                    <a:pt x="6954" y="1837"/>
                    <a:pt x="7180" y="1442"/>
                  </a:cubicBezTo>
                  <a:cubicBezTo>
                    <a:pt x="7406" y="1046"/>
                    <a:pt x="6586" y="0"/>
                    <a:pt x="6586" y="0"/>
                  </a:cubicBezTo>
                  <a:cubicBezTo>
                    <a:pt x="6586" y="0"/>
                    <a:pt x="7519" y="820"/>
                    <a:pt x="7434" y="1555"/>
                  </a:cubicBezTo>
                  <a:cubicBezTo>
                    <a:pt x="7349" y="2290"/>
                    <a:pt x="7010" y="2035"/>
                    <a:pt x="6247" y="2516"/>
                  </a:cubicBezTo>
                  <a:cubicBezTo>
                    <a:pt x="5456" y="2996"/>
                    <a:pt x="4495" y="3392"/>
                    <a:pt x="3392" y="3392"/>
                  </a:cubicBezTo>
                  <a:cubicBezTo>
                    <a:pt x="2318" y="3392"/>
                    <a:pt x="1555" y="2713"/>
                    <a:pt x="764" y="2487"/>
                  </a:cubicBezTo>
                  <a:cubicBezTo>
                    <a:pt x="1" y="2233"/>
                    <a:pt x="990" y="792"/>
                    <a:pt x="990" y="79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0"/>
            <p:cNvSpPr/>
            <p:nvPr/>
          </p:nvSpPr>
          <p:spPr>
            <a:xfrm>
              <a:off x="1121505" y="1872046"/>
              <a:ext cx="206716" cy="174880"/>
            </a:xfrm>
            <a:custGeom>
              <a:avLst/>
              <a:gdLst/>
              <a:ahLst/>
              <a:cxnLst/>
              <a:rect l="l" t="t" r="r" b="b"/>
              <a:pathLst>
                <a:path w="7519" h="6361" extrusionOk="0">
                  <a:moveTo>
                    <a:pt x="7010" y="4975"/>
                  </a:moveTo>
                  <a:cubicBezTo>
                    <a:pt x="6812" y="5314"/>
                    <a:pt x="5201" y="5823"/>
                    <a:pt x="4070" y="6106"/>
                  </a:cubicBezTo>
                  <a:cubicBezTo>
                    <a:pt x="2912" y="6360"/>
                    <a:pt x="905" y="5710"/>
                    <a:pt x="453" y="5625"/>
                  </a:cubicBezTo>
                  <a:cubicBezTo>
                    <a:pt x="0" y="5512"/>
                    <a:pt x="255" y="4240"/>
                    <a:pt x="877" y="3534"/>
                  </a:cubicBezTo>
                  <a:cubicBezTo>
                    <a:pt x="1527" y="2827"/>
                    <a:pt x="2233" y="2121"/>
                    <a:pt x="2488" y="1386"/>
                  </a:cubicBezTo>
                  <a:cubicBezTo>
                    <a:pt x="2742" y="623"/>
                    <a:pt x="3251" y="1"/>
                    <a:pt x="4212" y="57"/>
                  </a:cubicBezTo>
                  <a:cubicBezTo>
                    <a:pt x="5173" y="86"/>
                    <a:pt x="5484" y="1640"/>
                    <a:pt x="5936" y="2432"/>
                  </a:cubicBezTo>
                  <a:cubicBezTo>
                    <a:pt x="6388" y="3251"/>
                    <a:pt x="7519" y="3986"/>
                    <a:pt x="7010" y="4975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0"/>
            <p:cNvSpPr/>
            <p:nvPr/>
          </p:nvSpPr>
          <p:spPr>
            <a:xfrm>
              <a:off x="1332864" y="2002605"/>
              <a:ext cx="72278" cy="79288"/>
            </a:xfrm>
            <a:custGeom>
              <a:avLst/>
              <a:gdLst/>
              <a:ahLst/>
              <a:cxnLst/>
              <a:rect l="l" t="t" r="r" b="b"/>
              <a:pathLst>
                <a:path w="2629" h="2884" extrusionOk="0">
                  <a:moveTo>
                    <a:pt x="0" y="0"/>
                  </a:moveTo>
                  <a:cubicBezTo>
                    <a:pt x="0" y="0"/>
                    <a:pt x="396" y="452"/>
                    <a:pt x="1272" y="1018"/>
                  </a:cubicBezTo>
                  <a:cubicBezTo>
                    <a:pt x="2629" y="1894"/>
                    <a:pt x="2318" y="2883"/>
                    <a:pt x="2318" y="2883"/>
                  </a:cubicBezTo>
                  <a:cubicBezTo>
                    <a:pt x="2318" y="2883"/>
                    <a:pt x="1555" y="1357"/>
                    <a:pt x="1244" y="1131"/>
                  </a:cubicBezTo>
                  <a:cubicBezTo>
                    <a:pt x="905" y="933"/>
                    <a:pt x="537" y="763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0"/>
            <p:cNvSpPr/>
            <p:nvPr/>
          </p:nvSpPr>
          <p:spPr>
            <a:xfrm>
              <a:off x="1101299" y="2056215"/>
              <a:ext cx="283640" cy="108046"/>
            </a:xfrm>
            <a:custGeom>
              <a:avLst/>
              <a:gdLst/>
              <a:ahLst/>
              <a:cxnLst/>
              <a:rect l="l" t="t" r="r" b="b"/>
              <a:pathLst>
                <a:path w="10317" h="3930" extrusionOk="0">
                  <a:moveTo>
                    <a:pt x="10232" y="0"/>
                  </a:moveTo>
                  <a:cubicBezTo>
                    <a:pt x="10232" y="0"/>
                    <a:pt x="9130" y="848"/>
                    <a:pt x="8084" y="1244"/>
                  </a:cubicBezTo>
                  <a:cubicBezTo>
                    <a:pt x="7038" y="1668"/>
                    <a:pt x="4608" y="1951"/>
                    <a:pt x="2799" y="2120"/>
                  </a:cubicBezTo>
                  <a:cubicBezTo>
                    <a:pt x="990" y="2262"/>
                    <a:pt x="1" y="1414"/>
                    <a:pt x="1" y="1414"/>
                  </a:cubicBezTo>
                  <a:lnTo>
                    <a:pt x="1" y="1555"/>
                  </a:lnTo>
                  <a:cubicBezTo>
                    <a:pt x="1" y="1555"/>
                    <a:pt x="1386" y="2318"/>
                    <a:pt x="1866" y="2516"/>
                  </a:cubicBezTo>
                  <a:cubicBezTo>
                    <a:pt x="2375" y="2685"/>
                    <a:pt x="3364" y="3929"/>
                    <a:pt x="5003" y="3873"/>
                  </a:cubicBezTo>
                  <a:cubicBezTo>
                    <a:pt x="6643" y="3816"/>
                    <a:pt x="7773" y="2262"/>
                    <a:pt x="8197" y="1640"/>
                  </a:cubicBezTo>
                  <a:cubicBezTo>
                    <a:pt x="8593" y="1018"/>
                    <a:pt x="10317" y="142"/>
                    <a:pt x="10317" y="1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0"/>
            <p:cNvSpPr/>
            <p:nvPr/>
          </p:nvSpPr>
          <p:spPr>
            <a:xfrm>
              <a:off x="1152599" y="2091955"/>
              <a:ext cx="178729" cy="62958"/>
            </a:xfrm>
            <a:custGeom>
              <a:avLst/>
              <a:gdLst/>
              <a:ahLst/>
              <a:cxnLst/>
              <a:rect l="l" t="t" r="r" b="b"/>
              <a:pathLst>
                <a:path w="6501" h="2290" extrusionOk="0">
                  <a:moveTo>
                    <a:pt x="0" y="1018"/>
                  </a:moveTo>
                  <a:cubicBezTo>
                    <a:pt x="0" y="1018"/>
                    <a:pt x="4466" y="651"/>
                    <a:pt x="6501" y="1"/>
                  </a:cubicBezTo>
                  <a:cubicBezTo>
                    <a:pt x="6501" y="1"/>
                    <a:pt x="5257" y="1414"/>
                    <a:pt x="4268" y="1753"/>
                  </a:cubicBezTo>
                  <a:cubicBezTo>
                    <a:pt x="3279" y="2092"/>
                    <a:pt x="1781" y="2290"/>
                    <a:pt x="0" y="10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0"/>
            <p:cNvSpPr/>
            <p:nvPr/>
          </p:nvSpPr>
          <p:spPr>
            <a:xfrm>
              <a:off x="1158812" y="2095831"/>
              <a:ext cx="159319" cy="59081"/>
            </a:xfrm>
            <a:custGeom>
              <a:avLst/>
              <a:gdLst/>
              <a:ahLst/>
              <a:cxnLst/>
              <a:rect l="l" t="t" r="r" b="b"/>
              <a:pathLst>
                <a:path w="5795" h="2149" extrusionOk="0">
                  <a:moveTo>
                    <a:pt x="0" y="849"/>
                  </a:moveTo>
                  <a:cubicBezTo>
                    <a:pt x="0" y="849"/>
                    <a:pt x="1385" y="2149"/>
                    <a:pt x="3307" y="1810"/>
                  </a:cubicBezTo>
                  <a:cubicBezTo>
                    <a:pt x="5201" y="1499"/>
                    <a:pt x="5794" y="1"/>
                    <a:pt x="5794" y="1"/>
                  </a:cubicBezTo>
                  <a:cubicBezTo>
                    <a:pt x="5794" y="1"/>
                    <a:pt x="3222" y="651"/>
                    <a:pt x="0" y="8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0"/>
            <p:cNvSpPr/>
            <p:nvPr/>
          </p:nvSpPr>
          <p:spPr>
            <a:xfrm>
              <a:off x="1188339" y="2169647"/>
              <a:ext cx="115798" cy="32689"/>
            </a:xfrm>
            <a:custGeom>
              <a:avLst/>
              <a:gdLst/>
              <a:ahLst/>
              <a:cxnLst/>
              <a:rect l="l" t="t" r="r" b="b"/>
              <a:pathLst>
                <a:path w="4212" h="1189" extrusionOk="0">
                  <a:moveTo>
                    <a:pt x="0" y="1"/>
                  </a:moveTo>
                  <a:cubicBezTo>
                    <a:pt x="0" y="1"/>
                    <a:pt x="1753" y="792"/>
                    <a:pt x="4212" y="171"/>
                  </a:cubicBezTo>
                  <a:cubicBezTo>
                    <a:pt x="4212" y="171"/>
                    <a:pt x="2798" y="1047"/>
                    <a:pt x="2120" y="1132"/>
                  </a:cubicBezTo>
                  <a:cubicBezTo>
                    <a:pt x="1442" y="118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0"/>
            <p:cNvSpPr/>
            <p:nvPr/>
          </p:nvSpPr>
          <p:spPr>
            <a:xfrm>
              <a:off x="1304877" y="1655271"/>
              <a:ext cx="207513" cy="83165"/>
            </a:xfrm>
            <a:custGeom>
              <a:avLst/>
              <a:gdLst/>
              <a:ahLst/>
              <a:cxnLst/>
              <a:rect l="l" t="t" r="r" b="b"/>
              <a:pathLst>
                <a:path w="7548" h="3025" extrusionOk="0">
                  <a:moveTo>
                    <a:pt x="1" y="2544"/>
                  </a:moveTo>
                  <a:cubicBezTo>
                    <a:pt x="1" y="2544"/>
                    <a:pt x="510" y="763"/>
                    <a:pt x="1640" y="0"/>
                  </a:cubicBezTo>
                  <a:lnTo>
                    <a:pt x="820" y="1866"/>
                  </a:lnTo>
                  <a:cubicBezTo>
                    <a:pt x="820" y="1866"/>
                    <a:pt x="1781" y="481"/>
                    <a:pt x="2318" y="255"/>
                  </a:cubicBezTo>
                  <a:cubicBezTo>
                    <a:pt x="2855" y="28"/>
                    <a:pt x="5597" y="452"/>
                    <a:pt x="6502" y="1385"/>
                  </a:cubicBezTo>
                  <a:cubicBezTo>
                    <a:pt x="7208" y="2092"/>
                    <a:pt x="7547" y="3024"/>
                    <a:pt x="7547" y="3024"/>
                  </a:cubicBezTo>
                  <a:cubicBezTo>
                    <a:pt x="7547" y="3024"/>
                    <a:pt x="5795" y="2374"/>
                    <a:pt x="3364" y="2346"/>
                  </a:cubicBezTo>
                  <a:cubicBezTo>
                    <a:pt x="962" y="2318"/>
                    <a:pt x="1" y="2544"/>
                    <a:pt x="1" y="2544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0"/>
            <p:cNvSpPr/>
            <p:nvPr/>
          </p:nvSpPr>
          <p:spPr>
            <a:xfrm>
              <a:off x="927246" y="1667697"/>
              <a:ext cx="202840" cy="86271"/>
            </a:xfrm>
            <a:custGeom>
              <a:avLst/>
              <a:gdLst/>
              <a:ahLst/>
              <a:cxnLst/>
              <a:rect l="l" t="t" r="r" b="b"/>
              <a:pathLst>
                <a:path w="7378" h="3138" extrusionOk="0">
                  <a:moveTo>
                    <a:pt x="7377" y="2431"/>
                  </a:moveTo>
                  <a:cubicBezTo>
                    <a:pt x="7377" y="2431"/>
                    <a:pt x="6925" y="453"/>
                    <a:pt x="6303" y="0"/>
                  </a:cubicBezTo>
                  <a:lnTo>
                    <a:pt x="7180" y="2148"/>
                  </a:lnTo>
                  <a:cubicBezTo>
                    <a:pt x="7180" y="2148"/>
                    <a:pt x="6586" y="566"/>
                    <a:pt x="5512" y="481"/>
                  </a:cubicBezTo>
                  <a:lnTo>
                    <a:pt x="5879" y="1046"/>
                  </a:lnTo>
                  <a:cubicBezTo>
                    <a:pt x="5879" y="1046"/>
                    <a:pt x="5173" y="396"/>
                    <a:pt x="4212" y="481"/>
                  </a:cubicBezTo>
                  <a:cubicBezTo>
                    <a:pt x="3477" y="509"/>
                    <a:pt x="1753" y="1301"/>
                    <a:pt x="1188" y="1696"/>
                  </a:cubicBezTo>
                  <a:cubicBezTo>
                    <a:pt x="622" y="2092"/>
                    <a:pt x="0" y="3138"/>
                    <a:pt x="0" y="3138"/>
                  </a:cubicBezTo>
                  <a:cubicBezTo>
                    <a:pt x="0" y="3138"/>
                    <a:pt x="3505" y="2488"/>
                    <a:pt x="4777" y="2431"/>
                  </a:cubicBezTo>
                  <a:cubicBezTo>
                    <a:pt x="6077" y="2403"/>
                    <a:pt x="7377" y="2431"/>
                    <a:pt x="7377" y="243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0"/>
            <p:cNvSpPr/>
            <p:nvPr/>
          </p:nvSpPr>
          <p:spPr>
            <a:xfrm>
              <a:off x="1569076" y="1874382"/>
              <a:ext cx="87839" cy="139909"/>
            </a:xfrm>
            <a:custGeom>
              <a:avLst/>
              <a:gdLst/>
              <a:ahLst/>
              <a:cxnLst/>
              <a:rect l="l" t="t" r="r" b="b"/>
              <a:pathLst>
                <a:path w="3195" h="5089" extrusionOk="0">
                  <a:moveTo>
                    <a:pt x="1" y="1301"/>
                  </a:moveTo>
                  <a:cubicBezTo>
                    <a:pt x="1" y="1301"/>
                    <a:pt x="1725" y="368"/>
                    <a:pt x="2460" y="170"/>
                  </a:cubicBezTo>
                  <a:cubicBezTo>
                    <a:pt x="3194" y="1"/>
                    <a:pt x="3081" y="3166"/>
                    <a:pt x="2205" y="4438"/>
                  </a:cubicBezTo>
                  <a:cubicBezTo>
                    <a:pt x="2205" y="4438"/>
                    <a:pt x="2686" y="3279"/>
                    <a:pt x="2573" y="2290"/>
                  </a:cubicBezTo>
                  <a:cubicBezTo>
                    <a:pt x="2431" y="1329"/>
                    <a:pt x="1923" y="820"/>
                    <a:pt x="1696" y="820"/>
                  </a:cubicBezTo>
                  <a:cubicBezTo>
                    <a:pt x="1442" y="849"/>
                    <a:pt x="1414" y="1357"/>
                    <a:pt x="1781" y="2290"/>
                  </a:cubicBezTo>
                  <a:cubicBezTo>
                    <a:pt x="2149" y="3223"/>
                    <a:pt x="1470" y="4947"/>
                    <a:pt x="764" y="5003"/>
                  </a:cubicBezTo>
                  <a:cubicBezTo>
                    <a:pt x="57" y="5088"/>
                    <a:pt x="990" y="3788"/>
                    <a:pt x="820" y="2827"/>
                  </a:cubicBezTo>
                  <a:cubicBezTo>
                    <a:pt x="651" y="1894"/>
                    <a:pt x="29" y="1640"/>
                    <a:pt x="29" y="16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0"/>
            <p:cNvSpPr/>
            <p:nvPr/>
          </p:nvSpPr>
          <p:spPr>
            <a:xfrm>
              <a:off x="857306" y="1890713"/>
              <a:ext cx="51328" cy="149202"/>
            </a:xfrm>
            <a:custGeom>
              <a:avLst/>
              <a:gdLst/>
              <a:ahLst/>
              <a:cxnLst/>
              <a:rect l="l" t="t" r="r" b="b"/>
              <a:pathLst>
                <a:path w="1867" h="5427" extrusionOk="0">
                  <a:moveTo>
                    <a:pt x="1781" y="2600"/>
                  </a:moveTo>
                  <a:cubicBezTo>
                    <a:pt x="1781" y="2600"/>
                    <a:pt x="283" y="255"/>
                    <a:pt x="142" y="141"/>
                  </a:cubicBezTo>
                  <a:cubicBezTo>
                    <a:pt x="1" y="0"/>
                    <a:pt x="425" y="2600"/>
                    <a:pt x="425" y="2600"/>
                  </a:cubicBezTo>
                  <a:cubicBezTo>
                    <a:pt x="425" y="2600"/>
                    <a:pt x="283" y="1357"/>
                    <a:pt x="425" y="1272"/>
                  </a:cubicBezTo>
                  <a:cubicBezTo>
                    <a:pt x="594" y="1216"/>
                    <a:pt x="1018" y="2374"/>
                    <a:pt x="1075" y="2600"/>
                  </a:cubicBezTo>
                  <a:cubicBezTo>
                    <a:pt x="1103" y="2798"/>
                    <a:pt x="1018" y="3872"/>
                    <a:pt x="1442" y="4635"/>
                  </a:cubicBezTo>
                  <a:cubicBezTo>
                    <a:pt x="1866" y="5427"/>
                    <a:pt x="1810" y="5003"/>
                    <a:pt x="1668" y="4635"/>
                  </a:cubicBezTo>
                  <a:cubicBezTo>
                    <a:pt x="1555" y="4296"/>
                    <a:pt x="1018" y="2827"/>
                    <a:pt x="1781" y="260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0"/>
            <p:cNvSpPr/>
            <p:nvPr/>
          </p:nvSpPr>
          <p:spPr>
            <a:xfrm>
              <a:off x="1077256" y="2238439"/>
              <a:ext cx="380771" cy="209823"/>
            </a:xfrm>
            <a:custGeom>
              <a:avLst/>
              <a:gdLst/>
              <a:ahLst/>
              <a:cxnLst/>
              <a:rect l="l" t="t" r="r" b="b"/>
              <a:pathLst>
                <a:path w="13850" h="7632" extrusionOk="0">
                  <a:moveTo>
                    <a:pt x="28" y="2488"/>
                  </a:moveTo>
                  <a:cubicBezTo>
                    <a:pt x="28" y="2488"/>
                    <a:pt x="4692" y="7236"/>
                    <a:pt x="8649" y="7434"/>
                  </a:cubicBezTo>
                  <a:cubicBezTo>
                    <a:pt x="12606" y="7632"/>
                    <a:pt x="13850" y="1188"/>
                    <a:pt x="13850" y="1188"/>
                  </a:cubicBezTo>
                  <a:lnTo>
                    <a:pt x="13708" y="1"/>
                  </a:lnTo>
                  <a:cubicBezTo>
                    <a:pt x="13708" y="1"/>
                    <a:pt x="10430" y="3223"/>
                    <a:pt x="6953" y="3392"/>
                  </a:cubicBezTo>
                  <a:cubicBezTo>
                    <a:pt x="3448" y="3534"/>
                    <a:pt x="0" y="1442"/>
                    <a:pt x="0" y="1442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0"/>
            <p:cNvSpPr/>
            <p:nvPr/>
          </p:nvSpPr>
          <p:spPr>
            <a:xfrm>
              <a:off x="938133" y="2063995"/>
              <a:ext cx="603020" cy="271983"/>
            </a:xfrm>
            <a:custGeom>
              <a:avLst/>
              <a:gdLst/>
              <a:ahLst/>
              <a:cxnLst/>
              <a:rect l="l" t="t" r="r" b="b"/>
              <a:pathLst>
                <a:path w="21934" h="9893" extrusionOk="0">
                  <a:moveTo>
                    <a:pt x="21933" y="0"/>
                  </a:moveTo>
                  <a:cubicBezTo>
                    <a:pt x="21226" y="2516"/>
                    <a:pt x="20209" y="5257"/>
                    <a:pt x="18852" y="6388"/>
                  </a:cubicBezTo>
                  <a:cubicBezTo>
                    <a:pt x="16506" y="8338"/>
                    <a:pt x="13991" y="9892"/>
                    <a:pt x="11080" y="9808"/>
                  </a:cubicBezTo>
                  <a:cubicBezTo>
                    <a:pt x="8140" y="9723"/>
                    <a:pt x="7151" y="8818"/>
                    <a:pt x="5681" y="8140"/>
                  </a:cubicBezTo>
                  <a:cubicBezTo>
                    <a:pt x="4211" y="7462"/>
                    <a:pt x="1809" y="5483"/>
                    <a:pt x="0" y="650"/>
                  </a:cubicBezTo>
                  <a:cubicBezTo>
                    <a:pt x="113" y="820"/>
                    <a:pt x="3505" y="6246"/>
                    <a:pt x="5568" y="7490"/>
                  </a:cubicBezTo>
                  <a:cubicBezTo>
                    <a:pt x="7688" y="8734"/>
                    <a:pt x="11673" y="9384"/>
                    <a:pt x="15319" y="8168"/>
                  </a:cubicBezTo>
                  <a:cubicBezTo>
                    <a:pt x="17552" y="7405"/>
                    <a:pt x="21226" y="1385"/>
                    <a:pt x="21933" y="0"/>
                  </a:cubicBezTo>
                  <a:close/>
                </a:path>
              </a:pathLst>
            </a:custGeom>
            <a:solidFill>
              <a:srgbClr val="F4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0"/>
            <p:cNvSpPr/>
            <p:nvPr/>
          </p:nvSpPr>
          <p:spPr>
            <a:xfrm>
              <a:off x="1063222" y="1375539"/>
              <a:ext cx="287544" cy="209053"/>
            </a:xfrm>
            <a:custGeom>
              <a:avLst/>
              <a:gdLst/>
              <a:ahLst/>
              <a:cxnLst/>
              <a:rect l="l" t="t" r="r" b="b"/>
              <a:pathLst>
                <a:path w="10459" h="7604" extrusionOk="0">
                  <a:moveTo>
                    <a:pt x="10458" y="2883"/>
                  </a:moveTo>
                  <a:cubicBezTo>
                    <a:pt x="9469" y="2318"/>
                    <a:pt x="8791" y="2148"/>
                    <a:pt x="8791" y="2148"/>
                  </a:cubicBezTo>
                  <a:cubicBezTo>
                    <a:pt x="6304" y="2431"/>
                    <a:pt x="198" y="7434"/>
                    <a:pt x="1" y="7603"/>
                  </a:cubicBezTo>
                  <a:lnTo>
                    <a:pt x="1" y="7603"/>
                  </a:lnTo>
                  <a:cubicBezTo>
                    <a:pt x="142" y="7405"/>
                    <a:pt x="4269" y="678"/>
                    <a:pt x="6417" y="339"/>
                  </a:cubicBezTo>
                  <a:cubicBezTo>
                    <a:pt x="8621" y="0"/>
                    <a:pt x="10458" y="2883"/>
                    <a:pt x="10458" y="288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0"/>
            <p:cNvSpPr/>
            <p:nvPr/>
          </p:nvSpPr>
          <p:spPr>
            <a:xfrm>
              <a:off x="983193" y="1326575"/>
              <a:ext cx="220710" cy="295297"/>
            </a:xfrm>
            <a:custGeom>
              <a:avLst/>
              <a:gdLst/>
              <a:ahLst/>
              <a:cxnLst/>
              <a:rect l="l" t="t" r="r" b="b"/>
              <a:pathLst>
                <a:path w="8028" h="10741" extrusionOk="0">
                  <a:moveTo>
                    <a:pt x="1216" y="10741"/>
                  </a:moveTo>
                  <a:cubicBezTo>
                    <a:pt x="1216" y="10741"/>
                    <a:pt x="0" y="3336"/>
                    <a:pt x="3703" y="651"/>
                  </a:cubicBezTo>
                  <a:cubicBezTo>
                    <a:pt x="3703" y="651"/>
                    <a:pt x="2120" y="2940"/>
                    <a:pt x="1809" y="5540"/>
                  </a:cubicBezTo>
                  <a:cubicBezTo>
                    <a:pt x="1809" y="5540"/>
                    <a:pt x="4155" y="764"/>
                    <a:pt x="5173" y="368"/>
                  </a:cubicBezTo>
                  <a:cubicBezTo>
                    <a:pt x="6190" y="0"/>
                    <a:pt x="8027" y="622"/>
                    <a:pt x="8027" y="622"/>
                  </a:cubicBezTo>
                  <a:cubicBezTo>
                    <a:pt x="8027" y="622"/>
                    <a:pt x="5173" y="3816"/>
                    <a:pt x="3364" y="808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0"/>
            <p:cNvSpPr/>
            <p:nvPr/>
          </p:nvSpPr>
          <p:spPr>
            <a:xfrm>
              <a:off x="931123" y="1457108"/>
              <a:ext cx="66862" cy="180323"/>
            </a:xfrm>
            <a:custGeom>
              <a:avLst/>
              <a:gdLst/>
              <a:ahLst/>
              <a:cxnLst/>
              <a:rect l="l" t="t" r="r" b="b"/>
              <a:pathLst>
                <a:path w="2432" h="6559" extrusionOk="0">
                  <a:moveTo>
                    <a:pt x="2431" y="5512"/>
                  </a:moveTo>
                  <a:cubicBezTo>
                    <a:pt x="2431" y="5512"/>
                    <a:pt x="820" y="2403"/>
                    <a:pt x="1470" y="1"/>
                  </a:cubicBezTo>
                  <a:cubicBezTo>
                    <a:pt x="1470" y="1"/>
                    <a:pt x="1" y="3279"/>
                    <a:pt x="2262" y="655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0"/>
            <p:cNvSpPr/>
            <p:nvPr/>
          </p:nvSpPr>
          <p:spPr>
            <a:xfrm>
              <a:off x="884496" y="1527048"/>
              <a:ext cx="70738" cy="268877"/>
            </a:xfrm>
            <a:custGeom>
              <a:avLst/>
              <a:gdLst/>
              <a:ahLst/>
              <a:cxnLst/>
              <a:rect l="l" t="t" r="r" b="b"/>
              <a:pathLst>
                <a:path w="2573" h="9780" extrusionOk="0">
                  <a:moveTo>
                    <a:pt x="2573" y="3449"/>
                  </a:moveTo>
                  <a:cubicBezTo>
                    <a:pt x="2573" y="3449"/>
                    <a:pt x="1979" y="1696"/>
                    <a:pt x="2319" y="1"/>
                  </a:cubicBezTo>
                  <a:cubicBezTo>
                    <a:pt x="2319" y="1"/>
                    <a:pt x="905" y="3336"/>
                    <a:pt x="453" y="5908"/>
                  </a:cubicBezTo>
                  <a:cubicBezTo>
                    <a:pt x="1" y="8480"/>
                    <a:pt x="594" y="9780"/>
                    <a:pt x="594" y="9780"/>
                  </a:cubicBezTo>
                  <a:cubicBezTo>
                    <a:pt x="594" y="9780"/>
                    <a:pt x="707" y="8876"/>
                    <a:pt x="1245" y="7038"/>
                  </a:cubicBezTo>
                  <a:cubicBezTo>
                    <a:pt x="1810" y="5201"/>
                    <a:pt x="2573" y="3449"/>
                    <a:pt x="2573" y="344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0"/>
            <p:cNvSpPr/>
            <p:nvPr/>
          </p:nvSpPr>
          <p:spPr>
            <a:xfrm>
              <a:off x="789703" y="1581454"/>
              <a:ext cx="108046" cy="259557"/>
            </a:xfrm>
            <a:custGeom>
              <a:avLst/>
              <a:gdLst/>
              <a:ahLst/>
              <a:cxnLst/>
              <a:rect l="l" t="t" r="r" b="b"/>
              <a:pathLst>
                <a:path w="3930" h="9441" extrusionOk="0">
                  <a:moveTo>
                    <a:pt x="3929" y="9440"/>
                  </a:moveTo>
                  <a:cubicBezTo>
                    <a:pt x="3929" y="9440"/>
                    <a:pt x="1131" y="3957"/>
                    <a:pt x="1923" y="0"/>
                  </a:cubicBezTo>
                  <a:cubicBezTo>
                    <a:pt x="1923" y="0"/>
                    <a:pt x="1" y="5964"/>
                    <a:pt x="3929" y="94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0"/>
            <p:cNvSpPr/>
            <p:nvPr/>
          </p:nvSpPr>
          <p:spPr>
            <a:xfrm>
              <a:off x="1339078" y="1431485"/>
              <a:ext cx="144556" cy="169409"/>
            </a:xfrm>
            <a:custGeom>
              <a:avLst/>
              <a:gdLst/>
              <a:ahLst/>
              <a:cxnLst/>
              <a:rect l="l" t="t" r="r" b="b"/>
              <a:pathLst>
                <a:path w="5258" h="6162" extrusionOk="0">
                  <a:moveTo>
                    <a:pt x="5258" y="6162"/>
                  </a:moveTo>
                  <a:cubicBezTo>
                    <a:pt x="3957" y="3335"/>
                    <a:pt x="2035" y="1781"/>
                    <a:pt x="594" y="933"/>
                  </a:cubicBezTo>
                  <a:lnTo>
                    <a:pt x="0" y="255"/>
                  </a:lnTo>
                  <a:cubicBezTo>
                    <a:pt x="0" y="255"/>
                    <a:pt x="2148" y="0"/>
                    <a:pt x="3194" y="933"/>
                  </a:cubicBezTo>
                  <a:cubicBezTo>
                    <a:pt x="4212" y="1866"/>
                    <a:pt x="5258" y="6162"/>
                    <a:pt x="5258" y="616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0"/>
            <p:cNvSpPr/>
            <p:nvPr/>
          </p:nvSpPr>
          <p:spPr>
            <a:xfrm>
              <a:off x="1468840" y="1501397"/>
              <a:ext cx="108815" cy="310088"/>
            </a:xfrm>
            <a:custGeom>
              <a:avLst/>
              <a:gdLst/>
              <a:ahLst/>
              <a:cxnLst/>
              <a:rect l="l" t="t" r="r" b="b"/>
              <a:pathLst>
                <a:path w="3958" h="11279" extrusionOk="0">
                  <a:moveTo>
                    <a:pt x="0" y="1"/>
                  </a:moveTo>
                  <a:cubicBezTo>
                    <a:pt x="0" y="1"/>
                    <a:pt x="538" y="1555"/>
                    <a:pt x="538" y="2403"/>
                  </a:cubicBezTo>
                  <a:cubicBezTo>
                    <a:pt x="538" y="2403"/>
                    <a:pt x="2714" y="7236"/>
                    <a:pt x="3307" y="11278"/>
                  </a:cubicBezTo>
                  <a:cubicBezTo>
                    <a:pt x="3307" y="11278"/>
                    <a:pt x="3957" y="5767"/>
                    <a:pt x="2714" y="3025"/>
                  </a:cubicBezTo>
                  <a:cubicBezTo>
                    <a:pt x="1442" y="28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0"/>
            <p:cNvSpPr/>
            <p:nvPr/>
          </p:nvSpPr>
          <p:spPr>
            <a:xfrm>
              <a:off x="1560526" y="1600864"/>
              <a:ext cx="61418" cy="220710"/>
            </a:xfrm>
            <a:custGeom>
              <a:avLst/>
              <a:gdLst/>
              <a:ahLst/>
              <a:cxnLst/>
              <a:rect l="l" t="t" r="r" b="b"/>
              <a:pathLst>
                <a:path w="2234" h="8028" extrusionOk="0">
                  <a:moveTo>
                    <a:pt x="1" y="8028"/>
                  </a:moveTo>
                  <a:cubicBezTo>
                    <a:pt x="1" y="8028"/>
                    <a:pt x="2234" y="4636"/>
                    <a:pt x="990" y="1"/>
                  </a:cubicBezTo>
                  <a:cubicBezTo>
                    <a:pt x="990" y="1"/>
                    <a:pt x="1612" y="5569"/>
                    <a:pt x="1" y="802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0"/>
            <p:cNvSpPr/>
            <p:nvPr/>
          </p:nvSpPr>
          <p:spPr>
            <a:xfrm>
              <a:off x="1438544" y="1451692"/>
              <a:ext cx="198166" cy="170179"/>
            </a:xfrm>
            <a:custGeom>
              <a:avLst/>
              <a:gdLst/>
              <a:ahLst/>
              <a:cxnLst/>
              <a:rect l="l" t="t" r="r" b="b"/>
              <a:pathLst>
                <a:path w="7208" h="6190" extrusionOk="0">
                  <a:moveTo>
                    <a:pt x="7208" y="6190"/>
                  </a:moveTo>
                  <a:cubicBezTo>
                    <a:pt x="7208" y="6190"/>
                    <a:pt x="5342" y="2572"/>
                    <a:pt x="3590" y="1441"/>
                  </a:cubicBezTo>
                  <a:cubicBezTo>
                    <a:pt x="1837" y="339"/>
                    <a:pt x="0" y="0"/>
                    <a:pt x="0" y="0"/>
                  </a:cubicBezTo>
                  <a:lnTo>
                    <a:pt x="989" y="876"/>
                  </a:lnTo>
                  <a:cubicBezTo>
                    <a:pt x="989" y="876"/>
                    <a:pt x="4777" y="2205"/>
                    <a:pt x="7208" y="619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0"/>
            <p:cNvSpPr/>
            <p:nvPr/>
          </p:nvSpPr>
          <p:spPr>
            <a:xfrm>
              <a:off x="397309" y="3137836"/>
              <a:ext cx="289084" cy="186537"/>
            </a:xfrm>
            <a:custGeom>
              <a:avLst/>
              <a:gdLst/>
              <a:ahLst/>
              <a:cxnLst/>
              <a:rect l="l" t="t" r="r" b="b"/>
              <a:pathLst>
                <a:path w="10515" h="6785" extrusionOk="0">
                  <a:moveTo>
                    <a:pt x="10515" y="6784"/>
                  </a:moveTo>
                  <a:cubicBezTo>
                    <a:pt x="10515" y="6784"/>
                    <a:pt x="9017" y="3393"/>
                    <a:pt x="6727" y="1697"/>
                  </a:cubicBezTo>
                  <a:cubicBezTo>
                    <a:pt x="4438" y="1"/>
                    <a:pt x="0" y="284"/>
                    <a:pt x="0" y="284"/>
                  </a:cubicBezTo>
                  <a:cubicBezTo>
                    <a:pt x="0" y="284"/>
                    <a:pt x="6134" y="425"/>
                    <a:pt x="10515" y="678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0"/>
            <p:cNvSpPr/>
            <p:nvPr/>
          </p:nvSpPr>
          <p:spPr>
            <a:xfrm>
              <a:off x="704231" y="3029847"/>
              <a:ext cx="82395" cy="281303"/>
            </a:xfrm>
            <a:custGeom>
              <a:avLst/>
              <a:gdLst/>
              <a:ahLst/>
              <a:cxnLst/>
              <a:rect l="l" t="t" r="r" b="b"/>
              <a:pathLst>
                <a:path w="2997" h="10232" extrusionOk="0">
                  <a:moveTo>
                    <a:pt x="1" y="10232"/>
                  </a:moveTo>
                  <a:cubicBezTo>
                    <a:pt x="1" y="10232"/>
                    <a:pt x="1696" y="8366"/>
                    <a:pt x="1838" y="7462"/>
                  </a:cubicBezTo>
                  <a:cubicBezTo>
                    <a:pt x="1951" y="6557"/>
                    <a:pt x="368" y="0"/>
                    <a:pt x="368" y="0"/>
                  </a:cubicBezTo>
                  <a:cubicBezTo>
                    <a:pt x="368" y="0"/>
                    <a:pt x="1753" y="4522"/>
                    <a:pt x="2997" y="79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0"/>
            <p:cNvSpPr/>
            <p:nvPr/>
          </p:nvSpPr>
          <p:spPr>
            <a:xfrm>
              <a:off x="471895" y="3168929"/>
              <a:ext cx="195857" cy="193520"/>
            </a:xfrm>
            <a:custGeom>
              <a:avLst/>
              <a:gdLst/>
              <a:ahLst/>
              <a:cxnLst/>
              <a:rect l="l" t="t" r="r" b="b"/>
              <a:pathLst>
                <a:path w="7124" h="7039" extrusionOk="0">
                  <a:moveTo>
                    <a:pt x="7123" y="7038"/>
                  </a:moveTo>
                  <a:cubicBezTo>
                    <a:pt x="7123" y="7038"/>
                    <a:pt x="6021" y="4268"/>
                    <a:pt x="4579" y="2714"/>
                  </a:cubicBezTo>
                  <a:cubicBezTo>
                    <a:pt x="3138" y="1159"/>
                    <a:pt x="1" y="0"/>
                    <a:pt x="1" y="0"/>
                  </a:cubicBezTo>
                  <a:cubicBezTo>
                    <a:pt x="1" y="0"/>
                    <a:pt x="4523" y="2544"/>
                    <a:pt x="7123" y="703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0"/>
            <p:cNvSpPr/>
            <p:nvPr/>
          </p:nvSpPr>
          <p:spPr>
            <a:xfrm>
              <a:off x="157193" y="3265289"/>
              <a:ext cx="495002" cy="221480"/>
            </a:xfrm>
            <a:custGeom>
              <a:avLst/>
              <a:gdLst/>
              <a:ahLst/>
              <a:cxnLst/>
              <a:rect l="l" t="t" r="r" b="b"/>
              <a:pathLst>
                <a:path w="18005" h="8056" extrusionOk="0">
                  <a:moveTo>
                    <a:pt x="18005" y="7490"/>
                  </a:moveTo>
                  <a:lnTo>
                    <a:pt x="18005" y="7490"/>
                  </a:lnTo>
                  <a:cubicBezTo>
                    <a:pt x="17864" y="7745"/>
                    <a:pt x="17553" y="8055"/>
                    <a:pt x="17553" y="8055"/>
                  </a:cubicBezTo>
                  <a:cubicBezTo>
                    <a:pt x="17553" y="8055"/>
                    <a:pt x="15942" y="3646"/>
                    <a:pt x="9978" y="2544"/>
                  </a:cubicBezTo>
                  <a:cubicBezTo>
                    <a:pt x="4042" y="1470"/>
                    <a:pt x="1442" y="4381"/>
                    <a:pt x="1442" y="4381"/>
                  </a:cubicBezTo>
                  <a:lnTo>
                    <a:pt x="1866" y="5568"/>
                  </a:lnTo>
                  <a:cubicBezTo>
                    <a:pt x="1866" y="5568"/>
                    <a:pt x="764" y="5059"/>
                    <a:pt x="1" y="3675"/>
                  </a:cubicBezTo>
                  <a:lnTo>
                    <a:pt x="1" y="3675"/>
                  </a:lnTo>
                  <a:cubicBezTo>
                    <a:pt x="170" y="3561"/>
                    <a:pt x="3732" y="0"/>
                    <a:pt x="8734" y="0"/>
                  </a:cubicBezTo>
                  <a:cubicBezTo>
                    <a:pt x="11815" y="28"/>
                    <a:pt x="14189" y="1555"/>
                    <a:pt x="14331" y="1668"/>
                  </a:cubicBezTo>
                  <a:cubicBezTo>
                    <a:pt x="14161" y="1583"/>
                    <a:pt x="10854" y="57"/>
                    <a:pt x="7886" y="707"/>
                  </a:cubicBezTo>
                  <a:cubicBezTo>
                    <a:pt x="7886" y="707"/>
                    <a:pt x="11674" y="933"/>
                    <a:pt x="14528" y="3109"/>
                  </a:cubicBezTo>
                  <a:cubicBezTo>
                    <a:pt x="17383" y="5314"/>
                    <a:pt x="18005" y="7490"/>
                    <a:pt x="18005" y="749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0"/>
            <p:cNvSpPr/>
            <p:nvPr/>
          </p:nvSpPr>
          <p:spPr>
            <a:xfrm>
              <a:off x="218583" y="3171266"/>
              <a:ext cx="185739" cy="84732"/>
            </a:xfrm>
            <a:custGeom>
              <a:avLst/>
              <a:gdLst/>
              <a:ahLst/>
              <a:cxnLst/>
              <a:rect l="l" t="t" r="r" b="b"/>
              <a:pathLst>
                <a:path w="6756" h="3082" extrusionOk="0">
                  <a:moveTo>
                    <a:pt x="198" y="1018"/>
                  </a:moveTo>
                  <a:cubicBezTo>
                    <a:pt x="198" y="1018"/>
                    <a:pt x="2799" y="0"/>
                    <a:pt x="6756" y="1244"/>
                  </a:cubicBezTo>
                  <a:cubicBezTo>
                    <a:pt x="6756" y="1244"/>
                    <a:pt x="2092" y="1385"/>
                    <a:pt x="1" y="308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0"/>
            <p:cNvSpPr/>
            <p:nvPr/>
          </p:nvSpPr>
          <p:spPr>
            <a:xfrm>
              <a:off x="278406" y="3145616"/>
              <a:ext cx="118933" cy="22571"/>
            </a:xfrm>
            <a:custGeom>
              <a:avLst/>
              <a:gdLst/>
              <a:ahLst/>
              <a:cxnLst/>
              <a:rect l="l" t="t" r="r" b="b"/>
              <a:pathLst>
                <a:path w="4326" h="821" extrusionOk="0">
                  <a:moveTo>
                    <a:pt x="1" y="820"/>
                  </a:moveTo>
                  <a:cubicBezTo>
                    <a:pt x="1" y="820"/>
                    <a:pt x="2347" y="1"/>
                    <a:pt x="4325" y="1"/>
                  </a:cubicBezTo>
                  <a:lnTo>
                    <a:pt x="425" y="227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0"/>
            <p:cNvSpPr/>
            <p:nvPr/>
          </p:nvSpPr>
          <p:spPr>
            <a:xfrm>
              <a:off x="1886885" y="3082687"/>
              <a:ext cx="102602" cy="233136"/>
            </a:xfrm>
            <a:custGeom>
              <a:avLst/>
              <a:gdLst/>
              <a:ahLst/>
              <a:cxnLst/>
              <a:rect l="l" t="t" r="r" b="b"/>
              <a:pathLst>
                <a:path w="3732" h="8480" extrusionOk="0">
                  <a:moveTo>
                    <a:pt x="1" y="6840"/>
                  </a:moveTo>
                  <a:cubicBezTo>
                    <a:pt x="1" y="6840"/>
                    <a:pt x="1753" y="3024"/>
                    <a:pt x="3731" y="0"/>
                  </a:cubicBezTo>
                  <a:cubicBezTo>
                    <a:pt x="3731" y="0"/>
                    <a:pt x="2205" y="5681"/>
                    <a:pt x="2177" y="6642"/>
                  </a:cubicBezTo>
                  <a:cubicBezTo>
                    <a:pt x="2149" y="7603"/>
                    <a:pt x="2657" y="8479"/>
                    <a:pt x="2657" y="8479"/>
                  </a:cubicBezTo>
                  <a:cubicBezTo>
                    <a:pt x="2657" y="8479"/>
                    <a:pt x="679" y="7066"/>
                    <a:pt x="1" y="6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0"/>
            <p:cNvSpPr/>
            <p:nvPr/>
          </p:nvSpPr>
          <p:spPr>
            <a:xfrm>
              <a:off x="1970818" y="2980114"/>
              <a:ext cx="144556" cy="403315"/>
            </a:xfrm>
            <a:custGeom>
              <a:avLst/>
              <a:gdLst/>
              <a:ahLst/>
              <a:cxnLst/>
              <a:rect l="l" t="t" r="r" b="b"/>
              <a:pathLst>
                <a:path w="5258" h="14670" extrusionOk="0">
                  <a:moveTo>
                    <a:pt x="0" y="14387"/>
                  </a:moveTo>
                  <a:cubicBezTo>
                    <a:pt x="0" y="14387"/>
                    <a:pt x="707" y="13765"/>
                    <a:pt x="2431" y="9978"/>
                  </a:cubicBezTo>
                  <a:cubicBezTo>
                    <a:pt x="4127" y="6218"/>
                    <a:pt x="5257" y="0"/>
                    <a:pt x="5257" y="0"/>
                  </a:cubicBezTo>
                  <a:cubicBezTo>
                    <a:pt x="5257" y="0"/>
                    <a:pt x="5059" y="6303"/>
                    <a:pt x="3674" y="9582"/>
                  </a:cubicBezTo>
                  <a:cubicBezTo>
                    <a:pt x="2289" y="12832"/>
                    <a:pt x="1018" y="14669"/>
                    <a:pt x="1018" y="1466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0"/>
            <p:cNvSpPr/>
            <p:nvPr/>
          </p:nvSpPr>
          <p:spPr>
            <a:xfrm>
              <a:off x="1989458" y="3234195"/>
              <a:ext cx="320947" cy="170206"/>
            </a:xfrm>
            <a:custGeom>
              <a:avLst/>
              <a:gdLst/>
              <a:ahLst/>
              <a:cxnLst/>
              <a:rect l="l" t="t" r="r" b="b"/>
              <a:pathLst>
                <a:path w="11674" h="6191" extrusionOk="0">
                  <a:moveTo>
                    <a:pt x="0" y="6190"/>
                  </a:moveTo>
                  <a:cubicBezTo>
                    <a:pt x="0" y="6190"/>
                    <a:pt x="2262" y="3647"/>
                    <a:pt x="4975" y="2149"/>
                  </a:cubicBezTo>
                  <a:cubicBezTo>
                    <a:pt x="7688" y="651"/>
                    <a:pt x="11674" y="707"/>
                    <a:pt x="11674" y="707"/>
                  </a:cubicBezTo>
                  <a:cubicBezTo>
                    <a:pt x="11674" y="707"/>
                    <a:pt x="8084" y="1"/>
                    <a:pt x="5342" y="1273"/>
                  </a:cubicBezTo>
                  <a:cubicBezTo>
                    <a:pt x="2629" y="2544"/>
                    <a:pt x="340" y="5427"/>
                    <a:pt x="340" y="5427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0"/>
            <p:cNvSpPr/>
            <p:nvPr/>
          </p:nvSpPr>
          <p:spPr>
            <a:xfrm>
              <a:off x="1995671" y="3339105"/>
              <a:ext cx="291420" cy="102602"/>
            </a:xfrm>
            <a:custGeom>
              <a:avLst/>
              <a:gdLst/>
              <a:ahLst/>
              <a:cxnLst/>
              <a:rect l="l" t="t" r="r" b="b"/>
              <a:pathLst>
                <a:path w="10600" h="3732" extrusionOk="0">
                  <a:moveTo>
                    <a:pt x="1" y="3449"/>
                  </a:moveTo>
                  <a:cubicBezTo>
                    <a:pt x="1" y="3449"/>
                    <a:pt x="1951" y="1753"/>
                    <a:pt x="4636" y="876"/>
                  </a:cubicBezTo>
                  <a:cubicBezTo>
                    <a:pt x="7293" y="0"/>
                    <a:pt x="10232" y="368"/>
                    <a:pt x="10430" y="876"/>
                  </a:cubicBezTo>
                  <a:cubicBezTo>
                    <a:pt x="10600" y="1385"/>
                    <a:pt x="3477" y="2233"/>
                    <a:pt x="1725" y="2855"/>
                  </a:cubicBezTo>
                  <a:cubicBezTo>
                    <a:pt x="1" y="3449"/>
                    <a:pt x="396" y="3731"/>
                    <a:pt x="396" y="373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0"/>
            <p:cNvSpPr/>
            <p:nvPr/>
          </p:nvSpPr>
          <p:spPr>
            <a:xfrm>
              <a:off x="2039191" y="3378721"/>
              <a:ext cx="448375" cy="174880"/>
            </a:xfrm>
            <a:custGeom>
              <a:avLst/>
              <a:gdLst/>
              <a:ahLst/>
              <a:cxnLst/>
              <a:rect l="l" t="t" r="r" b="b"/>
              <a:pathLst>
                <a:path w="16309" h="6361" extrusionOk="0">
                  <a:moveTo>
                    <a:pt x="16309" y="4862"/>
                  </a:moveTo>
                  <a:lnTo>
                    <a:pt x="16309" y="4862"/>
                  </a:lnTo>
                  <a:cubicBezTo>
                    <a:pt x="16280" y="4919"/>
                    <a:pt x="16280" y="4975"/>
                    <a:pt x="16280" y="5003"/>
                  </a:cubicBezTo>
                  <a:cubicBezTo>
                    <a:pt x="16111" y="5795"/>
                    <a:pt x="13991" y="6332"/>
                    <a:pt x="13850" y="6360"/>
                  </a:cubicBezTo>
                  <a:lnTo>
                    <a:pt x="15235" y="5117"/>
                  </a:lnTo>
                  <a:cubicBezTo>
                    <a:pt x="15235" y="5117"/>
                    <a:pt x="11900" y="1499"/>
                    <a:pt x="8847" y="1301"/>
                  </a:cubicBezTo>
                  <a:cubicBezTo>
                    <a:pt x="5794" y="1131"/>
                    <a:pt x="735" y="3816"/>
                    <a:pt x="735" y="3816"/>
                  </a:cubicBezTo>
                  <a:lnTo>
                    <a:pt x="170" y="4834"/>
                  </a:lnTo>
                  <a:cubicBezTo>
                    <a:pt x="170" y="4834"/>
                    <a:pt x="142" y="4212"/>
                    <a:pt x="0" y="3647"/>
                  </a:cubicBezTo>
                  <a:lnTo>
                    <a:pt x="0" y="3647"/>
                  </a:lnTo>
                  <a:cubicBezTo>
                    <a:pt x="0" y="3647"/>
                    <a:pt x="4720" y="1216"/>
                    <a:pt x="7547" y="594"/>
                  </a:cubicBezTo>
                  <a:cubicBezTo>
                    <a:pt x="10373" y="1"/>
                    <a:pt x="16224" y="4014"/>
                    <a:pt x="16309" y="486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30"/>
            <p:cNvSpPr/>
            <p:nvPr/>
          </p:nvSpPr>
          <p:spPr>
            <a:xfrm>
              <a:off x="1029049" y="2387220"/>
              <a:ext cx="543169" cy="443729"/>
            </a:xfrm>
            <a:custGeom>
              <a:avLst/>
              <a:gdLst/>
              <a:ahLst/>
              <a:cxnLst/>
              <a:rect l="l" t="t" r="r" b="b"/>
              <a:pathLst>
                <a:path w="19757" h="16140" extrusionOk="0">
                  <a:moveTo>
                    <a:pt x="11730" y="15150"/>
                  </a:moveTo>
                  <a:cubicBezTo>
                    <a:pt x="3703" y="16140"/>
                    <a:pt x="0" y="4495"/>
                    <a:pt x="0" y="4495"/>
                  </a:cubicBezTo>
                  <a:lnTo>
                    <a:pt x="0" y="4495"/>
                  </a:lnTo>
                  <a:cubicBezTo>
                    <a:pt x="1498" y="3223"/>
                    <a:pt x="1837" y="2262"/>
                    <a:pt x="1837" y="2262"/>
                  </a:cubicBezTo>
                  <a:lnTo>
                    <a:pt x="2346" y="2064"/>
                  </a:lnTo>
                  <a:cubicBezTo>
                    <a:pt x="2346" y="2064"/>
                    <a:pt x="3985" y="10996"/>
                    <a:pt x="10458" y="10289"/>
                  </a:cubicBezTo>
                  <a:cubicBezTo>
                    <a:pt x="16902" y="9582"/>
                    <a:pt x="16761" y="1386"/>
                    <a:pt x="16761" y="1386"/>
                  </a:cubicBezTo>
                  <a:lnTo>
                    <a:pt x="16393" y="1"/>
                  </a:lnTo>
                  <a:lnTo>
                    <a:pt x="17495" y="736"/>
                  </a:lnTo>
                  <a:lnTo>
                    <a:pt x="17524" y="764"/>
                  </a:lnTo>
                  <a:lnTo>
                    <a:pt x="19672" y="2714"/>
                  </a:lnTo>
                  <a:cubicBezTo>
                    <a:pt x="19672" y="2714"/>
                    <a:pt x="19757" y="14133"/>
                    <a:pt x="11730" y="15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0"/>
            <p:cNvSpPr/>
            <p:nvPr/>
          </p:nvSpPr>
          <p:spPr>
            <a:xfrm>
              <a:off x="2356999" y="3288602"/>
              <a:ext cx="125118" cy="177959"/>
            </a:xfrm>
            <a:custGeom>
              <a:avLst/>
              <a:gdLst/>
              <a:ahLst/>
              <a:cxnLst/>
              <a:rect l="l" t="t" r="r" b="b"/>
              <a:pathLst>
                <a:path w="4551" h="6473" extrusionOk="0">
                  <a:moveTo>
                    <a:pt x="4551" y="6473"/>
                  </a:moveTo>
                  <a:cubicBezTo>
                    <a:pt x="4494" y="6388"/>
                    <a:pt x="3618" y="5257"/>
                    <a:pt x="2827" y="3279"/>
                  </a:cubicBezTo>
                  <a:cubicBezTo>
                    <a:pt x="2035" y="1300"/>
                    <a:pt x="142" y="57"/>
                    <a:pt x="0" y="0"/>
                  </a:cubicBezTo>
                  <a:cubicBezTo>
                    <a:pt x="1159" y="198"/>
                    <a:pt x="3138" y="2374"/>
                    <a:pt x="3364" y="1950"/>
                  </a:cubicBezTo>
                  <a:cubicBezTo>
                    <a:pt x="3562" y="1555"/>
                    <a:pt x="3675" y="283"/>
                    <a:pt x="3675" y="198"/>
                  </a:cubicBezTo>
                  <a:cubicBezTo>
                    <a:pt x="4042" y="1074"/>
                    <a:pt x="3618" y="3137"/>
                    <a:pt x="3929" y="4070"/>
                  </a:cubicBezTo>
                  <a:cubicBezTo>
                    <a:pt x="4099" y="4664"/>
                    <a:pt x="4353" y="5596"/>
                    <a:pt x="4551" y="647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0"/>
            <p:cNvSpPr/>
            <p:nvPr/>
          </p:nvSpPr>
          <p:spPr>
            <a:xfrm>
              <a:off x="321156" y="2753991"/>
              <a:ext cx="305414" cy="374558"/>
            </a:xfrm>
            <a:custGeom>
              <a:avLst/>
              <a:gdLst/>
              <a:ahLst/>
              <a:cxnLst/>
              <a:rect l="l" t="t" r="r" b="b"/>
              <a:pathLst>
                <a:path w="11109" h="13624" extrusionOk="0">
                  <a:moveTo>
                    <a:pt x="0" y="13624"/>
                  </a:moveTo>
                  <a:cubicBezTo>
                    <a:pt x="0" y="13624"/>
                    <a:pt x="3081" y="11221"/>
                    <a:pt x="5144" y="9186"/>
                  </a:cubicBezTo>
                  <a:cubicBezTo>
                    <a:pt x="7208" y="7151"/>
                    <a:pt x="11108" y="0"/>
                    <a:pt x="11108" y="0"/>
                  </a:cubicBezTo>
                  <a:cubicBezTo>
                    <a:pt x="11108" y="0"/>
                    <a:pt x="3562" y="10345"/>
                    <a:pt x="0" y="13624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0"/>
            <p:cNvSpPr/>
            <p:nvPr/>
          </p:nvSpPr>
          <p:spPr>
            <a:xfrm>
              <a:off x="824673" y="2468046"/>
              <a:ext cx="1004768" cy="1777912"/>
            </a:xfrm>
            <a:custGeom>
              <a:avLst/>
              <a:gdLst/>
              <a:ahLst/>
              <a:cxnLst/>
              <a:rect l="l" t="t" r="r" b="b"/>
              <a:pathLst>
                <a:path w="36547" h="64669" extrusionOk="0">
                  <a:moveTo>
                    <a:pt x="30356" y="52882"/>
                  </a:moveTo>
                  <a:lnTo>
                    <a:pt x="31232" y="64668"/>
                  </a:lnTo>
                  <a:lnTo>
                    <a:pt x="5116" y="64668"/>
                  </a:lnTo>
                  <a:lnTo>
                    <a:pt x="6671" y="55907"/>
                  </a:lnTo>
                  <a:lnTo>
                    <a:pt x="1" y="38100"/>
                  </a:lnTo>
                  <a:cubicBezTo>
                    <a:pt x="1" y="38100"/>
                    <a:pt x="425" y="25155"/>
                    <a:pt x="905" y="20463"/>
                  </a:cubicBezTo>
                  <a:cubicBezTo>
                    <a:pt x="1414" y="15800"/>
                    <a:pt x="3844" y="3109"/>
                    <a:pt x="3844" y="3109"/>
                  </a:cubicBezTo>
                  <a:cubicBezTo>
                    <a:pt x="4805" y="2714"/>
                    <a:pt x="5116" y="2403"/>
                    <a:pt x="5173" y="2346"/>
                  </a:cubicBezTo>
                  <a:cubicBezTo>
                    <a:pt x="5173" y="2346"/>
                    <a:pt x="5173" y="2346"/>
                    <a:pt x="5173" y="2346"/>
                  </a:cubicBezTo>
                  <a:lnTo>
                    <a:pt x="6388" y="2346"/>
                  </a:lnTo>
                  <a:lnTo>
                    <a:pt x="5766" y="2742"/>
                  </a:lnTo>
                  <a:cubicBezTo>
                    <a:pt x="1075" y="21566"/>
                    <a:pt x="3166" y="26597"/>
                    <a:pt x="3166" y="26597"/>
                  </a:cubicBezTo>
                  <a:cubicBezTo>
                    <a:pt x="3166" y="26597"/>
                    <a:pt x="10515" y="31910"/>
                    <a:pt x="15376" y="32023"/>
                  </a:cubicBezTo>
                  <a:cubicBezTo>
                    <a:pt x="20209" y="32137"/>
                    <a:pt x="32080" y="27445"/>
                    <a:pt x="32080" y="27445"/>
                  </a:cubicBezTo>
                  <a:cubicBezTo>
                    <a:pt x="33917" y="16422"/>
                    <a:pt x="28604" y="820"/>
                    <a:pt x="28604" y="820"/>
                  </a:cubicBezTo>
                  <a:lnTo>
                    <a:pt x="27897" y="340"/>
                  </a:lnTo>
                  <a:lnTo>
                    <a:pt x="28886" y="0"/>
                  </a:lnTo>
                  <a:cubicBezTo>
                    <a:pt x="29537" y="763"/>
                    <a:pt x="30356" y="961"/>
                    <a:pt x="30356" y="961"/>
                  </a:cubicBezTo>
                  <a:cubicBezTo>
                    <a:pt x="30356" y="961"/>
                    <a:pt x="33098" y="11080"/>
                    <a:pt x="34341" y="17213"/>
                  </a:cubicBezTo>
                  <a:cubicBezTo>
                    <a:pt x="35585" y="23375"/>
                    <a:pt x="36546" y="37054"/>
                    <a:pt x="36546" y="37054"/>
                  </a:cubicBezTo>
                  <a:cubicBezTo>
                    <a:pt x="33889" y="44657"/>
                    <a:pt x="30356" y="52882"/>
                    <a:pt x="30356" y="528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0"/>
            <p:cNvSpPr/>
            <p:nvPr/>
          </p:nvSpPr>
          <p:spPr>
            <a:xfrm>
              <a:off x="1022809" y="3222539"/>
              <a:ext cx="683848" cy="131359"/>
            </a:xfrm>
            <a:custGeom>
              <a:avLst/>
              <a:gdLst/>
              <a:ahLst/>
              <a:cxnLst/>
              <a:rect l="l" t="t" r="r" b="b"/>
              <a:pathLst>
                <a:path w="24874" h="4778" extrusionOk="0">
                  <a:moveTo>
                    <a:pt x="24873" y="1"/>
                  </a:moveTo>
                  <a:cubicBezTo>
                    <a:pt x="24873" y="1"/>
                    <a:pt x="13850" y="2601"/>
                    <a:pt x="9554" y="2968"/>
                  </a:cubicBezTo>
                  <a:cubicBezTo>
                    <a:pt x="5230" y="3336"/>
                    <a:pt x="1" y="1697"/>
                    <a:pt x="1" y="1697"/>
                  </a:cubicBezTo>
                  <a:cubicBezTo>
                    <a:pt x="1" y="1697"/>
                    <a:pt x="4919" y="4777"/>
                    <a:pt x="8989" y="4579"/>
                  </a:cubicBezTo>
                  <a:cubicBezTo>
                    <a:pt x="13059" y="4382"/>
                    <a:pt x="24873" y="1"/>
                    <a:pt x="24873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0"/>
            <p:cNvSpPr/>
            <p:nvPr/>
          </p:nvSpPr>
          <p:spPr>
            <a:xfrm>
              <a:off x="824673" y="3501501"/>
              <a:ext cx="704825" cy="530743"/>
            </a:xfrm>
            <a:custGeom>
              <a:avLst/>
              <a:gdLst/>
              <a:ahLst/>
              <a:cxnLst/>
              <a:rect l="l" t="t" r="r" b="b"/>
              <a:pathLst>
                <a:path w="25637" h="19305" extrusionOk="0">
                  <a:moveTo>
                    <a:pt x="1" y="509"/>
                  </a:moveTo>
                  <a:cubicBezTo>
                    <a:pt x="1" y="509"/>
                    <a:pt x="3618" y="9497"/>
                    <a:pt x="4636" y="11165"/>
                  </a:cubicBezTo>
                  <a:cubicBezTo>
                    <a:pt x="4636" y="11165"/>
                    <a:pt x="2346" y="679"/>
                    <a:pt x="2940" y="509"/>
                  </a:cubicBezTo>
                  <a:cubicBezTo>
                    <a:pt x="4636" y="0"/>
                    <a:pt x="9893" y="10910"/>
                    <a:pt x="11843" y="15376"/>
                  </a:cubicBezTo>
                  <a:cubicBezTo>
                    <a:pt x="11843" y="15376"/>
                    <a:pt x="14415" y="17863"/>
                    <a:pt x="17298" y="18372"/>
                  </a:cubicBezTo>
                  <a:cubicBezTo>
                    <a:pt x="20181" y="18881"/>
                    <a:pt x="25636" y="18372"/>
                    <a:pt x="25636" y="18372"/>
                  </a:cubicBezTo>
                  <a:cubicBezTo>
                    <a:pt x="25636" y="18372"/>
                    <a:pt x="17609" y="19305"/>
                    <a:pt x="14020" y="18881"/>
                  </a:cubicBezTo>
                  <a:cubicBezTo>
                    <a:pt x="10458" y="18429"/>
                    <a:pt x="6671" y="18316"/>
                    <a:pt x="6671" y="1831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0"/>
            <p:cNvSpPr/>
            <p:nvPr/>
          </p:nvSpPr>
          <p:spPr>
            <a:xfrm>
              <a:off x="1529460" y="3473514"/>
              <a:ext cx="277427" cy="533107"/>
            </a:xfrm>
            <a:custGeom>
              <a:avLst/>
              <a:gdLst/>
              <a:ahLst/>
              <a:cxnLst/>
              <a:rect l="l" t="t" r="r" b="b"/>
              <a:pathLst>
                <a:path w="10091" h="19391" extrusionOk="0">
                  <a:moveTo>
                    <a:pt x="10090" y="1"/>
                  </a:moveTo>
                  <a:cubicBezTo>
                    <a:pt x="10090" y="1"/>
                    <a:pt x="3533" y="8480"/>
                    <a:pt x="2261" y="11617"/>
                  </a:cubicBezTo>
                  <a:cubicBezTo>
                    <a:pt x="989" y="14755"/>
                    <a:pt x="0" y="19390"/>
                    <a:pt x="0" y="19390"/>
                  </a:cubicBezTo>
                  <a:lnTo>
                    <a:pt x="4635" y="17892"/>
                  </a:lnTo>
                  <a:cubicBezTo>
                    <a:pt x="4635" y="17892"/>
                    <a:pt x="9129" y="5117"/>
                    <a:pt x="1009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0"/>
            <p:cNvSpPr/>
            <p:nvPr/>
          </p:nvSpPr>
          <p:spPr>
            <a:xfrm>
              <a:off x="1498367" y="3466531"/>
              <a:ext cx="208283" cy="457723"/>
            </a:xfrm>
            <a:custGeom>
              <a:avLst/>
              <a:gdLst/>
              <a:ahLst/>
              <a:cxnLst/>
              <a:rect l="l" t="t" r="r" b="b"/>
              <a:pathLst>
                <a:path w="7576" h="16649" extrusionOk="0">
                  <a:moveTo>
                    <a:pt x="1" y="16648"/>
                  </a:moveTo>
                  <a:cubicBezTo>
                    <a:pt x="1" y="16648"/>
                    <a:pt x="4834" y="8056"/>
                    <a:pt x="6162" y="4466"/>
                  </a:cubicBezTo>
                  <a:cubicBezTo>
                    <a:pt x="7519" y="905"/>
                    <a:pt x="7575" y="1"/>
                    <a:pt x="7575" y="1"/>
                  </a:cubicBezTo>
                  <a:cubicBezTo>
                    <a:pt x="7575" y="1"/>
                    <a:pt x="820" y="11758"/>
                    <a:pt x="1" y="16648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0"/>
            <p:cNvSpPr/>
            <p:nvPr/>
          </p:nvSpPr>
          <p:spPr>
            <a:xfrm>
              <a:off x="1043813" y="3414461"/>
              <a:ext cx="586690" cy="113489"/>
            </a:xfrm>
            <a:custGeom>
              <a:avLst/>
              <a:gdLst/>
              <a:ahLst/>
              <a:cxnLst/>
              <a:rect l="l" t="t" r="r" b="b"/>
              <a:pathLst>
                <a:path w="21340" h="4128" extrusionOk="0">
                  <a:moveTo>
                    <a:pt x="0" y="1640"/>
                  </a:moveTo>
                  <a:cubicBezTo>
                    <a:pt x="0" y="1640"/>
                    <a:pt x="4748" y="3195"/>
                    <a:pt x="7575" y="3647"/>
                  </a:cubicBezTo>
                  <a:cubicBezTo>
                    <a:pt x="10373" y="4127"/>
                    <a:pt x="21339" y="1"/>
                    <a:pt x="21339" y="1"/>
                  </a:cubicBezTo>
                  <a:cubicBezTo>
                    <a:pt x="21339" y="1"/>
                    <a:pt x="12380" y="2262"/>
                    <a:pt x="0" y="164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0"/>
            <p:cNvSpPr/>
            <p:nvPr/>
          </p:nvSpPr>
          <p:spPr>
            <a:xfrm>
              <a:off x="743874" y="4127028"/>
              <a:ext cx="320150" cy="142988"/>
            </a:xfrm>
            <a:custGeom>
              <a:avLst/>
              <a:gdLst/>
              <a:ahLst/>
              <a:cxnLst/>
              <a:rect l="l" t="t" r="r" b="b"/>
              <a:pathLst>
                <a:path w="11645" h="5201" extrusionOk="0">
                  <a:moveTo>
                    <a:pt x="11645" y="5201"/>
                  </a:moveTo>
                  <a:lnTo>
                    <a:pt x="10910" y="0"/>
                  </a:lnTo>
                  <a:lnTo>
                    <a:pt x="0" y="0"/>
                  </a:lnTo>
                  <a:lnTo>
                    <a:pt x="254" y="45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0"/>
            <p:cNvSpPr/>
            <p:nvPr/>
          </p:nvSpPr>
          <p:spPr>
            <a:xfrm>
              <a:off x="1043813" y="4117681"/>
              <a:ext cx="383878" cy="152336"/>
            </a:xfrm>
            <a:custGeom>
              <a:avLst/>
              <a:gdLst/>
              <a:ahLst/>
              <a:cxnLst/>
              <a:rect l="l" t="t" r="r" b="b"/>
              <a:pathLst>
                <a:path w="13963" h="5541" extrusionOk="0">
                  <a:moveTo>
                    <a:pt x="0" y="340"/>
                  </a:moveTo>
                  <a:lnTo>
                    <a:pt x="13962" y="1"/>
                  </a:lnTo>
                  <a:lnTo>
                    <a:pt x="13962" y="5541"/>
                  </a:lnTo>
                  <a:lnTo>
                    <a:pt x="735" y="55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0"/>
            <p:cNvSpPr/>
            <p:nvPr/>
          </p:nvSpPr>
          <p:spPr>
            <a:xfrm>
              <a:off x="1043813" y="3459548"/>
              <a:ext cx="328700" cy="460032"/>
            </a:xfrm>
            <a:custGeom>
              <a:avLst/>
              <a:gdLst/>
              <a:ahLst/>
              <a:cxnLst/>
              <a:rect l="l" t="t" r="r" b="b"/>
              <a:pathLst>
                <a:path w="11956" h="16733" extrusionOk="0">
                  <a:moveTo>
                    <a:pt x="0" y="0"/>
                  </a:moveTo>
                  <a:cubicBezTo>
                    <a:pt x="0" y="0"/>
                    <a:pt x="5285" y="1979"/>
                    <a:pt x="7066" y="2318"/>
                  </a:cubicBezTo>
                  <a:cubicBezTo>
                    <a:pt x="8847" y="2657"/>
                    <a:pt x="11956" y="15065"/>
                    <a:pt x="11956" y="15065"/>
                  </a:cubicBezTo>
                  <a:lnTo>
                    <a:pt x="11673" y="16733"/>
                  </a:lnTo>
                  <a:cubicBezTo>
                    <a:pt x="11673" y="16733"/>
                    <a:pt x="6953" y="15574"/>
                    <a:pt x="4522" y="13765"/>
                  </a:cubicBezTo>
                  <a:cubicBezTo>
                    <a:pt x="2092" y="11984"/>
                    <a:pt x="170" y="2346"/>
                    <a:pt x="170" y="234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0"/>
            <p:cNvSpPr/>
            <p:nvPr/>
          </p:nvSpPr>
          <p:spPr>
            <a:xfrm>
              <a:off x="1043813" y="3414461"/>
              <a:ext cx="586690" cy="109613"/>
            </a:xfrm>
            <a:custGeom>
              <a:avLst/>
              <a:gdLst/>
              <a:ahLst/>
              <a:cxnLst/>
              <a:rect l="l" t="t" r="r" b="b"/>
              <a:pathLst>
                <a:path w="21340" h="3987" extrusionOk="0">
                  <a:moveTo>
                    <a:pt x="0" y="1640"/>
                  </a:moveTo>
                  <a:cubicBezTo>
                    <a:pt x="0" y="1640"/>
                    <a:pt x="6077" y="3703"/>
                    <a:pt x="8931" y="3562"/>
                  </a:cubicBezTo>
                  <a:cubicBezTo>
                    <a:pt x="12125" y="3364"/>
                    <a:pt x="21339" y="1"/>
                    <a:pt x="21339" y="1"/>
                  </a:cubicBezTo>
                  <a:cubicBezTo>
                    <a:pt x="21339" y="1"/>
                    <a:pt x="11136" y="3986"/>
                    <a:pt x="8055" y="3901"/>
                  </a:cubicBezTo>
                  <a:cubicBezTo>
                    <a:pt x="5003" y="3788"/>
                    <a:pt x="0" y="1640"/>
                    <a:pt x="0" y="1640"/>
                  </a:cubicBezTo>
                  <a:close/>
                </a:path>
              </a:pathLst>
            </a:custGeom>
            <a:solidFill>
              <a:srgbClr val="F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0"/>
            <p:cNvSpPr/>
            <p:nvPr/>
          </p:nvSpPr>
          <p:spPr>
            <a:xfrm>
              <a:off x="196040" y="3291709"/>
              <a:ext cx="1139977" cy="927047"/>
            </a:xfrm>
            <a:custGeom>
              <a:avLst/>
              <a:gdLst/>
              <a:ahLst/>
              <a:cxnLst/>
              <a:rect l="l" t="t" r="r" b="b"/>
              <a:pathLst>
                <a:path w="41465" h="33720" extrusionOk="0">
                  <a:moveTo>
                    <a:pt x="41464" y="29310"/>
                  </a:moveTo>
                  <a:cubicBezTo>
                    <a:pt x="41464" y="29310"/>
                    <a:pt x="40447" y="30412"/>
                    <a:pt x="39458" y="29706"/>
                  </a:cubicBezTo>
                  <a:cubicBezTo>
                    <a:pt x="38751" y="29169"/>
                    <a:pt x="37790" y="26823"/>
                    <a:pt x="37790" y="26823"/>
                  </a:cubicBezTo>
                  <a:lnTo>
                    <a:pt x="36603" y="26116"/>
                  </a:lnTo>
                  <a:cubicBezTo>
                    <a:pt x="36857" y="26540"/>
                    <a:pt x="37451" y="27529"/>
                    <a:pt x="37507" y="27671"/>
                  </a:cubicBezTo>
                  <a:lnTo>
                    <a:pt x="37564" y="27755"/>
                  </a:lnTo>
                  <a:cubicBezTo>
                    <a:pt x="38044" y="29932"/>
                    <a:pt x="37592" y="32786"/>
                    <a:pt x="37592" y="32786"/>
                  </a:cubicBezTo>
                  <a:cubicBezTo>
                    <a:pt x="36518" y="33719"/>
                    <a:pt x="35529" y="33126"/>
                    <a:pt x="35529" y="33126"/>
                  </a:cubicBezTo>
                  <a:lnTo>
                    <a:pt x="35359" y="32730"/>
                  </a:lnTo>
                  <a:cubicBezTo>
                    <a:pt x="35246" y="33013"/>
                    <a:pt x="34003" y="33210"/>
                    <a:pt x="33522" y="33097"/>
                  </a:cubicBezTo>
                  <a:cubicBezTo>
                    <a:pt x="33013" y="32956"/>
                    <a:pt x="32561" y="31910"/>
                    <a:pt x="32561" y="31910"/>
                  </a:cubicBezTo>
                  <a:lnTo>
                    <a:pt x="31289" y="31910"/>
                  </a:lnTo>
                  <a:cubicBezTo>
                    <a:pt x="29509" y="31062"/>
                    <a:pt x="29141" y="29480"/>
                    <a:pt x="29141" y="29480"/>
                  </a:cubicBezTo>
                  <a:lnTo>
                    <a:pt x="27615" y="28321"/>
                  </a:lnTo>
                  <a:cubicBezTo>
                    <a:pt x="25834" y="28179"/>
                    <a:pt x="22103" y="27162"/>
                    <a:pt x="20521" y="26455"/>
                  </a:cubicBezTo>
                  <a:cubicBezTo>
                    <a:pt x="20521" y="26455"/>
                    <a:pt x="20492" y="26427"/>
                    <a:pt x="20492" y="26427"/>
                  </a:cubicBezTo>
                  <a:cubicBezTo>
                    <a:pt x="20181" y="26286"/>
                    <a:pt x="19955" y="26173"/>
                    <a:pt x="19842" y="26060"/>
                  </a:cubicBezTo>
                  <a:cubicBezTo>
                    <a:pt x="19220" y="25438"/>
                    <a:pt x="12522" y="20803"/>
                    <a:pt x="6869" y="14471"/>
                  </a:cubicBezTo>
                  <a:cubicBezTo>
                    <a:pt x="1866" y="8847"/>
                    <a:pt x="312" y="4353"/>
                    <a:pt x="29" y="3420"/>
                  </a:cubicBezTo>
                  <a:lnTo>
                    <a:pt x="29" y="3420"/>
                  </a:lnTo>
                  <a:cubicBezTo>
                    <a:pt x="1" y="3307"/>
                    <a:pt x="1" y="3251"/>
                    <a:pt x="1" y="3251"/>
                  </a:cubicBezTo>
                  <a:cubicBezTo>
                    <a:pt x="3506" y="0"/>
                    <a:pt x="7717" y="509"/>
                    <a:pt x="11787" y="2374"/>
                  </a:cubicBezTo>
                  <a:cubicBezTo>
                    <a:pt x="12691" y="2798"/>
                    <a:pt x="13483" y="3392"/>
                    <a:pt x="14133" y="4098"/>
                  </a:cubicBezTo>
                  <a:cubicBezTo>
                    <a:pt x="14840" y="4862"/>
                    <a:pt x="15405" y="5710"/>
                    <a:pt x="15885" y="6614"/>
                  </a:cubicBezTo>
                  <a:cubicBezTo>
                    <a:pt x="17016" y="8706"/>
                    <a:pt x="17609" y="10967"/>
                    <a:pt x="17977" y="12267"/>
                  </a:cubicBezTo>
                  <a:cubicBezTo>
                    <a:pt x="18260" y="13313"/>
                    <a:pt x="18910" y="14952"/>
                    <a:pt x="19616" y="16535"/>
                  </a:cubicBezTo>
                  <a:cubicBezTo>
                    <a:pt x="19616" y="16563"/>
                    <a:pt x="19616" y="16563"/>
                    <a:pt x="19616" y="16563"/>
                  </a:cubicBezTo>
                  <a:cubicBezTo>
                    <a:pt x="20605" y="18683"/>
                    <a:pt x="21708" y="20689"/>
                    <a:pt x="22330" y="20803"/>
                  </a:cubicBezTo>
                  <a:cubicBezTo>
                    <a:pt x="23404" y="21000"/>
                    <a:pt x="33409" y="19757"/>
                    <a:pt x="33946" y="19898"/>
                  </a:cubicBezTo>
                  <a:cubicBezTo>
                    <a:pt x="34483" y="20039"/>
                    <a:pt x="35161" y="21085"/>
                    <a:pt x="36716" y="22216"/>
                  </a:cubicBezTo>
                  <a:cubicBezTo>
                    <a:pt x="38270" y="23346"/>
                    <a:pt x="40249" y="24731"/>
                    <a:pt x="40249" y="24731"/>
                  </a:cubicBezTo>
                  <a:cubicBezTo>
                    <a:pt x="40871" y="26116"/>
                    <a:pt x="41464" y="29310"/>
                    <a:pt x="41464" y="29310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0"/>
            <p:cNvSpPr/>
            <p:nvPr/>
          </p:nvSpPr>
          <p:spPr>
            <a:xfrm>
              <a:off x="1597833" y="3412921"/>
              <a:ext cx="860213" cy="791069"/>
            </a:xfrm>
            <a:custGeom>
              <a:avLst/>
              <a:gdLst/>
              <a:ahLst/>
              <a:cxnLst/>
              <a:rect l="l" t="t" r="r" b="b"/>
              <a:pathLst>
                <a:path w="31289" h="28774" extrusionOk="0">
                  <a:moveTo>
                    <a:pt x="31289" y="3873"/>
                  </a:moveTo>
                  <a:lnTo>
                    <a:pt x="30554" y="4523"/>
                  </a:lnTo>
                  <a:cubicBezTo>
                    <a:pt x="29056" y="5879"/>
                    <a:pt x="25636" y="8988"/>
                    <a:pt x="23007" y="11136"/>
                  </a:cubicBezTo>
                  <a:cubicBezTo>
                    <a:pt x="19559" y="13935"/>
                    <a:pt x="12974" y="18768"/>
                    <a:pt x="12974" y="18768"/>
                  </a:cubicBezTo>
                  <a:cubicBezTo>
                    <a:pt x="12974" y="18768"/>
                    <a:pt x="12691" y="19813"/>
                    <a:pt x="12465" y="22555"/>
                  </a:cubicBezTo>
                  <a:cubicBezTo>
                    <a:pt x="12239" y="24986"/>
                    <a:pt x="11843" y="27303"/>
                    <a:pt x="11419" y="27869"/>
                  </a:cubicBezTo>
                  <a:lnTo>
                    <a:pt x="11419" y="27869"/>
                  </a:lnTo>
                  <a:cubicBezTo>
                    <a:pt x="11363" y="27925"/>
                    <a:pt x="11278" y="27982"/>
                    <a:pt x="11221" y="27982"/>
                  </a:cubicBezTo>
                  <a:cubicBezTo>
                    <a:pt x="10741" y="28038"/>
                    <a:pt x="9836" y="28321"/>
                    <a:pt x="9271" y="28491"/>
                  </a:cubicBezTo>
                  <a:cubicBezTo>
                    <a:pt x="8677" y="28660"/>
                    <a:pt x="7971" y="28519"/>
                    <a:pt x="7603" y="28519"/>
                  </a:cubicBezTo>
                  <a:cubicBezTo>
                    <a:pt x="7208" y="28519"/>
                    <a:pt x="6529" y="28773"/>
                    <a:pt x="6105" y="28745"/>
                  </a:cubicBezTo>
                  <a:cubicBezTo>
                    <a:pt x="5681" y="28688"/>
                    <a:pt x="5201" y="28491"/>
                    <a:pt x="4749" y="28349"/>
                  </a:cubicBezTo>
                  <a:cubicBezTo>
                    <a:pt x="4296" y="28236"/>
                    <a:pt x="3703" y="28349"/>
                    <a:pt x="3222" y="28349"/>
                  </a:cubicBezTo>
                  <a:cubicBezTo>
                    <a:pt x="2770" y="28349"/>
                    <a:pt x="877" y="28208"/>
                    <a:pt x="877" y="28208"/>
                  </a:cubicBezTo>
                  <a:cubicBezTo>
                    <a:pt x="29" y="26993"/>
                    <a:pt x="0" y="24336"/>
                    <a:pt x="0" y="24336"/>
                  </a:cubicBezTo>
                  <a:lnTo>
                    <a:pt x="2148" y="23742"/>
                  </a:lnTo>
                  <a:lnTo>
                    <a:pt x="2459" y="19559"/>
                  </a:lnTo>
                  <a:lnTo>
                    <a:pt x="650" y="19870"/>
                  </a:lnTo>
                  <a:cubicBezTo>
                    <a:pt x="650" y="19870"/>
                    <a:pt x="1329" y="17750"/>
                    <a:pt x="1809" y="16676"/>
                  </a:cubicBezTo>
                  <a:cubicBezTo>
                    <a:pt x="1951" y="16365"/>
                    <a:pt x="2092" y="16111"/>
                    <a:pt x="2148" y="16054"/>
                  </a:cubicBezTo>
                  <a:cubicBezTo>
                    <a:pt x="2544" y="15772"/>
                    <a:pt x="7547" y="15376"/>
                    <a:pt x="8338" y="15009"/>
                  </a:cubicBezTo>
                  <a:cubicBezTo>
                    <a:pt x="8338" y="15009"/>
                    <a:pt x="8338" y="15009"/>
                    <a:pt x="8367" y="15009"/>
                  </a:cubicBezTo>
                  <a:cubicBezTo>
                    <a:pt x="8423" y="14980"/>
                    <a:pt x="8508" y="14924"/>
                    <a:pt x="8593" y="14867"/>
                  </a:cubicBezTo>
                  <a:cubicBezTo>
                    <a:pt x="9695" y="14076"/>
                    <a:pt x="12747" y="10882"/>
                    <a:pt x="14274" y="7490"/>
                  </a:cubicBezTo>
                  <a:cubicBezTo>
                    <a:pt x="15433" y="4834"/>
                    <a:pt x="16789" y="2572"/>
                    <a:pt x="16789" y="2572"/>
                  </a:cubicBezTo>
                  <a:cubicBezTo>
                    <a:pt x="16789" y="2572"/>
                    <a:pt x="16789" y="2572"/>
                    <a:pt x="16789" y="2544"/>
                  </a:cubicBezTo>
                  <a:cubicBezTo>
                    <a:pt x="16902" y="2488"/>
                    <a:pt x="17722" y="2007"/>
                    <a:pt x="18909" y="1470"/>
                  </a:cubicBezTo>
                  <a:cubicBezTo>
                    <a:pt x="20435" y="820"/>
                    <a:pt x="22527" y="85"/>
                    <a:pt x="24505" y="57"/>
                  </a:cubicBezTo>
                  <a:cubicBezTo>
                    <a:pt x="28151" y="0"/>
                    <a:pt x="31289" y="3873"/>
                    <a:pt x="31289" y="3873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0"/>
            <p:cNvSpPr/>
            <p:nvPr/>
          </p:nvSpPr>
          <p:spPr>
            <a:xfrm>
              <a:off x="196040" y="3381058"/>
              <a:ext cx="101062" cy="197396"/>
            </a:xfrm>
            <a:custGeom>
              <a:avLst/>
              <a:gdLst/>
              <a:ahLst/>
              <a:cxnLst/>
              <a:rect l="l" t="t" r="r" b="b"/>
              <a:pathLst>
                <a:path w="3676" h="7180" extrusionOk="0">
                  <a:moveTo>
                    <a:pt x="1" y="1"/>
                  </a:moveTo>
                  <a:cubicBezTo>
                    <a:pt x="1" y="1"/>
                    <a:pt x="1895" y="1442"/>
                    <a:pt x="2516" y="3166"/>
                  </a:cubicBezTo>
                  <a:cubicBezTo>
                    <a:pt x="3138" y="4890"/>
                    <a:pt x="3675" y="7180"/>
                    <a:pt x="3675" y="7180"/>
                  </a:cubicBezTo>
                  <a:cubicBezTo>
                    <a:pt x="3675" y="7180"/>
                    <a:pt x="792" y="31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0"/>
            <p:cNvSpPr/>
            <p:nvPr/>
          </p:nvSpPr>
          <p:spPr>
            <a:xfrm>
              <a:off x="760177" y="3980935"/>
              <a:ext cx="481806" cy="237810"/>
            </a:xfrm>
            <a:custGeom>
              <a:avLst/>
              <a:gdLst/>
              <a:ahLst/>
              <a:cxnLst/>
              <a:rect l="l" t="t" r="r" b="b"/>
              <a:pathLst>
                <a:path w="17525" h="8650" extrusionOk="0">
                  <a:moveTo>
                    <a:pt x="17044" y="2685"/>
                  </a:moveTo>
                  <a:cubicBezTo>
                    <a:pt x="17524" y="4862"/>
                    <a:pt x="17072" y="7716"/>
                    <a:pt x="17072" y="7716"/>
                  </a:cubicBezTo>
                  <a:cubicBezTo>
                    <a:pt x="15998" y="8649"/>
                    <a:pt x="15009" y="8056"/>
                    <a:pt x="15009" y="8056"/>
                  </a:cubicBezTo>
                  <a:lnTo>
                    <a:pt x="14839" y="7660"/>
                  </a:lnTo>
                  <a:cubicBezTo>
                    <a:pt x="14726" y="7943"/>
                    <a:pt x="13483" y="8140"/>
                    <a:pt x="13002" y="8027"/>
                  </a:cubicBezTo>
                  <a:cubicBezTo>
                    <a:pt x="12493" y="7886"/>
                    <a:pt x="12041" y="6840"/>
                    <a:pt x="12041" y="6840"/>
                  </a:cubicBezTo>
                  <a:lnTo>
                    <a:pt x="10769" y="6840"/>
                  </a:lnTo>
                  <a:cubicBezTo>
                    <a:pt x="8989" y="6021"/>
                    <a:pt x="8621" y="4410"/>
                    <a:pt x="8621" y="4410"/>
                  </a:cubicBezTo>
                  <a:lnTo>
                    <a:pt x="7095" y="3251"/>
                  </a:lnTo>
                  <a:cubicBezTo>
                    <a:pt x="5314" y="3109"/>
                    <a:pt x="1583" y="2092"/>
                    <a:pt x="1" y="1385"/>
                  </a:cubicBezTo>
                  <a:cubicBezTo>
                    <a:pt x="453" y="1527"/>
                    <a:pt x="4184" y="2714"/>
                    <a:pt x="6614" y="2770"/>
                  </a:cubicBezTo>
                  <a:lnTo>
                    <a:pt x="6332" y="2544"/>
                  </a:lnTo>
                  <a:lnTo>
                    <a:pt x="8763" y="4127"/>
                  </a:lnTo>
                  <a:cubicBezTo>
                    <a:pt x="8763" y="4127"/>
                    <a:pt x="9921" y="4127"/>
                    <a:pt x="11024" y="3788"/>
                  </a:cubicBezTo>
                  <a:lnTo>
                    <a:pt x="9045" y="1103"/>
                  </a:lnTo>
                  <a:lnTo>
                    <a:pt x="11617" y="4099"/>
                  </a:lnTo>
                  <a:cubicBezTo>
                    <a:pt x="11617" y="4099"/>
                    <a:pt x="13257" y="4099"/>
                    <a:pt x="13935" y="3392"/>
                  </a:cubicBezTo>
                  <a:lnTo>
                    <a:pt x="11758" y="0"/>
                  </a:lnTo>
                  <a:lnTo>
                    <a:pt x="14528" y="3025"/>
                  </a:lnTo>
                  <a:cubicBezTo>
                    <a:pt x="14528" y="3025"/>
                    <a:pt x="16366" y="2996"/>
                    <a:pt x="16987" y="2601"/>
                  </a:cubicBezTo>
                  <a:cubicBezTo>
                    <a:pt x="16987" y="2601"/>
                    <a:pt x="16987" y="2601"/>
                    <a:pt x="16987" y="2601"/>
                  </a:cubicBezTo>
                  <a:close/>
                </a:path>
              </a:pathLst>
            </a:custGeom>
            <a:solidFill>
              <a:srgbClr val="E47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0"/>
            <p:cNvSpPr/>
            <p:nvPr/>
          </p:nvSpPr>
          <p:spPr>
            <a:xfrm>
              <a:off x="1597833" y="3871379"/>
              <a:ext cx="313964" cy="332604"/>
            </a:xfrm>
            <a:custGeom>
              <a:avLst/>
              <a:gdLst/>
              <a:ahLst/>
              <a:cxnLst/>
              <a:rect l="l" t="t" r="r" b="b"/>
              <a:pathLst>
                <a:path w="11420" h="12098" extrusionOk="0">
                  <a:moveTo>
                    <a:pt x="11419" y="11193"/>
                  </a:moveTo>
                  <a:cubicBezTo>
                    <a:pt x="11363" y="11249"/>
                    <a:pt x="11278" y="11306"/>
                    <a:pt x="11221" y="11306"/>
                  </a:cubicBezTo>
                  <a:cubicBezTo>
                    <a:pt x="10741" y="11362"/>
                    <a:pt x="9836" y="11645"/>
                    <a:pt x="9271" y="11815"/>
                  </a:cubicBezTo>
                  <a:cubicBezTo>
                    <a:pt x="8677" y="11984"/>
                    <a:pt x="7971" y="11843"/>
                    <a:pt x="7603" y="11843"/>
                  </a:cubicBezTo>
                  <a:cubicBezTo>
                    <a:pt x="7208" y="11843"/>
                    <a:pt x="6529" y="12097"/>
                    <a:pt x="6105" y="12069"/>
                  </a:cubicBezTo>
                  <a:cubicBezTo>
                    <a:pt x="5681" y="12012"/>
                    <a:pt x="5201" y="11815"/>
                    <a:pt x="4749" y="11673"/>
                  </a:cubicBezTo>
                  <a:cubicBezTo>
                    <a:pt x="4296" y="11560"/>
                    <a:pt x="3703" y="11673"/>
                    <a:pt x="3222" y="11673"/>
                  </a:cubicBezTo>
                  <a:cubicBezTo>
                    <a:pt x="2770" y="11673"/>
                    <a:pt x="877" y="11532"/>
                    <a:pt x="877" y="11532"/>
                  </a:cubicBezTo>
                  <a:cubicBezTo>
                    <a:pt x="29" y="10317"/>
                    <a:pt x="0" y="7660"/>
                    <a:pt x="0" y="7660"/>
                  </a:cubicBezTo>
                  <a:lnTo>
                    <a:pt x="2148" y="7066"/>
                  </a:lnTo>
                  <a:lnTo>
                    <a:pt x="2459" y="2883"/>
                  </a:lnTo>
                  <a:lnTo>
                    <a:pt x="650" y="3194"/>
                  </a:lnTo>
                  <a:cubicBezTo>
                    <a:pt x="650" y="3194"/>
                    <a:pt x="1329" y="1074"/>
                    <a:pt x="1809" y="0"/>
                  </a:cubicBezTo>
                  <a:cubicBezTo>
                    <a:pt x="1809" y="0"/>
                    <a:pt x="2544" y="1244"/>
                    <a:pt x="2855" y="2911"/>
                  </a:cubicBezTo>
                  <a:cubicBezTo>
                    <a:pt x="3166" y="4579"/>
                    <a:pt x="2883" y="9864"/>
                    <a:pt x="2544" y="10373"/>
                  </a:cubicBezTo>
                  <a:cubicBezTo>
                    <a:pt x="2714" y="10430"/>
                    <a:pt x="3251" y="11023"/>
                    <a:pt x="4268" y="10882"/>
                  </a:cubicBezTo>
                  <a:cubicBezTo>
                    <a:pt x="4975" y="10797"/>
                    <a:pt x="6162" y="11249"/>
                    <a:pt x="6897" y="11306"/>
                  </a:cubicBezTo>
                  <a:cubicBezTo>
                    <a:pt x="7660" y="11362"/>
                    <a:pt x="9158" y="11306"/>
                    <a:pt x="9441" y="11277"/>
                  </a:cubicBezTo>
                  <a:cubicBezTo>
                    <a:pt x="9723" y="11277"/>
                    <a:pt x="11306" y="11193"/>
                    <a:pt x="11419" y="11193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0"/>
            <p:cNvSpPr/>
            <p:nvPr/>
          </p:nvSpPr>
          <p:spPr>
            <a:xfrm>
              <a:off x="196040" y="3222539"/>
              <a:ext cx="436746" cy="251007"/>
            </a:xfrm>
            <a:custGeom>
              <a:avLst/>
              <a:gdLst/>
              <a:ahLst/>
              <a:cxnLst/>
              <a:rect l="l" t="t" r="r" b="b"/>
              <a:pathLst>
                <a:path w="15886" h="9130" extrusionOk="0">
                  <a:moveTo>
                    <a:pt x="15885" y="9130"/>
                  </a:moveTo>
                  <a:cubicBezTo>
                    <a:pt x="9328" y="1"/>
                    <a:pt x="255" y="5880"/>
                    <a:pt x="29" y="5936"/>
                  </a:cubicBezTo>
                  <a:lnTo>
                    <a:pt x="29" y="5936"/>
                  </a:lnTo>
                  <a:cubicBezTo>
                    <a:pt x="1" y="5823"/>
                    <a:pt x="1" y="5767"/>
                    <a:pt x="1" y="5767"/>
                  </a:cubicBezTo>
                  <a:cubicBezTo>
                    <a:pt x="3506" y="2516"/>
                    <a:pt x="7717" y="3025"/>
                    <a:pt x="11787" y="4890"/>
                  </a:cubicBezTo>
                  <a:cubicBezTo>
                    <a:pt x="13652" y="5738"/>
                    <a:pt x="14953" y="7378"/>
                    <a:pt x="15885" y="913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0"/>
            <p:cNvSpPr/>
            <p:nvPr/>
          </p:nvSpPr>
          <p:spPr>
            <a:xfrm>
              <a:off x="321156" y="3611827"/>
              <a:ext cx="396332" cy="376922"/>
            </a:xfrm>
            <a:custGeom>
              <a:avLst/>
              <a:gdLst/>
              <a:ahLst/>
              <a:cxnLst/>
              <a:rect l="l" t="t" r="r" b="b"/>
              <a:pathLst>
                <a:path w="14416" h="13710" extrusionOk="0">
                  <a:moveTo>
                    <a:pt x="0" y="1"/>
                  </a:moveTo>
                  <a:lnTo>
                    <a:pt x="14415" y="13709"/>
                  </a:lnTo>
                  <a:cubicBezTo>
                    <a:pt x="14415" y="13709"/>
                    <a:pt x="6275" y="802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0"/>
            <p:cNvSpPr/>
            <p:nvPr/>
          </p:nvSpPr>
          <p:spPr>
            <a:xfrm>
              <a:off x="1283131" y="4047768"/>
              <a:ext cx="52868" cy="60621"/>
            </a:xfrm>
            <a:custGeom>
              <a:avLst/>
              <a:gdLst/>
              <a:ahLst/>
              <a:cxnLst/>
              <a:rect l="l" t="t" r="r" b="b"/>
              <a:pathLst>
                <a:path w="1923" h="2205" extrusionOk="0">
                  <a:moveTo>
                    <a:pt x="1922" y="1809"/>
                  </a:moveTo>
                  <a:cubicBezTo>
                    <a:pt x="1922" y="1809"/>
                    <a:pt x="1272" y="2205"/>
                    <a:pt x="594" y="2205"/>
                  </a:cubicBezTo>
                  <a:cubicBezTo>
                    <a:pt x="594" y="2205"/>
                    <a:pt x="0" y="0"/>
                    <a:pt x="905" y="0"/>
                  </a:cubicBezTo>
                  <a:cubicBezTo>
                    <a:pt x="1583" y="0"/>
                    <a:pt x="1922" y="1809"/>
                    <a:pt x="1922" y="1809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0"/>
            <p:cNvSpPr/>
            <p:nvPr/>
          </p:nvSpPr>
          <p:spPr>
            <a:xfrm>
              <a:off x="1179789" y="4144101"/>
              <a:ext cx="48964" cy="63755"/>
            </a:xfrm>
            <a:custGeom>
              <a:avLst/>
              <a:gdLst/>
              <a:ahLst/>
              <a:cxnLst/>
              <a:rect l="l" t="t" r="r" b="b"/>
              <a:pathLst>
                <a:path w="1781" h="2319" extrusionOk="0">
                  <a:moveTo>
                    <a:pt x="0" y="2036"/>
                  </a:moveTo>
                  <a:cubicBezTo>
                    <a:pt x="0" y="2036"/>
                    <a:pt x="283" y="255"/>
                    <a:pt x="1046" y="114"/>
                  </a:cubicBezTo>
                  <a:cubicBezTo>
                    <a:pt x="1781" y="1"/>
                    <a:pt x="1724" y="1725"/>
                    <a:pt x="1724" y="1725"/>
                  </a:cubicBezTo>
                  <a:cubicBezTo>
                    <a:pt x="1724" y="1725"/>
                    <a:pt x="1300" y="2318"/>
                    <a:pt x="0" y="2036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0"/>
            <p:cNvSpPr/>
            <p:nvPr/>
          </p:nvSpPr>
          <p:spPr>
            <a:xfrm>
              <a:off x="1119938" y="4137887"/>
              <a:ext cx="44318" cy="59879"/>
            </a:xfrm>
            <a:custGeom>
              <a:avLst/>
              <a:gdLst/>
              <a:ahLst/>
              <a:cxnLst/>
              <a:rect l="l" t="t" r="r" b="b"/>
              <a:pathLst>
                <a:path w="1612" h="2178" extrusionOk="0">
                  <a:moveTo>
                    <a:pt x="142" y="2092"/>
                  </a:moveTo>
                  <a:cubicBezTo>
                    <a:pt x="142" y="2092"/>
                    <a:pt x="1" y="679"/>
                    <a:pt x="594" y="340"/>
                  </a:cubicBezTo>
                  <a:cubicBezTo>
                    <a:pt x="1160" y="1"/>
                    <a:pt x="1612" y="1668"/>
                    <a:pt x="1612" y="1668"/>
                  </a:cubicBezTo>
                  <a:cubicBezTo>
                    <a:pt x="1612" y="1668"/>
                    <a:pt x="1471" y="2177"/>
                    <a:pt x="142" y="2092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0"/>
            <p:cNvSpPr/>
            <p:nvPr/>
          </p:nvSpPr>
          <p:spPr>
            <a:xfrm>
              <a:off x="1044583" y="4113804"/>
              <a:ext cx="48194" cy="55205"/>
            </a:xfrm>
            <a:custGeom>
              <a:avLst/>
              <a:gdLst/>
              <a:ahLst/>
              <a:cxnLst/>
              <a:rect l="l" t="t" r="r" b="b"/>
              <a:pathLst>
                <a:path w="1753" h="2008" extrusionOk="0">
                  <a:moveTo>
                    <a:pt x="339" y="1725"/>
                  </a:moveTo>
                  <a:cubicBezTo>
                    <a:pt x="339" y="1725"/>
                    <a:pt x="0" y="283"/>
                    <a:pt x="650" y="142"/>
                  </a:cubicBezTo>
                  <a:cubicBezTo>
                    <a:pt x="1272" y="1"/>
                    <a:pt x="1753" y="1612"/>
                    <a:pt x="1753" y="1612"/>
                  </a:cubicBezTo>
                  <a:cubicBezTo>
                    <a:pt x="1753" y="1612"/>
                    <a:pt x="1244" y="2007"/>
                    <a:pt x="339" y="1725"/>
                  </a:cubicBezTo>
                  <a:close/>
                </a:path>
              </a:pathLst>
            </a:custGeom>
            <a:solidFill>
              <a:srgbClr val="FF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0"/>
            <p:cNvSpPr/>
            <p:nvPr/>
          </p:nvSpPr>
          <p:spPr>
            <a:xfrm>
              <a:off x="1072542" y="4096704"/>
              <a:ext cx="29554" cy="85502"/>
            </a:xfrm>
            <a:custGeom>
              <a:avLst/>
              <a:gdLst/>
              <a:ahLst/>
              <a:cxnLst/>
              <a:rect l="l" t="t" r="r" b="b"/>
              <a:pathLst>
                <a:path w="1075" h="3110" extrusionOk="0">
                  <a:moveTo>
                    <a:pt x="679" y="2629"/>
                  </a:moveTo>
                  <a:lnTo>
                    <a:pt x="849" y="2121"/>
                  </a:lnTo>
                  <a:lnTo>
                    <a:pt x="1" y="1"/>
                  </a:lnTo>
                  <a:cubicBezTo>
                    <a:pt x="1" y="1"/>
                    <a:pt x="934" y="1951"/>
                    <a:pt x="1018" y="2092"/>
                  </a:cubicBezTo>
                  <a:cubicBezTo>
                    <a:pt x="1075" y="2234"/>
                    <a:pt x="934" y="3110"/>
                    <a:pt x="934" y="3110"/>
                  </a:cubicBezTo>
                  <a:close/>
                </a:path>
              </a:pathLst>
            </a:custGeom>
            <a:solidFill>
              <a:srgbClr val="D47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0"/>
            <p:cNvSpPr/>
            <p:nvPr/>
          </p:nvSpPr>
          <p:spPr>
            <a:xfrm>
              <a:off x="1084996" y="3982475"/>
              <a:ext cx="83165" cy="209053"/>
            </a:xfrm>
            <a:custGeom>
              <a:avLst/>
              <a:gdLst/>
              <a:ahLst/>
              <a:cxnLst/>
              <a:rect l="l" t="t" r="r" b="b"/>
              <a:pathLst>
                <a:path w="3025" h="7604" extrusionOk="0">
                  <a:moveTo>
                    <a:pt x="3024" y="7604"/>
                  </a:moveTo>
                  <a:lnTo>
                    <a:pt x="2346" y="3308"/>
                  </a:lnTo>
                  <a:lnTo>
                    <a:pt x="0" y="1"/>
                  </a:lnTo>
                  <a:cubicBezTo>
                    <a:pt x="0" y="1"/>
                    <a:pt x="2572" y="3025"/>
                    <a:pt x="2629" y="3195"/>
                  </a:cubicBezTo>
                  <a:cubicBezTo>
                    <a:pt x="2713" y="3364"/>
                    <a:pt x="3024" y="7604"/>
                    <a:pt x="3024" y="7604"/>
                  </a:cubicBezTo>
                  <a:close/>
                </a:path>
              </a:pathLst>
            </a:custGeom>
            <a:solidFill>
              <a:srgbClr val="E47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0"/>
            <p:cNvSpPr/>
            <p:nvPr/>
          </p:nvSpPr>
          <p:spPr>
            <a:xfrm>
              <a:off x="1131595" y="3920315"/>
              <a:ext cx="70738" cy="89406"/>
            </a:xfrm>
            <a:custGeom>
              <a:avLst/>
              <a:gdLst/>
              <a:ahLst/>
              <a:cxnLst/>
              <a:rect l="l" t="t" r="r" b="b"/>
              <a:pathLst>
                <a:path w="2573" h="3252" extrusionOk="0">
                  <a:moveTo>
                    <a:pt x="2573" y="3251"/>
                  </a:moveTo>
                  <a:lnTo>
                    <a:pt x="1" y="1"/>
                  </a:lnTo>
                  <a:lnTo>
                    <a:pt x="2064" y="1640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0"/>
            <p:cNvSpPr/>
            <p:nvPr/>
          </p:nvSpPr>
          <p:spPr>
            <a:xfrm>
              <a:off x="844110" y="4127028"/>
              <a:ext cx="282101" cy="142988"/>
            </a:xfrm>
            <a:custGeom>
              <a:avLst/>
              <a:gdLst/>
              <a:ahLst/>
              <a:cxnLst/>
              <a:rect l="l" t="t" r="r" b="b"/>
              <a:pathLst>
                <a:path w="10261" h="5201" extrusionOk="0">
                  <a:moveTo>
                    <a:pt x="10175" y="2487"/>
                  </a:moveTo>
                  <a:lnTo>
                    <a:pt x="9045" y="3900"/>
                  </a:lnTo>
                  <a:lnTo>
                    <a:pt x="4466" y="28"/>
                  </a:lnTo>
                  <a:lnTo>
                    <a:pt x="0" y="0"/>
                  </a:lnTo>
                  <a:lnTo>
                    <a:pt x="1781" y="4861"/>
                  </a:lnTo>
                  <a:lnTo>
                    <a:pt x="7999" y="5201"/>
                  </a:lnTo>
                  <a:lnTo>
                    <a:pt x="10260" y="5201"/>
                  </a:ln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0"/>
            <p:cNvSpPr/>
            <p:nvPr/>
          </p:nvSpPr>
          <p:spPr>
            <a:xfrm>
              <a:off x="1586176" y="3834842"/>
              <a:ext cx="118135" cy="298431"/>
            </a:xfrm>
            <a:custGeom>
              <a:avLst/>
              <a:gdLst/>
              <a:ahLst/>
              <a:cxnLst/>
              <a:rect l="l" t="t" r="r" b="b"/>
              <a:pathLst>
                <a:path w="4297" h="10855" extrusionOk="0">
                  <a:moveTo>
                    <a:pt x="2290" y="10628"/>
                  </a:moveTo>
                  <a:lnTo>
                    <a:pt x="1640" y="10741"/>
                  </a:lnTo>
                  <a:lnTo>
                    <a:pt x="1640" y="10741"/>
                  </a:lnTo>
                  <a:lnTo>
                    <a:pt x="961" y="10854"/>
                  </a:lnTo>
                  <a:lnTo>
                    <a:pt x="594" y="10402"/>
                  </a:lnTo>
                  <a:lnTo>
                    <a:pt x="961" y="10289"/>
                  </a:lnTo>
                  <a:lnTo>
                    <a:pt x="198" y="4156"/>
                  </a:lnTo>
                  <a:lnTo>
                    <a:pt x="0" y="4269"/>
                  </a:lnTo>
                  <a:lnTo>
                    <a:pt x="594" y="1"/>
                  </a:lnTo>
                  <a:lnTo>
                    <a:pt x="1640" y="1"/>
                  </a:lnTo>
                  <a:cubicBezTo>
                    <a:pt x="1640" y="1"/>
                    <a:pt x="4297" y="4523"/>
                    <a:pt x="2290" y="10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0"/>
            <p:cNvSpPr/>
            <p:nvPr/>
          </p:nvSpPr>
          <p:spPr>
            <a:xfrm>
              <a:off x="1586176" y="3834842"/>
              <a:ext cx="77721" cy="298431"/>
            </a:xfrm>
            <a:custGeom>
              <a:avLst/>
              <a:gdLst/>
              <a:ahLst/>
              <a:cxnLst/>
              <a:rect l="l" t="t" r="r" b="b"/>
              <a:pathLst>
                <a:path w="2827" h="10855" extrusionOk="0">
                  <a:moveTo>
                    <a:pt x="1640" y="10741"/>
                  </a:moveTo>
                  <a:lnTo>
                    <a:pt x="1640" y="10741"/>
                  </a:lnTo>
                  <a:lnTo>
                    <a:pt x="961" y="10854"/>
                  </a:lnTo>
                  <a:lnTo>
                    <a:pt x="594" y="10402"/>
                  </a:lnTo>
                  <a:lnTo>
                    <a:pt x="961" y="10289"/>
                  </a:lnTo>
                  <a:lnTo>
                    <a:pt x="198" y="4156"/>
                  </a:lnTo>
                  <a:lnTo>
                    <a:pt x="0" y="4269"/>
                  </a:lnTo>
                  <a:lnTo>
                    <a:pt x="594" y="1"/>
                  </a:lnTo>
                  <a:cubicBezTo>
                    <a:pt x="594" y="1"/>
                    <a:pt x="2827" y="3195"/>
                    <a:pt x="1640" y="107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0"/>
            <p:cNvSpPr/>
            <p:nvPr/>
          </p:nvSpPr>
          <p:spPr>
            <a:xfrm>
              <a:off x="1649106" y="2621122"/>
              <a:ext cx="108046" cy="601453"/>
            </a:xfrm>
            <a:custGeom>
              <a:avLst/>
              <a:gdLst/>
              <a:ahLst/>
              <a:cxnLst/>
              <a:rect l="l" t="t" r="r" b="b"/>
              <a:pathLst>
                <a:path w="3930" h="21877" extrusionOk="0">
                  <a:moveTo>
                    <a:pt x="1" y="0"/>
                  </a:moveTo>
                  <a:cubicBezTo>
                    <a:pt x="1" y="0"/>
                    <a:pt x="2290" y="13369"/>
                    <a:pt x="2092" y="21877"/>
                  </a:cubicBezTo>
                  <a:cubicBezTo>
                    <a:pt x="2092" y="21877"/>
                    <a:pt x="3929" y="13935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0"/>
            <p:cNvSpPr/>
            <p:nvPr/>
          </p:nvSpPr>
          <p:spPr>
            <a:xfrm>
              <a:off x="1989458" y="2684051"/>
              <a:ext cx="64525" cy="331834"/>
            </a:xfrm>
            <a:custGeom>
              <a:avLst/>
              <a:gdLst/>
              <a:ahLst/>
              <a:cxnLst/>
              <a:rect l="l" t="t" r="r" b="b"/>
              <a:pathLst>
                <a:path w="2347" h="12070" extrusionOk="0">
                  <a:moveTo>
                    <a:pt x="0" y="1"/>
                  </a:moveTo>
                  <a:cubicBezTo>
                    <a:pt x="0" y="1"/>
                    <a:pt x="1385" y="6445"/>
                    <a:pt x="1809" y="12069"/>
                  </a:cubicBezTo>
                  <a:cubicBezTo>
                    <a:pt x="1809" y="12069"/>
                    <a:pt x="2346" y="4862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0"/>
            <p:cNvSpPr/>
            <p:nvPr/>
          </p:nvSpPr>
          <p:spPr>
            <a:xfrm>
              <a:off x="551155" y="2735352"/>
              <a:ext cx="97928" cy="410298"/>
            </a:xfrm>
            <a:custGeom>
              <a:avLst/>
              <a:gdLst/>
              <a:ahLst/>
              <a:cxnLst/>
              <a:rect l="l" t="t" r="r" b="b"/>
              <a:pathLst>
                <a:path w="3562" h="14924" extrusionOk="0">
                  <a:moveTo>
                    <a:pt x="3562" y="0"/>
                  </a:moveTo>
                  <a:cubicBezTo>
                    <a:pt x="3562" y="0"/>
                    <a:pt x="1" y="9242"/>
                    <a:pt x="255" y="11249"/>
                  </a:cubicBezTo>
                  <a:cubicBezTo>
                    <a:pt x="509" y="13256"/>
                    <a:pt x="1414" y="14924"/>
                    <a:pt x="1414" y="14924"/>
                  </a:cubicBezTo>
                  <a:cubicBezTo>
                    <a:pt x="1414" y="14924"/>
                    <a:pt x="1075" y="10006"/>
                    <a:pt x="3562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0"/>
            <p:cNvSpPr/>
            <p:nvPr/>
          </p:nvSpPr>
          <p:spPr>
            <a:xfrm>
              <a:off x="1884548" y="2684051"/>
              <a:ext cx="150796" cy="588257"/>
            </a:xfrm>
            <a:custGeom>
              <a:avLst/>
              <a:gdLst/>
              <a:ahLst/>
              <a:cxnLst/>
              <a:rect l="l" t="t" r="r" b="b"/>
              <a:pathLst>
                <a:path w="5485" h="21397" extrusionOk="0">
                  <a:moveTo>
                    <a:pt x="3732" y="1"/>
                  </a:moveTo>
                  <a:cubicBezTo>
                    <a:pt x="3732" y="142"/>
                    <a:pt x="5314" y="11787"/>
                    <a:pt x="1" y="21312"/>
                  </a:cubicBezTo>
                  <a:lnTo>
                    <a:pt x="170" y="21397"/>
                  </a:lnTo>
                  <a:cubicBezTo>
                    <a:pt x="5484" y="11815"/>
                    <a:pt x="3901" y="114"/>
                    <a:pt x="3901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0"/>
            <p:cNvSpPr/>
            <p:nvPr/>
          </p:nvSpPr>
          <p:spPr>
            <a:xfrm>
              <a:off x="657604" y="2726802"/>
              <a:ext cx="131359" cy="522962"/>
            </a:xfrm>
            <a:custGeom>
              <a:avLst/>
              <a:gdLst/>
              <a:ahLst/>
              <a:cxnLst/>
              <a:rect l="l" t="t" r="r" b="b"/>
              <a:pathLst>
                <a:path w="4778" h="19022" extrusionOk="0">
                  <a:moveTo>
                    <a:pt x="1" y="0"/>
                  </a:moveTo>
                  <a:cubicBezTo>
                    <a:pt x="1" y="113"/>
                    <a:pt x="1075" y="10882"/>
                    <a:pt x="4608" y="19022"/>
                  </a:cubicBezTo>
                  <a:lnTo>
                    <a:pt x="4777" y="18937"/>
                  </a:lnTo>
                  <a:cubicBezTo>
                    <a:pt x="1244" y="10825"/>
                    <a:pt x="170" y="113"/>
                    <a:pt x="170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0"/>
            <p:cNvSpPr/>
            <p:nvPr/>
          </p:nvSpPr>
          <p:spPr>
            <a:xfrm>
              <a:off x="1834045" y="3449431"/>
              <a:ext cx="304644" cy="372248"/>
            </a:xfrm>
            <a:custGeom>
              <a:avLst/>
              <a:gdLst/>
              <a:ahLst/>
              <a:cxnLst/>
              <a:rect l="l" t="t" r="r" b="b"/>
              <a:pathLst>
                <a:path w="11081" h="13540" extrusionOk="0">
                  <a:moveTo>
                    <a:pt x="11080" y="1"/>
                  </a:moveTo>
                  <a:cubicBezTo>
                    <a:pt x="11080" y="1"/>
                    <a:pt x="10232" y="5399"/>
                    <a:pt x="7038" y="8310"/>
                  </a:cubicBezTo>
                  <a:cubicBezTo>
                    <a:pt x="4325" y="10769"/>
                    <a:pt x="905" y="12946"/>
                    <a:pt x="1" y="13539"/>
                  </a:cubicBezTo>
                  <a:cubicBezTo>
                    <a:pt x="1103" y="12748"/>
                    <a:pt x="4155" y="9554"/>
                    <a:pt x="5682" y="6162"/>
                  </a:cubicBezTo>
                  <a:cubicBezTo>
                    <a:pt x="6841" y="3506"/>
                    <a:pt x="8197" y="1244"/>
                    <a:pt x="8197" y="1244"/>
                  </a:cubicBezTo>
                  <a:cubicBezTo>
                    <a:pt x="8197" y="1244"/>
                    <a:pt x="8197" y="1244"/>
                    <a:pt x="8197" y="1216"/>
                  </a:cubicBezTo>
                  <a:cubicBezTo>
                    <a:pt x="8310" y="1160"/>
                    <a:pt x="9130" y="679"/>
                    <a:pt x="10317" y="142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30"/>
            <p:cNvSpPr/>
            <p:nvPr/>
          </p:nvSpPr>
          <p:spPr>
            <a:xfrm>
              <a:off x="836330" y="3944398"/>
              <a:ext cx="784059" cy="318638"/>
            </a:xfrm>
            <a:custGeom>
              <a:avLst/>
              <a:gdLst/>
              <a:ahLst/>
              <a:cxnLst/>
              <a:rect l="l" t="t" r="r" b="b"/>
              <a:pathLst>
                <a:path w="28519" h="11590" extrusionOk="0">
                  <a:moveTo>
                    <a:pt x="28236" y="9837"/>
                  </a:moveTo>
                  <a:lnTo>
                    <a:pt x="28236" y="9837"/>
                  </a:lnTo>
                  <a:cubicBezTo>
                    <a:pt x="27784" y="9978"/>
                    <a:pt x="13059" y="11589"/>
                    <a:pt x="9045" y="11222"/>
                  </a:cubicBezTo>
                  <a:cubicBezTo>
                    <a:pt x="4975" y="10854"/>
                    <a:pt x="1" y="2375"/>
                    <a:pt x="1" y="2375"/>
                  </a:cubicBezTo>
                  <a:lnTo>
                    <a:pt x="2573" y="2177"/>
                  </a:lnTo>
                  <a:lnTo>
                    <a:pt x="28123" y="1"/>
                  </a:lnTo>
                  <a:lnTo>
                    <a:pt x="28519" y="6304"/>
                  </a:lnTo>
                  <a:lnTo>
                    <a:pt x="27954" y="6643"/>
                  </a:lnTo>
                  <a:lnTo>
                    <a:pt x="28095" y="8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30"/>
            <p:cNvSpPr/>
            <p:nvPr/>
          </p:nvSpPr>
          <p:spPr>
            <a:xfrm>
              <a:off x="836330" y="4004248"/>
              <a:ext cx="776306" cy="258787"/>
            </a:xfrm>
            <a:custGeom>
              <a:avLst/>
              <a:gdLst/>
              <a:ahLst/>
              <a:cxnLst/>
              <a:rect l="l" t="t" r="r" b="b"/>
              <a:pathLst>
                <a:path w="28237" h="9413" extrusionOk="0">
                  <a:moveTo>
                    <a:pt x="28236" y="7660"/>
                  </a:moveTo>
                  <a:lnTo>
                    <a:pt x="28236" y="7660"/>
                  </a:lnTo>
                  <a:cubicBezTo>
                    <a:pt x="27784" y="7801"/>
                    <a:pt x="13059" y="9412"/>
                    <a:pt x="9045" y="9045"/>
                  </a:cubicBezTo>
                  <a:cubicBezTo>
                    <a:pt x="4975" y="8677"/>
                    <a:pt x="1" y="198"/>
                    <a:pt x="1" y="198"/>
                  </a:cubicBezTo>
                  <a:lnTo>
                    <a:pt x="2573" y="0"/>
                  </a:lnTo>
                  <a:cubicBezTo>
                    <a:pt x="2573" y="0"/>
                    <a:pt x="6332" y="7745"/>
                    <a:pt x="10063" y="7999"/>
                  </a:cubicBezTo>
                  <a:cubicBezTo>
                    <a:pt x="13765" y="8253"/>
                    <a:pt x="28095" y="6558"/>
                    <a:pt x="28095" y="65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30"/>
            <p:cNvSpPr/>
            <p:nvPr/>
          </p:nvSpPr>
          <p:spPr>
            <a:xfrm>
              <a:off x="836330" y="3944398"/>
              <a:ext cx="773969" cy="65322"/>
            </a:xfrm>
            <a:custGeom>
              <a:avLst/>
              <a:gdLst/>
              <a:ahLst/>
              <a:cxnLst/>
              <a:rect l="l" t="t" r="r" b="b"/>
              <a:pathLst>
                <a:path w="28152" h="2376" extrusionOk="0">
                  <a:moveTo>
                    <a:pt x="1" y="2375"/>
                  </a:moveTo>
                  <a:lnTo>
                    <a:pt x="28152" y="284"/>
                  </a:lnTo>
                  <a:lnTo>
                    <a:pt x="28123" y="1"/>
                  </a:lnTo>
                  <a:close/>
                </a:path>
              </a:pathLst>
            </a:custGeom>
            <a:solidFill>
              <a:srgbClr val="F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0"/>
            <p:cNvSpPr/>
            <p:nvPr/>
          </p:nvSpPr>
          <p:spPr>
            <a:xfrm>
              <a:off x="1379491" y="3224106"/>
              <a:ext cx="327161" cy="217603"/>
            </a:xfrm>
            <a:custGeom>
              <a:avLst/>
              <a:gdLst/>
              <a:ahLst/>
              <a:cxnLst/>
              <a:rect l="l" t="t" r="r" b="b"/>
              <a:pathLst>
                <a:path w="11900" h="7915" extrusionOk="0">
                  <a:moveTo>
                    <a:pt x="11899" y="0"/>
                  </a:moveTo>
                  <a:cubicBezTo>
                    <a:pt x="11899" y="0"/>
                    <a:pt x="4664" y="4070"/>
                    <a:pt x="2459" y="5794"/>
                  </a:cubicBezTo>
                  <a:cubicBezTo>
                    <a:pt x="255" y="7518"/>
                    <a:pt x="0" y="7914"/>
                    <a:pt x="0" y="7914"/>
                  </a:cubicBezTo>
                  <a:cubicBezTo>
                    <a:pt x="0" y="7914"/>
                    <a:pt x="9384" y="2148"/>
                    <a:pt x="11899" y="0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0"/>
            <p:cNvSpPr/>
            <p:nvPr/>
          </p:nvSpPr>
          <p:spPr>
            <a:xfrm>
              <a:off x="1151802" y="4170520"/>
              <a:ext cx="346598" cy="125146"/>
            </a:xfrm>
            <a:custGeom>
              <a:avLst/>
              <a:gdLst/>
              <a:ahLst/>
              <a:cxnLst/>
              <a:rect l="l" t="t" r="r" b="b"/>
              <a:pathLst>
                <a:path w="12607" h="4552" extrusionOk="0">
                  <a:moveTo>
                    <a:pt x="1" y="4551"/>
                  </a:moveTo>
                  <a:lnTo>
                    <a:pt x="1" y="425"/>
                  </a:lnTo>
                  <a:lnTo>
                    <a:pt x="12607" y="1"/>
                  </a:lnTo>
                  <a:lnTo>
                    <a:pt x="12607" y="4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0"/>
            <p:cNvSpPr/>
            <p:nvPr/>
          </p:nvSpPr>
          <p:spPr>
            <a:xfrm>
              <a:off x="1122275" y="4182177"/>
              <a:ext cx="29554" cy="113489"/>
            </a:xfrm>
            <a:custGeom>
              <a:avLst/>
              <a:gdLst/>
              <a:ahLst/>
              <a:cxnLst/>
              <a:rect l="l" t="t" r="r" b="b"/>
              <a:pathLst>
                <a:path w="1075" h="4128" extrusionOk="0">
                  <a:moveTo>
                    <a:pt x="1075" y="4127"/>
                  </a:moveTo>
                  <a:lnTo>
                    <a:pt x="255" y="4127"/>
                  </a:lnTo>
                  <a:lnTo>
                    <a:pt x="1" y="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0"/>
            <p:cNvSpPr/>
            <p:nvPr/>
          </p:nvSpPr>
          <p:spPr>
            <a:xfrm>
              <a:off x="1277688" y="4269987"/>
              <a:ext cx="495002" cy="38105"/>
            </a:xfrm>
            <a:custGeom>
              <a:avLst/>
              <a:gdLst/>
              <a:ahLst/>
              <a:cxnLst/>
              <a:rect l="l" t="t" r="r" b="b"/>
              <a:pathLst>
                <a:path w="18005" h="1386" extrusionOk="0">
                  <a:moveTo>
                    <a:pt x="1" y="1216"/>
                  </a:moveTo>
                  <a:lnTo>
                    <a:pt x="1" y="340"/>
                  </a:lnTo>
                  <a:lnTo>
                    <a:pt x="18005" y="1"/>
                  </a:lnTo>
                  <a:lnTo>
                    <a:pt x="18005" y="13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0"/>
            <p:cNvSpPr/>
            <p:nvPr/>
          </p:nvSpPr>
          <p:spPr>
            <a:xfrm>
              <a:off x="1430764" y="4269987"/>
              <a:ext cx="341924" cy="38105"/>
            </a:xfrm>
            <a:custGeom>
              <a:avLst/>
              <a:gdLst/>
              <a:ahLst/>
              <a:cxnLst/>
              <a:rect l="l" t="t" r="r" b="b"/>
              <a:pathLst>
                <a:path w="12437" h="1386" extrusionOk="0">
                  <a:moveTo>
                    <a:pt x="1" y="1272"/>
                  </a:moveTo>
                  <a:lnTo>
                    <a:pt x="198" y="227"/>
                  </a:lnTo>
                  <a:lnTo>
                    <a:pt x="12437" y="1"/>
                  </a:lnTo>
                  <a:lnTo>
                    <a:pt x="12437" y="13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0"/>
            <p:cNvSpPr/>
            <p:nvPr/>
          </p:nvSpPr>
          <p:spPr>
            <a:xfrm>
              <a:off x="2487532" y="4332916"/>
              <a:ext cx="837696" cy="64525"/>
            </a:xfrm>
            <a:custGeom>
              <a:avLst/>
              <a:gdLst/>
              <a:ahLst/>
              <a:cxnLst/>
              <a:rect l="l" t="t" r="r" b="b"/>
              <a:pathLst>
                <a:path w="30470" h="2347" extrusionOk="0">
                  <a:moveTo>
                    <a:pt x="1" y="1386"/>
                  </a:moveTo>
                  <a:cubicBezTo>
                    <a:pt x="1" y="1386"/>
                    <a:pt x="13285" y="2347"/>
                    <a:pt x="30469" y="962"/>
                  </a:cubicBezTo>
                  <a:cubicBezTo>
                    <a:pt x="30469" y="962"/>
                    <a:pt x="18994" y="1"/>
                    <a:pt x="1" y="1386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0"/>
            <p:cNvSpPr/>
            <p:nvPr/>
          </p:nvSpPr>
          <p:spPr>
            <a:xfrm>
              <a:off x="2246646" y="3923422"/>
              <a:ext cx="1100332" cy="464706"/>
            </a:xfrm>
            <a:custGeom>
              <a:avLst/>
              <a:gdLst/>
              <a:ahLst/>
              <a:cxnLst/>
              <a:rect l="l" t="t" r="r" b="b"/>
              <a:pathLst>
                <a:path w="40023" h="16903" extrusionOk="0">
                  <a:moveTo>
                    <a:pt x="340" y="1"/>
                  </a:moveTo>
                  <a:lnTo>
                    <a:pt x="38666" y="57"/>
                  </a:lnTo>
                  <a:cubicBezTo>
                    <a:pt x="38666" y="57"/>
                    <a:pt x="40023" y="11165"/>
                    <a:pt x="28180" y="15659"/>
                  </a:cubicBezTo>
                  <a:cubicBezTo>
                    <a:pt x="28180" y="15659"/>
                    <a:pt x="20266" y="16903"/>
                    <a:pt x="11589" y="15913"/>
                  </a:cubicBezTo>
                  <a:cubicBezTo>
                    <a:pt x="11589" y="15913"/>
                    <a:pt x="1" y="12974"/>
                    <a:pt x="340" y="1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0"/>
            <p:cNvSpPr/>
            <p:nvPr/>
          </p:nvSpPr>
          <p:spPr>
            <a:xfrm>
              <a:off x="2249753" y="3923422"/>
              <a:ext cx="1097226" cy="464706"/>
            </a:xfrm>
            <a:custGeom>
              <a:avLst/>
              <a:gdLst/>
              <a:ahLst/>
              <a:cxnLst/>
              <a:rect l="l" t="t" r="r" b="b"/>
              <a:pathLst>
                <a:path w="39910" h="16903" extrusionOk="0">
                  <a:moveTo>
                    <a:pt x="340" y="1"/>
                  </a:moveTo>
                  <a:lnTo>
                    <a:pt x="38581" y="57"/>
                  </a:lnTo>
                  <a:cubicBezTo>
                    <a:pt x="38581" y="57"/>
                    <a:pt x="39910" y="11165"/>
                    <a:pt x="28095" y="15659"/>
                  </a:cubicBezTo>
                  <a:cubicBezTo>
                    <a:pt x="28095" y="15659"/>
                    <a:pt x="20181" y="16903"/>
                    <a:pt x="11533" y="15913"/>
                  </a:cubicBezTo>
                  <a:cubicBezTo>
                    <a:pt x="11533" y="15913"/>
                    <a:pt x="1" y="12974"/>
                    <a:pt x="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0"/>
            <p:cNvSpPr/>
            <p:nvPr/>
          </p:nvSpPr>
          <p:spPr>
            <a:xfrm>
              <a:off x="2255993" y="3881469"/>
              <a:ext cx="1053705" cy="142219"/>
            </a:xfrm>
            <a:custGeom>
              <a:avLst/>
              <a:gdLst/>
              <a:ahLst/>
              <a:cxnLst/>
              <a:rect l="l" t="t" r="r" b="b"/>
              <a:pathLst>
                <a:path w="38327" h="5173" extrusionOk="0">
                  <a:moveTo>
                    <a:pt x="0" y="1527"/>
                  </a:moveTo>
                  <a:cubicBezTo>
                    <a:pt x="0" y="1527"/>
                    <a:pt x="18541" y="5173"/>
                    <a:pt x="38326" y="1583"/>
                  </a:cubicBezTo>
                  <a:cubicBezTo>
                    <a:pt x="38326" y="1583"/>
                    <a:pt x="19502" y="1"/>
                    <a:pt x="0" y="15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0"/>
            <p:cNvSpPr/>
            <p:nvPr/>
          </p:nvSpPr>
          <p:spPr>
            <a:xfrm>
              <a:off x="2313479" y="3887682"/>
              <a:ext cx="939474" cy="113489"/>
            </a:xfrm>
            <a:custGeom>
              <a:avLst/>
              <a:gdLst/>
              <a:ahLst/>
              <a:cxnLst/>
              <a:rect l="l" t="t" r="r" b="b"/>
              <a:pathLst>
                <a:path w="34172" h="4128" extrusionOk="0">
                  <a:moveTo>
                    <a:pt x="1" y="1329"/>
                  </a:moveTo>
                  <a:cubicBezTo>
                    <a:pt x="1" y="1329"/>
                    <a:pt x="16535" y="4127"/>
                    <a:pt x="34172" y="1414"/>
                  </a:cubicBezTo>
                  <a:cubicBezTo>
                    <a:pt x="34172" y="1414"/>
                    <a:pt x="17383" y="1"/>
                    <a:pt x="1" y="1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0"/>
            <p:cNvSpPr/>
            <p:nvPr/>
          </p:nvSpPr>
          <p:spPr>
            <a:xfrm flipH="1">
              <a:off x="1328406" y="1870506"/>
              <a:ext cx="145325" cy="61556"/>
            </a:xfrm>
            <a:custGeom>
              <a:avLst/>
              <a:gdLst/>
              <a:ahLst/>
              <a:cxnLst/>
              <a:rect l="l" t="t" r="r" b="b"/>
              <a:pathLst>
                <a:path w="5286" h="2239" extrusionOk="0">
                  <a:moveTo>
                    <a:pt x="0" y="0"/>
                  </a:moveTo>
                  <a:cubicBezTo>
                    <a:pt x="0" y="0"/>
                    <a:pt x="0" y="2148"/>
                    <a:pt x="2346" y="2233"/>
                  </a:cubicBezTo>
                  <a:cubicBezTo>
                    <a:pt x="2420" y="2237"/>
                    <a:pt x="2491" y="2238"/>
                    <a:pt x="2561" y="2238"/>
                  </a:cubicBezTo>
                  <a:cubicBezTo>
                    <a:pt x="4729" y="2238"/>
                    <a:pt x="5286" y="594"/>
                    <a:pt x="5286" y="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0"/>
            <p:cNvSpPr/>
            <p:nvPr/>
          </p:nvSpPr>
          <p:spPr>
            <a:xfrm flipH="1">
              <a:off x="1324502" y="1792016"/>
              <a:ext cx="149999" cy="139909"/>
            </a:xfrm>
            <a:custGeom>
              <a:avLst/>
              <a:gdLst/>
              <a:ahLst/>
              <a:cxnLst/>
              <a:rect l="l" t="t" r="r" b="b"/>
              <a:pathLst>
                <a:path w="5456" h="5089" extrusionOk="0">
                  <a:moveTo>
                    <a:pt x="5427" y="3110"/>
                  </a:moveTo>
                  <a:cubicBezTo>
                    <a:pt x="5399" y="3618"/>
                    <a:pt x="4324" y="5088"/>
                    <a:pt x="2374" y="4834"/>
                  </a:cubicBezTo>
                  <a:cubicBezTo>
                    <a:pt x="452" y="4608"/>
                    <a:pt x="57" y="3251"/>
                    <a:pt x="28" y="2629"/>
                  </a:cubicBezTo>
                  <a:cubicBezTo>
                    <a:pt x="0" y="2007"/>
                    <a:pt x="791" y="1"/>
                    <a:pt x="2798" y="1"/>
                  </a:cubicBezTo>
                  <a:cubicBezTo>
                    <a:pt x="4805" y="1"/>
                    <a:pt x="5455" y="2234"/>
                    <a:pt x="5427" y="3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0"/>
            <p:cNvSpPr/>
            <p:nvPr/>
          </p:nvSpPr>
          <p:spPr>
            <a:xfrm flipH="1">
              <a:off x="1331513" y="1790477"/>
              <a:ext cx="140679" cy="62958"/>
            </a:xfrm>
            <a:custGeom>
              <a:avLst/>
              <a:gdLst/>
              <a:ahLst/>
              <a:cxnLst/>
              <a:rect l="l" t="t" r="r" b="b"/>
              <a:pathLst>
                <a:path w="5117" h="2290" extrusionOk="0">
                  <a:moveTo>
                    <a:pt x="5117" y="1979"/>
                  </a:moveTo>
                  <a:cubicBezTo>
                    <a:pt x="5117" y="1979"/>
                    <a:pt x="4693" y="226"/>
                    <a:pt x="2629" y="368"/>
                  </a:cubicBezTo>
                  <a:cubicBezTo>
                    <a:pt x="538" y="537"/>
                    <a:pt x="1" y="2290"/>
                    <a:pt x="1" y="2290"/>
                  </a:cubicBezTo>
                  <a:cubicBezTo>
                    <a:pt x="1" y="2290"/>
                    <a:pt x="453" y="0"/>
                    <a:pt x="2856" y="0"/>
                  </a:cubicBezTo>
                  <a:cubicBezTo>
                    <a:pt x="4777" y="0"/>
                    <a:pt x="5117" y="1979"/>
                    <a:pt x="5117" y="1979"/>
                  </a:cubicBezTo>
                  <a:close/>
                </a:path>
              </a:pathLst>
            </a:custGeom>
            <a:solidFill>
              <a:srgbClr val="000000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0"/>
            <p:cNvSpPr/>
            <p:nvPr/>
          </p:nvSpPr>
          <p:spPr>
            <a:xfrm flipH="1">
              <a:off x="1343170" y="1808346"/>
              <a:ext cx="97158" cy="101805"/>
            </a:xfrm>
            <a:custGeom>
              <a:avLst/>
              <a:gdLst/>
              <a:ahLst/>
              <a:cxnLst/>
              <a:rect l="l" t="t" r="r" b="b"/>
              <a:pathLst>
                <a:path w="3534" h="3703" extrusionOk="0">
                  <a:moveTo>
                    <a:pt x="1" y="1837"/>
                  </a:moveTo>
                  <a:cubicBezTo>
                    <a:pt x="1" y="2855"/>
                    <a:pt x="792" y="3703"/>
                    <a:pt x="1781" y="3703"/>
                  </a:cubicBezTo>
                  <a:cubicBezTo>
                    <a:pt x="2742" y="3703"/>
                    <a:pt x="3534" y="2855"/>
                    <a:pt x="3534" y="1837"/>
                  </a:cubicBezTo>
                  <a:cubicBezTo>
                    <a:pt x="3534" y="820"/>
                    <a:pt x="2742" y="0"/>
                    <a:pt x="1781" y="0"/>
                  </a:cubicBezTo>
                  <a:cubicBezTo>
                    <a:pt x="792" y="0"/>
                    <a:pt x="1" y="820"/>
                    <a:pt x="1" y="1837"/>
                  </a:cubicBezTo>
                  <a:close/>
                </a:path>
              </a:pathLst>
            </a:custGeom>
            <a:solidFill>
              <a:srgbClr val="5D6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0"/>
            <p:cNvSpPr/>
            <p:nvPr/>
          </p:nvSpPr>
          <p:spPr>
            <a:xfrm flipH="1">
              <a:off x="1365687" y="1831660"/>
              <a:ext cx="52098" cy="55177"/>
            </a:xfrm>
            <a:custGeom>
              <a:avLst/>
              <a:gdLst/>
              <a:ahLst/>
              <a:cxnLst/>
              <a:rect l="l" t="t" r="r" b="b"/>
              <a:pathLst>
                <a:path w="1895" h="2007" extrusionOk="0">
                  <a:moveTo>
                    <a:pt x="961" y="0"/>
                  </a:moveTo>
                  <a:cubicBezTo>
                    <a:pt x="424" y="0"/>
                    <a:pt x="0" y="452"/>
                    <a:pt x="0" y="989"/>
                  </a:cubicBezTo>
                  <a:cubicBezTo>
                    <a:pt x="0" y="1555"/>
                    <a:pt x="424" y="2007"/>
                    <a:pt x="961" y="2007"/>
                  </a:cubicBezTo>
                  <a:cubicBezTo>
                    <a:pt x="1470" y="2007"/>
                    <a:pt x="1894" y="1555"/>
                    <a:pt x="1894" y="989"/>
                  </a:cubicBezTo>
                  <a:cubicBezTo>
                    <a:pt x="1894" y="452"/>
                    <a:pt x="1470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0"/>
            <p:cNvSpPr/>
            <p:nvPr/>
          </p:nvSpPr>
          <p:spPr>
            <a:xfrm flipH="1">
              <a:off x="1417757" y="1852471"/>
              <a:ext cx="45088" cy="14159"/>
            </a:xfrm>
            <a:custGeom>
              <a:avLst/>
              <a:gdLst/>
              <a:ahLst/>
              <a:cxnLst/>
              <a:rect l="l" t="t" r="r" b="b"/>
              <a:pathLst>
                <a:path w="1640" h="515" extrusionOk="0">
                  <a:moveTo>
                    <a:pt x="1211" y="0"/>
                  </a:moveTo>
                  <a:cubicBezTo>
                    <a:pt x="825" y="0"/>
                    <a:pt x="276" y="84"/>
                    <a:pt x="0" y="515"/>
                  </a:cubicBezTo>
                  <a:lnTo>
                    <a:pt x="1639" y="35"/>
                  </a:lnTo>
                  <a:cubicBezTo>
                    <a:pt x="1639" y="35"/>
                    <a:pt x="1459" y="0"/>
                    <a:pt x="1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0"/>
            <p:cNvSpPr/>
            <p:nvPr/>
          </p:nvSpPr>
          <p:spPr>
            <a:xfrm flipH="1">
              <a:off x="1315184" y="1866602"/>
              <a:ext cx="16358" cy="24908"/>
            </a:xfrm>
            <a:custGeom>
              <a:avLst/>
              <a:gdLst/>
              <a:ahLst/>
              <a:cxnLst/>
              <a:rect l="l" t="t" r="r" b="b"/>
              <a:pathLst>
                <a:path w="595" h="906" extrusionOk="0">
                  <a:moveTo>
                    <a:pt x="227" y="1"/>
                  </a:moveTo>
                  <a:lnTo>
                    <a:pt x="1" y="905"/>
                  </a:lnTo>
                  <a:cubicBezTo>
                    <a:pt x="1" y="905"/>
                    <a:pt x="594" y="764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923;p38">
            <a:extLst>
              <a:ext uri="{FF2B5EF4-FFF2-40B4-BE49-F238E27FC236}">
                <a16:creationId xmlns:a16="http://schemas.microsoft.com/office/drawing/2014/main" xmlns="" id="{4371E943-2090-4601-B9D0-7210DCE2296C}"/>
              </a:ext>
            </a:extLst>
          </p:cNvPr>
          <p:cNvSpPr txBox="1">
            <a:spLocks/>
          </p:cNvSpPr>
          <p:nvPr/>
        </p:nvSpPr>
        <p:spPr>
          <a:xfrm>
            <a:off x="5943600" y="2332050"/>
            <a:ext cx="2416224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>
                <a:latin typeface="Amasis MT Pro Black" panose="02040A04050005020304" pitchFamily="18" charset="0"/>
              </a:rPr>
              <a:t>meat</a:t>
            </a: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xmlns="" id="{AA7A2EDF-6758-4B69-8015-94EF4B588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1543" y="1123950"/>
            <a:ext cx="2980792" cy="2038117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xmlns="" id="{5361361F-0E4B-4D0D-81D6-BA4921FD5D7E}"/>
              </a:ext>
            </a:extLst>
          </p:cNvPr>
          <p:cNvSpPr/>
          <p:nvPr/>
        </p:nvSpPr>
        <p:spPr>
          <a:xfrm>
            <a:off x="903874" y="713272"/>
            <a:ext cx="4136131" cy="30084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C3AA63B9-1EF6-4C6F-AF52-B01A9B7780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3" end="3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3148817"/>
            <a:ext cx="800444" cy="8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67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49" name="组合 1048"/>
          <p:cNvGrpSpPr/>
          <p:nvPr/>
        </p:nvGrpSpPr>
        <p:grpSpPr>
          <a:xfrm>
            <a:off x="-607943" y="-378904"/>
            <a:ext cx="10143621" cy="517848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solidFill>
                    <a:prstClr val="black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356" y="388686"/>
            <a:ext cx="1382575" cy="1327999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4030" y="-60715"/>
            <a:ext cx="1425938" cy="1164375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017" y="3496219"/>
            <a:ext cx="280661" cy="259071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2615398" y="304031"/>
            <a:ext cx="424478" cy="39182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488">
            <a:off x="292393" y="2253330"/>
            <a:ext cx="273563" cy="25252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6113143" y="2795503"/>
            <a:ext cx="431624" cy="398422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5194474" y="945158"/>
            <a:ext cx="206451" cy="190571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3270971" y="1192933"/>
            <a:ext cx="206451" cy="190571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4820729" y="4006367"/>
            <a:ext cx="159429" cy="14716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6614152" y="257351"/>
            <a:ext cx="291083" cy="2686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5874907" y="1276246"/>
            <a:ext cx="77798" cy="7181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7285508" y="362695"/>
            <a:ext cx="77798" cy="71813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024765" y="1910095"/>
            <a:ext cx="77798" cy="7181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436305" y="228887"/>
            <a:ext cx="184668" cy="170463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7943" y="-33752"/>
            <a:ext cx="457200" cy="4572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7625429" y="4021336"/>
            <a:ext cx="658623" cy="1580694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6498308" y="4183156"/>
            <a:ext cx="206451" cy="190571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1502992" y="4317188"/>
            <a:ext cx="424478" cy="391826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012247" y="1158537"/>
            <a:ext cx="7275864" cy="178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altLang="zh-CN" sz="4050" b="1" kern="1200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white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ROCKETS RACING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4033" y="2687312"/>
            <a:ext cx="1932378" cy="915187"/>
            <a:chOff x="4845377" y="3583082"/>
            <a:chExt cx="2576504" cy="1220249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2202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50000"/>
                </a:lnSpc>
                <a:buClrTx/>
              </a:pPr>
              <a:r>
                <a:rPr lang="en-US" altLang="zh-CN" sz="4050" b="1" kern="120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>
                      <a:prstClr val="white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4050" b="1" kern="1200" dirty="0">
                <a:ln w="22225">
                  <a:solidFill>
                    <a:srgbClr val="FE817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812597" y="4967118"/>
            <a:ext cx="658623" cy="1580694"/>
          </a:xfrm>
          <a:prstGeom prst="rect">
            <a:avLst/>
          </a:prstGeom>
        </p:spPr>
      </p:pic>
      <p:sp>
        <p:nvSpPr>
          <p:cNvPr id="33" name="Right Arrow 32">
            <a:hlinkClick r:id="" action="ppaction://noaction"/>
          </p:cNvPr>
          <p:cNvSpPr/>
          <p:nvPr/>
        </p:nvSpPr>
        <p:spPr>
          <a:xfrm>
            <a:off x="7696741" y="212125"/>
            <a:ext cx="1094774" cy="440063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517824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37135" y="212125"/>
            <a:ext cx="898764" cy="440063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  <a:hlinkClick r:id="rId5" action="ppaction://hlinksldjump"/>
              </a:rPr>
              <a:t>Next</a:t>
            </a: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  <p:grpSp>
        <p:nvGrpSpPr>
          <p:cNvPr id="82" name="组合 6">
            <a:extLst>
              <a:ext uri="{FF2B5EF4-FFF2-40B4-BE49-F238E27FC236}">
                <a16:creationId xmlns:a16="http://schemas.microsoft.com/office/drawing/2014/main" xmlns="" id="{8EA8A9FE-E18A-47E8-83D5-F3EDB4072787}"/>
              </a:ext>
            </a:extLst>
          </p:cNvPr>
          <p:cNvGrpSpPr/>
          <p:nvPr/>
        </p:nvGrpSpPr>
        <p:grpSpPr>
          <a:xfrm>
            <a:off x="4122371" y="79588"/>
            <a:ext cx="899260" cy="651924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xmlns="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xmlns="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xmlns="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xmlns="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xmlns="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xmlns="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xmlns="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xmlns="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xmlns="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xmlns="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xmlns="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xmlns="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xmlns="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xmlns="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xmlns="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xmlns="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xmlns="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xmlns="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xmlns="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xmlns="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xmlns="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xmlns="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xmlns="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xmlns="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xmlns="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xmlns="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xmlns="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xmlns="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xmlns="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xmlns="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xmlns="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xmlns="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xmlns="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xmlns="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xmlns="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xmlns="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xmlns="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xmlns="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xmlns="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xmlns="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xmlns="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xmlns="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xmlns="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xmlns="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xmlns="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xmlns="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xmlns="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xmlns="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xmlns="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xmlns="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xmlns="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xmlns="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xmlns="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xmlns="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xmlns="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xmlns="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xmlns="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xmlns="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xmlns="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xmlns="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xmlns="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xmlns="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xmlns="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xmlns="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xmlns="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xmlns="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xmlns="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xmlns="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xmlns="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xmlns="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xmlns="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xmlns="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xmlns="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xmlns="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xmlns="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xmlns="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xmlns="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xmlns="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xmlns="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xmlns="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xmlns="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xmlns="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xmlns="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xmlns="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xmlns="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xmlns="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xmlns="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xmlns="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xmlns="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xmlns="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xmlns="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xmlns="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xmlns="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xmlns="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xmlns="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xmlns="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xmlns="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xmlns="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xmlns="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xmlns="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xmlns="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xmlns="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xmlns="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xmlns="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xmlns="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xmlns="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xmlns="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xmlns="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xmlns="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xmlns="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xmlns="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xmlns="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xmlns="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xmlns="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xmlns="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xmlns="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xmlns="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xmlns="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xmlns="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xmlns="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xmlns="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xmlns="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xmlns="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xmlns="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xmlns="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xmlns="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zh-CN" altLang="en-US" sz="1350" kern="12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316" y="3594655"/>
            <a:ext cx="4279368" cy="411044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329510" y="-832045"/>
            <a:ext cx="431624" cy="398422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3216838" y="-729163"/>
            <a:ext cx="206451" cy="190571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3133997" y="-502207"/>
            <a:ext cx="159429" cy="147166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816288" y="-1601975"/>
            <a:ext cx="184668" cy="170463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728791" y="-385632"/>
            <a:ext cx="273563" cy="25252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80575" y="-954457"/>
            <a:ext cx="206451" cy="1905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5340006" y="-1181160"/>
            <a:ext cx="424478" cy="391826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827181" y="-1765312"/>
            <a:ext cx="206451" cy="19057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188259" y="-15806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915150" y="-1318526"/>
            <a:ext cx="424478" cy="391826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775911" y="-1176845"/>
            <a:ext cx="206451" cy="190571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3852408" y="-929071"/>
            <a:ext cx="206451" cy="190571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691271" y="-734344"/>
            <a:ext cx="291083" cy="26869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456344" y="-845758"/>
            <a:ext cx="77798" cy="71813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5083317" y="-362566"/>
            <a:ext cx="184668" cy="170463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3035560" y="-1105799"/>
            <a:ext cx="206451" cy="190571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6597691" y="-1128871"/>
            <a:ext cx="424478" cy="39182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729213" y="-680195"/>
            <a:ext cx="206451" cy="190571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240585" y="-317824"/>
            <a:ext cx="206451" cy="190571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2555519" y="-319227"/>
            <a:ext cx="159429" cy="147166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805540" y="-1081145"/>
            <a:ext cx="184668" cy="170463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2651288" y="-646736"/>
            <a:ext cx="431624" cy="398422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6402097" y="-771477"/>
            <a:ext cx="206451" cy="190571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4193575" y="-820850"/>
            <a:ext cx="424478" cy="391826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1336672" y="-1135546"/>
            <a:ext cx="424478" cy="391826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5197433" y="-993866"/>
            <a:ext cx="206451" cy="190571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104290" y="-646329"/>
            <a:ext cx="206451" cy="190571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7112793" y="-551365"/>
            <a:ext cx="291083" cy="268694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5877866" y="-662779"/>
            <a:ext cx="77798" cy="71813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36528" flipH="1">
            <a:off x="4773964" y="-446553"/>
            <a:ext cx="184668" cy="170463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2457082" y="-922819"/>
            <a:ext cx="206451" cy="190571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32619" flipH="1">
            <a:off x="6019213" y="-945891"/>
            <a:ext cx="424478" cy="391826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92111" flipH="1">
            <a:off x="8150735" y="-497216"/>
            <a:ext cx="206451" cy="19057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188259" y="-776882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934" y="-145303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99412">
            <a:off x="-399407" y="611934"/>
            <a:ext cx="1014873" cy="643763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xmlns="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844" y="2210175"/>
            <a:ext cx="717188" cy="523125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89490" y="304895"/>
            <a:ext cx="2262755" cy="2260505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317664" y="346159"/>
            <a:ext cx="2262755" cy="2260505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3048146" y="4128960"/>
            <a:ext cx="422726" cy="101454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5504984" y="4128960"/>
            <a:ext cx="422726" cy="101454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9191032" y="6014200"/>
            <a:ext cx="2279864" cy="764617"/>
            <a:chOff x="4659934" y="2944193"/>
            <a:chExt cx="3916450" cy="1313492"/>
          </a:xfrm>
        </p:grpSpPr>
        <p:sp>
          <p:nvSpPr>
            <p:cNvPr id="210" name="Rounded Rectangle 209">
              <a:hlinkClick r:id="rId5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500" b="1" kern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15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ử</a:t>
              </a:r>
              <a:r>
                <a:rPr lang="en-US" sz="15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 defTabSz="685800">
                <a:buClrTx/>
              </a:pPr>
              <a:r>
                <a:rPr lang="en-US" sz="15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8484" y="2606664"/>
            <a:ext cx="1902901" cy="766599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6649" y="233934"/>
            <a:ext cx="1902901" cy="76335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8497" y="919386"/>
            <a:ext cx="1902901" cy="76335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02767" y="1686397"/>
            <a:ext cx="1902901" cy="76335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08814" y="2541566"/>
            <a:ext cx="1902901" cy="699595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15903" y="3293958"/>
            <a:ext cx="1902901" cy="763352"/>
          </a:xfrm>
          <a:prstGeom prst="rect">
            <a:avLst/>
          </a:prstGeom>
          <a:effectLst/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15903" y="4189067"/>
            <a:ext cx="1902901" cy="7670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111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5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8546" y="1024779"/>
            <a:ext cx="2153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is it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15515" y="1810159"/>
            <a:ext cx="26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juice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CHECK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516" y="3060425"/>
            <a:ext cx="3282980" cy="2176461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420" y="1485684"/>
            <a:ext cx="2537577" cy="1994654"/>
          </a:xfrm>
          <a:prstGeom prst="rect">
            <a:avLst/>
          </a:prstGeom>
        </p:spPr>
      </p:pic>
      <p:sp>
        <p:nvSpPr>
          <p:cNvPr id="13" name="Pie 12"/>
          <p:cNvSpPr/>
          <p:nvPr/>
        </p:nvSpPr>
        <p:spPr>
          <a:xfrm>
            <a:off x="1839328" y="1350010"/>
            <a:ext cx="2187760" cy="2130328"/>
          </a:xfrm>
          <a:prstGeom prst="pie">
            <a:avLst>
              <a:gd name="adj1" fmla="val 17744759"/>
              <a:gd name="adj2" fmla="val 1620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95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7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598" y="963800"/>
            <a:ext cx="38980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Listen and answer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692435" y="1574846"/>
            <a:ext cx="26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rice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CHECK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1083" y="2897235"/>
            <a:ext cx="3282980" cy="2176461"/>
          </a:xfrm>
          <a:prstGeom prst="rect">
            <a:avLst/>
          </a:prstGeom>
        </p:spPr>
      </p:pic>
      <p:sp>
        <p:nvSpPr>
          <p:cNvPr id="537" name="TextBox 536">
            <a:hlinkClick r:id="rId9" action="ppaction://hlinksldjump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pic>
        <p:nvPicPr>
          <p:cNvPr id="13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0135EBAF-7279-415F-A73B-1108F3D5E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4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71035" y="1512658"/>
            <a:ext cx="1892217" cy="189221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7343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64" grpId="0"/>
      <p:bldP spid="5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5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0638" y="963800"/>
            <a:ext cx="3898021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Uncreamble</a:t>
            </a:r>
          </a:p>
          <a:p>
            <a:pPr algn="ctr" defTabSz="685800">
              <a:buClrTx/>
            </a:pPr>
            <a:r>
              <a:rPr lang="en-US" sz="405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a-n-e-b</a:t>
            </a:r>
            <a:endParaRPr lang="en-US" sz="4050" b="1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779951" y="1831774"/>
            <a:ext cx="26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bean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CHECK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951" y="2909739"/>
            <a:ext cx="3282980" cy="2176461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5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692435" y="1771054"/>
            <a:ext cx="26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fish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CHECK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435" y="2897235"/>
            <a:ext cx="3282980" cy="2176461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8546" y="1024779"/>
            <a:ext cx="2153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is it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878" y="1623774"/>
            <a:ext cx="2422125" cy="1356389"/>
          </a:xfrm>
          <a:prstGeom prst="rect">
            <a:avLst/>
          </a:prstGeom>
        </p:spPr>
      </p:pic>
      <p:sp>
        <p:nvSpPr>
          <p:cNvPr id="3" name="Pie 2"/>
          <p:cNvSpPr/>
          <p:nvPr/>
        </p:nvSpPr>
        <p:spPr>
          <a:xfrm>
            <a:off x="1529973" y="1386464"/>
            <a:ext cx="2648943" cy="2323097"/>
          </a:xfrm>
          <a:prstGeom prst="pie">
            <a:avLst>
              <a:gd name="adj1" fmla="val 17151399"/>
              <a:gd name="adj2" fmla="val 1620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23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5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598" y="963800"/>
            <a:ext cx="3898021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Find the missing letter</a:t>
            </a:r>
          </a:p>
          <a:p>
            <a:pPr algn="ctr" defTabSz="685800">
              <a:buClrTx/>
            </a:pPr>
            <a:r>
              <a:rPr lang="en-US" sz="405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5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405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e…n</a:t>
            </a:r>
            <a:endParaRPr lang="en-US" sz="4050" b="1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803750" y="1709179"/>
            <a:ext cx="26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be</a:t>
            </a:r>
            <a:r>
              <a:rPr lang="en-US" sz="30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0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CHECK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950" y="2967039"/>
            <a:ext cx="3282980" cy="2176461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7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598" y="963800"/>
            <a:ext cx="38980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Listen and answer</a:t>
            </a:r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785413" y="1780363"/>
            <a:ext cx="2655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juice</a:t>
            </a:r>
            <a:endParaRPr lang="en-US" sz="3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CHECK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950" y="2967039"/>
            <a:ext cx="3282980" cy="2176461"/>
          </a:xfrm>
          <a:prstGeom prst="rect">
            <a:avLst/>
          </a:prstGeom>
        </p:spPr>
      </p:pic>
      <p:sp>
        <p:nvSpPr>
          <p:cNvPr id="537" name="TextBox 536">
            <a:hlinkClick r:id="rId9" action="ppaction://hlinksldjump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pic>
        <p:nvPicPr>
          <p:cNvPr id="12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66201048-9B63-4172-A0AB-710EB96374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" end="55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16690" y="1716845"/>
            <a:ext cx="1373362" cy="1373362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2560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64" grpId="0"/>
      <p:bldP spid="5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5"/>
          <a:srcRect b="13253"/>
          <a:stretch/>
        </p:blipFill>
        <p:spPr>
          <a:xfrm>
            <a:off x="11433" y="1"/>
            <a:ext cx="9144793" cy="5143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598" y="963800"/>
            <a:ext cx="3898021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Choose the odd one out</a:t>
            </a:r>
          </a:p>
          <a:p>
            <a:pPr algn="ctr" defTabSz="685800">
              <a:buClrTx/>
            </a:pPr>
            <a:r>
              <a:rPr lang="en-US" sz="405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803750" y="1709179"/>
            <a:ext cx="26558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CHECK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950" y="2967039"/>
            <a:ext cx="3282980" cy="2176461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346" y="1639866"/>
            <a:ext cx="1204349" cy="1116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088" y="1977094"/>
            <a:ext cx="1901585" cy="779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6549" y="1304394"/>
            <a:ext cx="1648158" cy="16481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5833" y="2756344"/>
            <a:ext cx="27475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6822" y="2828890"/>
            <a:ext cx="27475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65473" y="2770831"/>
            <a:ext cx="27475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119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1708050" y="1352550"/>
            <a:ext cx="572790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bg2">
                    <a:lumMod val="50000"/>
                  </a:schemeClr>
                </a:solidFill>
              </a:rPr>
              <a:t>WARM UP</a:t>
            </a:r>
            <a:endParaRPr sz="96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1539825" y="1504950"/>
            <a:ext cx="606435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bg2">
                    <a:lumMod val="50000"/>
                  </a:schemeClr>
                </a:solidFill>
              </a:rPr>
              <a:t>SENTENCE</a:t>
            </a:r>
            <a:endParaRPr sz="96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5922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85230D1-B10D-4F6F-BA13-79A48BB5A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2970" y="2074167"/>
            <a:ext cx="3064459" cy="34335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0182584-67B2-4BCE-89DB-2C83059DF33D}"/>
              </a:ext>
            </a:extLst>
          </p:cNvPr>
          <p:cNvSpPr/>
          <p:nvPr/>
        </p:nvSpPr>
        <p:spPr>
          <a:xfrm>
            <a:off x="1676400" y="733409"/>
            <a:ext cx="5257800" cy="76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Would you like some+ Noun?</a:t>
            </a:r>
          </a:p>
          <a:p>
            <a:pPr algn="ctr"/>
            <a:endParaRPr lang="en-US"/>
          </a:p>
        </p:txBody>
      </p:sp>
      <p:pic>
        <p:nvPicPr>
          <p:cNvPr id="6" name="Graphic 5" descr="In love face outline with solid fill">
            <a:extLst>
              <a:ext uri="{FF2B5EF4-FFF2-40B4-BE49-F238E27FC236}">
                <a16:creationId xmlns:a16="http://schemas.microsoft.com/office/drawing/2014/main" xmlns="" id="{07EE6DBB-DB0F-4D92-97CA-87540B7C0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78710" y="2602200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28E3B9-2834-430D-B2C3-F06D5EE27BA0}"/>
              </a:ext>
            </a:extLst>
          </p:cNvPr>
          <p:cNvSpPr txBox="1"/>
          <p:nvPr/>
        </p:nvSpPr>
        <p:spPr>
          <a:xfrm>
            <a:off x="3048000" y="2800350"/>
            <a:ext cx="172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Yes, please</a:t>
            </a:r>
            <a:r>
              <a:rPr lang="en-US" sz="180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Graphic 7" descr="Worried face outline with solid fill">
            <a:extLst>
              <a:ext uri="{FF2B5EF4-FFF2-40B4-BE49-F238E27FC236}">
                <a16:creationId xmlns:a16="http://schemas.microsoft.com/office/drawing/2014/main" xmlns="" id="{0DCE9787-265F-480F-82CB-6FFC8630F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8710" y="3429914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A1D6EC-6B10-474E-A565-B5A958DB4298}"/>
              </a:ext>
            </a:extLst>
          </p:cNvPr>
          <p:cNvSpPr txBox="1"/>
          <p:nvPr/>
        </p:nvSpPr>
        <p:spPr>
          <a:xfrm>
            <a:off x="3093110" y="3790950"/>
            <a:ext cx="172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No, thanks.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A1817D-3E57-4AA2-A703-D0FA8F53F27A}"/>
              </a:ext>
            </a:extLst>
          </p:cNvPr>
          <p:cNvSpPr txBox="1"/>
          <p:nvPr/>
        </p:nvSpPr>
        <p:spPr>
          <a:xfrm>
            <a:off x="2057400" y="1599069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accent3">
                    <a:lumMod val="50000"/>
                  </a:schemeClr>
                </a:solidFill>
              </a:rPr>
              <a:t>Ex: Would you like some meat?</a:t>
            </a:r>
          </a:p>
          <a:p>
            <a:r>
              <a:rPr lang="en-US" sz="2000" b="1" i="1">
                <a:solidFill>
                  <a:schemeClr val="accent3">
                    <a:lumMod val="50000"/>
                  </a:schemeClr>
                </a:solidFill>
              </a:rPr>
              <a:t>       - Yes, please</a:t>
            </a:r>
            <a:r>
              <a:rPr lang="en-US" sz="1800" i="1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75417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Worried face outline with solid fill">
            <a:extLst>
              <a:ext uri="{FF2B5EF4-FFF2-40B4-BE49-F238E27FC236}">
                <a16:creationId xmlns:a16="http://schemas.microsoft.com/office/drawing/2014/main" xmlns="" id="{0C989F11-C252-411F-8448-3D6C255A8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91511" y="1990649"/>
            <a:ext cx="914400" cy="9144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99878" y="4024506"/>
            <a:ext cx="1426491" cy="9753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8814" y="200968"/>
            <a:ext cx="1656162" cy="16499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29526" y="160184"/>
            <a:ext cx="1656163" cy="1420231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914A66B3-F1F4-4986-AE92-8FD74521B0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470169" y="3846580"/>
            <a:ext cx="1752600" cy="1193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A4F160-BF1E-4C1E-A6E2-B0D769230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7604" y="3805911"/>
            <a:ext cx="1565848" cy="1193959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8862CA8-97B1-42D6-A726-9452332CDE3A}"/>
              </a:ext>
            </a:extLst>
          </p:cNvPr>
          <p:cNvSpPr/>
          <p:nvPr/>
        </p:nvSpPr>
        <p:spPr>
          <a:xfrm>
            <a:off x="2598719" y="1732488"/>
            <a:ext cx="3962400" cy="1286353"/>
          </a:xfrm>
          <a:prstGeom prst="wedgeEllipseCallout">
            <a:avLst>
              <a:gd name="adj1" fmla="val -32233"/>
              <a:gd name="adj2" fmla="val 6989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Would you like some </a:t>
            </a:r>
            <a:r>
              <a:rPr lang="en-US" sz="2800" b="1" u="sng">
                <a:solidFill>
                  <a:schemeClr val="bg2">
                    <a:lumMod val="50000"/>
                  </a:schemeClr>
                </a:solidFill>
              </a:rPr>
              <a:t>fish</a:t>
            </a:r>
            <a:r>
              <a:rPr lang="en-US" sz="2800" b="1"/>
              <a:t>?</a:t>
            </a:r>
          </a:p>
        </p:txBody>
      </p:sp>
      <p:pic>
        <p:nvPicPr>
          <p:cNvPr id="8" name="Graphic 7" descr="In love face outline with solid fill">
            <a:extLst>
              <a:ext uri="{FF2B5EF4-FFF2-40B4-BE49-F238E27FC236}">
                <a16:creationId xmlns:a16="http://schemas.microsoft.com/office/drawing/2014/main" xmlns="" id="{74E73EC8-CE4F-4E21-92AE-6EF45AB93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79336" y="2067715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F80190-A0E3-4266-84E7-772F56A0ACA4}"/>
              </a:ext>
            </a:extLst>
          </p:cNvPr>
          <p:cNvSpPr txBox="1"/>
          <p:nvPr/>
        </p:nvSpPr>
        <p:spPr>
          <a:xfrm>
            <a:off x="1093736" y="2335439"/>
            <a:ext cx="1729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Yes, please</a:t>
            </a:r>
            <a:r>
              <a:rPr lang="en-US" sz="180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552937-4C65-4D39-9DBD-F52C0A3B727A}"/>
              </a:ext>
            </a:extLst>
          </p:cNvPr>
          <p:cNvSpPr txBox="1"/>
          <p:nvPr/>
        </p:nvSpPr>
        <p:spPr>
          <a:xfrm>
            <a:off x="7417942" y="2356899"/>
            <a:ext cx="17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No, thanks.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2D47BED-69BA-4BF5-8886-C763BFA240AC}"/>
              </a:ext>
            </a:extLst>
          </p:cNvPr>
          <p:cNvCxnSpPr>
            <a:cxnSpLocks/>
          </p:cNvCxnSpPr>
          <p:nvPr/>
        </p:nvCxnSpPr>
        <p:spPr>
          <a:xfrm flipH="1">
            <a:off x="2598719" y="2799856"/>
            <a:ext cx="542805" cy="1046724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B4B81C99-C6CF-4073-B669-89869B960C82}"/>
              </a:ext>
            </a:extLst>
          </p:cNvPr>
          <p:cNvCxnSpPr>
            <a:cxnSpLocks/>
          </p:cNvCxnSpPr>
          <p:nvPr/>
        </p:nvCxnSpPr>
        <p:spPr>
          <a:xfrm>
            <a:off x="6050697" y="2798742"/>
            <a:ext cx="786649" cy="945844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51EED19F-E3ED-439A-8F83-7A027B04CD4D}"/>
              </a:ext>
            </a:extLst>
          </p:cNvPr>
          <p:cNvCxnSpPr>
            <a:cxnSpLocks/>
          </p:cNvCxnSpPr>
          <p:nvPr/>
        </p:nvCxnSpPr>
        <p:spPr>
          <a:xfrm>
            <a:off x="4513124" y="3018841"/>
            <a:ext cx="0" cy="94893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3B8EA631-B2DC-4F28-B27D-CC29CA235C19}"/>
              </a:ext>
            </a:extLst>
          </p:cNvPr>
          <p:cNvCxnSpPr>
            <a:cxnSpLocks/>
          </p:cNvCxnSpPr>
          <p:nvPr/>
        </p:nvCxnSpPr>
        <p:spPr>
          <a:xfrm flipV="1">
            <a:off x="5371107" y="1078582"/>
            <a:ext cx="343893" cy="700699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3D5D176B-39A4-4125-BD3B-44C4C52B1EC7}"/>
              </a:ext>
            </a:extLst>
          </p:cNvPr>
          <p:cNvCxnSpPr>
            <a:cxnSpLocks/>
          </p:cNvCxnSpPr>
          <p:nvPr/>
        </p:nvCxnSpPr>
        <p:spPr>
          <a:xfrm flipH="1" flipV="1">
            <a:off x="3304976" y="1044970"/>
            <a:ext cx="859956" cy="775926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E7761E-4B34-42A3-B971-33C86F59D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3350"/>
            <a:ext cx="4876800" cy="567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12012F-C1FB-4CC9-AFB8-7044774DB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" y="1123950"/>
            <a:ext cx="9144000" cy="3331294"/>
          </a:xfrm>
          <a:prstGeom prst="rect">
            <a:avLst/>
          </a:prstGeom>
        </p:spPr>
      </p:pic>
      <p:pic>
        <p:nvPicPr>
          <p:cNvPr id="6" name="Track 42">
            <a:hlinkClick r:id="" action="ppaction://media"/>
            <a:extLst>
              <a:ext uri="{FF2B5EF4-FFF2-40B4-BE49-F238E27FC236}">
                <a16:creationId xmlns:a16="http://schemas.microsoft.com/office/drawing/2014/main" xmlns="" id="{617D7DAD-F0E4-4CFC-B17E-C3499355D7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46" end="14072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716" y="1200150"/>
            <a:ext cx="359745" cy="359745"/>
          </a:xfrm>
          <a:prstGeom prst="rect">
            <a:avLst/>
          </a:prstGeom>
        </p:spPr>
      </p:pic>
      <p:pic>
        <p:nvPicPr>
          <p:cNvPr id="7" name="Track 42">
            <a:hlinkClick r:id="" action="ppaction://media"/>
            <a:extLst>
              <a:ext uri="{FF2B5EF4-FFF2-40B4-BE49-F238E27FC236}">
                <a16:creationId xmlns:a16="http://schemas.microsoft.com/office/drawing/2014/main" xmlns="" id="{D70C1985-3BB1-41E0-8857-B2E955C4EC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2" end="1126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00" y="1809750"/>
            <a:ext cx="359745" cy="359745"/>
          </a:xfrm>
          <a:prstGeom prst="rect">
            <a:avLst/>
          </a:prstGeom>
        </p:spPr>
      </p:pic>
      <p:pic>
        <p:nvPicPr>
          <p:cNvPr id="8" name="Track 42">
            <a:hlinkClick r:id="" action="ppaction://media"/>
            <a:extLst>
              <a:ext uri="{FF2B5EF4-FFF2-40B4-BE49-F238E27FC236}">
                <a16:creationId xmlns:a16="http://schemas.microsoft.com/office/drawing/2014/main" xmlns="" id="{6B0DED5A-8652-4EDE-BCAC-CB28E3A308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49" end="4619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101892"/>
            <a:ext cx="359745" cy="359745"/>
          </a:xfrm>
          <a:prstGeom prst="rect">
            <a:avLst/>
          </a:prstGeom>
        </p:spPr>
      </p:pic>
      <p:pic>
        <p:nvPicPr>
          <p:cNvPr id="9" name="Track 42">
            <a:hlinkClick r:id="" action="ppaction://media"/>
            <a:extLst>
              <a:ext uri="{FF2B5EF4-FFF2-40B4-BE49-F238E27FC236}">
                <a16:creationId xmlns:a16="http://schemas.microsoft.com/office/drawing/2014/main" xmlns="" id="{4D938DAE-3E4F-4B81-863C-B30682B092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30" end="1294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1559895"/>
            <a:ext cx="359745" cy="359745"/>
          </a:xfrm>
          <a:prstGeom prst="rect">
            <a:avLst/>
          </a:prstGeom>
        </p:spPr>
      </p:pic>
      <p:pic>
        <p:nvPicPr>
          <p:cNvPr id="2" name="cd2 global 3 sb (42)">
            <a:hlinkClick r:id="" action="ppaction://media"/>
            <a:extLst>
              <a:ext uri="{FF2B5EF4-FFF2-40B4-BE49-F238E27FC236}">
                <a16:creationId xmlns:a16="http://schemas.microsoft.com/office/drawing/2014/main" xmlns="" id="{99979663-98EA-9E09-EC82-F00F6C3F2B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7400" y="19468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3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0" y="3093063"/>
            <a:ext cx="1981619" cy="1981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42" y="10392"/>
            <a:ext cx="3026917" cy="4675908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2" b="85556" l="6000" r="93000">
                        <a14:foregroundMark x1="12500" y1="40185" x2="69100" y2="55093"/>
                        <a14:foregroundMark x1="18000" y1="33796" x2="25000" y2="56852"/>
                        <a14:foregroundMark x1="14600" y1="48889" x2="36000" y2="35093"/>
                        <a14:foregroundMark x1="24700" y1="33519" x2="19200" y2="54259"/>
                        <a14:foregroundMark x1="61700" y1="42685" x2="45100" y2="62407"/>
                        <a14:foregroundMark x1="52100" y1="37593" x2="57400" y2="63796"/>
                        <a14:foregroundMark x1="42000" y1="54630" x2="56600" y2="50185"/>
                        <a14:foregroundMark x1="50900" y1="42870" x2="53300" y2="6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0" t="4445" r="6400" b="14444"/>
          <a:stretch/>
        </p:blipFill>
        <p:spPr>
          <a:xfrm rot="18307194">
            <a:off x="4055283" y="723133"/>
            <a:ext cx="541814" cy="541814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65" t="57174" r="3771" b="36008"/>
          <a:stretch/>
        </p:blipFill>
        <p:spPr>
          <a:xfrm>
            <a:off x="2112865" y="4229100"/>
            <a:ext cx="4402235" cy="834206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0" b="70261"/>
          <a:stretch/>
        </p:blipFill>
        <p:spPr>
          <a:xfrm>
            <a:off x="3095359" y="2942276"/>
            <a:ext cx="766907" cy="770238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5" r="34025" b="70261"/>
          <a:stretch/>
        </p:blipFill>
        <p:spPr>
          <a:xfrm>
            <a:off x="3224971" y="2061770"/>
            <a:ext cx="750958" cy="754219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5" t="-731" r="2075" b="70992"/>
          <a:stretch/>
        </p:blipFill>
        <p:spPr>
          <a:xfrm>
            <a:off x="4302905" y="2415938"/>
            <a:ext cx="796641" cy="800100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34029" r="2313" b="36232"/>
          <a:stretch/>
        </p:blipFill>
        <p:spPr>
          <a:xfrm>
            <a:off x="4363575" y="1170021"/>
            <a:ext cx="787061" cy="790479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3" t="57326" r="407" b="12935"/>
          <a:stretch/>
        </p:blipFill>
        <p:spPr>
          <a:xfrm>
            <a:off x="3600450" y="1170022"/>
            <a:ext cx="620704" cy="6233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10950" y="1475120"/>
            <a:ext cx="2791706" cy="9233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Isadora" pitchFamily="18" charset="0"/>
                <a:ea typeface="Kids" pitchFamily="2" charset="0"/>
                <a:cs typeface="Arial" pitchFamily="34" charset="0"/>
              </a:rPr>
              <a:t>THE HAPPY TOMATO TREE</a:t>
            </a: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1" t="19259" b="33575"/>
          <a:stretch/>
        </p:blipFill>
        <p:spPr>
          <a:xfrm>
            <a:off x="5646954" y="2592366"/>
            <a:ext cx="2066605" cy="242594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2" t="27651" r="31573" b="32286"/>
          <a:stretch/>
        </p:blipFill>
        <p:spPr>
          <a:xfrm>
            <a:off x="7613466" y="2982212"/>
            <a:ext cx="1469572" cy="20605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615" b="64231" l="25400" r="3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4" t="43637" r="58293" b="36332"/>
          <a:stretch/>
        </p:blipFill>
        <p:spPr>
          <a:xfrm>
            <a:off x="2125514" y="4054056"/>
            <a:ext cx="890203" cy="834206"/>
          </a:xfrm>
          <a:prstGeom prst="rect">
            <a:avLst/>
          </a:prstGeom>
        </p:spPr>
      </p:pic>
      <p:sp>
        <p:nvSpPr>
          <p:cNvPr id="21" name="Right Arrow 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3B1B61F-FCE9-BB18-2785-C0FDFB92309B}"/>
              </a:ext>
            </a:extLst>
          </p:cNvPr>
          <p:cNvSpPr/>
          <p:nvPr/>
        </p:nvSpPr>
        <p:spPr>
          <a:xfrm>
            <a:off x="8077200" y="137061"/>
            <a:ext cx="898764" cy="440063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  <a:hlinkClick r:id="rId20" action="ppaction://hlinksldjump"/>
              </a:rPr>
              <a:t>Next</a:t>
            </a: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4058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58025E-6 L -0.31354 0.175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7969 0.315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3" y="1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29982 0.379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18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9.87654E-7 L -0.36267 0.51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2" y="2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8.64198E-7 L -0.43142 0.178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80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0.32743 0.52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2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401050" y="4572000"/>
            <a:ext cx="514350" cy="285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7907110" y="1915058"/>
            <a:ext cx="987879" cy="968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-36259"/>
            <a:ext cx="8352928" cy="13388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Look </a:t>
            </a: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choose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Would you like some...?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227934"/>
            <a:ext cx="2343150" cy="63094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meat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8189" y="4200391"/>
            <a:ext cx="2343150" cy="63094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rice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79" y="4200391"/>
            <a:ext cx="2343150" cy="63094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bean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Google Shape;1825;p56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3" b="10043"/>
          <a:stretch/>
        </p:blipFill>
        <p:spPr>
          <a:xfrm>
            <a:off x="3233018" y="1335105"/>
            <a:ext cx="2860873" cy="24732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391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r="31934" b="70159"/>
          <a:stretch/>
        </p:blipFill>
        <p:spPr>
          <a:xfrm>
            <a:off x="8150367" y="4180114"/>
            <a:ext cx="982442" cy="963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22860"/>
            <a:ext cx="5086350" cy="71558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Listen and choose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4070" y="2487854"/>
            <a:ext cx="1584176" cy="1555156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4850" y="2546362"/>
            <a:ext cx="2016224" cy="1448170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404318"/>
            <a:ext cx="2016224" cy="1604414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Would you like some juice__ No, thanks. ">
            <a:hlinkClick r:id="" action="ppaction://media"/>
            <a:extLst>
              <a:ext uri="{FF2B5EF4-FFF2-40B4-BE49-F238E27FC236}">
                <a16:creationId xmlns:a16="http://schemas.microsoft.com/office/drawing/2014/main" xmlns="" id="{2A4B2840-C729-49E1-A5E5-46712C353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23928" y="836863"/>
            <a:ext cx="1492448" cy="14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1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1" t="59682" r="1763" b="10477"/>
          <a:stretch/>
        </p:blipFill>
        <p:spPr>
          <a:xfrm>
            <a:off x="8058150" y="4179366"/>
            <a:ext cx="971550" cy="95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3" y="22860"/>
            <a:ext cx="8429447" cy="13388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Reorder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you/ Would/ some/ fish?/like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224" y="1911713"/>
            <a:ext cx="717356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Would you like some fish?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787774"/>
            <a:ext cx="576064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Some fish would you like?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795886"/>
            <a:ext cx="615440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Would some fish you like?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78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401050" y="4572000"/>
            <a:ext cx="514350" cy="285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34" b="70159"/>
          <a:stretch/>
        </p:blipFill>
        <p:spPr>
          <a:xfrm>
            <a:off x="7907110" y="1915058"/>
            <a:ext cx="987879" cy="968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-36259"/>
            <a:ext cx="8352928" cy="13388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Look </a:t>
            </a: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choose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Would you like some juice?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227934"/>
            <a:ext cx="2343150" cy="63094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No, thanks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8189" y="4200391"/>
            <a:ext cx="2343150" cy="63094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I'm fine.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277" y="4234998"/>
            <a:ext cx="2736304" cy="63094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Yes, please.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Google Shape;1825;p56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r="17468"/>
          <a:stretch/>
        </p:blipFill>
        <p:spPr>
          <a:xfrm>
            <a:off x="2974156" y="1396893"/>
            <a:ext cx="2860873" cy="24732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94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343900" y="4686300"/>
            <a:ext cx="285750" cy="285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4" t="30476" b="39683"/>
          <a:stretch/>
        </p:blipFill>
        <p:spPr>
          <a:xfrm>
            <a:off x="7943850" y="4072618"/>
            <a:ext cx="1101779" cy="1080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195486"/>
            <a:ext cx="7948364" cy="13388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Look </a:t>
            </a:r>
            <a:r>
              <a: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choose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Would you like some bean?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6" y="2179236"/>
            <a:ext cx="2232248" cy="151216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8336" y="2234999"/>
            <a:ext cx="2145564" cy="1400641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179236"/>
            <a:ext cx="1944216" cy="1498436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55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Healthy Meal - Healthy Eating Song - Healthy Habit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23327D62-5629-4FE7-8CD9-D22DAAD07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399" y="209550"/>
            <a:ext cx="82699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99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4" t="3704" b="71360"/>
          <a:stretch/>
        </p:blipFill>
        <p:spPr>
          <a:xfrm>
            <a:off x="8069036" y="4271928"/>
            <a:ext cx="1063654" cy="871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22860"/>
            <a:ext cx="5086350" cy="71558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Listen and choose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905" y="1835992"/>
            <a:ext cx="2941984" cy="2642655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5825" y="1835992"/>
            <a:ext cx="3003794" cy="2642655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Would you like some rice__ Yes, please.">
            <a:hlinkClick r:id="" action="ppaction://media"/>
            <a:extLst>
              <a:ext uri="{FF2B5EF4-FFF2-40B4-BE49-F238E27FC236}">
                <a16:creationId xmlns:a16="http://schemas.microsoft.com/office/drawing/2014/main" xmlns="" id="{4AB39BDE-A79E-4FB5-A5AB-92193B643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4800" y="929425"/>
            <a:ext cx="715582" cy="7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1" t="59682" r="1763" b="10477"/>
          <a:stretch/>
        </p:blipFill>
        <p:spPr>
          <a:xfrm>
            <a:off x="8058150" y="4179366"/>
            <a:ext cx="971550" cy="95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22860"/>
            <a:ext cx="5086350" cy="71558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Fill the missing word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1861" y="2571597"/>
            <a:ext cx="2925090" cy="8540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Would</a:t>
            </a: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643758"/>
            <a:ext cx="3155776" cy="8540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</a:t>
            </a: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8118" y="3723878"/>
            <a:ext cx="3347814" cy="8540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Where</a:t>
            </a: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9844" y="1165400"/>
            <a:ext cx="77171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.....you like some fish?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417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1" t="59682" r="1763" b="10477"/>
          <a:stretch/>
        </p:blipFill>
        <p:spPr>
          <a:xfrm>
            <a:off x="8058150" y="4179366"/>
            <a:ext cx="971550" cy="952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635D4F-2F62-4023-B111-60BD064DF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45" y="555526"/>
            <a:ext cx="5225710" cy="42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45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p32"/>
          <p:cNvSpPr txBox="1">
            <a:spLocks noGrp="1"/>
          </p:cNvSpPr>
          <p:nvPr>
            <p:ph type="title"/>
          </p:nvPr>
        </p:nvSpPr>
        <p:spPr>
          <a:xfrm>
            <a:off x="1708050" y="1352550"/>
            <a:ext cx="572790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bg2">
                    <a:lumMod val="50000"/>
                  </a:schemeClr>
                </a:solidFill>
              </a:rPr>
              <a:t>ACTIVITY</a:t>
            </a:r>
            <a:endParaRPr sz="96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5822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E915B5-61B1-4139-8E03-F956A3443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3350"/>
            <a:ext cx="4236896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9D97D9-DF08-4597-BB0D-1BDF265AF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982133"/>
            <a:ext cx="5691788" cy="4161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7A8866-585B-4E84-8DA8-E76FB35BF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885950"/>
            <a:ext cx="3011736" cy="2057400"/>
          </a:xfrm>
          <a:prstGeom prst="rect">
            <a:avLst/>
          </a:prstGeom>
        </p:spPr>
      </p:pic>
      <p:pic>
        <p:nvPicPr>
          <p:cNvPr id="2" name="cd2 global 3 sb (43)">
            <a:hlinkClick r:id="" action="ppaction://media"/>
            <a:extLst>
              <a:ext uri="{FF2B5EF4-FFF2-40B4-BE49-F238E27FC236}">
                <a16:creationId xmlns:a16="http://schemas.microsoft.com/office/drawing/2014/main" xmlns="" id="{CCFCF8CB-1D26-D9A7-2E24-F921FC600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133350"/>
            <a:ext cx="503237" cy="5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28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A665A9-FBA0-47A3-A4F9-80806A53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5846"/>
            <a:ext cx="2895600" cy="66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49E70A-6F56-4C50-9318-DF62DB233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1733550"/>
            <a:ext cx="6838950" cy="3743325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A0B8B7-DA5C-427C-BEB5-19757492D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35398"/>
            <a:ext cx="3581400" cy="1598152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29609542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1" name="Google Shape;3901;p37"/>
          <p:cNvGrpSpPr/>
          <p:nvPr/>
        </p:nvGrpSpPr>
        <p:grpSpPr>
          <a:xfrm flipH="1">
            <a:off x="8087864" y="365600"/>
            <a:ext cx="392886" cy="472196"/>
            <a:chOff x="7700189" y="812975"/>
            <a:chExt cx="392886" cy="472196"/>
          </a:xfrm>
        </p:grpSpPr>
        <p:sp>
          <p:nvSpPr>
            <p:cNvPr id="3902" name="Google Shape;3902;p37"/>
            <p:cNvSpPr/>
            <p:nvPr/>
          </p:nvSpPr>
          <p:spPr>
            <a:xfrm>
              <a:off x="7788272" y="812975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7"/>
            <p:cNvSpPr/>
            <p:nvPr/>
          </p:nvSpPr>
          <p:spPr>
            <a:xfrm>
              <a:off x="7703710" y="1149501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7"/>
            <p:cNvSpPr/>
            <p:nvPr/>
          </p:nvSpPr>
          <p:spPr>
            <a:xfrm>
              <a:off x="7901041" y="857016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7"/>
            <p:cNvSpPr/>
            <p:nvPr/>
          </p:nvSpPr>
          <p:spPr>
            <a:xfrm>
              <a:off x="8061372" y="948634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7"/>
            <p:cNvSpPr/>
            <p:nvPr/>
          </p:nvSpPr>
          <p:spPr>
            <a:xfrm>
              <a:off x="7737190" y="1156542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7"/>
            <p:cNvSpPr/>
            <p:nvPr/>
          </p:nvSpPr>
          <p:spPr>
            <a:xfrm>
              <a:off x="7700189" y="1232311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7"/>
            <p:cNvSpPr/>
            <p:nvPr/>
          </p:nvSpPr>
          <p:spPr>
            <a:xfrm>
              <a:off x="7716038" y="1235831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9" name="Google Shape;3909;p37"/>
          <p:cNvSpPr txBox="1">
            <a:spLocks noGrp="1"/>
          </p:cNvSpPr>
          <p:nvPr>
            <p:ph type="title"/>
          </p:nvPr>
        </p:nvSpPr>
        <p:spPr>
          <a:xfrm>
            <a:off x="182372" y="539400"/>
            <a:ext cx="8733028" cy="23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00">
                <a:solidFill>
                  <a:schemeClr val="accent6">
                    <a:lumMod val="50000"/>
                  </a:schemeClr>
                </a:solidFill>
              </a:rPr>
              <a:t>BYE BYE!!!</a:t>
            </a:r>
            <a:endParaRPr sz="1440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910" name="Google Shape;3910;p37"/>
          <p:cNvGrpSpPr/>
          <p:nvPr/>
        </p:nvGrpSpPr>
        <p:grpSpPr>
          <a:xfrm rot="-5840890">
            <a:off x="790627" y="2234917"/>
            <a:ext cx="392891" cy="472202"/>
            <a:chOff x="7802545" y="806791"/>
            <a:chExt cx="392886" cy="472196"/>
          </a:xfrm>
        </p:grpSpPr>
        <p:sp>
          <p:nvSpPr>
            <p:cNvPr id="3911" name="Google Shape;3911;p37"/>
            <p:cNvSpPr/>
            <p:nvPr/>
          </p:nvSpPr>
          <p:spPr>
            <a:xfrm>
              <a:off x="7890627" y="806791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7"/>
            <p:cNvSpPr/>
            <p:nvPr/>
          </p:nvSpPr>
          <p:spPr>
            <a:xfrm>
              <a:off x="7806065" y="1143317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7"/>
            <p:cNvSpPr/>
            <p:nvPr/>
          </p:nvSpPr>
          <p:spPr>
            <a:xfrm>
              <a:off x="8003397" y="850832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7"/>
            <p:cNvSpPr/>
            <p:nvPr/>
          </p:nvSpPr>
          <p:spPr>
            <a:xfrm>
              <a:off x="8163728" y="942450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7"/>
            <p:cNvSpPr/>
            <p:nvPr/>
          </p:nvSpPr>
          <p:spPr>
            <a:xfrm>
              <a:off x="7839545" y="1150357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7"/>
            <p:cNvSpPr/>
            <p:nvPr/>
          </p:nvSpPr>
          <p:spPr>
            <a:xfrm>
              <a:off x="7802545" y="1226126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7"/>
            <p:cNvSpPr/>
            <p:nvPr/>
          </p:nvSpPr>
          <p:spPr>
            <a:xfrm>
              <a:off x="7818393" y="1229646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3" name="Google Shape;3883;p35"/>
          <p:cNvSpPr txBox="1">
            <a:spLocks noGrp="1"/>
          </p:cNvSpPr>
          <p:nvPr>
            <p:ph type="title"/>
          </p:nvPr>
        </p:nvSpPr>
        <p:spPr>
          <a:xfrm>
            <a:off x="1752600" y="1747675"/>
            <a:ext cx="4798500" cy="91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Vocabulary</a:t>
            </a:r>
            <a:endParaRPr/>
          </a:p>
        </p:txBody>
      </p:sp>
      <p:sp>
        <p:nvSpPr>
          <p:cNvPr id="3885" name="Google Shape;3885;p35"/>
          <p:cNvSpPr/>
          <p:nvPr/>
        </p:nvSpPr>
        <p:spPr>
          <a:xfrm>
            <a:off x="4096231" y="665275"/>
            <a:ext cx="950100" cy="950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6" name="Google Shape;3886;p35"/>
          <p:cNvSpPr txBox="1">
            <a:spLocks noGrp="1"/>
          </p:cNvSpPr>
          <p:nvPr>
            <p:ph type="title" idx="2"/>
          </p:nvPr>
        </p:nvSpPr>
        <p:spPr>
          <a:xfrm>
            <a:off x="4066831" y="797575"/>
            <a:ext cx="10089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E226DE-D668-40E3-8E1A-635A3454F4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0A58B0-C309-4CB0-942D-1E590D226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72" y="503973"/>
            <a:ext cx="5453238" cy="44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476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2953985-22AA-4F5E-8079-E5C22D904C0D}"/>
              </a:ext>
            </a:extLst>
          </p:cNvPr>
          <p:cNvSpPr/>
          <p:nvPr/>
        </p:nvSpPr>
        <p:spPr>
          <a:xfrm>
            <a:off x="880395" y="635090"/>
            <a:ext cx="4724400" cy="3429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923;p38">
            <a:extLst>
              <a:ext uri="{FF2B5EF4-FFF2-40B4-BE49-F238E27FC236}">
                <a16:creationId xmlns:a16="http://schemas.microsoft.com/office/drawing/2014/main" xmlns="" id="{4371E943-2090-4601-B9D0-7210DCE2296C}"/>
              </a:ext>
            </a:extLst>
          </p:cNvPr>
          <p:cNvSpPr txBox="1">
            <a:spLocks/>
          </p:cNvSpPr>
          <p:nvPr/>
        </p:nvSpPr>
        <p:spPr>
          <a:xfrm>
            <a:off x="5943600" y="2332050"/>
            <a:ext cx="2089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>
                <a:latin typeface="Amasis MT Pro Black" panose="02040A04050005020304" pitchFamily="18" charset="0"/>
              </a:rPr>
              <a:t>fish</a:t>
            </a:r>
          </a:p>
        </p:txBody>
      </p:sp>
      <p:pic>
        <p:nvPicPr>
          <p:cNvPr id="5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9B0AE87A-7A85-498B-A8B0-6B0DB7D89B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9" end="42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3868" y="3123340"/>
            <a:ext cx="800444" cy="8004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2953985-22AA-4F5E-8079-E5C22D904C0D}"/>
              </a:ext>
            </a:extLst>
          </p:cNvPr>
          <p:cNvSpPr/>
          <p:nvPr/>
        </p:nvSpPr>
        <p:spPr>
          <a:xfrm>
            <a:off x="874449" y="527062"/>
            <a:ext cx="4724400" cy="3429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918" t="6010" r="9148" b="7914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923;p38">
            <a:extLst>
              <a:ext uri="{FF2B5EF4-FFF2-40B4-BE49-F238E27FC236}">
                <a16:creationId xmlns:a16="http://schemas.microsoft.com/office/drawing/2014/main" xmlns="" id="{4371E943-2090-4601-B9D0-7210DCE2296C}"/>
              </a:ext>
            </a:extLst>
          </p:cNvPr>
          <p:cNvSpPr txBox="1">
            <a:spLocks/>
          </p:cNvSpPr>
          <p:nvPr/>
        </p:nvSpPr>
        <p:spPr>
          <a:xfrm>
            <a:off x="5943600" y="2332050"/>
            <a:ext cx="2089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>
                <a:latin typeface="Amasis MT Pro Black" panose="02040A04050005020304" pitchFamily="18" charset="0"/>
              </a:rPr>
              <a:t>bean</a:t>
            </a:r>
          </a:p>
        </p:txBody>
      </p:sp>
      <p:pic>
        <p:nvPicPr>
          <p:cNvPr id="60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25328D1A-A688-41D5-A1FE-48035821D1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8" end="48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148817"/>
            <a:ext cx="800444" cy="8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81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2953985-22AA-4F5E-8079-E5C22D904C0D}"/>
              </a:ext>
            </a:extLst>
          </p:cNvPr>
          <p:cNvSpPr/>
          <p:nvPr/>
        </p:nvSpPr>
        <p:spPr>
          <a:xfrm>
            <a:off x="880395" y="635090"/>
            <a:ext cx="4724400" cy="3429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923;p38">
            <a:extLst>
              <a:ext uri="{FF2B5EF4-FFF2-40B4-BE49-F238E27FC236}">
                <a16:creationId xmlns:a16="http://schemas.microsoft.com/office/drawing/2014/main" xmlns="" id="{4371E943-2090-4601-B9D0-7210DCE2296C}"/>
              </a:ext>
            </a:extLst>
          </p:cNvPr>
          <p:cNvSpPr txBox="1">
            <a:spLocks/>
          </p:cNvSpPr>
          <p:nvPr/>
        </p:nvSpPr>
        <p:spPr>
          <a:xfrm>
            <a:off x="5943600" y="2332050"/>
            <a:ext cx="2089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>
                <a:latin typeface="Amasis MT Pro Black" panose="02040A04050005020304" pitchFamily="18" charset="0"/>
              </a:rPr>
              <a:t>juice</a:t>
            </a:r>
          </a:p>
        </p:txBody>
      </p:sp>
      <p:pic>
        <p:nvPicPr>
          <p:cNvPr id="60" name="Picture 10">
            <a:extLst>
              <a:ext uri="{FF2B5EF4-FFF2-40B4-BE49-F238E27FC236}">
                <a16:creationId xmlns:a16="http://schemas.microsoft.com/office/drawing/2014/main" xmlns="" id="{62E9E0EC-E10A-4452-B09C-462EFFF9E3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81200" y="950807"/>
            <a:ext cx="2772883" cy="2762485"/>
          </a:xfrm>
          <a:prstGeom prst="rect">
            <a:avLst/>
          </a:prstGeom>
        </p:spPr>
      </p:pic>
      <p:pic>
        <p:nvPicPr>
          <p:cNvPr id="61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269A5302-D28C-44D7-A9C6-16845744A1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" end="55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148817"/>
            <a:ext cx="800444" cy="8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5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2953985-22AA-4F5E-8079-E5C22D904C0D}"/>
              </a:ext>
            </a:extLst>
          </p:cNvPr>
          <p:cNvSpPr/>
          <p:nvPr/>
        </p:nvSpPr>
        <p:spPr>
          <a:xfrm>
            <a:off x="880395" y="635090"/>
            <a:ext cx="4724400" cy="3429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1670" t="7064" r="12104" b="301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923;p38">
            <a:extLst>
              <a:ext uri="{FF2B5EF4-FFF2-40B4-BE49-F238E27FC236}">
                <a16:creationId xmlns:a16="http://schemas.microsoft.com/office/drawing/2014/main" xmlns="" id="{4371E943-2090-4601-B9D0-7210DCE2296C}"/>
              </a:ext>
            </a:extLst>
          </p:cNvPr>
          <p:cNvSpPr txBox="1">
            <a:spLocks/>
          </p:cNvSpPr>
          <p:nvPr/>
        </p:nvSpPr>
        <p:spPr>
          <a:xfrm>
            <a:off x="5943600" y="2332050"/>
            <a:ext cx="2089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>
                <a:latin typeface="Amasis MT Pro Black" panose="02040A04050005020304" pitchFamily="18" charset="0"/>
              </a:rPr>
              <a:t>rice</a:t>
            </a:r>
          </a:p>
        </p:txBody>
      </p:sp>
      <p:pic>
        <p:nvPicPr>
          <p:cNvPr id="60" name="rice_juice_bean_fish_meat_chicken_water_milk_bread_egg">
            <a:hlinkClick r:id="" action="ppaction://media"/>
            <a:extLst>
              <a:ext uri="{FF2B5EF4-FFF2-40B4-BE49-F238E27FC236}">
                <a16:creationId xmlns:a16="http://schemas.microsoft.com/office/drawing/2014/main" xmlns="" id="{2D82C112-F3DF-475B-97D6-69AAFF95C0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3148817"/>
            <a:ext cx="800444" cy="8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1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nimation Studios Style: Cooking School Workshop by Slidesgo">
  <a:themeElements>
    <a:clrScheme name="Simple Light">
      <a:dk1>
        <a:srgbClr val="000000"/>
      </a:dk1>
      <a:lt1>
        <a:srgbClr val="FFFFFF"/>
      </a:lt1>
      <a:dk2>
        <a:srgbClr val="D9D0F3"/>
      </a:dk2>
      <a:lt2>
        <a:srgbClr val="D2E2F1"/>
      </a:lt2>
      <a:accent1>
        <a:srgbClr val="96A1DE"/>
      </a:accent1>
      <a:accent2>
        <a:srgbClr val="D83935"/>
      </a:accent2>
      <a:accent3>
        <a:srgbClr val="B45F06"/>
      </a:accent3>
      <a:accent4>
        <a:srgbClr val="ACB800"/>
      </a:accent4>
      <a:accent5>
        <a:srgbClr val="FFC9A6"/>
      </a:accent5>
      <a:accent6>
        <a:srgbClr val="FFEBDF"/>
      </a:accent6>
      <a:hlink>
        <a:srgbClr val="96A1D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</TotalTime>
  <Words>270</Words>
  <Application>Microsoft Office PowerPoint</Application>
  <PresentationFormat>On-screen Show (16:9)</PresentationFormat>
  <Paragraphs>101</Paragraphs>
  <Slides>36</Slides>
  <Notes>23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Calibri</vt:lpstr>
      <vt:lpstr>宋体</vt:lpstr>
      <vt:lpstr>Kids</vt:lpstr>
      <vt:lpstr>Amasis MT Pro Black</vt:lpstr>
      <vt:lpstr>Roboto</vt:lpstr>
      <vt:lpstr>UTM Isadora</vt:lpstr>
      <vt:lpstr>Itim</vt:lpstr>
      <vt:lpstr>Times New Roman</vt:lpstr>
      <vt:lpstr>Arial Black</vt:lpstr>
      <vt:lpstr>微软雅黑 Light</vt:lpstr>
      <vt:lpstr>Animation Studios Style: Cooking School Workshop by Slidesgo</vt:lpstr>
      <vt:lpstr>Office Theme</vt:lpstr>
      <vt:lpstr>1_Office Theme</vt:lpstr>
      <vt:lpstr>Unit 15:  AT THE DINING TABLE</vt:lpstr>
      <vt:lpstr>WARM UP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  <vt:lpstr>PowerPoint Presentation</vt:lpstr>
      <vt:lpstr>PowerPoint Presentation</vt:lpstr>
      <vt:lpstr>BYE BYE!!!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PC</cp:lastModifiedBy>
  <cp:revision>7</cp:revision>
  <dcterms:modified xsi:type="dcterms:W3CDTF">2023-05-04T07:51:59Z</dcterms:modified>
  <cp:category>9Slide.vn</cp:category>
</cp:coreProperties>
</file>