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20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C6D6-30F9-4A9D-97D9-2718AB59157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D756-FC3B-49AD-B807-C1E1927C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audio" Target="../media/media15.wav"/><Relationship Id="rId26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47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microsoft.com/office/2007/relationships/media" Target="../media/media15.wav"/><Relationship Id="rId25" Type="http://schemas.openxmlformats.org/officeDocument/2006/relationships/image" Target="../media/image49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18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16.png"/><Relationship Id="rId28" Type="http://schemas.openxmlformats.org/officeDocument/2006/relationships/image" Target="../media/image15.png"/><Relationship Id="rId10" Type="http://schemas.openxmlformats.org/officeDocument/2006/relationships/audio" Target="../media/media11.wav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48.png"/><Relationship Id="rId27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26" Type="http://schemas.openxmlformats.org/officeDocument/2006/relationships/image" Target="../media/image56.png"/><Relationship Id="rId3" Type="http://schemas.microsoft.com/office/2007/relationships/media" Target="../media/media17.wav"/><Relationship Id="rId21" Type="http://schemas.openxmlformats.org/officeDocument/2006/relationships/image" Target="../media/image30.png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5" Type="http://schemas.openxmlformats.org/officeDocument/2006/relationships/image" Target="../media/image55.png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image" Target="../media/image51.png"/><Relationship Id="rId29" Type="http://schemas.openxmlformats.org/officeDocument/2006/relationships/image" Target="../media/image59.png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image" Target="../media/image54.png"/><Relationship Id="rId5" Type="http://schemas.microsoft.com/office/2007/relationships/media" Target="../media/media18.wav"/><Relationship Id="rId15" Type="http://schemas.microsoft.com/office/2007/relationships/media" Target="../media/media23.wav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audio" Target="../media/media20.wav"/><Relationship Id="rId19" Type="http://schemas.openxmlformats.org/officeDocument/2006/relationships/slideLayout" Target="../slideLayouts/slideLayout12.xml"/><Relationship Id="rId31" Type="http://schemas.openxmlformats.org/officeDocument/2006/relationships/image" Target="../media/image46.png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758254" cy="705705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11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4648200" y="3809999"/>
            <a:ext cx="3495368" cy="2511613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95337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504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5063379"/>
            <a:ext cx="1522790" cy="111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092933"/>
            <a:ext cx="1676400" cy="119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0077"/>
            <a:ext cx="1532370" cy="1194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twelve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9244" y="259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10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he?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 eight.</a:t>
            </a: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She’s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72783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I’m 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e’s 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77" y="2400349"/>
            <a:ext cx="1645626" cy="17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42958" y="1210249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old is she?</a:t>
            </a:r>
          </a:p>
          <a:p>
            <a:pPr algn="ctr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twelve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98852" y="4460149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I’m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2532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87" y="2514600"/>
            <a:ext cx="1599013" cy="15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0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old __ she? </a:t>
            </a:r>
          </a:p>
          <a:p>
            <a:pPr algn="ctr"/>
            <a:endParaRPr lang="en-US" sz="405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5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82187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A.am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are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is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36" y="2403367"/>
            <a:ext cx="1875843" cy="13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3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404017" y="1165053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old is she?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he’s eleven.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 She’s twelve.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e’s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seventeen.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âm thanh mẫu câ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1" end="9252.72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1968" y="3019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"/>
            <a:ext cx="12192000" cy="6000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211708"/>
            <a:ext cx="12191999" cy="2646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5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563918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830448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4466304" y="2209800"/>
            <a:ext cx="464518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36" y="2076905"/>
            <a:ext cx="583834" cy="6744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4460708" y="28314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64" y="2760107"/>
            <a:ext cx="686400" cy="751835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4460709" y="35045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29" y="34939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135497"/>
            <a:ext cx="2326175" cy="1959704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147726" y="366342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596174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2557854" y="360111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5379644" y="3648182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02" y="641502"/>
            <a:ext cx="609600" cy="517675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31087.9682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98" y="4648201"/>
            <a:ext cx="646791" cy="784408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05" end="21971.9682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6" y="4648201"/>
            <a:ext cx="681871" cy="784408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45" end="11797.9682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25" y="4633550"/>
            <a:ext cx="625763" cy="784408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807" end="3312.9682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95" y="4633549"/>
            <a:ext cx="679068" cy="7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4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2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2337"/>
            <a:ext cx="8458200" cy="54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100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53000"/>
            <a:ext cx="7173326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791200" cy="290806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331829" y="5604199"/>
            <a:ext cx="1680741" cy="901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______</a:t>
            </a:r>
            <a:endParaRPr lang="vi-VN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6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63344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69" y="4953000"/>
            <a:ext cx="7102587" cy="155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68588"/>
            <a:ext cx="5791200" cy="28558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5003782" y="5600956"/>
            <a:ext cx="20425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twelve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0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8077200" cy="179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5791200" cy="2764423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5181600" y="4702755"/>
            <a:ext cx="118035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4934320" y="5584324"/>
            <a:ext cx="24757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04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00599"/>
            <a:ext cx="7027940" cy="1628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76400"/>
            <a:ext cx="5791200" cy="2971799"/>
          </a:xfrm>
          <a:prstGeom prst="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3810000" y="4648199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/>
          <p:cNvSpPr/>
          <p:nvPr/>
        </p:nvSpPr>
        <p:spPr>
          <a:xfrm>
            <a:off x="5338828" y="5414671"/>
            <a:ext cx="267488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77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800" y="514383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9200"/>
            <a:ext cx="8001000" cy="49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7155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1066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237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17993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leven</a:t>
            </a:r>
            <a:endParaRPr lang="en-US" sz="3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</a:t>
            </a:r>
            <a:r>
              <a:rPr lang="vi-VN" sz="280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48641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welve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79289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hirteen</a:t>
            </a:r>
            <a:endParaRPr lang="en-US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289091" y="207634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ourteen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640586" y="208138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600" b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ifteen</a:t>
            </a:r>
            <a:endParaRPr lang="en-US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82260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ixteen</a:t>
            </a:r>
            <a:endParaRPr lang="en-US" sz="3600" b="1" dirty="0">
              <a:solidFill>
                <a:srgbClr val="FF7C8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500590" y="4783710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smtClean="0">
                <a:solidFill>
                  <a:srgbClr val="F0926C"/>
                </a:solidFill>
                <a:latin typeface="Arial" pitchFamily="34" charset="0"/>
                <a:cs typeface="Arial" pitchFamily="34" charset="0"/>
              </a:rPr>
              <a:t>eventeen</a:t>
            </a:r>
            <a:endParaRPr lang="en-US" sz="3600" b="1" dirty="0">
              <a:solidFill>
                <a:srgbClr val="F0926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ˈtiːn/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22004" y="4767217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600" b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ighteen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8854766" y="4722296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ineteen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2" y="2272105"/>
            <a:ext cx="219600" cy="186485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2" y="2289071"/>
            <a:ext cx="219600" cy="18648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8" y="2212438"/>
            <a:ext cx="219600" cy="186485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24" y="2202961"/>
            <a:ext cx="219600" cy="186485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8" y="2202665"/>
            <a:ext cx="219600" cy="186485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5" y="4943789"/>
            <a:ext cx="219600" cy="186485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44" y="4844661"/>
            <a:ext cx="219600" cy="186485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90" y="4810087"/>
            <a:ext cx="219600" cy="186485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166" y="4916481"/>
            <a:ext cx="219600" cy="186485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4795698" y="257826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7" y="1300464"/>
            <a:ext cx="1457050" cy="1091028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2" y="1284348"/>
            <a:ext cx="1682440" cy="1128817"/>
          </a:xfrm>
          <a:prstGeom prst="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63" y="1274870"/>
            <a:ext cx="1541971" cy="1124053"/>
          </a:xfrm>
          <a:prstGeom prst="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8" y="3956852"/>
            <a:ext cx="1531141" cy="113788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8" y="3924939"/>
            <a:ext cx="1555992" cy="122799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0" y="3924939"/>
            <a:ext cx="1595336" cy="1248635"/>
          </a:xfrm>
          <a:prstGeom prst="rect">
            <a:avLst/>
          </a:prstGeom>
        </p:spPr>
      </p:pic>
      <p:pic>
        <p:nvPicPr>
          <p:cNvPr id="27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93" y="3861488"/>
            <a:ext cx="1616143" cy="1225512"/>
          </a:xfrm>
          <a:prstGeom prst="rect">
            <a:avLst/>
          </a:prstGeom>
        </p:spPr>
      </p:pic>
      <p:pic>
        <p:nvPicPr>
          <p:cNvPr id="28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1503427" cy="1171685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1331399"/>
            <a:ext cx="1470974" cy="11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40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93939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36475" y="2249822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549921" y="2228146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7911787" y="2226964"/>
            <a:ext cx="194651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fɪfti/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9573799" y="2270086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25630" y="4912558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19685" y="4936897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5742129" y="4895842"/>
            <a:ext cx="2594928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9" name="t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9" y="2292619"/>
            <a:ext cx="200815" cy="170533"/>
          </a:xfrm>
          <a:prstGeom prst="rect">
            <a:avLst/>
          </a:prstGeom>
        </p:spPr>
      </p:pic>
      <p:pic>
        <p:nvPicPr>
          <p:cNvPr id="10" name="f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70" y="2292618"/>
            <a:ext cx="200815" cy="1705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6" y="2402010"/>
            <a:ext cx="200815" cy="170533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69" y="2183584"/>
            <a:ext cx="200815" cy="170533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3" y="4827291"/>
            <a:ext cx="200815" cy="170533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13" y="4881276"/>
            <a:ext cx="200815" cy="170533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26" y="4912557"/>
            <a:ext cx="200815" cy="170533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8378247" y="4946918"/>
            <a:ext cx="3258043" cy="13075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hundred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 ˈhʌndrəd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10" y="4849144"/>
            <a:ext cx="206671" cy="175506"/>
          </a:xfrm>
          <a:prstGeom prst="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23" y="3990992"/>
            <a:ext cx="2195077" cy="105052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2" y="1116595"/>
            <a:ext cx="2385710" cy="1444762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73" y="1245229"/>
            <a:ext cx="1896398" cy="1217003"/>
          </a:xfrm>
          <a:prstGeom prst="roundRect">
            <a:avLst/>
          </a:prstGeom>
        </p:spPr>
      </p:pic>
      <p:pic>
        <p:nvPicPr>
          <p:cNvPr id="21" name="Bùi Liễu 096814278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6" y="1139786"/>
            <a:ext cx="1838974" cy="1218970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9" y="3886609"/>
            <a:ext cx="1936648" cy="1311742"/>
          </a:xfrm>
          <a:prstGeom prst="roundRect">
            <a:avLst/>
          </a:prstGeom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6" y="3953992"/>
            <a:ext cx="1847752" cy="1124524"/>
          </a:xfrm>
          <a:prstGeom prst="roundRect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" y="1275298"/>
            <a:ext cx="2006050" cy="1156863"/>
          </a:xfrm>
          <a:prstGeom prst="round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27" y="1116595"/>
            <a:ext cx="2134130" cy="1249549"/>
          </a:xfrm>
          <a:prstGeom prst="round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00" y="3986070"/>
            <a:ext cx="1730808" cy="1267639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6846" y="219376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pic>
        <p:nvPicPr>
          <p:cNvPr id="28" name="twenty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4" y="2368874"/>
            <a:ext cx="219600" cy="1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1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91912" y="1620778"/>
            <a:ext cx="5334000" cy="15273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How old is he / she?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He’s / She’s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2872" y="1006568"/>
            <a:ext cx="585288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tuổi của ai đó.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262933" y="3311479"/>
            <a:ext cx="526297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bao nhiêu tuổi?)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262933" y="3900579"/>
            <a:ext cx="45736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(Anh ấy / cô ấy ........... tuổi)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9220200" y="4132184"/>
            <a:ext cx="2366289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= he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she’s = she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508992" y="4690670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540432" y="5172898"/>
            <a:ext cx="376256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old is she?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540432" y="5763913"/>
            <a:ext cx="351564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:She’s eighteen.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72" y="4550866"/>
            <a:ext cx="3007542" cy="17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9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8646991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50327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6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7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8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04373" y="915747"/>
            <a:ext cx="3489107" cy="350392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A.nineteen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200" y="4453562"/>
            <a:ext cx="281940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nineteen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8" y="4453562"/>
            <a:ext cx="30350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seventeen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64" y="1735441"/>
            <a:ext cx="3117593" cy="2091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03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524000" y="4453562"/>
            <a:ext cx="2922540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nineteen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vi-VN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welve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eleven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77" y="1836359"/>
            <a:ext cx="2530361" cy="1972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499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247217" y="1256907"/>
            <a:ext cx="3026380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05368" y="4469855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fifteen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66320" y="4485483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B.eighteen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552940" y="4457295"/>
            <a:ext cx="300952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7" name="Picture 1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07" y="1910278"/>
            <a:ext cx="2667000" cy="1944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3951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1" y="1255308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752237" y="4449416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A.nineteen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572000" y="4453562"/>
            <a:ext cx="277095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eighteen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514126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twelve</a:t>
            </a:r>
            <a:endParaRPr lang="en-US" alt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77908"/>
            <a:ext cx="2286000" cy="162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301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99" y="4920250"/>
            <a:ext cx="1700543" cy="1208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39" y="4879559"/>
            <a:ext cx="1758912" cy="1370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4" y="5010822"/>
            <a:ext cx="1680756" cy="110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eight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39384" y="2560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3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2191999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4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1MsPham"/>
          <p:cNvSpPr/>
          <p:nvPr/>
        </p:nvSpPr>
        <p:spPr>
          <a:xfrm>
            <a:off x="1600200" y="4453562"/>
            <a:ext cx="284634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A.eighteen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2MsPham"/>
          <p:cNvSpPr/>
          <p:nvPr/>
        </p:nvSpPr>
        <p:spPr>
          <a:xfrm>
            <a:off x="4648199" y="4453562"/>
            <a:ext cx="3276601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B.seventeen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3MsPham"/>
          <p:cNvSpPr/>
          <p:nvPr/>
        </p:nvSpPr>
        <p:spPr>
          <a:xfrm>
            <a:off x="8011348" y="4453562"/>
            <a:ext cx="2889544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nineteen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8" name="nineteen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45727" y="25344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07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396</Words>
  <Application>Microsoft Office PowerPoint</Application>
  <PresentationFormat>Custom</PresentationFormat>
  <Paragraphs>136</Paragraphs>
  <Slides>29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5</cp:revision>
  <dcterms:created xsi:type="dcterms:W3CDTF">2006-08-16T00:00:00Z</dcterms:created>
  <dcterms:modified xsi:type="dcterms:W3CDTF">2023-05-04T07:19:49Z</dcterms:modified>
</cp:coreProperties>
</file>