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sldIdLst>
    <p:sldId id="259" r:id="rId4"/>
    <p:sldId id="278" r:id="rId5"/>
    <p:sldId id="270" r:id="rId6"/>
    <p:sldId id="271" r:id="rId7"/>
    <p:sldId id="272" r:id="rId8"/>
    <p:sldId id="273" r:id="rId9"/>
    <p:sldId id="279" r:id="rId10"/>
    <p:sldId id="287" r:id="rId11"/>
    <p:sldId id="274" r:id="rId12"/>
    <p:sldId id="288" r:id="rId13"/>
    <p:sldId id="277" r:id="rId14"/>
    <p:sldId id="289" r:id="rId15"/>
    <p:sldId id="290" r:id="rId16"/>
    <p:sldId id="291" r:id="rId17"/>
    <p:sldId id="292" r:id="rId18"/>
    <p:sldId id="283" r:id="rId19"/>
    <p:sldId id="293" r:id="rId20"/>
    <p:sldId id="294" r:id="rId21"/>
    <p:sldId id="295" r:id="rId22"/>
    <p:sldId id="296" r:id="rId23"/>
    <p:sldId id="297" r:id="rId24"/>
    <p:sldId id="354" r:id="rId25"/>
    <p:sldId id="268" r:id="rId26"/>
  </p:sldIdLst>
  <p:sldSz cx="14630400" cy="8229600"/>
  <p:notesSz cx="6858000" cy="9144000"/>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6" d="100"/>
          <a:sy n="46" d="100"/>
        </p:scale>
        <p:origin x="996" y="40"/>
      </p:cViewPr>
      <p:guideLst>
        <p:guide orient="horz" pos="2592"/>
        <p:guide pos="4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a:t>Click to edit Master title style</a:t>
            </a:r>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D062540-6C84-45D7-A6EF-BF88461276DA}" type="datetimeFigureOut">
              <a:rPr lang="en-US" smtClean="0"/>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109FD-5F16-4D04-96D8-042AD017085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062540-6C84-45D7-A6EF-BF88461276DA}" type="datetimeFigureOut">
              <a:rPr lang="en-US" smtClean="0"/>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109FD-5F16-4D04-96D8-042AD017085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062540-6C84-45D7-A6EF-BF88461276DA}" type="datetimeFigureOut">
              <a:rPr lang="en-US" smtClean="0"/>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109FD-5F16-4D04-96D8-042AD017085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2"/>
            <a:ext cx="12435840" cy="1764030"/>
          </a:xfrm>
        </p:spPr>
        <p:txBody>
          <a:bodyPr/>
          <a:lstStyle/>
          <a:p>
            <a:r>
              <a:rPr lang="en-US"/>
              <a:t>Click to edit Master title style</a:t>
            </a:r>
          </a:p>
        </p:txBody>
      </p:sp>
      <p:sp>
        <p:nvSpPr>
          <p:cNvPr id="3" name="Subtitle 2"/>
          <p:cNvSpPr>
            <a:spLocks noGrp="1"/>
          </p:cNvSpPr>
          <p:nvPr>
            <p:ph type="subTitle" idx="1"/>
          </p:nvPr>
        </p:nvSpPr>
        <p:spPr>
          <a:xfrm>
            <a:off x="2194560" y="4663440"/>
            <a:ext cx="10241280" cy="2103120"/>
          </a:xfrm>
        </p:spPr>
        <p:txBody>
          <a:bodyPr/>
          <a:lstStyle>
            <a:lvl1pPr marL="0" indent="0" algn="ctr">
              <a:buNone/>
              <a:defRPr/>
            </a:lvl1pPr>
            <a:lvl2pPr marL="548640" indent="0" algn="ctr">
              <a:buNone/>
              <a:defRPr/>
            </a:lvl2pPr>
            <a:lvl3pPr marL="1097280" indent="0" algn="ctr">
              <a:buNone/>
              <a:defRPr/>
            </a:lvl3pPr>
            <a:lvl4pPr marL="1645920" indent="0" algn="ctr">
              <a:buNone/>
              <a:defRPr/>
            </a:lvl4pPr>
            <a:lvl5pPr marL="2194560" indent="0" algn="ctr">
              <a:buNone/>
              <a:defRPr/>
            </a:lvl5pPr>
            <a:lvl6pPr marL="2743200" indent="0" algn="ctr">
              <a:buNone/>
              <a:defRPr/>
            </a:lvl6pPr>
            <a:lvl7pPr marL="3291840" indent="0" algn="ctr">
              <a:buNone/>
              <a:defRPr/>
            </a:lvl7pPr>
            <a:lvl8pPr marL="3840480" indent="0" algn="ctr">
              <a:buNone/>
              <a:defRPr/>
            </a:lvl8pPr>
            <a:lvl9pPr marL="438912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DB39EE1-29B5-4DC4-AA2D-BE9203B03F0B}" type="slidenum">
              <a:rPr lang="en-US" altLang="en-US"/>
              <a:pPr/>
              <a:t>‹#›</a:t>
            </a:fld>
            <a:endParaRPr lang="en-US" altLang="en-US"/>
          </a:p>
        </p:txBody>
      </p:sp>
    </p:spTree>
    <p:extLst>
      <p:ext uri="{BB962C8B-B14F-4D97-AF65-F5344CB8AC3E}">
        <p14:creationId xmlns:p14="http://schemas.microsoft.com/office/powerpoint/2010/main" val="3697548655"/>
      </p:ext>
    </p:extLst>
  </p:cSld>
  <p:clrMapOvr>
    <a:masterClrMapping/>
  </p:clrMapOvr>
  <p:transition spd="slow">
    <p:wheel spokes="8"/>
    <p:sndAc>
      <p:stSnd>
        <p:snd r:embed="rId1" name="chimes.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1E50C03-1E4F-417C-AE6D-D08EAD4D8A47}" type="slidenum">
              <a:rPr lang="en-US" altLang="en-US"/>
              <a:pPr/>
              <a:t>‹#›</a:t>
            </a:fld>
            <a:endParaRPr lang="en-US" altLang="en-US"/>
          </a:p>
        </p:txBody>
      </p:sp>
    </p:spTree>
    <p:extLst>
      <p:ext uri="{BB962C8B-B14F-4D97-AF65-F5344CB8AC3E}">
        <p14:creationId xmlns:p14="http://schemas.microsoft.com/office/powerpoint/2010/main" val="1767697513"/>
      </p:ext>
    </p:extLst>
  </p:cSld>
  <p:clrMapOvr>
    <a:masterClrMapping/>
  </p:clrMapOvr>
  <p:transition spd="slow">
    <p:wheel spokes="8"/>
    <p:sndAc>
      <p:stSnd>
        <p:snd r:embed="rId1" name="chimes.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2"/>
            <a:ext cx="12435840" cy="1634490"/>
          </a:xfrm>
        </p:spPr>
        <p:txBody>
          <a:bodyPr anchor="t"/>
          <a:lstStyle>
            <a:lvl1pPr algn="l">
              <a:defRPr sz="4800" b="1" cap="all"/>
            </a:lvl1pPr>
          </a:lstStyle>
          <a:p>
            <a:r>
              <a:rPr lang="en-US"/>
              <a:t>Click to edit Master title style</a:t>
            </a:r>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400"/>
            </a:lvl1pPr>
            <a:lvl2pPr marL="548640" indent="0">
              <a:buNone/>
              <a:defRPr sz="2160"/>
            </a:lvl2pPr>
            <a:lvl3pPr marL="1097280" indent="0">
              <a:buNone/>
              <a:defRPr sz="1920"/>
            </a:lvl3pPr>
            <a:lvl4pPr marL="1645920" indent="0">
              <a:buNone/>
              <a:defRPr sz="1680"/>
            </a:lvl4pPr>
            <a:lvl5pPr marL="2194560" indent="0">
              <a:buNone/>
              <a:defRPr sz="1680"/>
            </a:lvl5pPr>
            <a:lvl6pPr marL="2743200" indent="0">
              <a:buNone/>
              <a:defRPr sz="1680"/>
            </a:lvl6pPr>
            <a:lvl7pPr marL="3291840" indent="0">
              <a:buNone/>
              <a:defRPr sz="1680"/>
            </a:lvl7pPr>
            <a:lvl8pPr marL="3840480" indent="0">
              <a:buNone/>
              <a:defRPr sz="1680"/>
            </a:lvl8pPr>
            <a:lvl9pPr marL="4389120" indent="0">
              <a:buNone/>
              <a:defRPr sz="168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CCC49E1-3613-43BD-A3D5-79E998FE7015}" type="slidenum">
              <a:rPr lang="en-US" altLang="en-US"/>
              <a:pPr/>
              <a:t>‹#›</a:t>
            </a:fld>
            <a:endParaRPr lang="en-US" altLang="en-US"/>
          </a:p>
        </p:txBody>
      </p:sp>
    </p:spTree>
    <p:extLst>
      <p:ext uri="{BB962C8B-B14F-4D97-AF65-F5344CB8AC3E}">
        <p14:creationId xmlns:p14="http://schemas.microsoft.com/office/powerpoint/2010/main" val="135962264"/>
      </p:ext>
    </p:extLst>
  </p:cSld>
  <p:clrMapOvr>
    <a:masterClrMapping/>
  </p:clrMapOvr>
  <p:transition spd="slow">
    <p:wheel spokes="8"/>
    <p:sndAc>
      <p:stSnd>
        <p:snd r:embed="rId1" name="chimes.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1520" y="1920242"/>
            <a:ext cx="6461760" cy="5431156"/>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37120" y="1920242"/>
            <a:ext cx="6461760" cy="5431156"/>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2052921-F925-4C93-BBF9-B3850A2EF41C}" type="slidenum">
              <a:rPr lang="en-US" altLang="en-US"/>
              <a:pPr/>
              <a:t>‹#›</a:t>
            </a:fld>
            <a:endParaRPr lang="en-US" altLang="en-US"/>
          </a:p>
        </p:txBody>
      </p:sp>
    </p:spTree>
    <p:extLst>
      <p:ext uri="{BB962C8B-B14F-4D97-AF65-F5344CB8AC3E}">
        <p14:creationId xmlns:p14="http://schemas.microsoft.com/office/powerpoint/2010/main" val="2016195451"/>
      </p:ext>
    </p:extLst>
  </p:cSld>
  <p:clrMapOvr>
    <a:masterClrMapping/>
  </p:clrMapOvr>
  <p:transition spd="slow">
    <p:wheel spokes="8"/>
    <p:sndAc>
      <p:stSnd>
        <p:snd r:embed="rId1" name="chimes.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31521" y="1842136"/>
            <a:ext cx="6464300" cy="76771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731521" y="2609850"/>
            <a:ext cx="6464300" cy="4741546"/>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32042" y="1842136"/>
            <a:ext cx="6466840" cy="76771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432042" y="2609850"/>
            <a:ext cx="6466840" cy="4741546"/>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BAF4CF67-22C4-4AC9-9CB1-E0AB20E73C4D}" type="slidenum">
              <a:rPr lang="en-US" altLang="en-US"/>
              <a:pPr/>
              <a:t>‹#›</a:t>
            </a:fld>
            <a:endParaRPr lang="en-US" altLang="en-US"/>
          </a:p>
        </p:txBody>
      </p:sp>
    </p:spTree>
    <p:extLst>
      <p:ext uri="{BB962C8B-B14F-4D97-AF65-F5344CB8AC3E}">
        <p14:creationId xmlns:p14="http://schemas.microsoft.com/office/powerpoint/2010/main" val="1336851387"/>
      </p:ext>
    </p:extLst>
  </p:cSld>
  <p:clrMapOvr>
    <a:masterClrMapping/>
  </p:clrMapOvr>
  <p:transition spd="slow">
    <p:wheel spokes="8"/>
    <p:sndAc>
      <p:stSnd>
        <p:snd r:embed="rId1" name="chimes.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8545606-D45E-43EB-94CB-E29AA23AE6CC}" type="slidenum">
              <a:rPr lang="en-US" altLang="en-US"/>
              <a:pPr/>
              <a:t>‹#›</a:t>
            </a:fld>
            <a:endParaRPr lang="en-US" altLang="en-US"/>
          </a:p>
        </p:txBody>
      </p:sp>
    </p:spTree>
    <p:extLst>
      <p:ext uri="{BB962C8B-B14F-4D97-AF65-F5344CB8AC3E}">
        <p14:creationId xmlns:p14="http://schemas.microsoft.com/office/powerpoint/2010/main" val="1842530509"/>
      </p:ext>
    </p:extLst>
  </p:cSld>
  <p:clrMapOvr>
    <a:masterClrMapping/>
  </p:clrMapOvr>
  <p:transition spd="slow">
    <p:wheel spokes="8"/>
    <p:sndAc>
      <p:stSnd>
        <p:snd r:embed="rId1" name="chimes.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403E9FBF-AA3D-4501-89A5-281DE782DC07}" type="slidenum">
              <a:rPr lang="en-US" altLang="en-US"/>
              <a:pPr/>
              <a:t>‹#›</a:t>
            </a:fld>
            <a:endParaRPr lang="en-US" altLang="en-US"/>
          </a:p>
        </p:txBody>
      </p:sp>
    </p:spTree>
    <p:extLst>
      <p:ext uri="{BB962C8B-B14F-4D97-AF65-F5344CB8AC3E}">
        <p14:creationId xmlns:p14="http://schemas.microsoft.com/office/powerpoint/2010/main" val="2299513208"/>
      </p:ext>
    </p:extLst>
  </p:cSld>
  <p:clrMapOvr>
    <a:masterClrMapping/>
  </p:clrMapOvr>
  <p:transition spd="slow">
    <p:wheel spokes="8"/>
    <p:sndAc>
      <p:stSnd>
        <p:snd r:embed="rId1" name="chimes.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5720080" y="327662"/>
            <a:ext cx="8178800" cy="7023736"/>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1521" y="1722122"/>
            <a:ext cx="4813301" cy="5629276"/>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FD7B46D-D726-43CF-B253-0F6C745C18BA}" type="slidenum">
              <a:rPr lang="en-US" altLang="en-US"/>
              <a:pPr/>
              <a:t>‹#›</a:t>
            </a:fld>
            <a:endParaRPr lang="en-US" altLang="en-US"/>
          </a:p>
        </p:txBody>
      </p:sp>
    </p:spTree>
    <p:extLst>
      <p:ext uri="{BB962C8B-B14F-4D97-AF65-F5344CB8AC3E}">
        <p14:creationId xmlns:p14="http://schemas.microsoft.com/office/powerpoint/2010/main" val="3927318535"/>
      </p:ext>
    </p:extLst>
  </p:cSld>
  <p:clrMapOvr>
    <a:masterClrMapping/>
  </p:clrMapOvr>
  <p:transition spd="slow">
    <p:wheel spokes="8"/>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062540-6C84-45D7-A6EF-BF88461276DA}" type="datetimeFigureOut">
              <a:rPr lang="en-US" smtClean="0"/>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109FD-5F16-4D04-96D8-042AD017085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0" y="5760720"/>
            <a:ext cx="8778240" cy="680086"/>
          </a:xfr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867660" y="735330"/>
            <a:ext cx="8778240" cy="493776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pPr lvl="0"/>
            <a:endParaRPr lang="en-US" noProof="0"/>
          </a:p>
        </p:txBody>
      </p:sp>
      <p:sp>
        <p:nvSpPr>
          <p:cNvPr id="4" name="Text Placeholder 3"/>
          <p:cNvSpPr>
            <a:spLocks noGrp="1"/>
          </p:cNvSpPr>
          <p:nvPr>
            <p:ph type="body" sz="half" idx="2"/>
          </p:nvPr>
        </p:nvSpPr>
        <p:spPr>
          <a:xfrm>
            <a:off x="2867660" y="6440806"/>
            <a:ext cx="8778240" cy="965834"/>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92F525D-FC32-4442-9FF4-EB78986C8F4A}" type="slidenum">
              <a:rPr lang="en-US" altLang="en-US"/>
              <a:pPr/>
              <a:t>‹#›</a:t>
            </a:fld>
            <a:endParaRPr lang="en-US" altLang="en-US"/>
          </a:p>
        </p:txBody>
      </p:sp>
    </p:spTree>
    <p:extLst>
      <p:ext uri="{BB962C8B-B14F-4D97-AF65-F5344CB8AC3E}">
        <p14:creationId xmlns:p14="http://schemas.microsoft.com/office/powerpoint/2010/main" val="415694848"/>
      </p:ext>
    </p:extLst>
  </p:cSld>
  <p:clrMapOvr>
    <a:masterClrMapping/>
  </p:clrMapOvr>
  <p:transition spd="slow">
    <p:wheel spokes="8"/>
    <p:sndAc>
      <p:stSnd>
        <p:snd r:embed="rId1" name="chimes.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C8B7745-BCF1-4551-A674-1A7E239FE33A}" type="slidenum">
              <a:rPr lang="en-US" altLang="en-US"/>
              <a:pPr/>
              <a:t>‹#›</a:t>
            </a:fld>
            <a:endParaRPr lang="en-US" altLang="en-US"/>
          </a:p>
        </p:txBody>
      </p:sp>
    </p:spTree>
    <p:extLst>
      <p:ext uri="{BB962C8B-B14F-4D97-AF65-F5344CB8AC3E}">
        <p14:creationId xmlns:p14="http://schemas.microsoft.com/office/powerpoint/2010/main" val="14604086"/>
      </p:ext>
    </p:extLst>
  </p:cSld>
  <p:clrMapOvr>
    <a:masterClrMapping/>
  </p:clrMapOvr>
  <p:transition spd="slow">
    <p:wheel spokes="8"/>
    <p:sndAc>
      <p:stSnd>
        <p:snd r:embed="rId1" name="chimes.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7"/>
            <a:ext cx="3291840" cy="702183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1520" y="329567"/>
            <a:ext cx="9631680" cy="70218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6B8F1C7-35BF-4D64-9426-FA00AE070250}" type="slidenum">
              <a:rPr lang="en-US" altLang="en-US"/>
              <a:pPr/>
              <a:t>‹#›</a:t>
            </a:fld>
            <a:endParaRPr lang="en-US" altLang="en-US"/>
          </a:p>
        </p:txBody>
      </p:sp>
    </p:spTree>
    <p:extLst>
      <p:ext uri="{BB962C8B-B14F-4D97-AF65-F5344CB8AC3E}">
        <p14:creationId xmlns:p14="http://schemas.microsoft.com/office/powerpoint/2010/main" val="1802096291"/>
      </p:ext>
    </p:extLst>
  </p:cSld>
  <p:clrMapOvr>
    <a:masterClrMapping/>
  </p:clrMapOvr>
  <p:transition spd="slow">
    <p:wheel spokes="8"/>
    <p:sndAc>
      <p:stSnd>
        <p:snd r:embed="rId1" name="chimes.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Shape 1"/>
          <p:cNvSpPr>
            <a:spLocks noGrp="1"/>
          </p:cNvSpPr>
          <p:nvPr>
            <p:ph type="title"/>
          </p:nvPr>
        </p:nvSpPr>
        <p:spPr/>
        <p:txBody>
          <a:bodyPr rtlCol="0"/>
          <a:lstStyle/>
          <a:p>
            <a:r>
              <a:rPr lang="en-US"/>
              <a:t>Click to edit Master title style</a:t>
            </a:r>
          </a:p>
        </p:txBody>
      </p:sp>
      <p:sp>
        <p:nvSpPr>
          <p:cNvPr id="3" name="Shape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7"/>
          <p:cNvSpPr>
            <a:spLocks noGrp="1" noChangeArrowheads="1"/>
          </p:cNvSpPr>
          <p:nvPr>
            <p:ph type="dt" sz="half" idx="10"/>
          </p:nvPr>
        </p:nvSpPr>
        <p:spPr/>
        <p:txBody>
          <a:bodyPr/>
          <a:lstStyle>
            <a:lvl1pPr>
              <a:defRPr/>
            </a:lvl1pPr>
          </a:lstStyle>
          <a:p>
            <a:pPr>
              <a:defRPr/>
            </a:pPr>
            <a:endParaRPr lang="en-US"/>
          </a:p>
        </p:txBody>
      </p:sp>
      <p:sp>
        <p:nvSpPr>
          <p:cNvPr id="5" name="Rectangle 1028"/>
          <p:cNvSpPr>
            <a:spLocks noGrp="1" noChangeArrowheads="1"/>
          </p:cNvSpPr>
          <p:nvPr>
            <p:ph type="ftr" sz="quarter" idx="11"/>
          </p:nvPr>
        </p:nvSpPr>
        <p:spPr/>
        <p:txBody>
          <a:bodyPr/>
          <a:lstStyle>
            <a:lvl1pPr>
              <a:defRPr/>
            </a:lvl1pPr>
          </a:lstStyle>
          <a:p>
            <a:pPr>
              <a:defRPr/>
            </a:pPr>
            <a:endParaRPr lang="en-US"/>
          </a:p>
        </p:txBody>
      </p:sp>
      <p:sp>
        <p:nvSpPr>
          <p:cNvPr id="6" name="Rectangle 5"/>
          <p:cNvSpPr>
            <a:spLocks noGrp="1" noChangeArrowheads="1"/>
          </p:cNvSpPr>
          <p:nvPr>
            <p:ph type="sldNum" sz="quarter" idx="12"/>
          </p:nvPr>
        </p:nvSpPr>
        <p:spPr/>
        <p:txBody>
          <a:bodyPr/>
          <a:lstStyle>
            <a:lvl1pPr>
              <a:defRPr/>
            </a:lvl1pPr>
          </a:lstStyle>
          <a:p>
            <a:fld id="{B4BC2200-52A1-4DE3-8055-8EF22CD1D2BD}" type="slidenum">
              <a:rPr lang="en-US" altLang="en-US"/>
              <a:pPr/>
              <a:t>‹#›</a:t>
            </a:fld>
            <a:endParaRPr lang="en-US" altLang="en-US"/>
          </a:p>
        </p:txBody>
      </p:sp>
    </p:spTree>
    <p:extLst>
      <p:ext uri="{BB962C8B-B14F-4D97-AF65-F5344CB8AC3E}">
        <p14:creationId xmlns:p14="http://schemas.microsoft.com/office/powerpoint/2010/main" val="274219018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endParaRPr lang="vi-VN"/>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5EC59F8F-B35B-4A3E-9E10-5505B6E58071}" type="datetimeFigureOut">
              <a:rPr lang="vi-VN" smtClean="0"/>
              <a:t>06/05/2023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89285D2-EA7D-4607-B9E2-70E2BE639DE4}" type="slidenum">
              <a:rPr lang="vi-VN" smtClean="0"/>
              <a:t>‹#›</a:t>
            </a:fld>
            <a:endParaRPr lang="vi-VN"/>
          </a:p>
        </p:txBody>
      </p:sp>
    </p:spTree>
    <p:extLst>
      <p:ext uri="{BB962C8B-B14F-4D97-AF65-F5344CB8AC3E}">
        <p14:creationId xmlns:p14="http://schemas.microsoft.com/office/powerpoint/2010/main" val="9918187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5EC59F8F-B35B-4A3E-9E10-5505B6E58071}" type="datetimeFigureOut">
              <a:rPr lang="vi-VN" smtClean="0"/>
              <a:t>06/05/2023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89285D2-EA7D-4607-B9E2-70E2BE639DE4}" type="slidenum">
              <a:rPr lang="vi-VN" smtClean="0"/>
              <a:t>‹#›</a:t>
            </a:fld>
            <a:endParaRPr lang="vi-VN"/>
          </a:p>
        </p:txBody>
      </p:sp>
    </p:spTree>
    <p:extLst>
      <p:ext uri="{BB962C8B-B14F-4D97-AF65-F5344CB8AC3E}">
        <p14:creationId xmlns:p14="http://schemas.microsoft.com/office/powerpoint/2010/main" val="325241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en-US"/>
              <a:t>Click to edit Master title style</a:t>
            </a:r>
            <a:endParaRPr lang="vi-VN"/>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C59F8F-B35B-4A3E-9E10-5505B6E58071}" type="datetimeFigureOut">
              <a:rPr lang="vi-VN" smtClean="0"/>
              <a:t>06/05/2023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89285D2-EA7D-4607-B9E2-70E2BE639DE4}" type="slidenum">
              <a:rPr lang="vi-VN" smtClean="0"/>
              <a:t>‹#›</a:t>
            </a:fld>
            <a:endParaRPr lang="vi-VN"/>
          </a:p>
        </p:txBody>
      </p:sp>
    </p:spTree>
    <p:extLst>
      <p:ext uri="{BB962C8B-B14F-4D97-AF65-F5344CB8AC3E}">
        <p14:creationId xmlns:p14="http://schemas.microsoft.com/office/powerpoint/2010/main" val="89622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005840" y="2190750"/>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7406640" y="2190750"/>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5EC59F8F-B35B-4A3E-9E10-5505B6E58071}" type="datetimeFigureOut">
              <a:rPr lang="vi-VN" smtClean="0"/>
              <a:t>06/05/2023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89285D2-EA7D-4607-B9E2-70E2BE639DE4}" type="slidenum">
              <a:rPr lang="vi-VN" smtClean="0"/>
              <a:t>‹#›</a:t>
            </a:fld>
            <a:endParaRPr lang="vi-VN"/>
          </a:p>
        </p:txBody>
      </p:sp>
    </p:spTree>
    <p:extLst>
      <p:ext uri="{BB962C8B-B14F-4D97-AF65-F5344CB8AC3E}">
        <p14:creationId xmlns:p14="http://schemas.microsoft.com/office/powerpoint/2010/main" val="41004337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en-US"/>
              <a:t>Click to edit Master title style</a:t>
            </a:r>
            <a:endParaRPr lang="vi-VN"/>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
        <p:nvSpPr>
          <p:cNvPr id="4" name="Content Placeholder 3"/>
          <p:cNvSpPr>
            <a:spLocks noGrp="1"/>
          </p:cNvSpPr>
          <p:nvPr>
            <p:ph sz="half" idx="2"/>
          </p:nvPr>
        </p:nvSpPr>
        <p:spPr>
          <a:xfrm>
            <a:off x="1007746" y="3006090"/>
            <a:ext cx="6189344"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
        <p:nvSpPr>
          <p:cNvPr id="6" name="Content Placeholder 5"/>
          <p:cNvSpPr>
            <a:spLocks noGrp="1"/>
          </p:cNvSpPr>
          <p:nvPr>
            <p:ph sz="quarter" idx="4"/>
          </p:nvPr>
        </p:nvSpPr>
        <p:spPr>
          <a:xfrm>
            <a:off x="7406640" y="3006090"/>
            <a:ext cx="6219826"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5EC59F8F-B35B-4A3E-9E10-5505B6E58071}" type="datetimeFigureOut">
              <a:rPr lang="vi-VN" smtClean="0"/>
              <a:t>06/05/2023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389285D2-EA7D-4607-B9E2-70E2BE639DE4}" type="slidenum">
              <a:rPr lang="vi-VN" smtClean="0"/>
              <a:t>‹#›</a:t>
            </a:fld>
            <a:endParaRPr lang="vi-VN"/>
          </a:p>
        </p:txBody>
      </p:sp>
    </p:spTree>
    <p:extLst>
      <p:ext uri="{BB962C8B-B14F-4D97-AF65-F5344CB8AC3E}">
        <p14:creationId xmlns:p14="http://schemas.microsoft.com/office/powerpoint/2010/main" val="25857900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5EC59F8F-B35B-4A3E-9E10-5505B6E58071}" type="datetimeFigureOut">
              <a:rPr lang="vi-VN" smtClean="0"/>
              <a:t>06/05/2023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389285D2-EA7D-4607-B9E2-70E2BE639DE4}" type="slidenum">
              <a:rPr lang="vi-VN" smtClean="0"/>
              <a:t>‹#›</a:t>
            </a:fld>
            <a:endParaRPr lang="vi-VN"/>
          </a:p>
        </p:txBody>
      </p:sp>
    </p:spTree>
    <p:extLst>
      <p:ext uri="{BB962C8B-B14F-4D97-AF65-F5344CB8AC3E}">
        <p14:creationId xmlns:p14="http://schemas.microsoft.com/office/powerpoint/2010/main" val="1446387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a:t>Click to edit Master title style</a:t>
            </a:r>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062540-6C84-45D7-A6EF-BF88461276DA}" type="datetimeFigureOut">
              <a:rPr lang="en-US" smtClean="0"/>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109FD-5F16-4D04-96D8-042AD0170859}"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C59F8F-B35B-4A3E-9E10-5505B6E58071}" type="datetimeFigureOut">
              <a:rPr lang="vi-VN" smtClean="0"/>
              <a:t>06/05/2023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389285D2-EA7D-4607-B9E2-70E2BE639DE4}" type="slidenum">
              <a:rPr lang="vi-VN" smtClean="0"/>
              <a:t>‹#›</a:t>
            </a:fld>
            <a:endParaRPr lang="vi-VN"/>
          </a:p>
        </p:txBody>
      </p:sp>
    </p:spTree>
    <p:extLst>
      <p:ext uri="{BB962C8B-B14F-4D97-AF65-F5344CB8AC3E}">
        <p14:creationId xmlns:p14="http://schemas.microsoft.com/office/powerpoint/2010/main" val="30579569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vi-VN"/>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5EC59F8F-B35B-4A3E-9E10-5505B6E58071}" type="datetimeFigureOut">
              <a:rPr lang="vi-VN" smtClean="0"/>
              <a:t>06/05/2023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89285D2-EA7D-4607-B9E2-70E2BE639DE4}" type="slidenum">
              <a:rPr lang="vi-VN" smtClean="0"/>
              <a:t>‹#›</a:t>
            </a:fld>
            <a:endParaRPr lang="vi-VN"/>
          </a:p>
        </p:txBody>
      </p:sp>
    </p:spTree>
    <p:extLst>
      <p:ext uri="{BB962C8B-B14F-4D97-AF65-F5344CB8AC3E}">
        <p14:creationId xmlns:p14="http://schemas.microsoft.com/office/powerpoint/2010/main" val="535403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vi-VN"/>
          </a:p>
        </p:txBody>
      </p:sp>
      <p:sp>
        <p:nvSpPr>
          <p:cNvPr id="3" name="Picture Placeholder 2"/>
          <p:cNvSpPr>
            <a:spLocks noGrp="1"/>
          </p:cNvSpPr>
          <p:nvPr>
            <p:ph type="pic" idx="1"/>
          </p:nvPr>
        </p:nvSpPr>
        <p:spPr>
          <a:xfrm>
            <a:off x="6219826" y="1184911"/>
            <a:ext cx="7406640" cy="584835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vi-VN"/>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5EC59F8F-B35B-4A3E-9E10-5505B6E58071}" type="datetimeFigureOut">
              <a:rPr lang="vi-VN" smtClean="0"/>
              <a:t>06/05/2023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89285D2-EA7D-4607-B9E2-70E2BE639DE4}" type="slidenum">
              <a:rPr lang="vi-VN" smtClean="0"/>
              <a:t>‹#›</a:t>
            </a:fld>
            <a:endParaRPr lang="vi-VN"/>
          </a:p>
        </p:txBody>
      </p:sp>
    </p:spTree>
    <p:extLst>
      <p:ext uri="{BB962C8B-B14F-4D97-AF65-F5344CB8AC3E}">
        <p14:creationId xmlns:p14="http://schemas.microsoft.com/office/powerpoint/2010/main" val="28117667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5EC59F8F-B35B-4A3E-9E10-5505B6E58071}" type="datetimeFigureOut">
              <a:rPr lang="vi-VN" smtClean="0"/>
              <a:t>06/05/2023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89285D2-EA7D-4607-B9E2-70E2BE639DE4}" type="slidenum">
              <a:rPr lang="vi-VN" smtClean="0"/>
              <a:t>‹#›</a:t>
            </a:fld>
            <a:endParaRPr lang="vi-VN"/>
          </a:p>
        </p:txBody>
      </p:sp>
    </p:spTree>
    <p:extLst>
      <p:ext uri="{BB962C8B-B14F-4D97-AF65-F5344CB8AC3E}">
        <p14:creationId xmlns:p14="http://schemas.microsoft.com/office/powerpoint/2010/main" val="21011942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5EC59F8F-B35B-4A3E-9E10-5505B6E58071}" type="datetimeFigureOut">
              <a:rPr lang="vi-VN" smtClean="0"/>
              <a:t>06/05/2023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89285D2-EA7D-4607-B9E2-70E2BE639DE4}" type="slidenum">
              <a:rPr lang="vi-VN" smtClean="0"/>
              <a:t>‹#›</a:t>
            </a:fld>
            <a:endParaRPr lang="vi-VN"/>
          </a:p>
        </p:txBody>
      </p:sp>
    </p:spTree>
    <p:extLst>
      <p:ext uri="{BB962C8B-B14F-4D97-AF65-F5344CB8AC3E}">
        <p14:creationId xmlns:p14="http://schemas.microsoft.com/office/powerpoint/2010/main" val="27489703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5166829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062540-6C84-45D7-A6EF-BF88461276DA}" type="datetimeFigureOut">
              <a:rPr lang="en-US" smtClean="0"/>
              <a:t>5/6/2023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109FD-5F16-4D04-96D8-042AD017085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062540-6C84-45D7-A6EF-BF88461276DA}" type="datetimeFigureOut">
              <a:rPr lang="en-US" smtClean="0"/>
              <a:t>5/6/2023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3109FD-5F16-4D04-96D8-042AD017085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062540-6C84-45D7-A6EF-BF88461276DA}" type="datetimeFigureOut">
              <a:rPr lang="en-US" smtClean="0"/>
              <a:t>5/6/2023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3109FD-5F16-4D04-96D8-042AD017085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062540-6C84-45D7-A6EF-BF88461276DA}" type="datetimeFigureOut">
              <a:rPr lang="en-US" smtClean="0"/>
              <a:t>5/6/2023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3109FD-5F16-4D04-96D8-042AD017085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a:t>Click to edit Master title style</a:t>
            </a:r>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0D062540-6C84-45D7-A6EF-BF88461276DA}" type="datetimeFigureOut">
              <a:rPr lang="en-US" smtClean="0"/>
              <a:t>5/6/2023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109FD-5F16-4D04-96D8-042AD017085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a:t>Click to edit Master title style</a:t>
            </a:r>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0D062540-6C84-45D7-A6EF-BF88461276DA}" type="datetimeFigureOut">
              <a:rPr lang="en-US" smtClean="0"/>
              <a:t>5/6/2023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109FD-5F16-4D04-96D8-042AD017085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audio" Target="../media/audio1.wav"/></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a:t>Click to edit Master title style</a:t>
            </a:r>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0D062540-6C84-45D7-A6EF-BF88461276DA}" type="datetimeFigureOut">
              <a:rPr lang="en-US" smtClean="0"/>
              <a:t>5/6/2023</a:t>
            </a:fld>
            <a:endParaRPr lang="en-US"/>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323109FD-5F16-4D04-96D8-042AD017085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31520" y="329566"/>
            <a:ext cx="1316736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731520" y="1920242"/>
            <a:ext cx="13167360" cy="5431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731520" y="7494270"/>
            <a:ext cx="341376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680">
                <a:latin typeface="+mn-lt"/>
              </a:defRPr>
            </a:lvl1pPr>
          </a:lstStyle>
          <a:p>
            <a:pPr>
              <a:defRPr/>
            </a:pPr>
            <a:endParaRPr lang="en-US"/>
          </a:p>
        </p:txBody>
      </p:sp>
      <p:sp>
        <p:nvSpPr>
          <p:cNvPr id="1029" name="Rectangle 5"/>
          <p:cNvSpPr>
            <a:spLocks noGrp="1" noChangeArrowheads="1"/>
          </p:cNvSpPr>
          <p:nvPr>
            <p:ph type="ftr" sz="quarter" idx="3"/>
          </p:nvPr>
        </p:nvSpPr>
        <p:spPr bwMode="auto">
          <a:xfrm>
            <a:off x="4998720" y="7494270"/>
            <a:ext cx="463296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68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10485120" y="7494270"/>
            <a:ext cx="341376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680">
                <a:latin typeface="Arial" panose="020B0604020202020204" pitchFamily="34" charset="0"/>
              </a:defRPr>
            </a:lvl1pPr>
          </a:lstStyle>
          <a:p>
            <a:fld id="{15BF8B81-7B78-49A2-8700-DBEA48C85715}" type="slidenum">
              <a:rPr lang="en-US" altLang="en-US"/>
              <a:pPr/>
              <a:t>‹#›</a:t>
            </a:fld>
            <a:endParaRPr lang="en-US" altLang="en-US"/>
          </a:p>
        </p:txBody>
      </p:sp>
    </p:spTree>
    <p:extLst>
      <p:ext uri="{BB962C8B-B14F-4D97-AF65-F5344CB8AC3E}">
        <p14:creationId xmlns:p14="http://schemas.microsoft.com/office/powerpoint/2010/main" val="10827033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wheel spokes="8"/>
    <p:sndAc>
      <p:stSnd>
        <p:snd r:embed="rId14" name="chimes.wav"/>
      </p:stSnd>
    </p:sndAc>
  </p:transition>
  <p:txStyles>
    <p:titleStyle>
      <a:lvl1pPr algn="ctr" rtl="0" eaLnBrk="0" fontAlgn="base" hangingPunct="0">
        <a:spcBef>
          <a:spcPct val="0"/>
        </a:spcBef>
        <a:spcAft>
          <a:spcPct val="0"/>
        </a:spcAft>
        <a:defRPr sz="5280">
          <a:solidFill>
            <a:schemeClr val="tx2"/>
          </a:solidFill>
          <a:latin typeface="+mj-lt"/>
          <a:ea typeface="+mj-ea"/>
          <a:cs typeface="+mj-cs"/>
        </a:defRPr>
      </a:lvl1pPr>
      <a:lvl2pPr algn="ctr" rtl="0" eaLnBrk="0" fontAlgn="base" hangingPunct="0">
        <a:spcBef>
          <a:spcPct val="0"/>
        </a:spcBef>
        <a:spcAft>
          <a:spcPct val="0"/>
        </a:spcAft>
        <a:defRPr sz="5280">
          <a:solidFill>
            <a:schemeClr val="tx2"/>
          </a:solidFill>
          <a:latin typeface="Arial" pitchFamily="34" charset="0"/>
        </a:defRPr>
      </a:lvl2pPr>
      <a:lvl3pPr algn="ctr" rtl="0" eaLnBrk="0" fontAlgn="base" hangingPunct="0">
        <a:spcBef>
          <a:spcPct val="0"/>
        </a:spcBef>
        <a:spcAft>
          <a:spcPct val="0"/>
        </a:spcAft>
        <a:defRPr sz="5280">
          <a:solidFill>
            <a:schemeClr val="tx2"/>
          </a:solidFill>
          <a:latin typeface="Arial" pitchFamily="34" charset="0"/>
        </a:defRPr>
      </a:lvl3pPr>
      <a:lvl4pPr algn="ctr" rtl="0" eaLnBrk="0" fontAlgn="base" hangingPunct="0">
        <a:spcBef>
          <a:spcPct val="0"/>
        </a:spcBef>
        <a:spcAft>
          <a:spcPct val="0"/>
        </a:spcAft>
        <a:defRPr sz="5280">
          <a:solidFill>
            <a:schemeClr val="tx2"/>
          </a:solidFill>
          <a:latin typeface="Arial" pitchFamily="34" charset="0"/>
        </a:defRPr>
      </a:lvl4pPr>
      <a:lvl5pPr algn="ctr" rtl="0" eaLnBrk="0" fontAlgn="base" hangingPunct="0">
        <a:spcBef>
          <a:spcPct val="0"/>
        </a:spcBef>
        <a:spcAft>
          <a:spcPct val="0"/>
        </a:spcAft>
        <a:defRPr sz="5280">
          <a:solidFill>
            <a:schemeClr val="tx2"/>
          </a:solidFill>
          <a:latin typeface="Arial" pitchFamily="34" charset="0"/>
        </a:defRPr>
      </a:lvl5pPr>
      <a:lvl6pPr marL="548640" algn="ctr" rtl="0" fontAlgn="base">
        <a:spcBef>
          <a:spcPct val="0"/>
        </a:spcBef>
        <a:spcAft>
          <a:spcPct val="0"/>
        </a:spcAft>
        <a:defRPr sz="5280">
          <a:solidFill>
            <a:schemeClr val="tx2"/>
          </a:solidFill>
          <a:latin typeface="Arial" pitchFamily="34" charset="0"/>
        </a:defRPr>
      </a:lvl6pPr>
      <a:lvl7pPr marL="1097280" algn="ctr" rtl="0" fontAlgn="base">
        <a:spcBef>
          <a:spcPct val="0"/>
        </a:spcBef>
        <a:spcAft>
          <a:spcPct val="0"/>
        </a:spcAft>
        <a:defRPr sz="5280">
          <a:solidFill>
            <a:schemeClr val="tx2"/>
          </a:solidFill>
          <a:latin typeface="Arial" pitchFamily="34" charset="0"/>
        </a:defRPr>
      </a:lvl7pPr>
      <a:lvl8pPr marL="1645920" algn="ctr" rtl="0" fontAlgn="base">
        <a:spcBef>
          <a:spcPct val="0"/>
        </a:spcBef>
        <a:spcAft>
          <a:spcPct val="0"/>
        </a:spcAft>
        <a:defRPr sz="5280">
          <a:solidFill>
            <a:schemeClr val="tx2"/>
          </a:solidFill>
          <a:latin typeface="Arial" pitchFamily="34" charset="0"/>
        </a:defRPr>
      </a:lvl8pPr>
      <a:lvl9pPr marL="2194560" algn="ctr" rtl="0" fontAlgn="base">
        <a:spcBef>
          <a:spcPct val="0"/>
        </a:spcBef>
        <a:spcAft>
          <a:spcPct val="0"/>
        </a:spcAft>
        <a:defRPr sz="5280">
          <a:solidFill>
            <a:schemeClr val="tx2"/>
          </a:solidFill>
          <a:latin typeface="Arial" pitchFamily="34" charset="0"/>
        </a:defRPr>
      </a:lvl9pPr>
    </p:titleStyle>
    <p:bodyStyle>
      <a:lvl1pPr marL="411480" indent="-411480" algn="l" rtl="0" eaLnBrk="0" fontAlgn="base" hangingPunct="0">
        <a:spcBef>
          <a:spcPct val="20000"/>
        </a:spcBef>
        <a:spcAft>
          <a:spcPct val="0"/>
        </a:spcAft>
        <a:buChar char="•"/>
        <a:defRPr sz="3840">
          <a:solidFill>
            <a:schemeClr val="tx1"/>
          </a:solidFill>
          <a:latin typeface="+mn-lt"/>
          <a:ea typeface="+mn-ea"/>
          <a:cs typeface="+mn-cs"/>
        </a:defRPr>
      </a:lvl1pPr>
      <a:lvl2pPr marL="891540" indent="-342900" algn="l" rtl="0" eaLnBrk="0" fontAlgn="base" hangingPunct="0">
        <a:spcBef>
          <a:spcPct val="20000"/>
        </a:spcBef>
        <a:spcAft>
          <a:spcPct val="0"/>
        </a:spcAft>
        <a:buChar char="–"/>
        <a:defRPr sz="3360">
          <a:solidFill>
            <a:schemeClr val="tx1"/>
          </a:solidFill>
          <a:latin typeface="+mn-lt"/>
        </a:defRPr>
      </a:lvl2pPr>
      <a:lvl3pPr marL="1371600" indent="-274320" algn="l" rtl="0" eaLnBrk="0" fontAlgn="base" hangingPunct="0">
        <a:spcBef>
          <a:spcPct val="20000"/>
        </a:spcBef>
        <a:spcAft>
          <a:spcPct val="0"/>
        </a:spcAft>
        <a:buChar char="•"/>
        <a:defRPr sz="2880">
          <a:solidFill>
            <a:schemeClr val="tx1"/>
          </a:solidFill>
          <a:latin typeface="+mn-lt"/>
        </a:defRPr>
      </a:lvl3pPr>
      <a:lvl4pPr marL="1920240" indent="-274320" algn="l" rtl="0" eaLnBrk="0" fontAlgn="base" hangingPunct="0">
        <a:spcBef>
          <a:spcPct val="20000"/>
        </a:spcBef>
        <a:spcAft>
          <a:spcPct val="0"/>
        </a:spcAft>
        <a:buChar char="–"/>
        <a:defRPr sz="2400">
          <a:solidFill>
            <a:schemeClr val="tx1"/>
          </a:solidFill>
          <a:latin typeface="+mn-lt"/>
        </a:defRPr>
      </a:lvl4pPr>
      <a:lvl5pPr marL="2468880" indent="-274320" algn="l" rtl="0" eaLnBrk="0" fontAlgn="base" hangingPunct="0">
        <a:spcBef>
          <a:spcPct val="20000"/>
        </a:spcBef>
        <a:spcAft>
          <a:spcPct val="0"/>
        </a:spcAft>
        <a:buChar char="»"/>
        <a:defRPr sz="2400">
          <a:solidFill>
            <a:schemeClr val="tx1"/>
          </a:solidFill>
          <a:latin typeface="+mn-lt"/>
        </a:defRPr>
      </a:lvl5pPr>
      <a:lvl6pPr marL="3017520" indent="-274320" algn="l" rtl="0" fontAlgn="base">
        <a:spcBef>
          <a:spcPct val="20000"/>
        </a:spcBef>
        <a:spcAft>
          <a:spcPct val="0"/>
        </a:spcAft>
        <a:buChar char="»"/>
        <a:defRPr sz="2400">
          <a:solidFill>
            <a:schemeClr val="tx1"/>
          </a:solidFill>
          <a:latin typeface="+mn-lt"/>
        </a:defRPr>
      </a:lvl6pPr>
      <a:lvl7pPr marL="3566160" indent="-274320" algn="l" rtl="0" fontAlgn="base">
        <a:spcBef>
          <a:spcPct val="20000"/>
        </a:spcBef>
        <a:spcAft>
          <a:spcPct val="0"/>
        </a:spcAft>
        <a:buChar char="»"/>
        <a:defRPr sz="2400">
          <a:solidFill>
            <a:schemeClr val="tx1"/>
          </a:solidFill>
          <a:latin typeface="+mn-lt"/>
        </a:defRPr>
      </a:lvl7pPr>
      <a:lvl8pPr marL="4114800" indent="-274320" algn="l" rtl="0" fontAlgn="base">
        <a:spcBef>
          <a:spcPct val="20000"/>
        </a:spcBef>
        <a:spcAft>
          <a:spcPct val="0"/>
        </a:spcAft>
        <a:buChar char="»"/>
        <a:defRPr sz="2400">
          <a:solidFill>
            <a:schemeClr val="tx1"/>
          </a:solidFill>
          <a:latin typeface="+mn-lt"/>
        </a:defRPr>
      </a:lvl8pPr>
      <a:lvl9pPr marL="4663440" indent="-274320" algn="l" rtl="0" fontAlgn="base">
        <a:spcBef>
          <a:spcPct val="20000"/>
        </a:spcBef>
        <a:spcAft>
          <a:spcPct val="0"/>
        </a:spcAft>
        <a:buChar char="»"/>
        <a:defRPr sz="2400">
          <a:solidFill>
            <a:schemeClr val="tx1"/>
          </a:solidFill>
          <a:latin typeface="+mn-lt"/>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5EC59F8F-B35B-4A3E-9E10-5505B6E58071}" type="datetimeFigureOut">
              <a:rPr lang="vi-VN" smtClean="0"/>
              <a:t>06/05/2023</a:t>
            </a:fld>
            <a:endParaRPr lang="vi-VN"/>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389285D2-EA7D-4607-B9E2-70E2BE639DE4}" type="slidenum">
              <a:rPr lang="vi-VN" smtClean="0"/>
              <a:t>‹#›</a:t>
            </a:fld>
            <a:endParaRPr lang="vi-VN"/>
          </a:p>
        </p:txBody>
      </p:sp>
    </p:spTree>
    <p:extLst>
      <p:ext uri="{BB962C8B-B14F-4D97-AF65-F5344CB8AC3E}">
        <p14:creationId xmlns:p14="http://schemas.microsoft.com/office/powerpoint/2010/main" val="116029752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2.xml"/><Relationship Id="rId1" Type="http://schemas.openxmlformats.org/officeDocument/2006/relationships/audio" Target="25_My_Heart_Will_Go_On.mp3" TargetMode="External"/><Relationship Id="rId6" Type="http://schemas.openxmlformats.org/officeDocument/2006/relationships/image" Target="../media/image6.wmf"/><Relationship Id="rId5" Type="http://schemas.openxmlformats.org/officeDocument/2006/relationships/image" Target="../media/image5.gi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_Văn_Bản 3"/>
          <p:cNvSpPr txBox="1"/>
          <p:nvPr/>
        </p:nvSpPr>
        <p:spPr>
          <a:xfrm>
            <a:off x="1059351" y="1504697"/>
            <a:ext cx="12415454" cy="9087103"/>
          </a:xfrm>
          <a:prstGeom prst="rect">
            <a:avLst/>
          </a:prstGeom>
          <a:noFill/>
        </p:spPr>
        <p:txBody>
          <a:bodyPr spcFirstLastPara="1" lIns="149650" tIns="74825" rIns="149650" bIns="74825" numCol="1">
            <a:prstTxWarp prst="textArchUp">
              <a:avLst>
                <a:gd name="adj" fmla="val 11329067"/>
              </a:avLst>
            </a:prstTxWarp>
            <a:spAutoFit/>
          </a:bodyPr>
          <a:lstStyle/>
          <a:p>
            <a:pPr algn="ctr">
              <a:defRPr/>
            </a:pPr>
            <a:r>
              <a:rPr lang="vi-VN" sz="7500" b="1" dirty="0">
                <a:solidFill>
                  <a:srgbClr val="FF0000"/>
                </a:solidFill>
                <a:latin typeface="Times New Roman" panose="02020603050405020304" pitchFamily="18" charset="0"/>
                <a:cs typeface="Times New Roman" pitchFamily="18" charset="0"/>
              </a:rPr>
              <a:t>LTVC</a:t>
            </a:r>
            <a:r>
              <a:rPr lang="en-US" sz="7500" b="1" dirty="0">
                <a:solidFill>
                  <a:srgbClr val="FF0000"/>
                </a:solidFill>
                <a:latin typeface="Times New Roman" panose="02020603050405020304" pitchFamily="18" charset="0"/>
                <a:cs typeface="Times New Roman" pitchFamily="18" charset="0"/>
              </a:rPr>
              <a:t> 5 - TUẦN </a:t>
            </a:r>
            <a:r>
              <a:rPr lang="vi-VN" sz="7500" b="1" dirty="0">
                <a:solidFill>
                  <a:srgbClr val="FF0000"/>
                </a:solidFill>
                <a:latin typeface="Times New Roman" panose="02020603050405020304" pitchFamily="18" charset="0"/>
                <a:cs typeface="Times New Roman" pitchFamily="18" charset="0"/>
              </a:rPr>
              <a:t>25</a:t>
            </a:r>
            <a:endParaRPr lang="en-US" sz="7500" b="1" dirty="0">
              <a:solidFill>
                <a:srgbClr val="FF0000"/>
              </a:solidFill>
              <a:latin typeface="Times New Roman" panose="02020603050405020304" pitchFamily="18" charset="0"/>
              <a:cs typeface="Times New Roman" pitchFamily="18" charset="0"/>
            </a:endParaRPr>
          </a:p>
        </p:txBody>
      </p:sp>
      <p:pic>
        <p:nvPicPr>
          <p:cNvPr id="7" name="Picture 4" descr="Buombay"/>
          <p:cNvPicPr>
            <a:picLocks noChangeAspect="1" noChangeArrowheads="1" noCrop="1"/>
          </p:cNvPicPr>
          <p:nvPr/>
        </p:nvPicPr>
        <p:blipFill>
          <a:blip r:embed="rId2"/>
          <a:srcRect/>
          <a:stretch>
            <a:fillRect/>
          </a:stretch>
        </p:blipFill>
        <p:spPr bwMode="auto">
          <a:xfrm flipV="1">
            <a:off x="578131" y="152401"/>
            <a:ext cx="14436576" cy="968587"/>
          </a:xfrm>
          <a:prstGeom prst="rect">
            <a:avLst/>
          </a:prstGeom>
          <a:noFill/>
          <a:ln w="9525">
            <a:noFill/>
            <a:miter lim="800000"/>
            <a:headEnd/>
            <a:tailEnd/>
          </a:ln>
        </p:spPr>
      </p:pic>
      <p:pic>
        <p:nvPicPr>
          <p:cNvPr id="9" name="Picture 4" descr="Buombay"/>
          <p:cNvPicPr>
            <a:picLocks noChangeAspect="1" noChangeArrowheads="1" noCrop="1"/>
          </p:cNvPicPr>
          <p:nvPr/>
        </p:nvPicPr>
        <p:blipFill>
          <a:blip r:embed="rId2"/>
          <a:srcRect/>
          <a:stretch>
            <a:fillRect/>
          </a:stretch>
        </p:blipFill>
        <p:spPr bwMode="auto">
          <a:xfrm rot="16200000" flipV="1">
            <a:off x="-3504573" y="3753888"/>
            <a:ext cx="7924800" cy="721829"/>
          </a:xfrm>
          <a:prstGeom prst="rect">
            <a:avLst/>
          </a:prstGeom>
          <a:noFill/>
          <a:ln w="9525">
            <a:noFill/>
            <a:miter lim="800000"/>
            <a:headEnd/>
            <a:tailEnd/>
          </a:ln>
        </p:spPr>
      </p:pic>
      <p:pic>
        <p:nvPicPr>
          <p:cNvPr id="10" name="Picture 4" descr="Buombay"/>
          <p:cNvPicPr>
            <a:picLocks noChangeAspect="1" noChangeArrowheads="1" noCrop="1"/>
          </p:cNvPicPr>
          <p:nvPr/>
        </p:nvPicPr>
        <p:blipFill>
          <a:blip r:embed="rId2"/>
          <a:srcRect/>
          <a:stretch>
            <a:fillRect/>
          </a:stretch>
        </p:blipFill>
        <p:spPr bwMode="auto">
          <a:xfrm rot="5400000" flipV="1">
            <a:off x="10210174" y="4018048"/>
            <a:ext cx="7924800" cy="721829"/>
          </a:xfrm>
          <a:prstGeom prst="rect">
            <a:avLst/>
          </a:prstGeom>
          <a:noFill/>
          <a:ln w="9525">
            <a:noFill/>
            <a:miter lim="800000"/>
            <a:headEnd/>
            <a:tailEnd/>
          </a:ln>
        </p:spPr>
      </p:pic>
      <p:pic>
        <p:nvPicPr>
          <p:cNvPr id="3080" name="Picture 6" descr="F:\HINH ANH\HinhDong\Hoa\h14.gif"/>
          <p:cNvPicPr>
            <a:picLocks noChangeAspect="1" noChangeArrowheads="1" noCrop="1"/>
          </p:cNvPicPr>
          <p:nvPr/>
        </p:nvPicPr>
        <p:blipFill>
          <a:blip r:embed="rId3"/>
          <a:srcRect/>
          <a:stretch>
            <a:fillRect/>
          </a:stretch>
        </p:blipFill>
        <p:spPr bwMode="auto">
          <a:xfrm rot="-1069637">
            <a:off x="-96074" y="6694031"/>
            <a:ext cx="1792040" cy="1584960"/>
          </a:xfrm>
          <a:prstGeom prst="rect">
            <a:avLst/>
          </a:prstGeom>
          <a:noFill/>
          <a:ln w="9525">
            <a:noFill/>
            <a:miter lim="800000"/>
            <a:headEnd/>
            <a:tailEnd/>
          </a:ln>
        </p:spPr>
      </p:pic>
      <p:pic>
        <p:nvPicPr>
          <p:cNvPr id="3081" name="Picture 6" descr="F:\HINH ANH\HinhDong\Hoa\h14.gif"/>
          <p:cNvPicPr>
            <a:picLocks noChangeAspect="1" noChangeArrowheads="1" noCrop="1"/>
          </p:cNvPicPr>
          <p:nvPr/>
        </p:nvPicPr>
        <p:blipFill>
          <a:blip r:embed="rId3"/>
          <a:srcRect/>
          <a:stretch>
            <a:fillRect/>
          </a:stretch>
        </p:blipFill>
        <p:spPr bwMode="auto">
          <a:xfrm rot="10020752">
            <a:off x="12949478" y="176250"/>
            <a:ext cx="1792040" cy="1584960"/>
          </a:xfrm>
          <a:prstGeom prst="rect">
            <a:avLst/>
          </a:prstGeom>
          <a:noFill/>
          <a:ln w="9525">
            <a:noFill/>
            <a:miter lim="800000"/>
            <a:headEnd/>
            <a:tailEnd/>
          </a:ln>
        </p:spPr>
      </p:pic>
      <p:pic>
        <p:nvPicPr>
          <p:cNvPr id="3082" name="Picture 6" descr="F:\HINH ANH\HinhDong\Hoa\h14.gif"/>
          <p:cNvPicPr>
            <a:picLocks noChangeAspect="1" noChangeArrowheads="1" noCrop="1"/>
          </p:cNvPicPr>
          <p:nvPr/>
        </p:nvPicPr>
        <p:blipFill>
          <a:blip r:embed="rId3"/>
          <a:srcRect/>
          <a:stretch>
            <a:fillRect/>
          </a:stretch>
        </p:blipFill>
        <p:spPr bwMode="auto">
          <a:xfrm rot="-6619011">
            <a:off x="12889257" y="6440457"/>
            <a:ext cx="1313464" cy="2165486"/>
          </a:xfrm>
          <a:prstGeom prst="rect">
            <a:avLst/>
          </a:prstGeom>
          <a:noFill/>
          <a:ln w="9525">
            <a:noFill/>
            <a:miter lim="800000"/>
            <a:headEnd/>
            <a:tailEnd/>
          </a:ln>
        </p:spPr>
      </p:pic>
      <p:pic>
        <p:nvPicPr>
          <p:cNvPr id="3083" name="Picture 6" descr="F:\HINH ANH\HinhDong\Hoa\h14.gif"/>
          <p:cNvPicPr>
            <a:picLocks noChangeAspect="1" noChangeArrowheads="1" noCrop="1"/>
          </p:cNvPicPr>
          <p:nvPr/>
        </p:nvPicPr>
        <p:blipFill>
          <a:blip r:embed="rId3"/>
          <a:srcRect/>
          <a:stretch>
            <a:fillRect/>
          </a:stretch>
        </p:blipFill>
        <p:spPr bwMode="auto">
          <a:xfrm rot="5164617">
            <a:off x="476223" y="-168129"/>
            <a:ext cx="1311628" cy="2165488"/>
          </a:xfrm>
          <a:prstGeom prst="rect">
            <a:avLst/>
          </a:prstGeom>
          <a:noFill/>
          <a:ln w="9525">
            <a:noFill/>
            <a:miter lim="800000"/>
            <a:headEnd/>
            <a:tailEnd/>
          </a:ln>
        </p:spPr>
      </p:pic>
      <p:sp>
        <p:nvSpPr>
          <p:cNvPr id="3084" name="Hộp_Văn_Bản 2"/>
          <p:cNvSpPr txBox="1">
            <a:spLocks noChangeArrowheads="1"/>
          </p:cNvSpPr>
          <p:nvPr/>
        </p:nvSpPr>
        <p:spPr bwMode="auto">
          <a:xfrm>
            <a:off x="-152400" y="3124200"/>
            <a:ext cx="14685888" cy="3259655"/>
          </a:xfrm>
          <a:prstGeom prst="rect">
            <a:avLst/>
          </a:prstGeom>
          <a:noFill/>
          <a:ln w="9525">
            <a:noFill/>
            <a:miter lim="800000"/>
            <a:headEnd/>
            <a:tailEnd/>
          </a:ln>
        </p:spPr>
        <p:txBody>
          <a:bodyPr wrap="square" lIns="149650" tIns="74825" rIns="149650" bIns="74825">
            <a:spAutoFit/>
          </a:bodyPr>
          <a:lstStyle/>
          <a:p>
            <a:pPr algn="ctr"/>
            <a:r>
              <a:rPr lang="vi-VN" sz="8800" b="1">
                <a:solidFill>
                  <a:srgbClr val="0070C0"/>
                </a:solidFill>
                <a:latin typeface="Times New Roman" panose="02020603050405020304" pitchFamily="18" charset="0"/>
                <a:cs typeface="Times New Roman" panose="02020603050405020304" pitchFamily="18" charset="0"/>
              </a:rPr>
              <a:t>Liên kết các câu trong bìa bằng cách thay thế từ ngữ</a:t>
            </a:r>
            <a:endParaRPr lang="en-US" sz="8800" b="1" dirty="0">
              <a:solidFill>
                <a:srgbClr val="0070C0"/>
              </a:solidFill>
              <a:latin typeface="Times New Roman" panose="02020603050405020304" pitchFamily="18" charset="0"/>
              <a:cs typeface="Times New Roman" panose="02020603050405020304" pitchFamily="18" charset="0"/>
            </a:endParaRPr>
          </a:p>
          <a:p>
            <a:pPr algn="ctr"/>
            <a:endParaRPr lang="en-US" dirty="0">
              <a:solidFill>
                <a:srgbClr val="0070C0"/>
              </a:solidFill>
              <a:latin typeface="Times New Roman" pitchFamily="18" charset="0"/>
              <a:cs typeface="Times New Roman" pitchFamily="18" charset="0"/>
            </a:endParaRPr>
          </a:p>
        </p:txBody>
      </p:sp>
      <p:sp>
        <p:nvSpPr>
          <p:cNvPr id="13" name="Hộp_Văn_Bản 2"/>
          <p:cNvSpPr txBox="1">
            <a:spLocks noChangeArrowheads="1"/>
          </p:cNvSpPr>
          <p:nvPr/>
        </p:nvSpPr>
        <p:spPr bwMode="auto">
          <a:xfrm>
            <a:off x="2866713" y="7125125"/>
            <a:ext cx="9706287" cy="1028275"/>
          </a:xfrm>
          <a:prstGeom prst="rect">
            <a:avLst/>
          </a:prstGeom>
          <a:noFill/>
          <a:ln w="9525">
            <a:noFill/>
            <a:miter lim="800000"/>
            <a:headEnd/>
            <a:tailEnd/>
          </a:ln>
        </p:spPr>
        <p:txBody>
          <a:bodyPr wrap="square" lIns="149650" tIns="74825" rIns="149650" bIns="74825">
            <a:spAutoFit/>
          </a:bodyPr>
          <a:lstStyle/>
          <a:p>
            <a:pPr algn="ctr"/>
            <a:r>
              <a:rPr lang="en-US" sz="5700" b="1" dirty="0">
                <a:solidFill>
                  <a:srgbClr val="0070C0"/>
                </a:solidFill>
                <a:latin typeface="Times New Roman" panose="02020603050405020304" pitchFamily="18" charset="0"/>
                <a:cs typeface="Times New Roman" panose="02020603050405020304" pitchFamily="18" charset="0"/>
              </a:rPr>
              <a:t>GV: </a:t>
            </a:r>
            <a:r>
              <a:rPr lang="vi-VN" sz="5700" b="1" dirty="0">
                <a:solidFill>
                  <a:srgbClr val="0070C0"/>
                </a:solidFill>
                <a:latin typeface="Times New Roman" panose="02020603050405020304" pitchFamily="18" charset="0"/>
                <a:cs typeface="Times New Roman" panose="02020603050405020304" pitchFamily="18" charset="0"/>
              </a:rPr>
              <a:t>Trương Thị Thùy Trang</a:t>
            </a:r>
            <a:endParaRPr lang="en-US" sz="57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6623837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par>
                                <p:cTn id="11" presetID="5"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across)">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7"/>
          <p:cNvSpPr txBox="1">
            <a:spLocks noChangeArrowheads="1"/>
          </p:cNvSpPr>
          <p:nvPr/>
        </p:nvSpPr>
        <p:spPr bwMode="auto">
          <a:xfrm>
            <a:off x="2377440" y="274321"/>
            <a:ext cx="594360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defTabSz="1097280" eaLnBrk="1" fontAlgn="base" hangingPunct="1">
              <a:spcBef>
                <a:spcPct val="50000"/>
              </a:spcBef>
              <a:spcAft>
                <a:spcPct val="0"/>
              </a:spcAft>
            </a:pPr>
            <a:endParaRPr lang="en-US" altLang="en-US" sz="2160">
              <a:solidFill>
                <a:srgbClr val="000000"/>
              </a:solidFill>
              <a:latin typeface=".VnTime" panose="020B7200000000000000" pitchFamily="34" charset="0"/>
            </a:endParaRPr>
          </a:p>
        </p:txBody>
      </p:sp>
      <p:sp>
        <p:nvSpPr>
          <p:cNvPr id="10243" name="Text Box 8"/>
          <p:cNvSpPr txBox="1">
            <a:spLocks noChangeArrowheads="1"/>
          </p:cNvSpPr>
          <p:nvPr/>
        </p:nvSpPr>
        <p:spPr bwMode="auto">
          <a:xfrm>
            <a:off x="2651760" y="365761"/>
            <a:ext cx="484632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defTabSz="1097280" eaLnBrk="1" fontAlgn="base" hangingPunct="1">
              <a:spcBef>
                <a:spcPct val="50000"/>
              </a:spcBef>
              <a:spcAft>
                <a:spcPct val="0"/>
              </a:spcAft>
            </a:pPr>
            <a:endParaRPr lang="en-US" altLang="en-US" sz="2160">
              <a:solidFill>
                <a:srgbClr val="000000"/>
              </a:solidFill>
              <a:latin typeface=".VnTime" panose="020B7200000000000000" pitchFamily="34" charset="0"/>
            </a:endParaRPr>
          </a:p>
        </p:txBody>
      </p:sp>
      <p:sp>
        <p:nvSpPr>
          <p:cNvPr id="5129" name="Text Box 9"/>
          <p:cNvSpPr txBox="1">
            <a:spLocks noChangeArrowheads="1"/>
          </p:cNvSpPr>
          <p:nvPr/>
        </p:nvSpPr>
        <p:spPr bwMode="auto">
          <a:xfrm>
            <a:off x="274320" y="1"/>
            <a:ext cx="14173200" cy="127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defTabSz="1097280" eaLnBrk="1" fontAlgn="base" hangingPunct="1">
              <a:spcBef>
                <a:spcPct val="50000"/>
              </a:spcBef>
              <a:spcAft>
                <a:spcPct val="0"/>
              </a:spcAft>
            </a:pPr>
            <a:r>
              <a:rPr lang="en-US" altLang="en-US" sz="3840" b="1" dirty="0">
                <a:solidFill>
                  <a:srgbClr val="0000CC"/>
                </a:solidFill>
                <a:cs typeface="Times New Roman" panose="02020603050405020304" pitchFamily="18" charset="0"/>
              </a:rPr>
              <a:t>2.</a:t>
            </a:r>
            <a:r>
              <a:rPr lang="vi-VN" altLang="en-US" sz="3840" b="1" dirty="0">
                <a:solidFill>
                  <a:srgbClr val="0000CC"/>
                </a:solidFill>
                <a:cs typeface="Times New Roman" panose="02020603050405020304" pitchFamily="18" charset="0"/>
              </a:rPr>
              <a:t> Vì sao có thể nói cách diễn đạt trong đoạn văn trên hay hơn cách diễn đạt trong đoạn văn sau đây</a:t>
            </a:r>
            <a:r>
              <a:rPr lang="en-US" altLang="en-US" sz="3840" b="1" dirty="0">
                <a:solidFill>
                  <a:srgbClr val="0000CC"/>
                </a:solidFill>
                <a:cs typeface="Times New Roman" panose="02020603050405020304" pitchFamily="18" charset="0"/>
              </a:rPr>
              <a:t>:</a:t>
            </a:r>
            <a:r>
              <a:rPr lang="en-US" altLang="en-US" sz="3840" dirty="0">
                <a:solidFill>
                  <a:srgbClr val="0000CC"/>
                </a:solidFill>
                <a:cs typeface="Times New Roman" panose="02020603050405020304" pitchFamily="18" charset="0"/>
              </a:rPr>
              <a:t>  </a:t>
            </a:r>
          </a:p>
        </p:txBody>
      </p:sp>
      <p:sp>
        <p:nvSpPr>
          <p:cNvPr id="5159" name="Text Box 39"/>
          <p:cNvSpPr txBox="1">
            <a:spLocks noChangeArrowheads="1"/>
          </p:cNvSpPr>
          <p:nvPr/>
        </p:nvSpPr>
        <p:spPr bwMode="auto">
          <a:xfrm>
            <a:off x="274320" y="1226821"/>
            <a:ext cx="14173200"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defTabSz="1097280" eaLnBrk="1" fontAlgn="base" hangingPunct="1">
              <a:spcBef>
                <a:spcPct val="50000"/>
              </a:spcBef>
              <a:spcAft>
                <a:spcPct val="0"/>
              </a:spcAft>
            </a:pP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Đã</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mấy</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năm</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vào</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Vương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phủ</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Vạn</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Kiếp</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sống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gần</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Hưng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Đạo</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Vương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chàng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thư</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sinh</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họ</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Trương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thấy</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Hưng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Đạo</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Vương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luôn</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điềm</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tĩnh</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Không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điều</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gì</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khiến</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Hưng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Đạo</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Vương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có</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thể</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rối</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trí</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Hưng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Đạo</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Vương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không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quên</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một</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trong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những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điều</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hệ</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trọng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để</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làm</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nên</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chiến</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thắng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là</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phải</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cố</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kết</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lòng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người</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Chuyến</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này</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Hưng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Đạo</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Vương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lai</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kinh</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cùng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nhà</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vua</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dự</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Hội</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nghị</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Diên</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Hồng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Từ</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đấy</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Hưng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Đạo</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Vương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sẽ</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đi</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thẳng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ra</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chiến</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trận</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Vào</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trốn</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gian</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nguy</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trước</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vận</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nước</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ngàn</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cân</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treo</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sợi</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tóc</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mà</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Hưng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Đạo</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Vương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vẫn</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bình</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thản</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tự</a:t>
            </a:r>
            <a:r>
              <a:rPr lang="en-US" altLang="en-US" sz="4320" b="1" dirty="0">
                <a:solidFill>
                  <a:srgbClr val="002060"/>
                </a:solidFill>
                <a:cs typeface="Times New Roman" panose="02020603050405020304" pitchFamily="18" charset="0"/>
              </a:rPr>
              <a:t> tin, </a:t>
            </a:r>
            <a:r>
              <a:rPr lang="en-US" altLang="en-US" sz="4320" b="1" dirty="0" err="1">
                <a:solidFill>
                  <a:srgbClr val="002060"/>
                </a:solidFill>
                <a:cs typeface="Times New Roman" panose="02020603050405020304" pitchFamily="18" charset="0"/>
              </a:rPr>
              <a:t>đĩnh</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đạc</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đến</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lạ</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lùng</a:t>
            </a:r>
            <a:r>
              <a:rPr lang="en-US" altLang="en-US" sz="4320" b="1" dirty="0">
                <a:solidFill>
                  <a:srgbClr val="002060"/>
                </a:solidFill>
                <a:cs typeface="Times New Roman" panose="02020603050405020304" pitchFamily="18" charset="0"/>
              </a:rPr>
              <a:t>.</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129"/>
                                        </p:tgtEl>
                                        <p:attrNameLst>
                                          <p:attrName>style.visibility</p:attrName>
                                        </p:attrNameLst>
                                      </p:cBhvr>
                                      <p:to>
                                        <p:strVal val="visible"/>
                                      </p:to>
                                    </p:set>
                                    <p:anim calcmode="lin" valueType="num">
                                      <p:cBhvr>
                                        <p:cTn id="7" dur="500" fill="hold"/>
                                        <p:tgtEl>
                                          <p:spTgt spid="5129"/>
                                        </p:tgtEl>
                                        <p:attrNameLst>
                                          <p:attrName>ppt_w</p:attrName>
                                        </p:attrNameLst>
                                      </p:cBhvr>
                                      <p:tavLst>
                                        <p:tav tm="0">
                                          <p:val>
                                            <p:fltVal val="0"/>
                                          </p:val>
                                        </p:tav>
                                        <p:tav tm="100000">
                                          <p:val>
                                            <p:strVal val="#ppt_w"/>
                                          </p:val>
                                        </p:tav>
                                      </p:tavLst>
                                    </p:anim>
                                    <p:anim calcmode="lin" valueType="num">
                                      <p:cBhvr>
                                        <p:cTn id="8" dur="500" fill="hold"/>
                                        <p:tgtEl>
                                          <p:spTgt spid="5129"/>
                                        </p:tgtEl>
                                        <p:attrNameLst>
                                          <p:attrName>ppt_h</p:attrName>
                                        </p:attrNameLst>
                                      </p:cBhvr>
                                      <p:tavLst>
                                        <p:tav tm="0">
                                          <p:val>
                                            <p:fltVal val="0"/>
                                          </p:val>
                                        </p:tav>
                                        <p:tav tm="100000">
                                          <p:val>
                                            <p:strVal val="#ppt_h"/>
                                          </p:val>
                                        </p:tav>
                                      </p:tavLst>
                                    </p:anim>
                                    <p:animEffect transition="in" filter="fade">
                                      <p:cBhvr>
                                        <p:cTn id="9" dur="500"/>
                                        <p:tgtEl>
                                          <p:spTgt spid="512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5159"/>
                                        </p:tgtEl>
                                        <p:attrNameLst>
                                          <p:attrName>style.visibility</p:attrName>
                                        </p:attrNameLst>
                                      </p:cBhvr>
                                      <p:to>
                                        <p:strVal val="visible"/>
                                      </p:to>
                                    </p:set>
                                    <p:animEffect transition="in" filter="wedge">
                                      <p:cBhvr>
                                        <p:cTn id="14" dur="2000"/>
                                        <p:tgtEl>
                                          <p:spTgt spid="5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p:bldP spid="515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a:extLst>
              <a:ext uri="{FF2B5EF4-FFF2-40B4-BE49-F238E27FC236}">
                <a16:creationId xmlns:a16="http://schemas.microsoft.com/office/drawing/2014/main" id="{7570D70B-D623-4B15-8F03-200F111A55B5}"/>
              </a:ext>
            </a:extLst>
          </p:cNvPr>
          <p:cNvSpPr txBox="1">
            <a:spLocks noChangeArrowheads="1"/>
          </p:cNvSpPr>
          <p:nvPr/>
        </p:nvSpPr>
        <p:spPr bwMode="auto">
          <a:xfrm>
            <a:off x="273766" y="0"/>
            <a:ext cx="13920451"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defTabSz="1097280" eaLnBrk="1" fontAlgn="base" hangingPunct="1">
              <a:spcBef>
                <a:spcPct val="50000"/>
              </a:spcBef>
              <a:spcAft>
                <a:spcPct val="0"/>
              </a:spcAft>
            </a:pPr>
            <a:r>
              <a:rPr lang="vi-VN"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Đã</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mấy</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năm</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vào</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Vương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phủ</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Vạn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Kiếp</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sống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gần</a:t>
            </a:r>
            <a:r>
              <a:rPr lang="en-US" altLang="en-US" sz="3400" b="1" dirty="0">
                <a:solidFill>
                  <a:srgbClr val="000066"/>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Hưng</a:t>
            </a:r>
            <a:r>
              <a:rPr lang="en-US" altLang="en-US" sz="3400" b="1" dirty="0">
                <a:solidFill>
                  <a:srgbClr val="FF0000"/>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Đạo</a:t>
            </a:r>
            <a:r>
              <a:rPr lang="en-US" altLang="en-US" sz="3400" b="1" dirty="0">
                <a:solidFill>
                  <a:srgbClr val="FF0000"/>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Vương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chàng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thư</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sinh</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họ</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Trương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thấy</a:t>
            </a:r>
            <a:r>
              <a:rPr lang="en-US" altLang="en-US" sz="3400" b="1" dirty="0">
                <a:solidFill>
                  <a:srgbClr val="000066"/>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Ông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luôn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điềm</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tĩnh</a:t>
            </a:r>
            <a:r>
              <a:rPr lang="en-US" altLang="en-US" sz="3400" b="1" dirty="0">
                <a:solidFill>
                  <a:srgbClr val="000066"/>
                </a:solidFill>
                <a:cs typeface="Times New Roman" panose="02020603050405020304" pitchFamily="18" charset="0"/>
              </a:rPr>
              <a:t>.</a:t>
            </a:r>
            <a:r>
              <a:rPr lang="vi-VN"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Không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điều</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gì</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khiến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vị</a:t>
            </a:r>
            <a:r>
              <a:rPr lang="en-US" altLang="en-US" sz="3400" b="1" dirty="0">
                <a:solidFill>
                  <a:srgbClr val="000066"/>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Quốc</a:t>
            </a:r>
            <a:r>
              <a:rPr lang="en-US" altLang="en-US" sz="3400" b="1" dirty="0">
                <a:solidFill>
                  <a:srgbClr val="FF0000"/>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công</a:t>
            </a:r>
            <a:r>
              <a:rPr lang="en-US" altLang="en-US" sz="3400" b="1" dirty="0">
                <a:solidFill>
                  <a:srgbClr val="FF0000"/>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Tiết</a:t>
            </a:r>
            <a:r>
              <a:rPr lang="en-US" altLang="en-US" sz="3400" b="1" dirty="0">
                <a:solidFill>
                  <a:srgbClr val="FF0000"/>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chế</a:t>
            </a:r>
            <a:r>
              <a:rPr lang="en-US" altLang="en-US" sz="3400" b="1" dirty="0">
                <a:solidFill>
                  <a:srgbClr val="FF0000"/>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có</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thể</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rối</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trí</a:t>
            </a:r>
            <a:r>
              <a:rPr lang="en-US" altLang="en-US" sz="3400" b="1" dirty="0">
                <a:solidFill>
                  <a:srgbClr val="000066"/>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Vị</a:t>
            </a:r>
            <a:r>
              <a:rPr lang="en-US" altLang="en-US" sz="3400" b="1" dirty="0">
                <a:solidFill>
                  <a:srgbClr val="000066"/>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Chủ</a:t>
            </a:r>
            <a:r>
              <a:rPr lang="en-US" altLang="en-US" sz="3400" b="1" dirty="0">
                <a:solidFill>
                  <a:srgbClr val="FF0000"/>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tướng</a:t>
            </a:r>
            <a:r>
              <a:rPr lang="en-US" altLang="en-US" sz="3400" b="1" dirty="0">
                <a:solidFill>
                  <a:srgbClr val="FF0000"/>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tài</a:t>
            </a:r>
            <a:r>
              <a:rPr lang="en-US" altLang="en-US" sz="3400" b="1" dirty="0">
                <a:solidFill>
                  <a:srgbClr val="FF0000"/>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ba</a:t>
            </a:r>
            <a:r>
              <a:rPr lang="en-US" altLang="en-US" sz="3400" b="1" dirty="0">
                <a:solidFill>
                  <a:srgbClr val="FF0000"/>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không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quên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một</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trong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những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điều</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hệ</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trọng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để</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làm</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nên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chiến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thắng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là</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phải</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cố</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kết</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lòng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người</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Chuyến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này</a:t>
            </a:r>
            <a:r>
              <a:rPr lang="en-US" altLang="en-US" sz="3400" b="1" dirty="0">
                <a:solidFill>
                  <a:srgbClr val="000066"/>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Hưng</a:t>
            </a:r>
            <a:r>
              <a:rPr lang="en-US" altLang="en-US" sz="3400" b="1" dirty="0">
                <a:solidFill>
                  <a:srgbClr val="FF0000"/>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Đạo</a:t>
            </a:r>
            <a:r>
              <a:rPr lang="en-US" altLang="en-US" sz="3400" b="1" dirty="0">
                <a:solidFill>
                  <a:srgbClr val="FF0000"/>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Vương</a:t>
            </a:r>
            <a:r>
              <a:rPr lang="en-US" altLang="en-US" sz="3400" b="1" dirty="0">
                <a:solidFill>
                  <a:srgbClr val="FF0000"/>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lai</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kinh</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cùng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nhà</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vua</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dự</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Hội</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nghị</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Diên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Hồng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Từ</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đấy</a:t>
            </a:r>
            <a:r>
              <a:rPr lang="en-US" altLang="en-US" sz="3400" b="1" dirty="0">
                <a:solidFill>
                  <a:srgbClr val="000066"/>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Ông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sẽ</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đi</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thẳng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ra</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chiến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trận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Vào</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trốn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gian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nguy</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trước</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vận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nước</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ngàn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cân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treo</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sợi</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tóc</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mà</a:t>
            </a:r>
            <a:r>
              <a:rPr lang="en-US" altLang="en-US" sz="3400" b="1" dirty="0">
                <a:solidFill>
                  <a:srgbClr val="000066"/>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Người</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vẫn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bình</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thản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tự</a:t>
            </a:r>
            <a:r>
              <a:rPr lang="en-US" altLang="en-US" sz="3400" b="1" dirty="0">
                <a:solidFill>
                  <a:srgbClr val="000066"/>
                </a:solidFill>
                <a:cs typeface="Times New Roman" panose="02020603050405020304" pitchFamily="18" charset="0"/>
              </a:rPr>
              <a:t> tin, </a:t>
            </a:r>
            <a:r>
              <a:rPr lang="en-US" altLang="en-US" sz="3400" b="1" dirty="0" err="1">
                <a:solidFill>
                  <a:srgbClr val="000066"/>
                </a:solidFill>
                <a:cs typeface="Times New Roman" panose="02020603050405020304" pitchFamily="18" charset="0"/>
              </a:rPr>
              <a:t>đĩnh</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đạc</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đến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lạ</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lùng</a:t>
            </a:r>
            <a:r>
              <a:rPr lang="en-US" altLang="en-US" sz="3400" b="1" dirty="0">
                <a:solidFill>
                  <a:srgbClr val="000066"/>
                </a:solidFill>
                <a:cs typeface="Times New Roman" panose="02020603050405020304" pitchFamily="18" charset="0"/>
              </a:rPr>
              <a:t>.</a:t>
            </a:r>
          </a:p>
        </p:txBody>
      </p:sp>
      <p:sp>
        <p:nvSpPr>
          <p:cNvPr id="5" name="Oval 4">
            <a:extLst>
              <a:ext uri="{FF2B5EF4-FFF2-40B4-BE49-F238E27FC236}">
                <a16:creationId xmlns:a16="http://schemas.microsoft.com/office/drawing/2014/main" id="{4CD6965A-2272-40B5-A5E1-12DE367FE20F}"/>
              </a:ext>
            </a:extLst>
          </p:cNvPr>
          <p:cNvSpPr/>
          <p:nvPr/>
        </p:nvSpPr>
        <p:spPr>
          <a:xfrm>
            <a:off x="547240" y="40917"/>
            <a:ext cx="519560" cy="492483"/>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latin typeface="Times New Roman" panose="02020603050405020304" pitchFamily="18" charset="0"/>
                <a:cs typeface="Times New Roman" panose="02020603050405020304" pitchFamily="18" charset="0"/>
              </a:rPr>
              <a:t>1</a:t>
            </a:r>
            <a:endParaRPr lang="en-US" sz="3200" dirty="0">
              <a:latin typeface="Times New Roman" panose="02020603050405020304" pitchFamily="18" charset="0"/>
              <a:cs typeface="Times New Roman" panose="02020603050405020304" pitchFamily="18" charset="0"/>
            </a:endParaRPr>
          </a:p>
        </p:txBody>
      </p:sp>
      <p:sp>
        <p:nvSpPr>
          <p:cNvPr id="6" name="Text Box 39">
            <a:extLst>
              <a:ext uri="{FF2B5EF4-FFF2-40B4-BE49-F238E27FC236}">
                <a16:creationId xmlns:a16="http://schemas.microsoft.com/office/drawing/2014/main" id="{107B2164-F52C-4D0D-A3BB-67BA7D705DB0}"/>
              </a:ext>
            </a:extLst>
          </p:cNvPr>
          <p:cNvSpPr txBox="1">
            <a:spLocks noChangeArrowheads="1"/>
          </p:cNvSpPr>
          <p:nvPr/>
        </p:nvSpPr>
        <p:spPr bwMode="auto">
          <a:xfrm>
            <a:off x="274320" y="4114800"/>
            <a:ext cx="14173200"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defTabSz="1097280" eaLnBrk="1" fontAlgn="base" hangingPunct="1">
              <a:spcBef>
                <a:spcPct val="50000"/>
              </a:spcBef>
              <a:spcAft>
                <a:spcPct val="0"/>
              </a:spcAft>
            </a:pP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Đã</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mấy</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năm</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vào</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Vương</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phủ</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Vạn</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Kiếp</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sống</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gần</a:t>
            </a:r>
            <a:r>
              <a:rPr lang="en-US" altLang="en-US" sz="3400" b="1" dirty="0">
                <a:solidFill>
                  <a:srgbClr val="002060"/>
                </a:solidFill>
                <a:cs typeface="Times New Roman" panose="02020603050405020304" pitchFamily="18" charset="0"/>
              </a:rPr>
              <a:t> </a:t>
            </a:r>
            <a:r>
              <a:rPr lang="en-US" altLang="en-US" sz="3400" b="1" dirty="0" err="1">
                <a:solidFill>
                  <a:srgbClr val="00B050"/>
                </a:solidFill>
                <a:cs typeface="Times New Roman" panose="02020603050405020304" pitchFamily="18" charset="0"/>
              </a:rPr>
              <a:t>Hưng</a:t>
            </a:r>
            <a:r>
              <a:rPr lang="en-US" altLang="en-US" sz="3400" b="1" dirty="0">
                <a:solidFill>
                  <a:srgbClr val="00B050"/>
                </a:solidFill>
                <a:cs typeface="Times New Roman" panose="02020603050405020304" pitchFamily="18" charset="0"/>
              </a:rPr>
              <a:t> </a:t>
            </a:r>
            <a:r>
              <a:rPr lang="en-US" altLang="en-US" sz="3400" b="1" dirty="0" err="1">
                <a:solidFill>
                  <a:srgbClr val="00B050"/>
                </a:solidFill>
                <a:cs typeface="Times New Roman" panose="02020603050405020304" pitchFamily="18" charset="0"/>
              </a:rPr>
              <a:t>Đạo</a:t>
            </a:r>
            <a:r>
              <a:rPr lang="en-US" altLang="en-US" sz="3400" b="1" dirty="0">
                <a:solidFill>
                  <a:srgbClr val="00B050"/>
                </a:solidFill>
                <a:cs typeface="Times New Roman" panose="02020603050405020304" pitchFamily="18" charset="0"/>
              </a:rPr>
              <a:t> </a:t>
            </a:r>
            <a:r>
              <a:rPr lang="en-US" altLang="en-US" sz="3400" b="1" dirty="0" err="1">
                <a:solidFill>
                  <a:srgbClr val="00B050"/>
                </a:solidFill>
                <a:cs typeface="Times New Roman" panose="02020603050405020304" pitchFamily="18" charset="0"/>
              </a:rPr>
              <a:t>Vương</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chàng</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thư</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sinh</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họ</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Trương</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thấy</a:t>
            </a:r>
            <a:r>
              <a:rPr lang="en-US" altLang="en-US" sz="3400" b="1" dirty="0">
                <a:solidFill>
                  <a:srgbClr val="002060"/>
                </a:solidFill>
                <a:cs typeface="Times New Roman" panose="02020603050405020304" pitchFamily="18" charset="0"/>
              </a:rPr>
              <a:t> </a:t>
            </a:r>
            <a:r>
              <a:rPr lang="en-US" altLang="en-US" sz="3400" b="1" dirty="0" err="1">
                <a:solidFill>
                  <a:srgbClr val="00B050"/>
                </a:solidFill>
                <a:cs typeface="Times New Roman" panose="02020603050405020304" pitchFamily="18" charset="0"/>
              </a:rPr>
              <a:t>Hưng</a:t>
            </a:r>
            <a:r>
              <a:rPr lang="en-US" altLang="en-US" sz="3400" b="1" dirty="0">
                <a:solidFill>
                  <a:srgbClr val="00B050"/>
                </a:solidFill>
                <a:cs typeface="Times New Roman" panose="02020603050405020304" pitchFamily="18" charset="0"/>
              </a:rPr>
              <a:t> </a:t>
            </a:r>
            <a:r>
              <a:rPr lang="en-US" altLang="en-US" sz="3400" b="1" dirty="0" err="1">
                <a:solidFill>
                  <a:srgbClr val="00B050"/>
                </a:solidFill>
                <a:cs typeface="Times New Roman" panose="02020603050405020304" pitchFamily="18" charset="0"/>
              </a:rPr>
              <a:t>Đạo</a:t>
            </a:r>
            <a:r>
              <a:rPr lang="en-US" altLang="en-US" sz="3400" b="1" dirty="0">
                <a:solidFill>
                  <a:srgbClr val="00B050"/>
                </a:solidFill>
                <a:cs typeface="Times New Roman" panose="02020603050405020304" pitchFamily="18" charset="0"/>
              </a:rPr>
              <a:t> </a:t>
            </a:r>
            <a:r>
              <a:rPr lang="en-US" altLang="en-US" sz="3400" b="1" dirty="0" err="1">
                <a:solidFill>
                  <a:srgbClr val="00B050"/>
                </a:solidFill>
                <a:cs typeface="Times New Roman" panose="02020603050405020304" pitchFamily="18" charset="0"/>
              </a:rPr>
              <a:t>Vương</a:t>
            </a:r>
            <a:r>
              <a:rPr lang="en-US" altLang="en-US" sz="3400" b="1" dirty="0">
                <a:solidFill>
                  <a:srgbClr val="00B05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luôn</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điềm</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tĩnh</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Không</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điều</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gì</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khiến</a:t>
            </a:r>
            <a:r>
              <a:rPr lang="en-US" altLang="en-US" sz="3400" b="1" dirty="0">
                <a:solidFill>
                  <a:srgbClr val="002060"/>
                </a:solidFill>
                <a:cs typeface="Times New Roman" panose="02020603050405020304" pitchFamily="18" charset="0"/>
              </a:rPr>
              <a:t> </a:t>
            </a:r>
            <a:r>
              <a:rPr lang="en-US" altLang="en-US" sz="3400" b="1" dirty="0" err="1">
                <a:solidFill>
                  <a:srgbClr val="00B050"/>
                </a:solidFill>
                <a:cs typeface="Times New Roman" panose="02020603050405020304" pitchFamily="18" charset="0"/>
              </a:rPr>
              <a:t>Hưng</a:t>
            </a:r>
            <a:r>
              <a:rPr lang="en-US" altLang="en-US" sz="3400" b="1" dirty="0">
                <a:solidFill>
                  <a:srgbClr val="00B050"/>
                </a:solidFill>
                <a:cs typeface="Times New Roman" panose="02020603050405020304" pitchFamily="18" charset="0"/>
              </a:rPr>
              <a:t> </a:t>
            </a:r>
            <a:r>
              <a:rPr lang="en-US" altLang="en-US" sz="3400" b="1" dirty="0" err="1">
                <a:solidFill>
                  <a:srgbClr val="00B050"/>
                </a:solidFill>
                <a:cs typeface="Times New Roman" panose="02020603050405020304" pitchFamily="18" charset="0"/>
              </a:rPr>
              <a:t>Đạo</a:t>
            </a:r>
            <a:r>
              <a:rPr lang="en-US" altLang="en-US" sz="3400" b="1" dirty="0">
                <a:solidFill>
                  <a:srgbClr val="00B050"/>
                </a:solidFill>
                <a:cs typeface="Times New Roman" panose="02020603050405020304" pitchFamily="18" charset="0"/>
              </a:rPr>
              <a:t> </a:t>
            </a:r>
            <a:r>
              <a:rPr lang="en-US" altLang="en-US" sz="3400" b="1" dirty="0" err="1">
                <a:solidFill>
                  <a:srgbClr val="00B050"/>
                </a:solidFill>
                <a:cs typeface="Times New Roman" panose="02020603050405020304" pitchFamily="18" charset="0"/>
              </a:rPr>
              <a:t>Vương</a:t>
            </a:r>
            <a:r>
              <a:rPr lang="en-US" altLang="en-US" sz="3400" b="1" dirty="0">
                <a:solidFill>
                  <a:srgbClr val="00B05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có</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thể</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rối</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trí</a:t>
            </a:r>
            <a:r>
              <a:rPr lang="en-US" altLang="en-US" sz="3400" b="1" dirty="0">
                <a:solidFill>
                  <a:srgbClr val="002060"/>
                </a:solidFill>
                <a:cs typeface="Times New Roman" panose="02020603050405020304" pitchFamily="18" charset="0"/>
              </a:rPr>
              <a:t>. </a:t>
            </a:r>
            <a:r>
              <a:rPr lang="en-US" altLang="en-US" sz="3400" b="1" dirty="0" err="1">
                <a:solidFill>
                  <a:srgbClr val="00B050"/>
                </a:solidFill>
                <a:cs typeface="Times New Roman" panose="02020603050405020304" pitchFamily="18" charset="0"/>
              </a:rPr>
              <a:t>Hưng</a:t>
            </a:r>
            <a:r>
              <a:rPr lang="en-US" altLang="en-US" sz="3400" b="1" dirty="0">
                <a:solidFill>
                  <a:srgbClr val="00B050"/>
                </a:solidFill>
                <a:cs typeface="Times New Roman" panose="02020603050405020304" pitchFamily="18" charset="0"/>
              </a:rPr>
              <a:t> </a:t>
            </a:r>
            <a:r>
              <a:rPr lang="en-US" altLang="en-US" sz="3400" b="1" dirty="0" err="1">
                <a:solidFill>
                  <a:srgbClr val="00B050"/>
                </a:solidFill>
                <a:cs typeface="Times New Roman" panose="02020603050405020304" pitchFamily="18" charset="0"/>
              </a:rPr>
              <a:t>Đạo</a:t>
            </a:r>
            <a:r>
              <a:rPr lang="en-US" altLang="en-US" sz="3400" b="1" dirty="0">
                <a:solidFill>
                  <a:srgbClr val="00B050"/>
                </a:solidFill>
                <a:cs typeface="Times New Roman" panose="02020603050405020304" pitchFamily="18" charset="0"/>
              </a:rPr>
              <a:t> </a:t>
            </a:r>
            <a:r>
              <a:rPr lang="en-US" altLang="en-US" sz="3400" b="1" dirty="0" err="1">
                <a:solidFill>
                  <a:srgbClr val="00B050"/>
                </a:solidFill>
                <a:cs typeface="Times New Roman" panose="02020603050405020304" pitchFamily="18" charset="0"/>
              </a:rPr>
              <a:t>Vương</a:t>
            </a:r>
            <a:r>
              <a:rPr lang="en-US" altLang="en-US" sz="3400" b="1" dirty="0">
                <a:solidFill>
                  <a:srgbClr val="00B05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không</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quên</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một</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trong</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những</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điều</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hệ</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trọng</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để</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làm</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nên</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chiến</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thắng</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là</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phải</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cố</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kết</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lòng</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người</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Chuyến</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này</a:t>
            </a:r>
            <a:r>
              <a:rPr lang="en-US" altLang="en-US" sz="3400" b="1" dirty="0">
                <a:solidFill>
                  <a:srgbClr val="002060"/>
                </a:solidFill>
                <a:cs typeface="Times New Roman" panose="02020603050405020304" pitchFamily="18" charset="0"/>
              </a:rPr>
              <a:t>, </a:t>
            </a:r>
            <a:r>
              <a:rPr lang="en-US" altLang="en-US" sz="3400" b="1" dirty="0" err="1">
                <a:solidFill>
                  <a:srgbClr val="00B050"/>
                </a:solidFill>
                <a:cs typeface="Times New Roman" panose="02020603050405020304" pitchFamily="18" charset="0"/>
              </a:rPr>
              <a:t>Hưng</a:t>
            </a:r>
            <a:r>
              <a:rPr lang="en-US" altLang="en-US" sz="3400" b="1" dirty="0">
                <a:solidFill>
                  <a:srgbClr val="00B050"/>
                </a:solidFill>
                <a:cs typeface="Times New Roman" panose="02020603050405020304" pitchFamily="18" charset="0"/>
              </a:rPr>
              <a:t> </a:t>
            </a:r>
            <a:r>
              <a:rPr lang="en-US" altLang="en-US" sz="3400" b="1" dirty="0" err="1">
                <a:solidFill>
                  <a:srgbClr val="00B050"/>
                </a:solidFill>
                <a:cs typeface="Times New Roman" panose="02020603050405020304" pitchFamily="18" charset="0"/>
              </a:rPr>
              <a:t>Đạo</a:t>
            </a:r>
            <a:r>
              <a:rPr lang="en-US" altLang="en-US" sz="3400" b="1" dirty="0">
                <a:solidFill>
                  <a:srgbClr val="00B050"/>
                </a:solidFill>
                <a:cs typeface="Times New Roman" panose="02020603050405020304" pitchFamily="18" charset="0"/>
              </a:rPr>
              <a:t> </a:t>
            </a:r>
            <a:r>
              <a:rPr lang="en-US" altLang="en-US" sz="3400" b="1" dirty="0" err="1">
                <a:solidFill>
                  <a:srgbClr val="00B050"/>
                </a:solidFill>
                <a:cs typeface="Times New Roman" panose="02020603050405020304" pitchFamily="18" charset="0"/>
              </a:rPr>
              <a:t>Vương</a:t>
            </a:r>
            <a:r>
              <a:rPr lang="en-US" altLang="en-US" sz="3400" b="1" dirty="0">
                <a:solidFill>
                  <a:srgbClr val="00B05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lai</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kinh</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cùng</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nhà</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vua</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dự</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Hội</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nghị</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Diên</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Hồng</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Từ</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đấy</a:t>
            </a:r>
            <a:r>
              <a:rPr lang="en-US" altLang="en-US" sz="3400" b="1" dirty="0">
                <a:solidFill>
                  <a:srgbClr val="002060"/>
                </a:solidFill>
                <a:cs typeface="Times New Roman" panose="02020603050405020304" pitchFamily="18" charset="0"/>
              </a:rPr>
              <a:t>, </a:t>
            </a:r>
            <a:r>
              <a:rPr lang="en-US" altLang="en-US" sz="3400" b="1" dirty="0" err="1">
                <a:solidFill>
                  <a:srgbClr val="00B050"/>
                </a:solidFill>
                <a:cs typeface="Times New Roman" panose="02020603050405020304" pitchFamily="18" charset="0"/>
              </a:rPr>
              <a:t>Hưng</a:t>
            </a:r>
            <a:r>
              <a:rPr lang="en-US" altLang="en-US" sz="3400" b="1" dirty="0">
                <a:solidFill>
                  <a:srgbClr val="00B050"/>
                </a:solidFill>
                <a:cs typeface="Times New Roman" panose="02020603050405020304" pitchFamily="18" charset="0"/>
              </a:rPr>
              <a:t> </a:t>
            </a:r>
            <a:r>
              <a:rPr lang="en-US" altLang="en-US" sz="3400" b="1" dirty="0" err="1">
                <a:solidFill>
                  <a:srgbClr val="00B050"/>
                </a:solidFill>
                <a:cs typeface="Times New Roman" panose="02020603050405020304" pitchFamily="18" charset="0"/>
              </a:rPr>
              <a:t>Đạo</a:t>
            </a:r>
            <a:r>
              <a:rPr lang="en-US" altLang="en-US" sz="3400" b="1" dirty="0">
                <a:solidFill>
                  <a:srgbClr val="00B050"/>
                </a:solidFill>
                <a:cs typeface="Times New Roman" panose="02020603050405020304" pitchFamily="18" charset="0"/>
              </a:rPr>
              <a:t> </a:t>
            </a:r>
            <a:r>
              <a:rPr lang="en-US" altLang="en-US" sz="3400" b="1" dirty="0" err="1">
                <a:solidFill>
                  <a:srgbClr val="00B050"/>
                </a:solidFill>
                <a:cs typeface="Times New Roman" panose="02020603050405020304" pitchFamily="18" charset="0"/>
              </a:rPr>
              <a:t>Vương</a:t>
            </a:r>
            <a:r>
              <a:rPr lang="en-US" altLang="en-US" sz="3400" b="1" dirty="0">
                <a:solidFill>
                  <a:srgbClr val="00B05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sẽ</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đi</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thẳng</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ra</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chiến</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trận</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Vào</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trốn</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gian</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nguy</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trước</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vận</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nước</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ngàn</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cân</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treo</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sợi</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tóc</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mà</a:t>
            </a:r>
            <a:r>
              <a:rPr lang="en-US" altLang="en-US" sz="3400" b="1" dirty="0">
                <a:solidFill>
                  <a:srgbClr val="002060"/>
                </a:solidFill>
                <a:cs typeface="Times New Roman" panose="02020603050405020304" pitchFamily="18" charset="0"/>
              </a:rPr>
              <a:t> </a:t>
            </a:r>
            <a:r>
              <a:rPr lang="en-US" altLang="en-US" sz="3400" b="1" dirty="0" err="1">
                <a:solidFill>
                  <a:srgbClr val="00B050"/>
                </a:solidFill>
                <a:cs typeface="Times New Roman" panose="02020603050405020304" pitchFamily="18" charset="0"/>
              </a:rPr>
              <a:t>Hưng</a:t>
            </a:r>
            <a:r>
              <a:rPr lang="en-US" altLang="en-US" sz="3400" b="1" dirty="0">
                <a:solidFill>
                  <a:srgbClr val="00B050"/>
                </a:solidFill>
                <a:cs typeface="Times New Roman" panose="02020603050405020304" pitchFamily="18" charset="0"/>
              </a:rPr>
              <a:t> </a:t>
            </a:r>
            <a:r>
              <a:rPr lang="en-US" altLang="en-US" sz="3400" b="1" dirty="0" err="1">
                <a:solidFill>
                  <a:srgbClr val="00B050"/>
                </a:solidFill>
                <a:cs typeface="Times New Roman" panose="02020603050405020304" pitchFamily="18" charset="0"/>
              </a:rPr>
              <a:t>Đạo</a:t>
            </a:r>
            <a:r>
              <a:rPr lang="en-US" altLang="en-US" sz="3400" b="1" dirty="0">
                <a:solidFill>
                  <a:srgbClr val="00B050"/>
                </a:solidFill>
                <a:cs typeface="Times New Roman" panose="02020603050405020304" pitchFamily="18" charset="0"/>
              </a:rPr>
              <a:t> </a:t>
            </a:r>
            <a:r>
              <a:rPr lang="en-US" altLang="en-US" sz="3400" b="1" dirty="0" err="1">
                <a:solidFill>
                  <a:srgbClr val="00B050"/>
                </a:solidFill>
                <a:cs typeface="Times New Roman" panose="02020603050405020304" pitchFamily="18" charset="0"/>
              </a:rPr>
              <a:t>Vương</a:t>
            </a:r>
            <a:r>
              <a:rPr lang="en-US" altLang="en-US" sz="3400" b="1" dirty="0">
                <a:solidFill>
                  <a:srgbClr val="00B05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vẫn</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bình</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thản</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tự</a:t>
            </a:r>
            <a:r>
              <a:rPr lang="en-US" altLang="en-US" sz="3400" b="1" dirty="0">
                <a:solidFill>
                  <a:srgbClr val="002060"/>
                </a:solidFill>
                <a:cs typeface="Times New Roman" panose="02020603050405020304" pitchFamily="18" charset="0"/>
              </a:rPr>
              <a:t> tin, </a:t>
            </a:r>
            <a:r>
              <a:rPr lang="en-US" altLang="en-US" sz="3400" b="1" dirty="0" err="1">
                <a:solidFill>
                  <a:srgbClr val="002060"/>
                </a:solidFill>
                <a:cs typeface="Times New Roman" panose="02020603050405020304" pitchFamily="18" charset="0"/>
              </a:rPr>
              <a:t>đĩnh</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đạc</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đến</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lạ</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lùng</a:t>
            </a:r>
            <a:r>
              <a:rPr lang="en-US" altLang="en-US" sz="3400" b="1" dirty="0">
                <a:solidFill>
                  <a:srgbClr val="002060"/>
                </a:solidFill>
                <a:cs typeface="Times New Roman" panose="02020603050405020304" pitchFamily="18" charset="0"/>
              </a:rPr>
              <a:t>.</a:t>
            </a:r>
          </a:p>
        </p:txBody>
      </p:sp>
      <p:sp>
        <p:nvSpPr>
          <p:cNvPr id="7" name="Oval 6">
            <a:extLst>
              <a:ext uri="{FF2B5EF4-FFF2-40B4-BE49-F238E27FC236}">
                <a16:creationId xmlns:a16="http://schemas.microsoft.com/office/drawing/2014/main" id="{EFF0F8D5-30B1-4F37-AF2A-8BD3DDF8A3E1}"/>
              </a:ext>
            </a:extLst>
          </p:cNvPr>
          <p:cNvSpPr/>
          <p:nvPr/>
        </p:nvSpPr>
        <p:spPr>
          <a:xfrm>
            <a:off x="609600" y="4191000"/>
            <a:ext cx="519560" cy="492483"/>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latin typeface="Times New Roman" panose="02020603050405020304" pitchFamily="18" charset="0"/>
                <a:cs typeface="Times New Roman" panose="02020603050405020304" pitchFamily="18" charset="0"/>
              </a:rPr>
              <a:t>2</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a:extLst>
              <a:ext uri="{FF2B5EF4-FFF2-40B4-BE49-F238E27FC236}">
                <a16:creationId xmlns:a16="http://schemas.microsoft.com/office/drawing/2014/main" id="{DB8305BB-68BA-48D4-B590-3ED07E738201}"/>
              </a:ext>
            </a:extLst>
          </p:cNvPr>
          <p:cNvSpPr txBox="1">
            <a:spLocks noChangeArrowheads="1"/>
          </p:cNvSpPr>
          <p:nvPr/>
        </p:nvSpPr>
        <p:spPr bwMode="auto">
          <a:xfrm>
            <a:off x="273766" y="0"/>
            <a:ext cx="13920451"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defTabSz="1097280" eaLnBrk="1" fontAlgn="base" hangingPunct="1">
              <a:spcBef>
                <a:spcPct val="50000"/>
              </a:spcBef>
              <a:spcAft>
                <a:spcPct val="0"/>
              </a:spcAft>
            </a:pPr>
            <a:r>
              <a:rPr lang="vi-VN"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Đã</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mấy</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năm</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vào</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Vương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phủ</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Vạn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Kiếp</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sống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gần</a:t>
            </a:r>
            <a:r>
              <a:rPr lang="en-US" altLang="en-US" sz="3400" b="1" dirty="0">
                <a:solidFill>
                  <a:srgbClr val="000066"/>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Hưng</a:t>
            </a:r>
            <a:r>
              <a:rPr lang="en-US" altLang="en-US" sz="3400" b="1" dirty="0">
                <a:solidFill>
                  <a:srgbClr val="FF0000"/>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Đạo</a:t>
            </a:r>
            <a:r>
              <a:rPr lang="en-US" altLang="en-US" sz="3400" b="1" dirty="0">
                <a:solidFill>
                  <a:srgbClr val="FF0000"/>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Vương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chàng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thư</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sinh</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họ</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Trương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thấy</a:t>
            </a:r>
            <a:r>
              <a:rPr lang="en-US" altLang="en-US" sz="3400" b="1" dirty="0">
                <a:solidFill>
                  <a:srgbClr val="000066"/>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Ông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luôn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điềm</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tĩnh</a:t>
            </a:r>
            <a:r>
              <a:rPr lang="en-US" altLang="en-US" sz="3400" b="1" dirty="0">
                <a:solidFill>
                  <a:srgbClr val="000066"/>
                </a:solidFill>
                <a:cs typeface="Times New Roman" panose="02020603050405020304" pitchFamily="18" charset="0"/>
              </a:rPr>
              <a:t>.</a:t>
            </a:r>
            <a:r>
              <a:rPr lang="vi-VN"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Không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điều</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gì</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khiến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vị</a:t>
            </a:r>
            <a:r>
              <a:rPr lang="en-US" altLang="en-US" sz="3400" b="1" dirty="0">
                <a:solidFill>
                  <a:srgbClr val="000066"/>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Quốc</a:t>
            </a:r>
            <a:r>
              <a:rPr lang="en-US" altLang="en-US" sz="3400" b="1" dirty="0">
                <a:solidFill>
                  <a:srgbClr val="FF0000"/>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công</a:t>
            </a:r>
            <a:r>
              <a:rPr lang="en-US" altLang="en-US" sz="3400" b="1" dirty="0">
                <a:solidFill>
                  <a:srgbClr val="FF0000"/>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Tiết</a:t>
            </a:r>
            <a:r>
              <a:rPr lang="en-US" altLang="en-US" sz="3400" b="1" dirty="0">
                <a:solidFill>
                  <a:srgbClr val="FF0000"/>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chế</a:t>
            </a:r>
            <a:r>
              <a:rPr lang="en-US" altLang="en-US" sz="3400" b="1" dirty="0">
                <a:solidFill>
                  <a:srgbClr val="FF0000"/>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có</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thể</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rối</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trí</a:t>
            </a:r>
            <a:r>
              <a:rPr lang="en-US" altLang="en-US" sz="3400" b="1" dirty="0">
                <a:solidFill>
                  <a:srgbClr val="000066"/>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Vị</a:t>
            </a:r>
            <a:r>
              <a:rPr lang="en-US" altLang="en-US" sz="3400" b="1" dirty="0">
                <a:solidFill>
                  <a:srgbClr val="000066"/>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Chủ</a:t>
            </a:r>
            <a:r>
              <a:rPr lang="en-US" altLang="en-US" sz="3400" b="1" dirty="0">
                <a:solidFill>
                  <a:srgbClr val="FF0000"/>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tướng</a:t>
            </a:r>
            <a:r>
              <a:rPr lang="en-US" altLang="en-US" sz="3400" b="1" dirty="0">
                <a:solidFill>
                  <a:srgbClr val="FF0000"/>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tài</a:t>
            </a:r>
            <a:r>
              <a:rPr lang="en-US" altLang="en-US" sz="3400" b="1" dirty="0">
                <a:solidFill>
                  <a:srgbClr val="FF0000"/>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ba</a:t>
            </a:r>
            <a:r>
              <a:rPr lang="en-US" altLang="en-US" sz="3400" b="1" dirty="0">
                <a:solidFill>
                  <a:srgbClr val="FF0000"/>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không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quên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một</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trong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những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điều</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hệ</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trọng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để</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làm</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nên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chiến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thắng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là</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phải</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cố</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kết</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lòng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người</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Chuyến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này</a:t>
            </a:r>
            <a:r>
              <a:rPr lang="en-US" altLang="en-US" sz="3400" b="1" dirty="0">
                <a:solidFill>
                  <a:srgbClr val="000066"/>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Hưng</a:t>
            </a:r>
            <a:r>
              <a:rPr lang="en-US" altLang="en-US" sz="3400" b="1" dirty="0">
                <a:solidFill>
                  <a:srgbClr val="FF0000"/>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Đạo</a:t>
            </a:r>
            <a:r>
              <a:rPr lang="en-US" altLang="en-US" sz="3400" b="1" dirty="0">
                <a:solidFill>
                  <a:srgbClr val="FF0000"/>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Vương</a:t>
            </a:r>
            <a:r>
              <a:rPr lang="en-US" altLang="en-US" sz="3400" b="1" dirty="0">
                <a:solidFill>
                  <a:srgbClr val="FF0000"/>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lai</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kinh</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cùng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nhà</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vua</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dự</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Hội</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nghị</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Diên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Hồng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Từ</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đấy</a:t>
            </a:r>
            <a:r>
              <a:rPr lang="en-US" altLang="en-US" sz="3400" b="1" dirty="0">
                <a:solidFill>
                  <a:srgbClr val="000066"/>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Ông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sẽ</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đi</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thẳng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ra</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chiến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trận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Vào</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trốn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gian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nguy</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trước</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vận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nước</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ngàn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cân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treo</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sợi</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tóc</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mà</a:t>
            </a:r>
            <a:r>
              <a:rPr lang="en-US" altLang="en-US" sz="3400" b="1" dirty="0">
                <a:solidFill>
                  <a:srgbClr val="000066"/>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Người</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vẫn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bình</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thản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tự</a:t>
            </a:r>
            <a:r>
              <a:rPr lang="en-US" altLang="en-US" sz="3400" b="1" dirty="0">
                <a:solidFill>
                  <a:srgbClr val="000066"/>
                </a:solidFill>
                <a:cs typeface="Times New Roman" panose="02020603050405020304" pitchFamily="18" charset="0"/>
              </a:rPr>
              <a:t> tin, </a:t>
            </a:r>
            <a:r>
              <a:rPr lang="en-US" altLang="en-US" sz="3400" b="1" dirty="0" err="1">
                <a:solidFill>
                  <a:srgbClr val="000066"/>
                </a:solidFill>
                <a:cs typeface="Times New Roman" panose="02020603050405020304" pitchFamily="18" charset="0"/>
              </a:rPr>
              <a:t>đĩnh</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đạc</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đến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lạ</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lùng</a:t>
            </a:r>
            <a:r>
              <a:rPr lang="en-US" altLang="en-US" sz="3400" b="1" dirty="0">
                <a:solidFill>
                  <a:srgbClr val="000066"/>
                </a:solidFill>
                <a:cs typeface="Times New Roman" panose="02020603050405020304" pitchFamily="18" charset="0"/>
              </a:rPr>
              <a:t>.</a:t>
            </a:r>
          </a:p>
        </p:txBody>
      </p:sp>
      <p:sp>
        <p:nvSpPr>
          <p:cNvPr id="5" name="Oval 4">
            <a:extLst>
              <a:ext uri="{FF2B5EF4-FFF2-40B4-BE49-F238E27FC236}">
                <a16:creationId xmlns:a16="http://schemas.microsoft.com/office/drawing/2014/main" id="{717CC2EE-23AD-46AB-9246-09FA858C7330}"/>
              </a:ext>
            </a:extLst>
          </p:cNvPr>
          <p:cNvSpPr/>
          <p:nvPr/>
        </p:nvSpPr>
        <p:spPr>
          <a:xfrm>
            <a:off x="547240" y="40917"/>
            <a:ext cx="519560" cy="492483"/>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latin typeface="Times New Roman" panose="02020603050405020304" pitchFamily="18" charset="0"/>
                <a:cs typeface="Times New Roman" panose="02020603050405020304" pitchFamily="18" charset="0"/>
              </a:rPr>
              <a:t>1</a:t>
            </a:r>
            <a:endParaRPr lang="en-US" sz="32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9B8B1AFE-B939-481C-A81B-853A3797811A}"/>
              </a:ext>
            </a:extLst>
          </p:cNvPr>
          <p:cNvSpPr/>
          <p:nvPr/>
        </p:nvSpPr>
        <p:spPr>
          <a:xfrm>
            <a:off x="1524000" y="5486400"/>
            <a:ext cx="3124200" cy="609600"/>
          </a:xfrm>
          <a:prstGeom prst="rect">
            <a:avLst/>
          </a:prstGeom>
          <a:ln>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solidFill>
                  <a:srgbClr val="FF0000"/>
                </a:solidFill>
                <a:latin typeface="+mj-lt"/>
              </a:rPr>
              <a:t>Hưng Đạo Vương</a:t>
            </a:r>
            <a:endParaRPr lang="en-US" sz="3200" dirty="0">
              <a:solidFill>
                <a:srgbClr val="FF0000"/>
              </a:solidFill>
              <a:latin typeface="+mj-lt"/>
            </a:endParaRPr>
          </a:p>
        </p:txBody>
      </p:sp>
      <p:sp>
        <p:nvSpPr>
          <p:cNvPr id="7" name="Rectangle 6">
            <a:extLst>
              <a:ext uri="{FF2B5EF4-FFF2-40B4-BE49-F238E27FC236}">
                <a16:creationId xmlns:a16="http://schemas.microsoft.com/office/drawing/2014/main" id="{9AD5D87B-7395-4FD4-9E48-3161668280E1}"/>
              </a:ext>
            </a:extLst>
          </p:cNvPr>
          <p:cNvSpPr/>
          <p:nvPr/>
        </p:nvSpPr>
        <p:spPr>
          <a:xfrm>
            <a:off x="6248400" y="4419600"/>
            <a:ext cx="3886200" cy="609600"/>
          </a:xfrm>
          <a:prstGeom prst="rect">
            <a:avLst/>
          </a:prstGeom>
          <a:ln>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solidFill>
                  <a:srgbClr val="FF0000"/>
                </a:solidFill>
                <a:latin typeface="+mj-lt"/>
              </a:rPr>
              <a:t>Đại từ: </a:t>
            </a:r>
            <a:r>
              <a:rPr lang="vi-VN" sz="3200" b="1" dirty="0">
                <a:solidFill>
                  <a:schemeClr val="tx1"/>
                </a:solidFill>
                <a:latin typeface="+mj-lt"/>
              </a:rPr>
              <a:t>Ông, Người</a:t>
            </a:r>
            <a:endParaRPr lang="en-US" sz="3200" b="1" dirty="0">
              <a:solidFill>
                <a:schemeClr val="tx1"/>
              </a:solidFill>
              <a:latin typeface="+mj-lt"/>
            </a:endParaRPr>
          </a:p>
        </p:txBody>
      </p:sp>
      <p:sp>
        <p:nvSpPr>
          <p:cNvPr id="8" name="Rectangle 7">
            <a:extLst>
              <a:ext uri="{FF2B5EF4-FFF2-40B4-BE49-F238E27FC236}">
                <a16:creationId xmlns:a16="http://schemas.microsoft.com/office/drawing/2014/main" id="{B0ABDD7E-2581-4106-960F-45DF7A5152B6}"/>
              </a:ext>
            </a:extLst>
          </p:cNvPr>
          <p:cNvSpPr/>
          <p:nvPr/>
        </p:nvSpPr>
        <p:spPr>
          <a:xfrm>
            <a:off x="6248400" y="6400800"/>
            <a:ext cx="3886200" cy="1524000"/>
          </a:xfrm>
          <a:prstGeom prst="rect">
            <a:avLst/>
          </a:prstGeom>
          <a:ln>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solidFill>
                  <a:srgbClr val="FF0000"/>
                </a:solidFill>
                <a:latin typeface="+mj-lt"/>
              </a:rPr>
              <a:t>Từ ngữ phù hợp:</a:t>
            </a:r>
          </a:p>
          <a:p>
            <a:pPr algn="ctr"/>
            <a:r>
              <a:rPr lang="vi-VN" sz="3200" b="1" dirty="0">
                <a:solidFill>
                  <a:schemeClr val="tx1"/>
                </a:solidFill>
                <a:latin typeface="+mj-lt"/>
              </a:rPr>
              <a:t>Quốc công Tiết chế, vị chủ tướng tài ba</a:t>
            </a:r>
            <a:endParaRPr lang="en-US" sz="3200" b="1" dirty="0">
              <a:solidFill>
                <a:schemeClr val="tx1"/>
              </a:solidFill>
              <a:latin typeface="+mj-lt"/>
            </a:endParaRPr>
          </a:p>
        </p:txBody>
      </p:sp>
      <p:cxnSp>
        <p:nvCxnSpPr>
          <p:cNvPr id="10" name="Straight Arrow Connector 9">
            <a:extLst>
              <a:ext uri="{FF2B5EF4-FFF2-40B4-BE49-F238E27FC236}">
                <a16:creationId xmlns:a16="http://schemas.microsoft.com/office/drawing/2014/main" id="{61C66340-61C7-4908-B81F-DCE590CA0493}"/>
              </a:ext>
            </a:extLst>
          </p:cNvPr>
          <p:cNvCxnSpPr>
            <a:cxnSpLocks/>
            <a:endCxn id="7" idx="1"/>
          </p:cNvCxnSpPr>
          <p:nvPr/>
        </p:nvCxnSpPr>
        <p:spPr>
          <a:xfrm flipV="1">
            <a:off x="4648200" y="4724400"/>
            <a:ext cx="1600200" cy="762000"/>
          </a:xfrm>
          <a:prstGeom prst="straightConnector1">
            <a:avLst/>
          </a:prstGeom>
          <a:ln>
            <a:solidFill>
              <a:srgbClr val="0000FF"/>
            </a:solidFill>
            <a:tailEnd type="triangle"/>
          </a:ln>
        </p:spPr>
        <p:style>
          <a:lnRef idx="3">
            <a:schemeClr val="accent6"/>
          </a:lnRef>
          <a:fillRef idx="0">
            <a:schemeClr val="accent6"/>
          </a:fillRef>
          <a:effectRef idx="2">
            <a:schemeClr val="accent6"/>
          </a:effectRef>
          <a:fontRef idx="minor">
            <a:schemeClr val="tx1"/>
          </a:fontRef>
        </p:style>
      </p:cxnSp>
      <p:cxnSp>
        <p:nvCxnSpPr>
          <p:cNvPr id="12" name="Straight Arrow Connector 11">
            <a:extLst>
              <a:ext uri="{FF2B5EF4-FFF2-40B4-BE49-F238E27FC236}">
                <a16:creationId xmlns:a16="http://schemas.microsoft.com/office/drawing/2014/main" id="{AF148A1A-CA8C-4ADF-B0A8-7BB27C565880}"/>
              </a:ext>
            </a:extLst>
          </p:cNvPr>
          <p:cNvCxnSpPr>
            <a:cxnSpLocks/>
          </p:cNvCxnSpPr>
          <p:nvPr/>
        </p:nvCxnSpPr>
        <p:spPr>
          <a:xfrm>
            <a:off x="4648200" y="6096000"/>
            <a:ext cx="1600200" cy="1066800"/>
          </a:xfrm>
          <a:prstGeom prst="straightConnector1">
            <a:avLst/>
          </a:prstGeom>
          <a:ln>
            <a:solidFill>
              <a:srgbClr val="0000FF"/>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38250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DD318B4-4F77-4229-93F7-F5057D6A4258}"/>
              </a:ext>
            </a:extLst>
          </p:cNvPr>
          <p:cNvSpPr/>
          <p:nvPr/>
        </p:nvSpPr>
        <p:spPr>
          <a:xfrm>
            <a:off x="4648200" y="304800"/>
            <a:ext cx="4343400" cy="9906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vi-VN" sz="3600">
                <a:solidFill>
                  <a:srgbClr val="FF0000"/>
                </a:solidFill>
                <a:latin typeface="+mj-lt"/>
              </a:rPr>
              <a:t>GHI NHỚ</a:t>
            </a:r>
            <a:endParaRPr lang="en-US" sz="3600" dirty="0">
              <a:solidFill>
                <a:srgbClr val="FF0000"/>
              </a:solidFill>
              <a:latin typeface="+mj-lt"/>
            </a:endParaRPr>
          </a:p>
        </p:txBody>
      </p:sp>
      <p:sp>
        <p:nvSpPr>
          <p:cNvPr id="5" name="Scroll: Horizontal 4">
            <a:extLst>
              <a:ext uri="{FF2B5EF4-FFF2-40B4-BE49-F238E27FC236}">
                <a16:creationId xmlns:a16="http://schemas.microsoft.com/office/drawing/2014/main" id="{61FDD5E1-FDF6-4366-ABC9-BC14D970F69B}"/>
              </a:ext>
            </a:extLst>
          </p:cNvPr>
          <p:cNvSpPr/>
          <p:nvPr/>
        </p:nvSpPr>
        <p:spPr>
          <a:xfrm>
            <a:off x="1066800" y="1447800"/>
            <a:ext cx="12268200" cy="5562600"/>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3600" b="1" dirty="0">
                <a:latin typeface="+mj-lt"/>
              </a:rPr>
              <a:t>Khi các câu văn trong cùng một đoạn văn nói về một người, một vật, một việc, ta có thể dùng đại từ hoặc từ ngữ phù hợp để </a:t>
            </a:r>
            <a:r>
              <a:rPr lang="vi-VN" sz="3600" b="1" dirty="0">
                <a:solidFill>
                  <a:srgbClr val="FF0000"/>
                </a:solidFill>
                <a:latin typeface="+mj-lt"/>
              </a:rPr>
              <a:t>thay thế </a:t>
            </a:r>
            <a:r>
              <a:rPr lang="vi-VN" sz="3600" b="1" dirty="0">
                <a:latin typeface="+mj-lt"/>
              </a:rPr>
              <a:t>cho những từ ngữ đã dùng ở câu đứng trước để tạo mối liên hệ giữa các câu và tránh lặp từ nhiều lần.</a:t>
            </a:r>
            <a:endParaRPr lang="en-US" sz="3600" b="1" dirty="0">
              <a:latin typeface="+mj-lt"/>
            </a:endParaRPr>
          </a:p>
        </p:txBody>
      </p:sp>
      <p:cxnSp>
        <p:nvCxnSpPr>
          <p:cNvPr id="7" name="Straight Connector 6">
            <a:extLst>
              <a:ext uri="{FF2B5EF4-FFF2-40B4-BE49-F238E27FC236}">
                <a16:creationId xmlns:a16="http://schemas.microsoft.com/office/drawing/2014/main" id="{5E131B3C-778E-4CF8-9E2C-176F22364891}"/>
              </a:ext>
            </a:extLst>
          </p:cNvPr>
          <p:cNvCxnSpPr/>
          <p:nvPr/>
        </p:nvCxnSpPr>
        <p:spPr>
          <a:xfrm>
            <a:off x="10034452" y="3886200"/>
            <a:ext cx="990600"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38B21ECE-966F-420D-9A8D-5C265839A563}"/>
              </a:ext>
            </a:extLst>
          </p:cNvPr>
          <p:cNvCxnSpPr>
            <a:cxnSpLocks/>
          </p:cNvCxnSpPr>
          <p:nvPr/>
        </p:nvCxnSpPr>
        <p:spPr>
          <a:xfrm>
            <a:off x="2209800" y="4443548"/>
            <a:ext cx="2438400"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0" name="Straight Connector 9">
            <a:extLst>
              <a:ext uri="{FF2B5EF4-FFF2-40B4-BE49-F238E27FC236}">
                <a16:creationId xmlns:a16="http://schemas.microsoft.com/office/drawing/2014/main" id="{9B7567EE-984C-486D-A10B-19F3A46C7161}"/>
              </a:ext>
            </a:extLst>
          </p:cNvPr>
          <p:cNvCxnSpPr>
            <a:cxnSpLocks/>
          </p:cNvCxnSpPr>
          <p:nvPr/>
        </p:nvCxnSpPr>
        <p:spPr>
          <a:xfrm>
            <a:off x="12192000" y="3886200"/>
            <a:ext cx="457200"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09347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F6B3BAB-3A02-46D2-8DFF-D835CE08978D}"/>
              </a:ext>
            </a:extLst>
          </p:cNvPr>
          <p:cNvSpPr/>
          <p:nvPr/>
        </p:nvSpPr>
        <p:spPr>
          <a:xfrm>
            <a:off x="4648200" y="228600"/>
            <a:ext cx="4419600"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a:solidFill>
                  <a:srgbClr val="FF0000"/>
                </a:solidFill>
                <a:latin typeface="+mj-lt"/>
              </a:rPr>
              <a:t>Ví dụ minh họa</a:t>
            </a:r>
            <a:endParaRPr lang="en-US" sz="3200" dirty="0">
              <a:solidFill>
                <a:srgbClr val="FF0000"/>
              </a:solidFill>
              <a:latin typeface="+mj-lt"/>
            </a:endParaRPr>
          </a:p>
        </p:txBody>
      </p:sp>
      <p:sp>
        <p:nvSpPr>
          <p:cNvPr id="5" name="TextBox 4">
            <a:extLst>
              <a:ext uri="{FF2B5EF4-FFF2-40B4-BE49-F238E27FC236}">
                <a16:creationId xmlns:a16="http://schemas.microsoft.com/office/drawing/2014/main" id="{195FF130-825F-473F-8DEF-1CA6DBD3CD3C}"/>
              </a:ext>
            </a:extLst>
          </p:cNvPr>
          <p:cNvSpPr txBox="1">
            <a:spLocks noChangeArrowheads="1"/>
          </p:cNvSpPr>
          <p:nvPr/>
        </p:nvSpPr>
        <p:spPr bwMode="auto">
          <a:xfrm>
            <a:off x="76200" y="1487269"/>
            <a:ext cx="14478000" cy="120032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vi-VN" altLang="en-US" sz="3600" b="1" dirty="0">
                <a:cs typeface="Times New Roman" panose="02020603050405020304" pitchFamily="18" charset="0"/>
              </a:rPr>
              <a:t>“Bầy cá heo đã cứu A-ri-ôn. Chúng đưa ông trở về đất liền nhanh hơn cả tàu của bọn cướp”.</a:t>
            </a:r>
            <a:endParaRPr lang="en-US" altLang="en-US" sz="3600" b="1" dirty="0">
              <a:cs typeface="Times New Roman" panose="02020603050405020304" pitchFamily="18" charset="0"/>
            </a:endParaRPr>
          </a:p>
        </p:txBody>
      </p:sp>
      <p:sp>
        <p:nvSpPr>
          <p:cNvPr id="6" name="TextBox 5">
            <a:extLst>
              <a:ext uri="{FF2B5EF4-FFF2-40B4-BE49-F238E27FC236}">
                <a16:creationId xmlns:a16="http://schemas.microsoft.com/office/drawing/2014/main" id="{893A0077-D1E5-4270-B6FF-7A367019B7D9}"/>
              </a:ext>
            </a:extLst>
          </p:cNvPr>
          <p:cNvSpPr txBox="1">
            <a:spLocks noChangeArrowheads="1"/>
          </p:cNvSpPr>
          <p:nvPr/>
        </p:nvSpPr>
        <p:spPr bwMode="auto">
          <a:xfrm>
            <a:off x="228600" y="2685871"/>
            <a:ext cx="10439400" cy="64633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vi-VN" altLang="en-US" sz="3600" b="1" dirty="0">
                <a:solidFill>
                  <a:srgbClr val="0000FF"/>
                </a:solidFill>
                <a:cs typeface="Times New Roman" panose="02020603050405020304" pitchFamily="18" charset="0"/>
              </a:rPr>
              <a:t>2 câu văn trên đã liên kết với nhau bằng cách nào?</a:t>
            </a:r>
            <a:endParaRPr lang="en-US" altLang="en-US" sz="3600" b="1" dirty="0">
              <a:solidFill>
                <a:srgbClr val="0000FF"/>
              </a:solidFill>
              <a:cs typeface="Times New Roman" panose="02020603050405020304" pitchFamily="18" charset="0"/>
            </a:endParaRPr>
          </a:p>
        </p:txBody>
      </p:sp>
      <p:sp>
        <p:nvSpPr>
          <p:cNvPr id="7" name="TextBox 6">
            <a:extLst>
              <a:ext uri="{FF2B5EF4-FFF2-40B4-BE49-F238E27FC236}">
                <a16:creationId xmlns:a16="http://schemas.microsoft.com/office/drawing/2014/main" id="{6186EBF4-B550-458B-9BA6-02E250BA7238}"/>
              </a:ext>
            </a:extLst>
          </p:cNvPr>
          <p:cNvSpPr txBox="1"/>
          <p:nvPr/>
        </p:nvSpPr>
        <p:spPr>
          <a:xfrm>
            <a:off x="609600" y="3561308"/>
            <a:ext cx="10896600" cy="646331"/>
          </a:xfrm>
          <a:prstGeom prst="rect">
            <a:avLst/>
          </a:prstGeom>
          <a:noFill/>
        </p:spPr>
        <p:txBody>
          <a:bodyPr wrap="square" rtlCol="0">
            <a:spAutoFit/>
          </a:bodyPr>
          <a:lstStyle/>
          <a:p>
            <a:pPr marL="742950" indent="-742950">
              <a:buAutoNum type="alphaUcPeriod"/>
            </a:pPr>
            <a:r>
              <a:rPr lang="vi-VN" sz="3600" b="1">
                <a:latin typeface="+mj-lt"/>
              </a:rPr>
              <a:t>Bằng cách lặp từ ngữ.</a:t>
            </a:r>
            <a:endParaRPr lang="vi-VN" sz="3600" b="1" dirty="0">
              <a:latin typeface="+mj-lt"/>
            </a:endParaRPr>
          </a:p>
        </p:txBody>
      </p:sp>
      <p:sp>
        <p:nvSpPr>
          <p:cNvPr id="8" name="TextBox 7">
            <a:extLst>
              <a:ext uri="{FF2B5EF4-FFF2-40B4-BE49-F238E27FC236}">
                <a16:creationId xmlns:a16="http://schemas.microsoft.com/office/drawing/2014/main" id="{C7C36F7D-9243-4F49-802E-EF931D1A79FC}"/>
              </a:ext>
            </a:extLst>
          </p:cNvPr>
          <p:cNvSpPr txBox="1"/>
          <p:nvPr/>
        </p:nvSpPr>
        <p:spPr>
          <a:xfrm>
            <a:off x="609600" y="4306669"/>
            <a:ext cx="14097000" cy="646331"/>
          </a:xfrm>
          <a:prstGeom prst="rect">
            <a:avLst/>
          </a:prstGeom>
          <a:noFill/>
        </p:spPr>
        <p:txBody>
          <a:bodyPr wrap="square" rtlCol="0">
            <a:spAutoFit/>
          </a:bodyPr>
          <a:lstStyle/>
          <a:p>
            <a:r>
              <a:rPr lang="vi-VN" sz="3600" b="1" dirty="0">
                <a:latin typeface="+mj-lt"/>
              </a:rPr>
              <a:t>B. Bằng cách lặp thay thế từ ngữ. (“chúng” thay thế cho “bầy cá heo”</a:t>
            </a:r>
          </a:p>
        </p:txBody>
      </p:sp>
      <p:sp>
        <p:nvSpPr>
          <p:cNvPr id="9" name="TextBox 8">
            <a:extLst>
              <a:ext uri="{FF2B5EF4-FFF2-40B4-BE49-F238E27FC236}">
                <a16:creationId xmlns:a16="http://schemas.microsoft.com/office/drawing/2014/main" id="{A57CF111-8342-433E-AEF2-24FF14FDDD37}"/>
              </a:ext>
            </a:extLst>
          </p:cNvPr>
          <p:cNvSpPr txBox="1"/>
          <p:nvPr/>
        </p:nvSpPr>
        <p:spPr>
          <a:xfrm>
            <a:off x="609600" y="5068669"/>
            <a:ext cx="14097000" cy="646331"/>
          </a:xfrm>
          <a:prstGeom prst="rect">
            <a:avLst/>
          </a:prstGeom>
          <a:noFill/>
        </p:spPr>
        <p:txBody>
          <a:bodyPr wrap="square" rtlCol="0">
            <a:spAutoFit/>
          </a:bodyPr>
          <a:lstStyle/>
          <a:p>
            <a:r>
              <a:rPr lang="vi-VN" sz="3600" b="1" dirty="0">
                <a:latin typeface="+mj-lt"/>
              </a:rPr>
              <a:t>C. Bằng cách lặp thay thế từ ngữ. (“ông” thay thế cho “A-ri-ôn”</a:t>
            </a:r>
          </a:p>
        </p:txBody>
      </p:sp>
      <p:sp>
        <p:nvSpPr>
          <p:cNvPr id="10" name="TextBox 9">
            <a:extLst>
              <a:ext uri="{FF2B5EF4-FFF2-40B4-BE49-F238E27FC236}">
                <a16:creationId xmlns:a16="http://schemas.microsoft.com/office/drawing/2014/main" id="{8F003DC2-9FAA-42CD-A466-430FFB5EE900}"/>
              </a:ext>
            </a:extLst>
          </p:cNvPr>
          <p:cNvSpPr txBox="1"/>
          <p:nvPr/>
        </p:nvSpPr>
        <p:spPr>
          <a:xfrm>
            <a:off x="609600" y="5830669"/>
            <a:ext cx="14097000" cy="646331"/>
          </a:xfrm>
          <a:prstGeom prst="rect">
            <a:avLst/>
          </a:prstGeom>
          <a:noFill/>
        </p:spPr>
        <p:txBody>
          <a:bodyPr wrap="square" rtlCol="0">
            <a:spAutoFit/>
          </a:bodyPr>
          <a:lstStyle/>
          <a:p>
            <a:r>
              <a:rPr lang="vi-VN" sz="3600" b="1" dirty="0">
                <a:latin typeface="+mj-lt"/>
              </a:rPr>
              <a:t>D. Cả B và C đều đúng.</a:t>
            </a:r>
          </a:p>
        </p:txBody>
      </p:sp>
      <p:sp>
        <p:nvSpPr>
          <p:cNvPr id="12" name="TextBox 11">
            <a:extLst>
              <a:ext uri="{FF2B5EF4-FFF2-40B4-BE49-F238E27FC236}">
                <a16:creationId xmlns:a16="http://schemas.microsoft.com/office/drawing/2014/main" id="{2B86C37B-4847-48B8-824D-EA53872B168F}"/>
              </a:ext>
            </a:extLst>
          </p:cNvPr>
          <p:cNvSpPr txBox="1"/>
          <p:nvPr/>
        </p:nvSpPr>
        <p:spPr>
          <a:xfrm>
            <a:off x="4013563" y="1497874"/>
            <a:ext cx="1827711" cy="646331"/>
          </a:xfrm>
          <a:prstGeom prst="rect">
            <a:avLst/>
          </a:prstGeom>
          <a:noFill/>
        </p:spPr>
        <p:txBody>
          <a:bodyPr wrap="square">
            <a:spAutoFit/>
          </a:bodyPr>
          <a:lstStyle/>
          <a:p>
            <a:r>
              <a:rPr lang="vi-VN" altLang="en-US" sz="3600" b="1" dirty="0">
                <a:solidFill>
                  <a:srgbClr val="FF0000"/>
                </a:solidFill>
                <a:latin typeface="+mj-lt"/>
                <a:cs typeface="Times New Roman" panose="02020603050405020304" pitchFamily="18" charset="0"/>
              </a:rPr>
              <a:t>A-ri-ôn.</a:t>
            </a:r>
            <a:endParaRPr lang="en-US" sz="3600" dirty="0">
              <a:solidFill>
                <a:srgbClr val="FF0000"/>
              </a:solidFill>
              <a:latin typeface="+mj-lt"/>
            </a:endParaRPr>
          </a:p>
        </p:txBody>
      </p:sp>
      <p:sp>
        <p:nvSpPr>
          <p:cNvPr id="14" name="TextBox 13">
            <a:extLst>
              <a:ext uri="{FF2B5EF4-FFF2-40B4-BE49-F238E27FC236}">
                <a16:creationId xmlns:a16="http://schemas.microsoft.com/office/drawing/2014/main" id="{BB97B786-38C9-43F0-AAEC-3543CAE69016}"/>
              </a:ext>
            </a:extLst>
          </p:cNvPr>
          <p:cNvSpPr txBox="1"/>
          <p:nvPr/>
        </p:nvSpPr>
        <p:spPr>
          <a:xfrm>
            <a:off x="7989026" y="1500332"/>
            <a:ext cx="1065711" cy="646331"/>
          </a:xfrm>
          <a:prstGeom prst="rect">
            <a:avLst/>
          </a:prstGeom>
          <a:noFill/>
        </p:spPr>
        <p:txBody>
          <a:bodyPr wrap="square">
            <a:spAutoFit/>
          </a:bodyPr>
          <a:lstStyle/>
          <a:p>
            <a:r>
              <a:rPr lang="vi-VN" altLang="en-US" sz="3600" b="1" dirty="0">
                <a:solidFill>
                  <a:srgbClr val="FF0000"/>
                </a:solidFill>
                <a:latin typeface="+mj-lt"/>
                <a:cs typeface="Times New Roman" panose="02020603050405020304" pitchFamily="18" charset="0"/>
              </a:rPr>
              <a:t>ông</a:t>
            </a:r>
            <a:endParaRPr lang="en-US" sz="3600" dirty="0">
              <a:solidFill>
                <a:srgbClr val="FF0000"/>
              </a:solidFill>
              <a:latin typeface="+mj-lt"/>
            </a:endParaRPr>
          </a:p>
        </p:txBody>
      </p:sp>
      <p:sp>
        <p:nvSpPr>
          <p:cNvPr id="16" name="TextBox 15">
            <a:extLst>
              <a:ext uri="{FF2B5EF4-FFF2-40B4-BE49-F238E27FC236}">
                <a16:creationId xmlns:a16="http://schemas.microsoft.com/office/drawing/2014/main" id="{68EDB27F-AF9D-4346-A382-09181AE25929}"/>
              </a:ext>
            </a:extLst>
          </p:cNvPr>
          <p:cNvSpPr txBox="1"/>
          <p:nvPr/>
        </p:nvSpPr>
        <p:spPr>
          <a:xfrm>
            <a:off x="343989" y="1497874"/>
            <a:ext cx="2818311" cy="646331"/>
          </a:xfrm>
          <a:prstGeom prst="rect">
            <a:avLst/>
          </a:prstGeom>
          <a:noFill/>
        </p:spPr>
        <p:txBody>
          <a:bodyPr wrap="square">
            <a:spAutoFit/>
          </a:bodyPr>
          <a:lstStyle/>
          <a:p>
            <a:r>
              <a:rPr lang="vi-VN" altLang="en-US" sz="3600" b="1" dirty="0">
                <a:solidFill>
                  <a:srgbClr val="00B0F0"/>
                </a:solidFill>
                <a:latin typeface="+mj-lt"/>
                <a:cs typeface="Times New Roman" panose="02020603050405020304" pitchFamily="18" charset="0"/>
              </a:rPr>
              <a:t>Bầy cá heo </a:t>
            </a:r>
            <a:endParaRPr lang="en-US" sz="3600" dirty="0">
              <a:solidFill>
                <a:srgbClr val="00B0F0"/>
              </a:solidFill>
              <a:latin typeface="+mj-lt"/>
            </a:endParaRPr>
          </a:p>
        </p:txBody>
      </p:sp>
      <p:sp>
        <p:nvSpPr>
          <p:cNvPr id="18" name="TextBox 17">
            <a:extLst>
              <a:ext uri="{FF2B5EF4-FFF2-40B4-BE49-F238E27FC236}">
                <a16:creationId xmlns:a16="http://schemas.microsoft.com/office/drawing/2014/main" id="{3CD297BC-74E9-4878-8488-04C386B0FA0C}"/>
              </a:ext>
            </a:extLst>
          </p:cNvPr>
          <p:cNvSpPr txBox="1"/>
          <p:nvPr/>
        </p:nvSpPr>
        <p:spPr>
          <a:xfrm>
            <a:off x="5676900" y="1497874"/>
            <a:ext cx="2056311" cy="646331"/>
          </a:xfrm>
          <a:prstGeom prst="rect">
            <a:avLst/>
          </a:prstGeom>
          <a:noFill/>
        </p:spPr>
        <p:txBody>
          <a:bodyPr wrap="square">
            <a:spAutoFit/>
          </a:bodyPr>
          <a:lstStyle/>
          <a:p>
            <a:r>
              <a:rPr lang="vi-VN" altLang="en-US" sz="3600" b="1" dirty="0">
                <a:solidFill>
                  <a:srgbClr val="00B0F0"/>
                </a:solidFill>
                <a:latin typeface="+mj-lt"/>
                <a:cs typeface="Times New Roman" panose="02020603050405020304" pitchFamily="18" charset="0"/>
              </a:rPr>
              <a:t>Chúng</a:t>
            </a:r>
            <a:endParaRPr lang="en-US" sz="3600" dirty="0">
              <a:solidFill>
                <a:srgbClr val="00B0F0"/>
              </a:solidFill>
              <a:latin typeface="+mj-lt"/>
            </a:endParaRPr>
          </a:p>
        </p:txBody>
      </p:sp>
      <p:sp>
        <p:nvSpPr>
          <p:cNvPr id="19" name="TextBox 18">
            <a:extLst>
              <a:ext uri="{FF2B5EF4-FFF2-40B4-BE49-F238E27FC236}">
                <a16:creationId xmlns:a16="http://schemas.microsoft.com/office/drawing/2014/main" id="{A0BED5BC-8282-46A6-BBEA-4FBB7E053009}"/>
              </a:ext>
            </a:extLst>
          </p:cNvPr>
          <p:cNvSpPr txBox="1"/>
          <p:nvPr/>
        </p:nvSpPr>
        <p:spPr>
          <a:xfrm>
            <a:off x="609600" y="5830389"/>
            <a:ext cx="14097000" cy="646331"/>
          </a:xfrm>
          <a:prstGeom prst="rect">
            <a:avLst/>
          </a:prstGeom>
          <a:noFill/>
        </p:spPr>
        <p:txBody>
          <a:bodyPr wrap="square" rtlCol="0">
            <a:spAutoFit/>
          </a:bodyPr>
          <a:lstStyle/>
          <a:p>
            <a:r>
              <a:rPr lang="vi-VN" sz="3600" b="1" dirty="0">
                <a:solidFill>
                  <a:srgbClr val="FF0000"/>
                </a:solidFill>
                <a:latin typeface="+mj-lt"/>
              </a:rPr>
              <a:t>D. Cả B và C đều đúng.</a:t>
            </a:r>
          </a:p>
        </p:txBody>
      </p:sp>
    </p:spTree>
    <p:extLst>
      <p:ext uri="{BB962C8B-B14F-4D97-AF65-F5344CB8AC3E}">
        <p14:creationId xmlns:p14="http://schemas.microsoft.com/office/powerpoint/2010/main" val="252665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ppt_x"/>
                                          </p:val>
                                        </p:tav>
                                        <p:tav tm="100000">
                                          <p:val>
                                            <p:strVal val="#ppt_x"/>
                                          </p:val>
                                        </p:tav>
                                      </p:tavLst>
                                    </p:anim>
                                    <p:anim calcmode="lin" valueType="num">
                                      <p:cBhvr additive="base">
                                        <p:cTn id="59" dur="500" fill="hold"/>
                                        <p:tgtEl>
                                          <p:spTgt spid="16"/>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fill="hold"/>
                                        <p:tgtEl>
                                          <p:spTgt spid="18"/>
                                        </p:tgtEl>
                                        <p:attrNameLst>
                                          <p:attrName>ppt_x</p:attrName>
                                        </p:attrNameLst>
                                      </p:cBhvr>
                                      <p:tavLst>
                                        <p:tav tm="0">
                                          <p:val>
                                            <p:strVal val="#ppt_x"/>
                                          </p:val>
                                        </p:tav>
                                        <p:tav tm="100000">
                                          <p:val>
                                            <p:strVal val="#ppt_x"/>
                                          </p:val>
                                        </p:tav>
                                      </p:tavLst>
                                    </p:anim>
                                    <p:anim calcmode="lin" valueType="num">
                                      <p:cBhvr additive="base">
                                        <p:cTn id="6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2" grpId="0"/>
      <p:bldP spid="14" grpId="0"/>
      <p:bldP spid="16"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F6B3BAB-3A02-46D2-8DFF-D835CE08978D}"/>
              </a:ext>
            </a:extLst>
          </p:cNvPr>
          <p:cNvSpPr/>
          <p:nvPr/>
        </p:nvSpPr>
        <p:spPr>
          <a:xfrm>
            <a:off x="4648200" y="228600"/>
            <a:ext cx="4419600"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30622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Ví dụ minh họa</a:t>
            </a:r>
            <a:endParaRPr kumimoji="0" lang="en-US" sz="3200" b="0" i="0" u="none" strike="noStrike" kern="1200" cap="none" spc="0" normalizeH="0" baseline="0" noProof="0" dirty="0">
              <a:ln>
                <a:noFill/>
              </a:ln>
              <a:solidFill>
                <a:srgbClr val="FF0000"/>
              </a:solidFill>
              <a:effectLst/>
              <a:uLnTx/>
              <a:uFillTx/>
              <a:latin typeface="Calibri"/>
              <a:ea typeface="+mn-ea"/>
              <a:cs typeface="+mn-cs"/>
            </a:endParaRPr>
          </a:p>
        </p:txBody>
      </p:sp>
      <p:sp>
        <p:nvSpPr>
          <p:cNvPr id="5" name="TextBox 4">
            <a:extLst>
              <a:ext uri="{FF2B5EF4-FFF2-40B4-BE49-F238E27FC236}">
                <a16:creationId xmlns:a16="http://schemas.microsoft.com/office/drawing/2014/main" id="{195FF130-825F-473F-8DEF-1CA6DBD3CD3C}"/>
              </a:ext>
            </a:extLst>
          </p:cNvPr>
          <p:cNvSpPr txBox="1">
            <a:spLocks noChangeArrowheads="1"/>
          </p:cNvSpPr>
          <p:nvPr/>
        </p:nvSpPr>
        <p:spPr bwMode="auto">
          <a:xfrm>
            <a:off x="76200" y="1487269"/>
            <a:ext cx="14478000" cy="120032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1306220" rtl="0" eaLnBrk="1" fontAlgn="auto" latinLnBrk="0" hangingPunct="1">
              <a:lnSpc>
                <a:spcPct val="100000"/>
              </a:lnSpc>
              <a:spcBef>
                <a:spcPct val="50000"/>
              </a:spcBef>
              <a:spcAft>
                <a:spcPts val="0"/>
              </a:spcAft>
              <a:buClrTx/>
              <a:buSzTx/>
              <a:buFontTx/>
              <a:buNone/>
              <a:tabLst/>
              <a:defRPr/>
            </a:pPr>
            <a:r>
              <a:rPr lang="vi-VN" altLang="en-US" sz="3600" b="1" dirty="0">
                <a:solidFill>
                  <a:prstClr val="black"/>
                </a:solidFill>
                <a:cs typeface="Times New Roman" panose="02020603050405020304" pitchFamily="18" charset="0"/>
              </a:rPr>
              <a:t>       Y Hoa bước lên lối đi bằng lông thú mịn như nhung. Buôn Chư Lênh đã đón tiếp cô giáo đến mở trường bằng nghi thức trang trọng nhất.</a:t>
            </a:r>
            <a:endParaRPr kumimoji="0" lang="en-US" alt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893A0077-D1E5-4270-B6FF-7A367019B7D9}"/>
              </a:ext>
            </a:extLst>
          </p:cNvPr>
          <p:cNvSpPr txBox="1">
            <a:spLocks noChangeArrowheads="1"/>
          </p:cNvSpPr>
          <p:nvPr/>
        </p:nvSpPr>
        <p:spPr bwMode="auto">
          <a:xfrm>
            <a:off x="228600" y="3087469"/>
            <a:ext cx="10439400" cy="64633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1306220" rtl="0" eaLnBrk="1" fontAlgn="auto" latinLnBrk="0" hangingPunct="1">
              <a:lnSpc>
                <a:spcPct val="100000"/>
              </a:lnSpc>
              <a:spcBef>
                <a:spcPct val="50000"/>
              </a:spcBef>
              <a:spcAft>
                <a:spcPts val="0"/>
              </a:spcAft>
              <a:buClrTx/>
              <a:buSzTx/>
              <a:buFontTx/>
              <a:buNone/>
              <a:tabLst/>
              <a:defRPr/>
            </a:pPr>
            <a:r>
              <a:rPr kumimoji="0" lang="vi-VN"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 câu văn trên đã liên kết với nhau bằng cách nào?</a:t>
            </a:r>
            <a:endPar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6186EBF4-B550-458B-9BA6-02E250BA7238}"/>
              </a:ext>
            </a:extLst>
          </p:cNvPr>
          <p:cNvSpPr txBox="1"/>
          <p:nvPr/>
        </p:nvSpPr>
        <p:spPr>
          <a:xfrm>
            <a:off x="609600" y="4133671"/>
            <a:ext cx="13563600" cy="1200329"/>
          </a:xfrm>
          <a:prstGeom prst="rect">
            <a:avLst/>
          </a:prstGeom>
          <a:noFill/>
        </p:spPr>
        <p:txBody>
          <a:bodyPr wrap="square" rtlCol="0">
            <a:spAutoFit/>
          </a:bodyPr>
          <a:lstStyle/>
          <a:p>
            <a:pPr marR="0" lvl="0" algn="l" defTabSz="1306220" rtl="0" eaLnBrk="1" fontAlgn="auto" latinLnBrk="0" hangingPunct="1">
              <a:lnSpc>
                <a:spcPct val="100000"/>
              </a:lnSpc>
              <a:spcBef>
                <a:spcPts val="0"/>
              </a:spcBef>
              <a:spcAft>
                <a:spcPts val="0"/>
              </a:spcAft>
              <a:buClrTx/>
              <a:buSzTx/>
              <a:tabLst/>
              <a:defRPr/>
            </a:pPr>
            <a:r>
              <a:rPr lang="vi-VN" sz="3600" b="1" dirty="0">
                <a:solidFill>
                  <a:prstClr val="black"/>
                </a:solidFill>
                <a:latin typeface="Times New Roman" panose="02020603050405020304" pitchFamily="18" charset="0"/>
              </a:rPr>
              <a:t> Liên kết b</a:t>
            </a: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ằng cách thay thế từ ngữ. (“</a:t>
            </a: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cô giáo đến mở trường</a:t>
            </a: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thay thế cho “</a:t>
            </a: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Y Hoa</a:t>
            </a: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p>
        </p:txBody>
      </p:sp>
      <p:sp>
        <p:nvSpPr>
          <p:cNvPr id="15" name="TextBox 14">
            <a:extLst>
              <a:ext uri="{FF2B5EF4-FFF2-40B4-BE49-F238E27FC236}">
                <a16:creationId xmlns:a16="http://schemas.microsoft.com/office/drawing/2014/main" id="{019A2F7C-BAA6-4D10-9EF5-DF57B6C3067D}"/>
              </a:ext>
            </a:extLst>
          </p:cNvPr>
          <p:cNvSpPr txBox="1"/>
          <p:nvPr/>
        </p:nvSpPr>
        <p:spPr>
          <a:xfrm>
            <a:off x="2362200" y="2057400"/>
            <a:ext cx="4724400" cy="646331"/>
          </a:xfrm>
          <a:prstGeom prst="rect">
            <a:avLst/>
          </a:prstGeom>
          <a:noFill/>
        </p:spPr>
        <p:txBody>
          <a:bodyPr wrap="square">
            <a:spAutoFit/>
          </a:bodyPr>
          <a:lstStyle/>
          <a:p>
            <a:r>
              <a:rPr lang="vi-VN" altLang="en-US" sz="3600" b="1" dirty="0">
                <a:solidFill>
                  <a:srgbClr val="FF0000"/>
                </a:solidFill>
                <a:latin typeface="+mj-lt"/>
                <a:cs typeface="Times New Roman" panose="02020603050405020304" pitchFamily="18" charset="0"/>
              </a:rPr>
              <a:t>cô giáo đến mở trường </a:t>
            </a:r>
            <a:endParaRPr lang="en-US" sz="3600" dirty="0">
              <a:solidFill>
                <a:srgbClr val="FF0000"/>
              </a:solidFill>
              <a:latin typeface="+mj-lt"/>
            </a:endParaRPr>
          </a:p>
        </p:txBody>
      </p:sp>
      <p:sp>
        <p:nvSpPr>
          <p:cNvPr id="17" name="TextBox 16">
            <a:extLst>
              <a:ext uri="{FF2B5EF4-FFF2-40B4-BE49-F238E27FC236}">
                <a16:creationId xmlns:a16="http://schemas.microsoft.com/office/drawing/2014/main" id="{D018F7A9-B571-4FFF-8527-0E52AA3247E4}"/>
              </a:ext>
            </a:extLst>
          </p:cNvPr>
          <p:cNvSpPr txBox="1"/>
          <p:nvPr/>
        </p:nvSpPr>
        <p:spPr>
          <a:xfrm>
            <a:off x="851263" y="1486989"/>
            <a:ext cx="1490254" cy="646331"/>
          </a:xfrm>
          <a:prstGeom prst="rect">
            <a:avLst/>
          </a:prstGeom>
          <a:noFill/>
        </p:spPr>
        <p:txBody>
          <a:bodyPr wrap="square">
            <a:spAutoFit/>
          </a:bodyPr>
          <a:lstStyle/>
          <a:p>
            <a:r>
              <a:rPr lang="vi-VN" altLang="en-US" sz="3600" b="1" dirty="0">
                <a:solidFill>
                  <a:srgbClr val="FF0000"/>
                </a:solidFill>
                <a:latin typeface="+mj-lt"/>
                <a:cs typeface="Times New Roman" panose="02020603050405020304" pitchFamily="18" charset="0"/>
              </a:rPr>
              <a:t>Y Hoa </a:t>
            </a:r>
            <a:endParaRPr lang="en-US" sz="3600" dirty="0">
              <a:solidFill>
                <a:srgbClr val="FF0000"/>
              </a:solidFill>
              <a:latin typeface="+mj-lt"/>
            </a:endParaRPr>
          </a:p>
        </p:txBody>
      </p:sp>
    </p:spTree>
    <p:extLst>
      <p:ext uri="{BB962C8B-B14F-4D97-AF65-F5344CB8AC3E}">
        <p14:creationId xmlns:p14="http://schemas.microsoft.com/office/powerpoint/2010/main" val="318732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5"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onvites de UnicÃ³rnio para Imprimir e Preencher: GrÃ¡t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
            <a:ext cx="14630400" cy="833647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4"/>
          <p:cNvSpPr txBox="1">
            <a:spLocks noChangeArrowheads="1"/>
          </p:cNvSpPr>
          <p:nvPr/>
        </p:nvSpPr>
        <p:spPr bwMode="auto">
          <a:xfrm>
            <a:off x="4389120" y="2915942"/>
            <a:ext cx="6400800" cy="232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Plain">
              <a:avLst/>
            </a:prstTxWarp>
            <a:spAutoFit/>
          </a:bodyPr>
          <a:lstStyle/>
          <a:p>
            <a:pPr algn="ctr" eaLnBrk="1" hangingPunct="1">
              <a:defRPr/>
            </a:pPr>
            <a:r>
              <a:rPr lang="en-US" altLang="en-US" sz="7200" dirty="0">
                <a:solidFill>
                  <a:srgbClr val="FF0000"/>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340906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5"/>
          <p:cNvSpPr txBox="1">
            <a:spLocks noChangeArrowheads="1"/>
          </p:cNvSpPr>
          <p:nvPr/>
        </p:nvSpPr>
        <p:spPr bwMode="auto">
          <a:xfrm>
            <a:off x="274320" y="286982"/>
            <a:ext cx="14081760" cy="127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1306220" rtl="0" eaLnBrk="1" fontAlgn="auto" latinLnBrk="0" hangingPunct="1">
              <a:lnSpc>
                <a:spcPct val="100000"/>
              </a:lnSpc>
              <a:spcBef>
                <a:spcPct val="50000"/>
              </a:spcBef>
              <a:spcAft>
                <a:spcPts val="0"/>
              </a:spcAft>
              <a:buClrTx/>
              <a:buSzTx/>
              <a:buFontTx/>
              <a:buNone/>
              <a:tabLst/>
              <a:defRPr/>
            </a:pPr>
            <a:r>
              <a:rPr kumimoji="0" lang="en-US" altLang="en-US" sz="384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altLang="en-US" sz="384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1.</a:t>
            </a:r>
            <a:r>
              <a:rPr kumimoji="0" lang="en-US" altLang="en-US" sz="384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84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Mỗi</a:t>
            </a:r>
            <a:r>
              <a:rPr kumimoji="0" lang="en-US" altLang="en-US" sz="384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84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từ</a:t>
            </a:r>
            <a:r>
              <a:rPr kumimoji="0" lang="en-US" altLang="en-US" sz="384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84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ngữ</a:t>
            </a:r>
            <a:r>
              <a:rPr kumimoji="0" lang="en-US" altLang="en-US" sz="384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in </a:t>
            </a:r>
            <a:r>
              <a:rPr kumimoji="0" lang="en-US" altLang="en-US" sz="384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đậm</a:t>
            </a:r>
            <a:r>
              <a:rPr kumimoji="0" lang="en-US" altLang="en-US" sz="384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84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dưới</a:t>
            </a:r>
            <a:r>
              <a:rPr kumimoji="0" lang="en-US" altLang="en-US" sz="384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84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đây</a:t>
            </a:r>
            <a:r>
              <a:rPr kumimoji="0" lang="en-US" altLang="en-US" sz="384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84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thay</a:t>
            </a:r>
            <a:r>
              <a:rPr kumimoji="0" lang="en-US" altLang="en-US" sz="384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84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thế</a:t>
            </a:r>
            <a:r>
              <a:rPr kumimoji="0" lang="en-US" altLang="en-US" sz="384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84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cho</a:t>
            </a:r>
            <a:r>
              <a:rPr kumimoji="0" lang="en-US" altLang="en-US" sz="384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84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từ</a:t>
            </a:r>
            <a:r>
              <a:rPr kumimoji="0" lang="en-US" altLang="en-US" sz="384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84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ngữ</a:t>
            </a:r>
            <a:r>
              <a:rPr kumimoji="0" lang="en-US" altLang="en-US" sz="384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84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nào</a:t>
            </a:r>
            <a:r>
              <a:rPr kumimoji="0" lang="en-US" altLang="en-US" sz="384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84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Cách</a:t>
            </a:r>
            <a:r>
              <a:rPr kumimoji="0" lang="en-US" altLang="en-US" sz="384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84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thay</a:t>
            </a:r>
            <a:r>
              <a:rPr kumimoji="0" lang="en-US" altLang="en-US" sz="384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84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thế</a:t>
            </a:r>
            <a:r>
              <a:rPr kumimoji="0" lang="en-US" altLang="en-US" sz="384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84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từ</a:t>
            </a:r>
            <a:r>
              <a:rPr kumimoji="0" lang="en-US" altLang="en-US" sz="384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84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ngữ</a:t>
            </a:r>
            <a:r>
              <a:rPr kumimoji="0" lang="en-US" altLang="en-US" sz="384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ở </a:t>
            </a:r>
            <a:r>
              <a:rPr kumimoji="0" lang="en-US" altLang="en-US" sz="384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đây</a:t>
            </a:r>
            <a:r>
              <a:rPr kumimoji="0" lang="en-US" altLang="en-US" sz="384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84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có</a:t>
            </a:r>
            <a:r>
              <a:rPr kumimoji="0" lang="en-US" altLang="en-US" sz="384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84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tác</a:t>
            </a:r>
            <a:r>
              <a:rPr kumimoji="0" lang="en-US" altLang="en-US" sz="384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84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dụng</a:t>
            </a:r>
            <a:r>
              <a:rPr kumimoji="0" lang="en-US" altLang="en-US" sz="384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84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gì</a:t>
            </a:r>
            <a:r>
              <a:rPr kumimoji="0" lang="en-US" altLang="en-US" sz="384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p>
        </p:txBody>
      </p:sp>
      <p:sp>
        <p:nvSpPr>
          <p:cNvPr id="13322" name="Text Box 15"/>
          <p:cNvSpPr txBox="1">
            <a:spLocks noChangeArrowheads="1"/>
          </p:cNvSpPr>
          <p:nvPr/>
        </p:nvSpPr>
        <p:spPr bwMode="auto">
          <a:xfrm>
            <a:off x="365760" y="1828800"/>
            <a:ext cx="1380744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1306220" rtl="0" eaLnBrk="1" fontAlgn="auto" latinLnBrk="0" hangingPunct="1">
              <a:lnSpc>
                <a:spcPct val="100000"/>
              </a:lnSpc>
              <a:spcBef>
                <a:spcPct val="50000"/>
              </a:spcBef>
              <a:spcAft>
                <a:spcPts val="0"/>
              </a:spcAft>
              <a:buClrTx/>
              <a:buSzTx/>
              <a:buFontTx/>
              <a:buNone/>
              <a:tabLst/>
              <a:defRPr/>
            </a:pP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Hai Long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phóng</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xe</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phía</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Phú</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Lâm</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tìm</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hộp</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thư</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mật</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1306220" rtl="0" eaLnBrk="1" fontAlgn="auto" latinLnBrk="0" hangingPunct="1">
              <a:lnSpc>
                <a:spcPct val="100000"/>
              </a:lnSpc>
              <a:spcBef>
                <a:spcPct val="50000"/>
              </a:spcBef>
              <a:spcAft>
                <a:spcPts val="0"/>
              </a:spcAft>
              <a:buClrTx/>
              <a:buSzTx/>
              <a:buFontTx/>
              <a:buNone/>
              <a:tabLst/>
              <a:defRPr/>
            </a:pP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đặt</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hộp</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thư</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mật</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lần</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cũng</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tạo</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anh</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sự</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bất</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ngờ</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Bao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giờ</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hộp</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thư</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cũng</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đặt</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tại</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nơi</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dễ</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tìm</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mà</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ít</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bị</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chú</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nhất</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lúc</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người</a:t>
            </a:r>
            <a:r>
              <a:rPr kumimoji="0" lang="en-US" altLang="en-US" sz="432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432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liên</a:t>
            </a:r>
            <a:r>
              <a:rPr kumimoji="0" lang="en-US" altLang="en-US" sz="432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432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lạc</a:t>
            </a:r>
            <a:r>
              <a:rPr kumimoji="0" lang="en-US" altLang="en-US" sz="432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còn</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gửi</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gắm</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vào</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đây</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chút</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cảm</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mình</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thường</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bằng</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vật</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gợi</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chữ</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V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mà</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chỉ</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anh</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mới</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nhận</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thấy</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1" i="1" u="none" strike="noStrike" kern="1200" cap="none" spc="0" normalizeH="0" baseline="0" noProof="0" dirty="0" err="1">
                <a:ln>
                  <a:noFill/>
                </a:ln>
                <a:solidFill>
                  <a:srgbClr val="CC00CC"/>
                </a:solidFill>
                <a:effectLst/>
                <a:uLnTx/>
                <a:uFillTx/>
                <a:latin typeface="Times New Roman" panose="02020603050405020304" pitchFamily="18" charset="0"/>
                <a:ea typeface="+mn-ea"/>
                <a:cs typeface="Times New Roman" panose="02020603050405020304" pitchFamily="18" charset="0"/>
              </a:rPr>
              <a:t>Đó</a:t>
            </a:r>
            <a:r>
              <a:rPr kumimoji="0" lang="en-US" altLang="en-US" sz="4320" b="1" i="1"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tên</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Tổ</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quốc</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Việt</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Nam,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lời</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chào</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chiến</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thắng</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13323" name="Text Box 16"/>
          <p:cNvSpPr txBox="1">
            <a:spLocks noChangeArrowheads="1"/>
          </p:cNvSpPr>
          <p:nvPr/>
        </p:nvSpPr>
        <p:spPr bwMode="auto">
          <a:xfrm>
            <a:off x="2514600" y="7315200"/>
            <a:ext cx="10972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1306220" rtl="0" eaLnBrk="1" fontAlgn="auto" latinLnBrk="0" hangingPunct="1">
              <a:lnSpc>
                <a:spcPct val="100000"/>
              </a:lnSpc>
              <a:spcBef>
                <a:spcPct val="50000"/>
              </a:spcBef>
              <a:spcAft>
                <a:spcPts val="0"/>
              </a:spcAft>
              <a:buClrTx/>
              <a:buSzTx/>
              <a:buFontTx/>
              <a:buNone/>
              <a:tabLst/>
              <a:defRPr/>
            </a:pPr>
            <a:r>
              <a:rPr kumimoji="0" lang="vi-VN"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Mẫu: “anh” ở câu 2 thay cho............ở câu...........</a:t>
            </a:r>
            <a:endPar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4" name="Oval 13">
            <a:extLst>
              <a:ext uri="{FF2B5EF4-FFF2-40B4-BE49-F238E27FC236}">
                <a16:creationId xmlns:a16="http://schemas.microsoft.com/office/drawing/2014/main" id="{F88BB125-D69C-46A9-BCCA-E8EF0E2D5641}"/>
              </a:ext>
            </a:extLst>
          </p:cNvPr>
          <p:cNvSpPr/>
          <p:nvPr/>
        </p:nvSpPr>
        <p:spPr>
          <a:xfrm>
            <a:off x="304800" y="1905000"/>
            <a:ext cx="519560" cy="492483"/>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latin typeface="Times New Roman" panose="02020603050405020304" pitchFamily="18" charset="0"/>
                <a:cs typeface="Times New Roman" panose="02020603050405020304" pitchFamily="18" charset="0"/>
              </a:rPr>
              <a:t>1</a:t>
            </a:r>
            <a:endParaRPr lang="en-US" sz="3200" dirty="0">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74B29EB0-FF64-4509-96D1-E769467AFE51}"/>
              </a:ext>
            </a:extLst>
          </p:cNvPr>
          <p:cNvSpPr/>
          <p:nvPr/>
        </p:nvSpPr>
        <p:spPr>
          <a:xfrm>
            <a:off x="304800" y="2895600"/>
            <a:ext cx="519560" cy="492483"/>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latin typeface="Times New Roman" panose="02020603050405020304" pitchFamily="18" charset="0"/>
                <a:cs typeface="Times New Roman" panose="02020603050405020304" pitchFamily="18" charset="0"/>
              </a:rPr>
              <a:t>2</a:t>
            </a:r>
            <a:endParaRPr lang="en-US" sz="3200" dirty="0">
              <a:latin typeface="Times New Roman" panose="02020603050405020304" pitchFamily="18" charset="0"/>
              <a:cs typeface="Times New Roman" panose="02020603050405020304" pitchFamily="18" charset="0"/>
            </a:endParaRPr>
          </a:p>
        </p:txBody>
      </p:sp>
      <p:sp>
        <p:nvSpPr>
          <p:cNvPr id="16" name="Oval 15">
            <a:extLst>
              <a:ext uri="{FF2B5EF4-FFF2-40B4-BE49-F238E27FC236}">
                <a16:creationId xmlns:a16="http://schemas.microsoft.com/office/drawing/2014/main" id="{BC211747-AD7D-498D-BA83-AD8F726C4865}"/>
              </a:ext>
            </a:extLst>
          </p:cNvPr>
          <p:cNvSpPr/>
          <p:nvPr/>
        </p:nvSpPr>
        <p:spPr>
          <a:xfrm>
            <a:off x="1524000" y="3622317"/>
            <a:ext cx="519560" cy="492483"/>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latin typeface="Times New Roman" panose="02020603050405020304" pitchFamily="18" charset="0"/>
                <a:cs typeface="Times New Roman" panose="02020603050405020304" pitchFamily="18" charset="0"/>
              </a:rPr>
              <a:t>3</a:t>
            </a:r>
            <a:endParaRPr lang="en-US" sz="3200" dirty="0">
              <a:latin typeface="Times New Roman" panose="020206030504050203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12714C10-11C2-43A7-894B-3E288B187F88}"/>
              </a:ext>
            </a:extLst>
          </p:cNvPr>
          <p:cNvSpPr/>
          <p:nvPr/>
        </p:nvSpPr>
        <p:spPr>
          <a:xfrm>
            <a:off x="4814440" y="4231917"/>
            <a:ext cx="519560" cy="492483"/>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latin typeface="Times New Roman" panose="02020603050405020304" pitchFamily="18" charset="0"/>
                <a:cs typeface="Times New Roman" panose="02020603050405020304" pitchFamily="18" charset="0"/>
              </a:rPr>
              <a:t>4</a:t>
            </a:r>
            <a:endParaRPr lang="en-US" sz="3200" dirty="0">
              <a:latin typeface="Times New Roman" panose="02020603050405020304" pitchFamily="18" charset="0"/>
              <a:cs typeface="Times New Roman" panose="02020603050405020304" pitchFamily="18" charset="0"/>
            </a:endParaRPr>
          </a:p>
        </p:txBody>
      </p:sp>
      <p:sp>
        <p:nvSpPr>
          <p:cNvPr id="18" name="Oval 17">
            <a:extLst>
              <a:ext uri="{FF2B5EF4-FFF2-40B4-BE49-F238E27FC236}">
                <a16:creationId xmlns:a16="http://schemas.microsoft.com/office/drawing/2014/main" id="{8CE3D2C0-0DB8-4B96-871B-1D3270594237}"/>
              </a:ext>
            </a:extLst>
          </p:cNvPr>
          <p:cNvSpPr/>
          <p:nvPr/>
        </p:nvSpPr>
        <p:spPr>
          <a:xfrm>
            <a:off x="10605640" y="5603517"/>
            <a:ext cx="519560" cy="492483"/>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latin typeface="Times New Roman" panose="02020603050405020304" pitchFamily="18" charset="0"/>
                <a:cs typeface="Times New Roman" panose="02020603050405020304" pitchFamily="18" charset="0"/>
              </a:rPr>
              <a:t>5</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9777833"/>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23"/>
                                        </p:tgtEl>
                                        <p:attrNameLst>
                                          <p:attrName>style.visibility</p:attrName>
                                        </p:attrNameLst>
                                      </p:cBhvr>
                                      <p:to>
                                        <p:strVal val="visible"/>
                                      </p:to>
                                    </p:set>
                                    <p:animEffect transition="in" filter="fade">
                                      <p:cBhvr>
                                        <p:cTn id="7" dur="1000"/>
                                        <p:tgtEl>
                                          <p:spTgt spid="13323"/>
                                        </p:tgtEl>
                                      </p:cBhvr>
                                    </p:animEffect>
                                    <p:anim calcmode="lin" valueType="num">
                                      <p:cBhvr>
                                        <p:cTn id="8" dur="1000" fill="hold"/>
                                        <p:tgtEl>
                                          <p:spTgt spid="13323"/>
                                        </p:tgtEl>
                                        <p:attrNameLst>
                                          <p:attrName>ppt_x</p:attrName>
                                        </p:attrNameLst>
                                      </p:cBhvr>
                                      <p:tavLst>
                                        <p:tav tm="0">
                                          <p:val>
                                            <p:strVal val="#ppt_x"/>
                                          </p:val>
                                        </p:tav>
                                        <p:tav tm="100000">
                                          <p:val>
                                            <p:strVal val="#ppt_x"/>
                                          </p:val>
                                        </p:tav>
                                      </p:tavLst>
                                    </p:anim>
                                    <p:anim calcmode="lin" valueType="num">
                                      <p:cBhvr>
                                        <p:cTn id="9" dur="1000" fill="hold"/>
                                        <p:tgtEl>
                                          <p:spTgt spid="133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5">
            <a:extLst>
              <a:ext uri="{FF2B5EF4-FFF2-40B4-BE49-F238E27FC236}">
                <a16:creationId xmlns:a16="http://schemas.microsoft.com/office/drawing/2014/main" id="{897169A9-58C6-4CFD-A3F9-B7681C7613F9}"/>
              </a:ext>
            </a:extLst>
          </p:cNvPr>
          <p:cNvSpPr txBox="1">
            <a:spLocks noChangeArrowheads="1"/>
          </p:cNvSpPr>
          <p:nvPr/>
        </p:nvSpPr>
        <p:spPr bwMode="auto">
          <a:xfrm>
            <a:off x="152400" y="0"/>
            <a:ext cx="6248400" cy="812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1306220" rtl="0" eaLnBrk="1" fontAlgn="auto" latinLnBrk="0" hangingPunct="1">
              <a:lnSpc>
                <a:spcPct val="100000"/>
              </a:lnSpc>
              <a:spcBef>
                <a:spcPct val="50000"/>
              </a:spcBef>
              <a:spcAft>
                <a:spcPts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Hai Long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phóng</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xe</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phía</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Phú</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Lâm</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tìm</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hộp</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thư</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mật</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1306220" rtl="0" eaLnBrk="1" fontAlgn="auto" latinLnBrk="0" hangingPunct="1">
              <a:lnSpc>
                <a:spcPct val="100000"/>
              </a:lnSpc>
              <a:spcBef>
                <a:spcPct val="50000"/>
              </a:spcBef>
              <a:spcAft>
                <a:spcPts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đặt</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hộp</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thư</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mật</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lần</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cũng</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tạo</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anh</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sự</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bất</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ngờ</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Bao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giờ</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hộp</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thư</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cũng</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đặt</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tại</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nơi</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dễ</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tìm</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mà</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ít</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bị</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chú</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nhất</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lúc</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người</a:t>
            </a:r>
            <a:r>
              <a:rPr kumimoji="0" lang="en-US" altLang="en-US"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liên</a:t>
            </a:r>
            <a:r>
              <a:rPr kumimoji="0" lang="en-US" altLang="en-US"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lạc</a:t>
            </a:r>
            <a:r>
              <a:rPr kumimoji="0" lang="en-US" altLang="en-US"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còn</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gửi</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gắm</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vào</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đây</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chút</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cảm</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mình</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thường</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bằng</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vật</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gợi</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chữ</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V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mà</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chỉ</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anh</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mới</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nhận</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thấy</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1" i="1" u="none" strike="noStrike" kern="1200" cap="none" spc="0" normalizeH="0" baseline="0" noProof="0" dirty="0" err="1">
                <a:ln>
                  <a:noFill/>
                </a:ln>
                <a:solidFill>
                  <a:srgbClr val="CC00CC"/>
                </a:solidFill>
                <a:effectLst/>
                <a:uLnTx/>
                <a:uFillTx/>
                <a:latin typeface="Times New Roman" panose="02020603050405020304" pitchFamily="18" charset="0"/>
                <a:ea typeface="+mn-ea"/>
                <a:cs typeface="Times New Roman" panose="02020603050405020304" pitchFamily="18" charset="0"/>
              </a:rPr>
              <a:t>Đó</a:t>
            </a:r>
            <a:r>
              <a:rPr kumimoji="0" lang="en-US" altLang="en-US" sz="3600" b="1" i="1"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tên</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Tổ</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quốc</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Việt</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Nam,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lời</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chào</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chiến</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thắng</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5" name="Oval 4">
            <a:extLst>
              <a:ext uri="{FF2B5EF4-FFF2-40B4-BE49-F238E27FC236}">
                <a16:creationId xmlns:a16="http://schemas.microsoft.com/office/drawing/2014/main" id="{6B498AA9-B0F4-453D-B3BB-78AD0099903D}"/>
              </a:ext>
            </a:extLst>
          </p:cNvPr>
          <p:cNvSpPr/>
          <p:nvPr/>
        </p:nvSpPr>
        <p:spPr>
          <a:xfrm>
            <a:off x="0" y="1447800"/>
            <a:ext cx="541429" cy="457200"/>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dirty="0">
                <a:latin typeface="Times New Roman" panose="02020603050405020304" pitchFamily="18" charset="0"/>
                <a:cs typeface="Times New Roman" panose="02020603050405020304" pitchFamily="18" charset="0"/>
              </a:rPr>
              <a:t>2</a:t>
            </a:r>
            <a:endParaRPr lang="en-US" sz="4000" dirty="0">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0968D966-61F4-40B9-A84E-0C935A265599}"/>
              </a:ext>
            </a:extLst>
          </p:cNvPr>
          <p:cNvSpPr/>
          <p:nvPr/>
        </p:nvSpPr>
        <p:spPr>
          <a:xfrm>
            <a:off x="6316571" y="1981200"/>
            <a:ext cx="541429" cy="457200"/>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dirty="0">
                <a:latin typeface="Times New Roman" panose="02020603050405020304" pitchFamily="18" charset="0"/>
                <a:cs typeface="Times New Roman" panose="02020603050405020304" pitchFamily="18" charset="0"/>
              </a:rPr>
              <a:t>3</a:t>
            </a:r>
            <a:endParaRPr lang="en-US" sz="4000" dirty="0">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62C1F5F2-F170-40EF-BEFA-430A56AEF4C6}"/>
              </a:ext>
            </a:extLst>
          </p:cNvPr>
          <p:cNvSpPr/>
          <p:nvPr/>
        </p:nvSpPr>
        <p:spPr>
          <a:xfrm>
            <a:off x="2438400" y="3657600"/>
            <a:ext cx="603789" cy="492483"/>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dirty="0">
                <a:latin typeface="Times New Roman" panose="02020603050405020304" pitchFamily="18" charset="0"/>
                <a:cs typeface="Times New Roman" panose="02020603050405020304" pitchFamily="18" charset="0"/>
              </a:rPr>
              <a:t>4</a:t>
            </a:r>
            <a:endParaRPr lang="en-US" sz="4000" dirty="0">
              <a:latin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id="{13F13AF2-8990-40A9-B80B-FB1BC2B92B32}"/>
              </a:ext>
            </a:extLst>
          </p:cNvPr>
          <p:cNvSpPr/>
          <p:nvPr/>
        </p:nvSpPr>
        <p:spPr>
          <a:xfrm>
            <a:off x="2209800" y="6324600"/>
            <a:ext cx="603789" cy="492483"/>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dirty="0">
                <a:latin typeface="Times New Roman" panose="02020603050405020304" pitchFamily="18" charset="0"/>
                <a:cs typeface="Times New Roman" panose="02020603050405020304" pitchFamily="18" charset="0"/>
              </a:rPr>
              <a:t>5</a:t>
            </a:r>
            <a:endParaRPr lang="en-US" sz="4000" dirty="0">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DBE28434-44CF-4C72-A3A6-632A0F2B8312}"/>
              </a:ext>
            </a:extLst>
          </p:cNvPr>
          <p:cNvSpPr/>
          <p:nvPr/>
        </p:nvSpPr>
        <p:spPr>
          <a:xfrm>
            <a:off x="68171" y="152400"/>
            <a:ext cx="541429" cy="457200"/>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dirty="0">
                <a:latin typeface="Times New Roman" panose="02020603050405020304" pitchFamily="18" charset="0"/>
                <a:cs typeface="Times New Roman" panose="02020603050405020304" pitchFamily="18" charset="0"/>
              </a:rPr>
              <a:t>1</a:t>
            </a:r>
            <a:endParaRPr lang="en-US" sz="4000" dirty="0">
              <a:latin typeface="Times New Roman" panose="02020603050405020304" pitchFamily="18"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98DF11B7-90FF-40FA-8F5F-B05737EDB8F3}"/>
              </a:ext>
            </a:extLst>
          </p:cNvPr>
          <p:cNvCxnSpPr/>
          <p:nvPr/>
        </p:nvCxnSpPr>
        <p:spPr>
          <a:xfrm>
            <a:off x="6858000" y="152400"/>
            <a:ext cx="76200" cy="7467600"/>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12" name="TextBox 11">
            <a:extLst>
              <a:ext uri="{FF2B5EF4-FFF2-40B4-BE49-F238E27FC236}">
                <a16:creationId xmlns:a16="http://schemas.microsoft.com/office/drawing/2014/main" id="{FB64E1BC-60C1-4559-A0C0-CF15EE8B795F}"/>
              </a:ext>
            </a:extLst>
          </p:cNvPr>
          <p:cNvSpPr txBox="1">
            <a:spLocks noChangeArrowheads="1"/>
          </p:cNvSpPr>
          <p:nvPr/>
        </p:nvSpPr>
        <p:spPr bwMode="auto">
          <a:xfrm>
            <a:off x="7010400" y="76200"/>
            <a:ext cx="7551829" cy="120032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1306220" rtl="0" eaLnBrk="1" fontAlgn="auto" latinLnBrk="0" hangingPunct="1">
              <a:lnSpc>
                <a:spcPct val="100000"/>
              </a:lnSpc>
              <a:spcAft>
                <a:spcPts val="0"/>
              </a:spcAft>
              <a:buClrTx/>
              <a:buSzTx/>
              <a:buFontTx/>
              <a:buNone/>
              <a:tabLst/>
              <a:defRPr/>
            </a:pPr>
            <a:r>
              <a:rPr lang="vi-VN" altLang="en-US" sz="3600" b="1" dirty="0">
                <a:solidFill>
                  <a:srgbClr val="FF0000"/>
                </a:solidFill>
                <a:cs typeface="Times New Roman" panose="02020603050405020304" pitchFamily="18" charset="0"/>
              </a:rPr>
              <a:t>- “anh” </a:t>
            </a:r>
            <a:r>
              <a:rPr lang="vi-VN" altLang="en-US" sz="3600" b="1" dirty="0">
                <a:cs typeface="Times New Roman" panose="02020603050405020304" pitchFamily="18" charset="0"/>
              </a:rPr>
              <a:t>ở câu 2 thay cho ................</a:t>
            </a:r>
          </a:p>
          <a:p>
            <a:pPr marL="0" marR="0" lvl="0" indent="0" defTabSz="1306220" rtl="0" eaLnBrk="1" fontAlgn="auto" latinLnBrk="0" hangingPunct="1">
              <a:lnSpc>
                <a:spcPct val="100000"/>
              </a:lnSpc>
              <a:spcAft>
                <a:spcPts val="0"/>
              </a:spcAft>
              <a:buClrTx/>
              <a:buSzTx/>
              <a:buFontTx/>
              <a:buNone/>
              <a:tabLst/>
              <a:defRPr/>
            </a:pPr>
            <a:r>
              <a:rPr lang="vi-VN" altLang="en-US" sz="3600" b="1" dirty="0">
                <a:cs typeface="Times New Roman" panose="02020603050405020304" pitchFamily="18" charset="0"/>
              </a:rPr>
              <a:t>ở câu ....</a:t>
            </a:r>
            <a:endParaRPr kumimoji="0" lang="en-US" altLang="en-US" sz="3600" b="1" i="0" u="none" strike="noStrike" kern="1200" cap="none" spc="0" normalizeH="0" baseline="0" noProof="0" dirty="0">
              <a:ln>
                <a:noFill/>
              </a:ln>
              <a:effectLst/>
              <a:uLnTx/>
              <a:uFillTx/>
              <a:cs typeface="Times New Roman" panose="02020603050405020304" pitchFamily="18" charset="0"/>
            </a:endParaRPr>
          </a:p>
        </p:txBody>
      </p:sp>
      <p:sp>
        <p:nvSpPr>
          <p:cNvPr id="14" name="TextBox 13">
            <a:extLst>
              <a:ext uri="{FF2B5EF4-FFF2-40B4-BE49-F238E27FC236}">
                <a16:creationId xmlns:a16="http://schemas.microsoft.com/office/drawing/2014/main" id="{ACDDA569-8488-4E7B-9567-7B5A42C76AC4}"/>
              </a:ext>
            </a:extLst>
          </p:cNvPr>
          <p:cNvSpPr txBox="1"/>
          <p:nvPr/>
        </p:nvSpPr>
        <p:spPr>
          <a:xfrm>
            <a:off x="11578045" y="76200"/>
            <a:ext cx="2671355" cy="646331"/>
          </a:xfrm>
          <a:prstGeom prst="rect">
            <a:avLst/>
          </a:prstGeom>
          <a:noFill/>
        </p:spPr>
        <p:txBody>
          <a:bodyPr wrap="square">
            <a:spAutoFit/>
          </a:bodyPr>
          <a:lstStyle/>
          <a:p>
            <a:r>
              <a:rPr kumimoji="0" lang="vi-VN" alt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Hai Long </a:t>
            </a:r>
            <a:endParaRPr lang="en-US" sz="3600" b="1" dirty="0">
              <a:solidFill>
                <a:srgbClr val="FF0000"/>
              </a:solidFill>
            </a:endParaRPr>
          </a:p>
        </p:txBody>
      </p:sp>
      <p:sp>
        <p:nvSpPr>
          <p:cNvPr id="15" name="TextBox 14">
            <a:extLst>
              <a:ext uri="{FF2B5EF4-FFF2-40B4-BE49-F238E27FC236}">
                <a16:creationId xmlns:a16="http://schemas.microsoft.com/office/drawing/2014/main" id="{90E92FFF-D07D-4718-8350-B6DB7EDA3A1A}"/>
              </a:ext>
            </a:extLst>
          </p:cNvPr>
          <p:cNvSpPr txBox="1"/>
          <p:nvPr/>
        </p:nvSpPr>
        <p:spPr>
          <a:xfrm>
            <a:off x="8305800" y="609600"/>
            <a:ext cx="533401" cy="646331"/>
          </a:xfrm>
          <a:prstGeom prst="rect">
            <a:avLst/>
          </a:prstGeom>
          <a:noFill/>
        </p:spPr>
        <p:txBody>
          <a:bodyPr wrap="square">
            <a:spAutoFit/>
          </a:bodyPr>
          <a:lstStyle/>
          <a:p>
            <a:r>
              <a:rPr lang="vi-VN" altLang="en-US" sz="3600" b="1" dirty="0">
                <a:solidFill>
                  <a:srgbClr val="FF0000"/>
                </a:solidFill>
                <a:latin typeface="Times New Roman" panose="02020603050405020304" pitchFamily="18" charset="0"/>
                <a:cs typeface="Times New Roman" panose="02020603050405020304" pitchFamily="18" charset="0"/>
              </a:rPr>
              <a:t>1</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endParaRPr lang="en-US" sz="3600" b="1" dirty="0">
              <a:solidFill>
                <a:srgbClr val="FF0000"/>
              </a:solidFill>
            </a:endParaRPr>
          </a:p>
        </p:txBody>
      </p:sp>
      <p:sp>
        <p:nvSpPr>
          <p:cNvPr id="16" name="TextBox 15">
            <a:extLst>
              <a:ext uri="{FF2B5EF4-FFF2-40B4-BE49-F238E27FC236}">
                <a16:creationId xmlns:a16="http://schemas.microsoft.com/office/drawing/2014/main" id="{59E8E9AA-559A-4F63-9448-36FA56FEA882}"/>
              </a:ext>
            </a:extLst>
          </p:cNvPr>
          <p:cNvSpPr txBox="1">
            <a:spLocks noChangeArrowheads="1"/>
          </p:cNvSpPr>
          <p:nvPr/>
        </p:nvSpPr>
        <p:spPr bwMode="auto">
          <a:xfrm>
            <a:off x="7010400" y="1447800"/>
            <a:ext cx="7620000" cy="120032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1306220" rtl="0" eaLnBrk="1" fontAlgn="auto" latinLnBrk="0" hangingPunct="1">
              <a:lnSpc>
                <a:spcPct val="100000"/>
              </a:lnSpc>
              <a:spcAft>
                <a:spcPts val="0"/>
              </a:spcAft>
              <a:buClrTx/>
              <a:buSzTx/>
              <a:buFontTx/>
              <a:buNone/>
              <a:tabLst/>
              <a:defRPr/>
            </a:pPr>
            <a:r>
              <a:rPr lang="vi-VN" altLang="en-US" sz="3600" b="1" dirty="0">
                <a:solidFill>
                  <a:srgbClr val="FF0000"/>
                </a:solidFill>
                <a:cs typeface="Times New Roman" panose="02020603050405020304" pitchFamily="18" charset="0"/>
              </a:rPr>
              <a:t>- “người liên lạc” </a:t>
            </a:r>
            <a:r>
              <a:rPr lang="vi-VN" altLang="en-US" sz="3600" b="1" dirty="0">
                <a:cs typeface="Times New Roman" panose="02020603050405020304" pitchFamily="18" charset="0"/>
              </a:rPr>
              <a:t>ở câu 4 thay cho </a:t>
            </a:r>
            <a:r>
              <a:rPr lang="vi-VN" altLang="en-US" sz="3600" b="1" dirty="0">
                <a:solidFill>
                  <a:srgbClr val="FF0000"/>
                </a:solidFill>
                <a:cs typeface="Times New Roman" panose="02020603050405020304" pitchFamily="18" charset="0"/>
              </a:rPr>
              <a:t>người đ</a:t>
            </a:r>
            <a:r>
              <a:rPr kumimoji="0" lang="vi-VN" altLang="en-US" sz="3600" b="1" i="0" u="none" strike="noStrike" kern="1200" cap="none" spc="0" normalizeH="0" baseline="0" noProof="0" dirty="0">
                <a:ln>
                  <a:noFill/>
                </a:ln>
                <a:solidFill>
                  <a:srgbClr val="FF0000"/>
                </a:solidFill>
                <a:effectLst/>
                <a:uLnTx/>
                <a:uFillTx/>
                <a:cs typeface="Times New Roman" panose="02020603050405020304" pitchFamily="18" charset="0"/>
              </a:rPr>
              <a:t>ặt hộp thư mật </a:t>
            </a:r>
            <a:r>
              <a:rPr kumimoji="0" lang="vi-VN" altLang="en-US" sz="3600" b="1" i="0" u="none" strike="noStrike" kern="1200" cap="none" spc="0" normalizeH="0" baseline="0" noProof="0" dirty="0">
                <a:ln>
                  <a:noFill/>
                </a:ln>
                <a:effectLst/>
                <a:uLnTx/>
                <a:uFillTx/>
                <a:cs typeface="Times New Roman" panose="02020603050405020304" pitchFamily="18" charset="0"/>
              </a:rPr>
              <a:t>ở câu 2</a:t>
            </a:r>
            <a:endParaRPr kumimoji="0" lang="en-US" altLang="en-US" sz="3600" b="1" i="0" u="none" strike="noStrike" kern="1200" cap="none" spc="0" normalizeH="0" baseline="0" noProof="0" dirty="0">
              <a:ln>
                <a:noFill/>
              </a:ln>
              <a:effectLst/>
              <a:uLnTx/>
              <a:uFillTx/>
              <a:cs typeface="Times New Roman" panose="02020603050405020304" pitchFamily="18" charset="0"/>
            </a:endParaRPr>
          </a:p>
        </p:txBody>
      </p:sp>
      <p:sp>
        <p:nvSpPr>
          <p:cNvPr id="19" name="TextBox 18">
            <a:extLst>
              <a:ext uri="{FF2B5EF4-FFF2-40B4-BE49-F238E27FC236}">
                <a16:creationId xmlns:a16="http://schemas.microsoft.com/office/drawing/2014/main" id="{8F64CF1A-04D3-4A7D-99C1-F690DA5BDEED}"/>
              </a:ext>
            </a:extLst>
          </p:cNvPr>
          <p:cNvSpPr txBox="1">
            <a:spLocks noChangeArrowheads="1"/>
          </p:cNvSpPr>
          <p:nvPr/>
        </p:nvSpPr>
        <p:spPr bwMode="auto">
          <a:xfrm>
            <a:off x="7010400" y="2819400"/>
            <a:ext cx="7772400" cy="120032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1306220" rtl="0" eaLnBrk="1" fontAlgn="auto" latinLnBrk="0" hangingPunct="1">
              <a:lnSpc>
                <a:spcPct val="100000"/>
              </a:lnSpc>
              <a:spcAft>
                <a:spcPts val="0"/>
              </a:spcAft>
              <a:buClrTx/>
              <a:buSzTx/>
              <a:buFontTx/>
              <a:buNone/>
              <a:tabLst/>
              <a:defRPr/>
            </a:pPr>
            <a:r>
              <a:rPr lang="vi-VN" altLang="en-US" sz="3600" b="1" dirty="0">
                <a:solidFill>
                  <a:srgbClr val="FF0000"/>
                </a:solidFill>
                <a:cs typeface="Times New Roman" panose="02020603050405020304" pitchFamily="18" charset="0"/>
              </a:rPr>
              <a:t>- “anh” </a:t>
            </a:r>
            <a:r>
              <a:rPr lang="vi-VN" altLang="en-US" sz="3600" b="1" dirty="0">
                <a:cs typeface="Times New Roman" panose="02020603050405020304" pitchFamily="18" charset="0"/>
              </a:rPr>
              <a:t>ở câu 4 thay cho </a:t>
            </a:r>
            <a:r>
              <a:rPr lang="vi-VN" altLang="en-US" sz="3600" b="1" dirty="0">
                <a:solidFill>
                  <a:srgbClr val="FF0000"/>
                </a:solidFill>
                <a:cs typeface="Times New Roman" panose="02020603050405020304" pitchFamily="18" charset="0"/>
              </a:rPr>
              <a:t>Hai Long           </a:t>
            </a:r>
            <a:r>
              <a:rPr lang="vi-VN" altLang="en-US" sz="3600" b="1" dirty="0">
                <a:cs typeface="Times New Roman" panose="02020603050405020304" pitchFamily="18" charset="0"/>
              </a:rPr>
              <a:t>ở câu 1</a:t>
            </a:r>
            <a:endParaRPr kumimoji="0" lang="en-US" altLang="en-US" sz="3600" b="1" i="0" u="none" strike="noStrike" kern="1200" cap="none" spc="0" normalizeH="0" baseline="0" noProof="0" dirty="0">
              <a:ln>
                <a:noFill/>
              </a:ln>
              <a:effectLst/>
              <a:uLnTx/>
              <a:uFillTx/>
              <a:cs typeface="Times New Roman" panose="02020603050405020304" pitchFamily="18" charset="0"/>
            </a:endParaRPr>
          </a:p>
        </p:txBody>
      </p:sp>
      <p:sp>
        <p:nvSpPr>
          <p:cNvPr id="22" name="TextBox 21">
            <a:extLst>
              <a:ext uri="{FF2B5EF4-FFF2-40B4-BE49-F238E27FC236}">
                <a16:creationId xmlns:a16="http://schemas.microsoft.com/office/drawing/2014/main" id="{031D4A94-DD6D-40B5-A6C1-885D51B7E817}"/>
              </a:ext>
            </a:extLst>
          </p:cNvPr>
          <p:cNvSpPr txBox="1">
            <a:spLocks noChangeArrowheads="1"/>
          </p:cNvSpPr>
          <p:nvPr/>
        </p:nvSpPr>
        <p:spPr bwMode="auto">
          <a:xfrm>
            <a:off x="7162800" y="4057471"/>
            <a:ext cx="7620000" cy="64633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1306220" rtl="0" eaLnBrk="1" fontAlgn="auto" latinLnBrk="0" hangingPunct="1">
              <a:lnSpc>
                <a:spcPct val="100000"/>
              </a:lnSpc>
              <a:spcAft>
                <a:spcPts val="0"/>
              </a:spcAft>
              <a:buClrTx/>
              <a:buSzTx/>
              <a:buFontTx/>
              <a:buNone/>
              <a:tabLst/>
              <a:defRPr/>
            </a:pPr>
            <a:r>
              <a:rPr lang="vi-VN" altLang="en-US" sz="3600" b="1" dirty="0">
                <a:solidFill>
                  <a:srgbClr val="00B050"/>
                </a:solidFill>
                <a:cs typeface="Times New Roman" panose="02020603050405020304" pitchFamily="18" charset="0"/>
              </a:rPr>
              <a:t>n</a:t>
            </a:r>
            <a:r>
              <a:rPr lang="vi-VN" altLang="en-US" sz="3600" b="1" noProof="0" dirty="0">
                <a:solidFill>
                  <a:srgbClr val="00B050"/>
                </a:solidFill>
                <a:cs typeface="Times New Roman" panose="02020603050405020304" pitchFamily="18" charset="0"/>
              </a:rPr>
              <a:t>hững vật gợi ra hình chữ v</a:t>
            </a:r>
            <a:endParaRPr kumimoji="0" lang="en-US" altLang="en-US" sz="3600" b="1" i="0" u="none" strike="noStrike" kern="1200" cap="none" spc="0" normalizeH="0" baseline="0" noProof="0" dirty="0">
              <a:ln>
                <a:noFill/>
              </a:ln>
              <a:solidFill>
                <a:srgbClr val="00B050"/>
              </a:solidFill>
              <a:effectLst/>
              <a:uLnTx/>
              <a:uFillTx/>
              <a:cs typeface="Times New Roman" panose="02020603050405020304" pitchFamily="18" charset="0"/>
            </a:endParaRPr>
          </a:p>
        </p:txBody>
      </p:sp>
      <p:sp>
        <p:nvSpPr>
          <p:cNvPr id="23" name="TextBox 22">
            <a:extLst>
              <a:ext uri="{FF2B5EF4-FFF2-40B4-BE49-F238E27FC236}">
                <a16:creationId xmlns:a16="http://schemas.microsoft.com/office/drawing/2014/main" id="{4570EA05-3D2B-40D8-932D-4C39B8F11F52}"/>
              </a:ext>
            </a:extLst>
          </p:cNvPr>
          <p:cNvSpPr txBox="1">
            <a:spLocks noChangeArrowheads="1"/>
          </p:cNvSpPr>
          <p:nvPr/>
        </p:nvSpPr>
        <p:spPr bwMode="auto">
          <a:xfrm>
            <a:off x="7162800" y="5429071"/>
            <a:ext cx="3048000" cy="64633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1306220" rtl="0" eaLnBrk="1" fontAlgn="auto" latinLnBrk="0" hangingPunct="1">
              <a:lnSpc>
                <a:spcPct val="100000"/>
              </a:lnSpc>
              <a:spcAft>
                <a:spcPts val="0"/>
              </a:spcAft>
              <a:buClrTx/>
              <a:buSzTx/>
              <a:buFontTx/>
              <a:buNone/>
              <a:tabLst/>
              <a:defRPr/>
            </a:pPr>
            <a:r>
              <a:rPr lang="vi-VN" altLang="en-US" sz="3600" b="1" noProof="0" dirty="0">
                <a:solidFill>
                  <a:srgbClr val="FF0000"/>
                </a:solidFill>
                <a:cs typeface="Times New Roman" panose="02020603050405020304" pitchFamily="18" charset="0"/>
              </a:rPr>
              <a:t>VIỆT NAM - </a:t>
            </a:r>
            <a:endParaRPr kumimoji="0" lang="en-US" altLang="en-US" sz="3600" b="1" i="0" u="none" strike="noStrike" kern="1200" cap="none" spc="0" normalizeH="0" baseline="0" noProof="0" dirty="0">
              <a:ln>
                <a:noFill/>
              </a:ln>
              <a:solidFill>
                <a:srgbClr val="FF0000"/>
              </a:solidFill>
              <a:effectLst/>
              <a:uLnTx/>
              <a:uFillTx/>
              <a:cs typeface="Times New Roman" panose="02020603050405020304" pitchFamily="18" charset="0"/>
            </a:endParaRPr>
          </a:p>
        </p:txBody>
      </p:sp>
      <p:sp>
        <p:nvSpPr>
          <p:cNvPr id="24" name="TextBox 23">
            <a:extLst>
              <a:ext uri="{FF2B5EF4-FFF2-40B4-BE49-F238E27FC236}">
                <a16:creationId xmlns:a16="http://schemas.microsoft.com/office/drawing/2014/main" id="{170DA9E4-F6E8-45B2-A15B-E7F633B72D8E}"/>
              </a:ext>
            </a:extLst>
          </p:cNvPr>
          <p:cNvSpPr txBox="1">
            <a:spLocks noChangeArrowheads="1"/>
          </p:cNvSpPr>
          <p:nvPr/>
        </p:nvSpPr>
        <p:spPr bwMode="auto">
          <a:xfrm>
            <a:off x="9906000" y="5410200"/>
            <a:ext cx="2362200" cy="64633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1306220" rtl="0" eaLnBrk="1" fontAlgn="auto" latinLnBrk="0" hangingPunct="1">
              <a:lnSpc>
                <a:spcPct val="100000"/>
              </a:lnSpc>
              <a:spcAft>
                <a:spcPts val="0"/>
              </a:spcAft>
              <a:buClrTx/>
              <a:buSzTx/>
              <a:buFontTx/>
              <a:buNone/>
              <a:tabLst/>
              <a:defRPr/>
            </a:pPr>
            <a:r>
              <a:rPr lang="vi-VN" altLang="en-US" sz="3600" b="1" dirty="0">
                <a:solidFill>
                  <a:srgbClr val="FF0000"/>
                </a:solidFill>
                <a:cs typeface="Times New Roman" panose="02020603050405020304" pitchFamily="18" charset="0"/>
              </a:rPr>
              <a:t>VICTORY</a:t>
            </a:r>
            <a:r>
              <a:rPr lang="vi-VN" altLang="en-US" sz="3600" b="1" noProof="0" dirty="0">
                <a:solidFill>
                  <a:srgbClr val="FF0000"/>
                </a:solidFill>
                <a:cs typeface="Times New Roman" panose="02020603050405020304" pitchFamily="18" charset="0"/>
              </a:rPr>
              <a:t> </a:t>
            </a:r>
            <a:endParaRPr kumimoji="0" lang="en-US" altLang="en-US" sz="3600" b="1" i="0" u="none" strike="noStrike" kern="1200" cap="none" spc="0" normalizeH="0" baseline="0" noProof="0" dirty="0">
              <a:ln>
                <a:noFill/>
              </a:ln>
              <a:solidFill>
                <a:srgbClr val="FF0000"/>
              </a:solidFill>
              <a:effectLst/>
              <a:uLnTx/>
              <a:uFillTx/>
              <a:cs typeface="Times New Roman" panose="02020603050405020304" pitchFamily="18" charset="0"/>
            </a:endParaRPr>
          </a:p>
        </p:txBody>
      </p:sp>
      <p:sp>
        <p:nvSpPr>
          <p:cNvPr id="25" name="TextBox 24">
            <a:extLst>
              <a:ext uri="{FF2B5EF4-FFF2-40B4-BE49-F238E27FC236}">
                <a16:creationId xmlns:a16="http://schemas.microsoft.com/office/drawing/2014/main" id="{6D36216B-97DF-4B72-9E2B-18E5A0DB5F1B}"/>
              </a:ext>
            </a:extLst>
          </p:cNvPr>
          <p:cNvSpPr txBox="1">
            <a:spLocks noChangeArrowheads="1"/>
          </p:cNvSpPr>
          <p:nvPr/>
        </p:nvSpPr>
        <p:spPr bwMode="auto">
          <a:xfrm>
            <a:off x="7162799" y="6135469"/>
            <a:ext cx="6463937" cy="64633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1306220" rtl="0" eaLnBrk="1" fontAlgn="auto" latinLnBrk="0" hangingPunct="1">
              <a:lnSpc>
                <a:spcPct val="100000"/>
              </a:lnSpc>
              <a:spcAft>
                <a:spcPts val="0"/>
              </a:spcAft>
              <a:buClrTx/>
              <a:buSzTx/>
              <a:buFontTx/>
              <a:buNone/>
              <a:tabLst/>
              <a:defRPr/>
            </a:pPr>
            <a:r>
              <a:rPr lang="vi-VN" altLang="en-US" sz="3600" b="1" noProof="0" dirty="0">
                <a:solidFill>
                  <a:srgbClr val="FF0000"/>
                </a:solidFill>
                <a:cs typeface="Times New Roman" panose="02020603050405020304" pitchFamily="18" charset="0"/>
              </a:rPr>
              <a:t>VIỆT NAM – CHIẾN THẮNG </a:t>
            </a:r>
            <a:endParaRPr kumimoji="0" lang="en-US" altLang="en-US" sz="3600" b="1" i="0" u="none" strike="noStrike" kern="1200" cap="none" spc="0" normalizeH="0" baseline="0" noProof="0" dirty="0">
              <a:ln>
                <a:noFill/>
              </a:ln>
              <a:solidFill>
                <a:srgbClr val="FF0000"/>
              </a:solidFill>
              <a:effectLst/>
              <a:uLnTx/>
              <a:uFillTx/>
              <a:cs typeface="Times New Roman" panose="02020603050405020304" pitchFamily="18" charset="0"/>
            </a:endParaRPr>
          </a:p>
        </p:txBody>
      </p:sp>
      <p:sp>
        <p:nvSpPr>
          <p:cNvPr id="26" name="TextBox 25">
            <a:extLst>
              <a:ext uri="{FF2B5EF4-FFF2-40B4-BE49-F238E27FC236}">
                <a16:creationId xmlns:a16="http://schemas.microsoft.com/office/drawing/2014/main" id="{D6BF1433-669A-4281-84D5-CF8E2B5AE12B}"/>
              </a:ext>
            </a:extLst>
          </p:cNvPr>
          <p:cNvSpPr txBox="1">
            <a:spLocks noChangeArrowheads="1"/>
          </p:cNvSpPr>
          <p:nvPr/>
        </p:nvSpPr>
        <p:spPr bwMode="auto">
          <a:xfrm>
            <a:off x="6934200" y="4057471"/>
            <a:ext cx="7620000" cy="120032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1306220" rtl="0" eaLnBrk="1" fontAlgn="auto" latinLnBrk="0" hangingPunct="1">
              <a:lnSpc>
                <a:spcPct val="100000"/>
              </a:lnSpc>
              <a:spcAft>
                <a:spcPts val="0"/>
              </a:spcAft>
              <a:buClrTx/>
              <a:buSzTx/>
              <a:buFontTx/>
              <a:buNone/>
              <a:tabLst/>
              <a:defRPr/>
            </a:pPr>
            <a:r>
              <a:rPr lang="vi-VN" altLang="en-US" sz="3600" b="1" dirty="0">
                <a:solidFill>
                  <a:srgbClr val="FF0000"/>
                </a:solidFill>
                <a:cs typeface="Times New Roman" panose="02020603050405020304" pitchFamily="18" charset="0"/>
              </a:rPr>
              <a:t>-</a:t>
            </a:r>
            <a:r>
              <a:rPr lang="vi-VN" altLang="en-US" sz="3600" b="1" dirty="0">
                <a:solidFill>
                  <a:srgbClr val="00B050"/>
                </a:solidFill>
                <a:cs typeface="Times New Roman" panose="02020603050405020304" pitchFamily="18" charset="0"/>
              </a:rPr>
              <a:t> </a:t>
            </a:r>
            <a:r>
              <a:rPr lang="vi-VN" altLang="en-US" sz="3600" b="1" dirty="0">
                <a:solidFill>
                  <a:srgbClr val="FF0000"/>
                </a:solidFill>
                <a:cs typeface="Times New Roman" panose="02020603050405020304" pitchFamily="18" charset="0"/>
              </a:rPr>
              <a:t>Đó</a:t>
            </a:r>
            <a:r>
              <a:rPr lang="vi-VN" altLang="en-US" sz="3600" b="1" dirty="0">
                <a:solidFill>
                  <a:srgbClr val="00B050"/>
                </a:solidFill>
                <a:cs typeface="Times New Roman" panose="02020603050405020304" pitchFamily="18" charset="0"/>
              </a:rPr>
              <a:t> </a:t>
            </a:r>
            <a:r>
              <a:rPr lang="vi-VN" altLang="en-US" sz="3600" b="1" dirty="0">
                <a:cs typeface="Times New Roman" panose="02020603050405020304" pitchFamily="18" charset="0"/>
              </a:rPr>
              <a:t>câu 5 thay cho </a:t>
            </a:r>
            <a:r>
              <a:rPr lang="vi-VN" altLang="en-US" sz="3600" b="1" dirty="0">
                <a:solidFill>
                  <a:srgbClr val="FF0000"/>
                </a:solidFill>
                <a:cs typeface="Times New Roman" panose="02020603050405020304" pitchFamily="18" charset="0"/>
              </a:rPr>
              <a:t>n</a:t>
            </a:r>
            <a:r>
              <a:rPr lang="vi-VN" altLang="en-US" sz="3600" b="1" noProof="0" dirty="0">
                <a:solidFill>
                  <a:srgbClr val="FF0000"/>
                </a:solidFill>
                <a:cs typeface="Times New Roman" panose="02020603050405020304" pitchFamily="18" charset="0"/>
              </a:rPr>
              <a:t>hững vật gợi ra</a:t>
            </a:r>
            <a:r>
              <a:rPr lang="vi-VN" altLang="en-US" sz="3600" b="1" noProof="0" dirty="0">
                <a:solidFill>
                  <a:srgbClr val="00B050"/>
                </a:solidFill>
                <a:cs typeface="Times New Roman" panose="02020603050405020304" pitchFamily="18" charset="0"/>
              </a:rPr>
              <a:t> </a:t>
            </a:r>
            <a:r>
              <a:rPr lang="vi-VN" altLang="en-US" sz="3600" b="1" noProof="0" dirty="0">
                <a:solidFill>
                  <a:srgbClr val="FF0000"/>
                </a:solidFill>
                <a:cs typeface="Times New Roman" panose="02020603050405020304" pitchFamily="18" charset="0"/>
              </a:rPr>
              <a:t>hình chữ V </a:t>
            </a:r>
            <a:r>
              <a:rPr lang="vi-VN" altLang="en-US" sz="3600" b="1" noProof="0" dirty="0">
                <a:cs typeface="Times New Roman" panose="02020603050405020304" pitchFamily="18" charset="0"/>
              </a:rPr>
              <a:t>ở câu 4</a:t>
            </a:r>
            <a:endParaRPr kumimoji="0" lang="en-US" altLang="en-US" sz="3600" b="1" i="0" u="none" strike="noStrike" kern="1200" cap="none" spc="0" normalizeH="0" baseline="0" noProof="0" dirty="0">
              <a:ln>
                <a:noFill/>
              </a:ln>
              <a:effectLst/>
              <a:uLnTx/>
              <a:uFillTx/>
              <a:cs typeface="Times New Roman" panose="02020603050405020304" pitchFamily="18" charset="0"/>
            </a:endParaRPr>
          </a:p>
        </p:txBody>
      </p:sp>
      <p:sp>
        <p:nvSpPr>
          <p:cNvPr id="27" name="TextBox 26">
            <a:extLst>
              <a:ext uri="{FF2B5EF4-FFF2-40B4-BE49-F238E27FC236}">
                <a16:creationId xmlns:a16="http://schemas.microsoft.com/office/drawing/2014/main" id="{5FB8768F-4CA2-496D-9D07-1A67238B2ECE}"/>
              </a:ext>
            </a:extLst>
          </p:cNvPr>
          <p:cNvSpPr txBox="1">
            <a:spLocks noChangeArrowheads="1"/>
          </p:cNvSpPr>
          <p:nvPr/>
        </p:nvSpPr>
        <p:spPr bwMode="auto">
          <a:xfrm>
            <a:off x="7086600" y="5276671"/>
            <a:ext cx="7620000" cy="175432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1306220" rtl="0" eaLnBrk="1" fontAlgn="auto" latinLnBrk="0" hangingPunct="1">
              <a:lnSpc>
                <a:spcPct val="100000"/>
              </a:lnSpc>
              <a:spcAft>
                <a:spcPts val="0"/>
              </a:spcAft>
              <a:buClrTx/>
              <a:buSzTx/>
              <a:buFontTx/>
              <a:buNone/>
              <a:tabLst/>
              <a:defRPr/>
            </a:pPr>
            <a:r>
              <a:rPr lang="vi-VN" altLang="en-US" sz="3600" b="1" noProof="0" dirty="0">
                <a:cs typeface="Times New Roman" panose="02020603050405020304" pitchFamily="18" charset="0"/>
              </a:rPr>
              <a:t>Việc thay thế từ ngữ trong đoạn văn trên có tác dụng liên kết câu tránh lặp từ ngữ.</a:t>
            </a:r>
            <a:endParaRPr kumimoji="0" lang="en-US" altLang="en-US" sz="3600" b="1" i="0" u="none" strike="noStrike" kern="1200" cap="none" spc="0" normalizeH="0" baseline="0" noProof="0" dirty="0">
              <a:ln>
                <a:noFill/>
              </a:ln>
              <a:effectLst/>
              <a:uLnTx/>
              <a:uFillTx/>
              <a:cs typeface="Times New Roman" panose="02020603050405020304" pitchFamily="18" charset="0"/>
            </a:endParaRPr>
          </a:p>
        </p:txBody>
      </p:sp>
    </p:spTree>
    <p:extLst>
      <p:ext uri="{BB962C8B-B14F-4D97-AF65-F5344CB8AC3E}">
        <p14:creationId xmlns:p14="http://schemas.microsoft.com/office/powerpoint/2010/main" val="109357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anim calcmode="lin" valueType="num">
                                      <p:cBhvr>
                                        <p:cTn id="39" dur="1000" fill="hold"/>
                                        <p:tgtEl>
                                          <p:spTgt spid="23"/>
                                        </p:tgtEl>
                                        <p:attrNameLst>
                                          <p:attrName>ppt_x</p:attrName>
                                        </p:attrNameLst>
                                      </p:cBhvr>
                                      <p:tavLst>
                                        <p:tav tm="0">
                                          <p:val>
                                            <p:strVal val="#ppt_x"/>
                                          </p:val>
                                        </p:tav>
                                        <p:tav tm="100000">
                                          <p:val>
                                            <p:strVal val="#ppt_x"/>
                                          </p:val>
                                        </p:tav>
                                      </p:tavLst>
                                    </p:anim>
                                    <p:anim calcmode="lin" valueType="num">
                                      <p:cBhvr>
                                        <p:cTn id="4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1000"/>
                                        <p:tgtEl>
                                          <p:spTgt spid="24"/>
                                        </p:tgtEl>
                                      </p:cBhvr>
                                    </p:animEffect>
                                    <p:anim calcmode="lin" valueType="num">
                                      <p:cBhvr>
                                        <p:cTn id="46" dur="1000" fill="hold"/>
                                        <p:tgtEl>
                                          <p:spTgt spid="24"/>
                                        </p:tgtEl>
                                        <p:attrNameLst>
                                          <p:attrName>ppt_x</p:attrName>
                                        </p:attrNameLst>
                                      </p:cBhvr>
                                      <p:tavLst>
                                        <p:tav tm="0">
                                          <p:val>
                                            <p:strVal val="#ppt_x"/>
                                          </p:val>
                                        </p:tav>
                                        <p:tav tm="100000">
                                          <p:val>
                                            <p:strVal val="#ppt_x"/>
                                          </p:val>
                                        </p:tav>
                                      </p:tavLst>
                                    </p:anim>
                                    <p:anim calcmode="lin" valueType="num">
                                      <p:cBhvr>
                                        <p:cTn id="4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1000"/>
                                        <p:tgtEl>
                                          <p:spTgt spid="25"/>
                                        </p:tgtEl>
                                      </p:cBhvr>
                                    </p:animEffect>
                                    <p:anim calcmode="lin" valueType="num">
                                      <p:cBhvr>
                                        <p:cTn id="53" dur="1000" fill="hold"/>
                                        <p:tgtEl>
                                          <p:spTgt spid="25"/>
                                        </p:tgtEl>
                                        <p:attrNameLst>
                                          <p:attrName>ppt_x</p:attrName>
                                        </p:attrNameLst>
                                      </p:cBhvr>
                                      <p:tavLst>
                                        <p:tav tm="0">
                                          <p:val>
                                            <p:strVal val="#ppt_x"/>
                                          </p:val>
                                        </p:tav>
                                        <p:tav tm="100000">
                                          <p:val>
                                            <p:strVal val="#ppt_x"/>
                                          </p:val>
                                        </p:tav>
                                      </p:tavLst>
                                    </p:anim>
                                    <p:anim calcmode="lin" valueType="num">
                                      <p:cBhvr>
                                        <p:cTn id="5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3" presetClass="exit" presetSubtype="10" fill="hold" grpId="1" nodeType="clickEffect">
                                  <p:stCondLst>
                                    <p:cond delay="0"/>
                                  </p:stCondLst>
                                  <p:childTnLst>
                                    <p:animEffect transition="out" filter="blinds(horizontal)">
                                      <p:cBhvr>
                                        <p:cTn id="65" dur="500"/>
                                        <p:tgtEl>
                                          <p:spTgt spid="23"/>
                                        </p:tgtEl>
                                      </p:cBhvr>
                                    </p:animEffect>
                                    <p:set>
                                      <p:cBhvr>
                                        <p:cTn id="66" dur="1" fill="hold">
                                          <p:stCondLst>
                                            <p:cond delay="499"/>
                                          </p:stCondLst>
                                        </p:cTn>
                                        <p:tgtEl>
                                          <p:spTgt spid="23"/>
                                        </p:tgtEl>
                                        <p:attrNameLst>
                                          <p:attrName>style.visibility</p:attrName>
                                        </p:attrNameLst>
                                      </p:cBhvr>
                                      <p:to>
                                        <p:strVal val="hidden"/>
                                      </p:to>
                                    </p:set>
                                  </p:childTnLst>
                                </p:cTn>
                              </p:par>
                              <p:par>
                                <p:cTn id="67" presetID="3" presetClass="exit" presetSubtype="10" fill="hold" grpId="1" nodeType="withEffect">
                                  <p:stCondLst>
                                    <p:cond delay="0"/>
                                  </p:stCondLst>
                                  <p:childTnLst>
                                    <p:animEffect transition="out" filter="blinds(horizontal)">
                                      <p:cBhvr>
                                        <p:cTn id="68" dur="500"/>
                                        <p:tgtEl>
                                          <p:spTgt spid="24"/>
                                        </p:tgtEl>
                                      </p:cBhvr>
                                    </p:animEffect>
                                    <p:set>
                                      <p:cBhvr>
                                        <p:cTn id="69" dur="1" fill="hold">
                                          <p:stCondLst>
                                            <p:cond delay="499"/>
                                          </p:stCondLst>
                                        </p:cTn>
                                        <p:tgtEl>
                                          <p:spTgt spid="24"/>
                                        </p:tgtEl>
                                        <p:attrNameLst>
                                          <p:attrName>style.visibility</p:attrName>
                                        </p:attrNameLst>
                                      </p:cBhvr>
                                      <p:to>
                                        <p:strVal val="hidden"/>
                                      </p:to>
                                    </p:set>
                                  </p:childTnLst>
                                </p:cTn>
                              </p:par>
                              <p:par>
                                <p:cTn id="70" presetID="3" presetClass="exit" presetSubtype="10" fill="hold" grpId="1" nodeType="withEffect">
                                  <p:stCondLst>
                                    <p:cond delay="0"/>
                                  </p:stCondLst>
                                  <p:childTnLst>
                                    <p:animEffect transition="out" filter="blinds(horizontal)">
                                      <p:cBhvr>
                                        <p:cTn id="71" dur="500"/>
                                        <p:tgtEl>
                                          <p:spTgt spid="25"/>
                                        </p:tgtEl>
                                      </p:cBhvr>
                                    </p:animEffect>
                                    <p:set>
                                      <p:cBhvr>
                                        <p:cTn id="72" dur="1" fill="hold">
                                          <p:stCondLst>
                                            <p:cond delay="499"/>
                                          </p:stCondLst>
                                        </p:cTn>
                                        <p:tgtEl>
                                          <p:spTgt spid="25"/>
                                        </p:tgtEl>
                                        <p:attrNameLst>
                                          <p:attrName>style.visibility</p:attrName>
                                        </p:attrNameLst>
                                      </p:cBhvr>
                                      <p:to>
                                        <p:strVal val="hidden"/>
                                      </p:to>
                                    </p:set>
                                  </p:childTnLst>
                                </p:cTn>
                              </p:par>
                              <p:par>
                                <p:cTn id="73" presetID="3" presetClass="exit" presetSubtype="10" fill="hold" grpId="1" nodeType="withEffect">
                                  <p:stCondLst>
                                    <p:cond delay="0"/>
                                  </p:stCondLst>
                                  <p:childTnLst>
                                    <p:animEffect transition="out" filter="blinds(horizontal)">
                                      <p:cBhvr>
                                        <p:cTn id="74" dur="500"/>
                                        <p:tgtEl>
                                          <p:spTgt spid="22"/>
                                        </p:tgtEl>
                                      </p:cBhvr>
                                    </p:animEffect>
                                    <p:set>
                                      <p:cBhvr>
                                        <p:cTn id="75" dur="1" fill="hold">
                                          <p:stCondLst>
                                            <p:cond delay="499"/>
                                          </p:stCondLst>
                                        </p:cTn>
                                        <p:tgtEl>
                                          <p:spTgt spid="22"/>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1000"/>
                                        <p:tgtEl>
                                          <p:spTgt spid="26"/>
                                        </p:tgtEl>
                                      </p:cBhvr>
                                    </p:animEffect>
                                    <p:anim calcmode="lin" valueType="num">
                                      <p:cBhvr>
                                        <p:cTn id="81" dur="1000" fill="hold"/>
                                        <p:tgtEl>
                                          <p:spTgt spid="26"/>
                                        </p:tgtEl>
                                        <p:attrNameLst>
                                          <p:attrName>ppt_x</p:attrName>
                                        </p:attrNameLst>
                                      </p:cBhvr>
                                      <p:tavLst>
                                        <p:tav tm="0">
                                          <p:val>
                                            <p:strVal val="#ppt_x"/>
                                          </p:val>
                                        </p:tav>
                                        <p:tav tm="100000">
                                          <p:val>
                                            <p:strVal val="#ppt_x"/>
                                          </p:val>
                                        </p:tav>
                                      </p:tavLst>
                                    </p:anim>
                                    <p:anim calcmode="lin" valueType="num">
                                      <p:cBhvr>
                                        <p:cTn id="8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1000"/>
                                        <p:tgtEl>
                                          <p:spTgt spid="27"/>
                                        </p:tgtEl>
                                      </p:cBhvr>
                                    </p:animEffect>
                                    <p:anim calcmode="lin" valueType="num">
                                      <p:cBhvr>
                                        <p:cTn id="88" dur="1000" fill="hold"/>
                                        <p:tgtEl>
                                          <p:spTgt spid="27"/>
                                        </p:tgtEl>
                                        <p:attrNameLst>
                                          <p:attrName>ppt_x</p:attrName>
                                        </p:attrNameLst>
                                      </p:cBhvr>
                                      <p:tavLst>
                                        <p:tav tm="0">
                                          <p:val>
                                            <p:strVal val="#ppt_x"/>
                                          </p:val>
                                        </p:tav>
                                        <p:tav tm="100000">
                                          <p:val>
                                            <p:strVal val="#ppt_x"/>
                                          </p:val>
                                        </p:tav>
                                      </p:tavLst>
                                    </p:anim>
                                    <p:anim calcmode="lin" valueType="num">
                                      <p:cBhvr>
                                        <p:cTn id="8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9" grpId="0"/>
      <p:bldP spid="22" grpId="0"/>
      <p:bldP spid="22" grpId="1"/>
      <p:bldP spid="23" grpId="0"/>
      <p:bldP spid="23" grpId="1"/>
      <p:bldP spid="24" grpId="0"/>
      <p:bldP spid="24" grpId="1"/>
      <p:bldP spid="25" grpId="0"/>
      <p:bldP spid="25" grpId="1"/>
      <p:bldP spid="26"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5">
            <a:extLst>
              <a:ext uri="{FF2B5EF4-FFF2-40B4-BE49-F238E27FC236}">
                <a16:creationId xmlns:a16="http://schemas.microsoft.com/office/drawing/2014/main" id="{24A8D0C0-D8BD-4F64-AF56-8EC3FD78531F}"/>
              </a:ext>
            </a:extLst>
          </p:cNvPr>
          <p:cNvSpPr txBox="1">
            <a:spLocks noChangeArrowheads="1"/>
          </p:cNvSpPr>
          <p:nvPr/>
        </p:nvSpPr>
        <p:spPr bwMode="auto">
          <a:xfrm>
            <a:off x="365760" y="1828800"/>
            <a:ext cx="1380744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1306220" rtl="0" eaLnBrk="1" fontAlgn="auto" latinLnBrk="0" hangingPunct="1">
              <a:lnSpc>
                <a:spcPct val="100000"/>
              </a:lnSpc>
              <a:spcBef>
                <a:spcPct val="50000"/>
              </a:spcBef>
              <a:spcAft>
                <a:spcPts val="0"/>
              </a:spcAft>
              <a:buClrTx/>
              <a:buSzTx/>
              <a:buFontTx/>
              <a:buNone/>
              <a:tabLst/>
              <a:defRPr/>
            </a:pPr>
            <a:r>
              <a:rPr lang="vi-VN" altLang="en-US" sz="3600" dirty="0">
                <a:solidFill>
                  <a:prstClr val="black"/>
                </a:solidFill>
                <a:cs typeface="Times New Roman" panose="02020603050405020304" pitchFamily="18" charset="0"/>
              </a:rPr>
              <a:t>       Bố mẹ chẳng may mất sớm nên </a:t>
            </a:r>
            <a:r>
              <a:rPr lang="vi-VN" altLang="en-US" sz="3600" dirty="0">
                <a:solidFill>
                  <a:srgbClr val="FF0000"/>
                </a:solidFill>
                <a:cs typeface="Times New Roman" panose="02020603050405020304" pitchFamily="18" charset="0"/>
              </a:rPr>
              <a:t>Khuê</a:t>
            </a:r>
            <a:r>
              <a:rPr lang="vi-VN" altLang="en-US" sz="3600" dirty="0">
                <a:solidFill>
                  <a:prstClr val="black"/>
                </a:solidFill>
                <a:cs typeface="Times New Roman" panose="02020603050405020304" pitchFamily="18" charset="0"/>
              </a:rPr>
              <a:t> sống với ông bà nội. Hàng ngày, </a:t>
            </a:r>
            <a:r>
              <a:rPr lang="vi-VN" altLang="en-US" sz="3600" dirty="0">
                <a:solidFill>
                  <a:srgbClr val="FF0000"/>
                </a:solidFill>
                <a:cs typeface="Times New Roman" panose="02020603050405020304" pitchFamily="18" charset="0"/>
              </a:rPr>
              <a:t>Khuê</a:t>
            </a:r>
            <a:r>
              <a:rPr lang="vi-VN" altLang="en-US" sz="3600" dirty="0">
                <a:solidFill>
                  <a:prstClr val="black"/>
                </a:solidFill>
                <a:cs typeface="Times New Roman" panose="02020603050405020304" pitchFamily="18" charset="0"/>
              </a:rPr>
              <a:t> dậy từ tờ mờ sáng phụ ông bà mở quán ở đầu hẻm rồi mới đi học. </a:t>
            </a:r>
            <a:r>
              <a:rPr lang="vi-VN" altLang="en-US" sz="3600" dirty="0">
                <a:solidFill>
                  <a:srgbClr val="FF0000"/>
                </a:solidFill>
                <a:cs typeface="Times New Roman" panose="02020603050405020304" pitchFamily="18" charset="0"/>
              </a:rPr>
              <a:t>Khuê</a:t>
            </a:r>
            <a:r>
              <a:rPr lang="vi-VN" altLang="en-US" sz="3600" dirty="0">
                <a:solidFill>
                  <a:prstClr val="black"/>
                </a:solidFill>
                <a:cs typeface="Times New Roman" panose="02020603050405020304" pitchFamily="18" charset="0"/>
              </a:rPr>
              <a:t> chắt chiu từng đồng tiền quà ít ỏi để mua sách. Nhiều đêm khuya, người qua lại còn thấy </a:t>
            </a:r>
            <a:r>
              <a:rPr lang="vi-VN" altLang="en-US" sz="3600" dirty="0">
                <a:solidFill>
                  <a:srgbClr val="FF0000"/>
                </a:solidFill>
                <a:cs typeface="Times New Roman" panose="02020603050405020304" pitchFamily="18" charset="0"/>
              </a:rPr>
              <a:t>Khuê</a:t>
            </a:r>
            <a:r>
              <a:rPr lang="vi-VN" altLang="en-US" sz="3600" dirty="0">
                <a:solidFill>
                  <a:prstClr val="black"/>
                </a:solidFill>
                <a:cs typeface="Times New Roman" panose="02020603050405020304" pitchFamily="18" charset="0"/>
              </a:rPr>
              <a:t> ngồi bên cột điện gần nhà đọc sách. </a:t>
            </a:r>
            <a:r>
              <a:rPr lang="vi-VN" altLang="en-US" sz="3600" dirty="0">
                <a:solidFill>
                  <a:srgbClr val="FF0000"/>
                </a:solidFill>
                <a:cs typeface="Times New Roman" panose="02020603050405020304" pitchFamily="18" charset="0"/>
              </a:rPr>
              <a:t>Khuê</a:t>
            </a:r>
            <a:r>
              <a:rPr lang="vi-VN" altLang="en-US" sz="3600" dirty="0">
                <a:solidFill>
                  <a:prstClr val="black"/>
                </a:solidFill>
                <a:cs typeface="Times New Roman" panose="02020603050405020304" pitchFamily="18" charset="0"/>
              </a:rPr>
              <a:t> là tấm gương sáng để bà con lối xóm khuyên dạy con mình.</a:t>
            </a:r>
            <a:endParaRPr kumimoji="0" lang="en-US" altLang="en-US" sz="3600" b="0" i="0" u="none" strike="noStrike" kern="1200" cap="none" spc="0" normalizeH="0" baseline="0" noProof="0" dirty="0">
              <a:ln>
                <a:noFill/>
              </a:ln>
              <a:solidFill>
                <a:prstClr val="black"/>
              </a:solidFill>
              <a:effectLst/>
              <a:uLnTx/>
              <a:uFillTx/>
              <a:cs typeface="Times New Roman" panose="02020603050405020304" pitchFamily="18" charset="0"/>
            </a:endParaRPr>
          </a:p>
        </p:txBody>
      </p:sp>
      <p:sp>
        <p:nvSpPr>
          <p:cNvPr id="5" name="Text Box 5">
            <a:extLst>
              <a:ext uri="{FF2B5EF4-FFF2-40B4-BE49-F238E27FC236}">
                <a16:creationId xmlns:a16="http://schemas.microsoft.com/office/drawing/2014/main" id="{6D1FB0F3-74B8-4207-B3FC-8C85673D178E}"/>
              </a:ext>
            </a:extLst>
          </p:cNvPr>
          <p:cNvSpPr txBox="1">
            <a:spLocks noChangeArrowheads="1"/>
          </p:cNvSpPr>
          <p:nvPr/>
        </p:nvSpPr>
        <p:spPr bwMode="auto">
          <a:xfrm>
            <a:off x="274320" y="152400"/>
            <a:ext cx="1408176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1306220" rtl="0" eaLnBrk="1" fontAlgn="auto" latinLnBrk="0" hangingPunct="1">
              <a:lnSpc>
                <a:spcPct val="100000"/>
              </a:lnSpc>
              <a:spcBef>
                <a:spcPct val="50000"/>
              </a:spcBef>
              <a:spcAft>
                <a:spcPts val="0"/>
              </a:spcAft>
              <a:buClrTx/>
              <a:buSzTx/>
              <a:buFontTx/>
              <a:buNone/>
              <a:tabLst/>
              <a:defRPr/>
            </a:pPr>
            <a:r>
              <a:rPr lang="vi-VN" altLang="en-US" sz="3600" b="1" dirty="0">
                <a:solidFill>
                  <a:srgbClr val="FF0000"/>
                </a:solidFill>
                <a:cs typeface="Times New Roman" panose="02020603050405020304" pitchFamily="18" charset="0"/>
              </a:rPr>
              <a:t>    </a:t>
            </a:r>
            <a:r>
              <a:rPr lang="vi-VN" altLang="en-US" sz="3600" b="1" dirty="0">
                <a:cs typeface="Times New Roman" panose="02020603050405020304" pitchFamily="18" charset="0"/>
              </a:rPr>
              <a:t>Hãy thay thế những từ ngữ lặp lại ở mỗi câu của đoạn văn sau bằng những từ ngữ có giá trị tương đương để đảm bảo liên kết mà không lặp lại:</a:t>
            </a:r>
            <a:endParaRPr kumimoji="0" lang="en-US" altLang="en-US" sz="3600" b="1" i="0" u="none" strike="noStrike" kern="1200" cap="none" spc="0" normalizeH="0" baseline="0" noProof="0" dirty="0">
              <a:ln>
                <a:noFill/>
              </a:ln>
              <a:effectLst/>
              <a:uLnTx/>
              <a:uFillTx/>
              <a:cs typeface="Times New Roman" panose="02020603050405020304" pitchFamily="18" charset="0"/>
            </a:endParaRPr>
          </a:p>
        </p:txBody>
      </p:sp>
      <p:sp>
        <p:nvSpPr>
          <p:cNvPr id="6" name="Text Box 5">
            <a:extLst>
              <a:ext uri="{FF2B5EF4-FFF2-40B4-BE49-F238E27FC236}">
                <a16:creationId xmlns:a16="http://schemas.microsoft.com/office/drawing/2014/main" id="{617CB988-041E-45FC-905A-758AB8A851F7}"/>
              </a:ext>
            </a:extLst>
          </p:cNvPr>
          <p:cNvSpPr txBox="1">
            <a:spLocks noChangeArrowheads="1"/>
          </p:cNvSpPr>
          <p:nvPr/>
        </p:nvSpPr>
        <p:spPr bwMode="auto">
          <a:xfrm>
            <a:off x="274320" y="5068669"/>
            <a:ext cx="140817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1306220" rtl="0" eaLnBrk="1" fontAlgn="auto" latinLnBrk="0" hangingPunct="1">
              <a:lnSpc>
                <a:spcPct val="100000"/>
              </a:lnSpc>
              <a:spcBef>
                <a:spcPct val="50000"/>
              </a:spcBef>
              <a:spcAft>
                <a:spcPts val="0"/>
              </a:spcAft>
              <a:buClrTx/>
              <a:buSzTx/>
              <a:buFontTx/>
              <a:buNone/>
              <a:tabLst/>
              <a:defRPr/>
            </a:pPr>
            <a:r>
              <a:rPr lang="vi-VN" altLang="en-US" sz="3600" dirty="0">
                <a:solidFill>
                  <a:srgbClr val="0000FF"/>
                </a:solidFill>
                <a:cs typeface="Times New Roman" panose="02020603050405020304" pitchFamily="18" charset="0"/>
              </a:rPr>
              <a:t>       Chúng ta có thể thay thế từ Khuê ở câu thứ nhất được không</a:t>
            </a:r>
            <a:r>
              <a:rPr kumimoji="0" lang="en-US" altLang="en-US" sz="360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p:txBody>
      </p:sp>
      <p:sp>
        <p:nvSpPr>
          <p:cNvPr id="8" name="Text Box 5">
            <a:extLst>
              <a:ext uri="{FF2B5EF4-FFF2-40B4-BE49-F238E27FC236}">
                <a16:creationId xmlns:a16="http://schemas.microsoft.com/office/drawing/2014/main" id="{20354188-D24A-45D1-932B-150B10925505}"/>
              </a:ext>
            </a:extLst>
          </p:cNvPr>
          <p:cNvSpPr txBox="1">
            <a:spLocks noChangeArrowheads="1"/>
          </p:cNvSpPr>
          <p:nvPr/>
        </p:nvSpPr>
        <p:spPr bwMode="auto">
          <a:xfrm>
            <a:off x="426720" y="5068669"/>
            <a:ext cx="140817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1306220" rtl="0" eaLnBrk="1" fontAlgn="auto" latinLnBrk="0" hangingPunct="1">
              <a:lnSpc>
                <a:spcPct val="100000"/>
              </a:lnSpc>
              <a:spcBef>
                <a:spcPct val="50000"/>
              </a:spcBef>
              <a:spcAft>
                <a:spcPts val="0"/>
              </a:spcAft>
              <a:buClrTx/>
              <a:buSzTx/>
              <a:buFontTx/>
              <a:buNone/>
              <a:tabLst/>
              <a:defRPr/>
            </a:pPr>
            <a:r>
              <a:rPr lang="vi-VN" altLang="en-US" sz="3600" dirty="0">
                <a:solidFill>
                  <a:srgbClr val="0000FF"/>
                </a:solidFill>
                <a:cs typeface="Times New Roman" panose="02020603050405020304" pitchFamily="18" charset="0"/>
              </a:rPr>
              <a:t>  - Không thể thay thế từ Khuê ở câu thứ nhất.</a:t>
            </a:r>
            <a:endParaRPr kumimoji="0" lang="en-US" altLang="en-US" sz="360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9" name="Text Box 5">
            <a:extLst>
              <a:ext uri="{FF2B5EF4-FFF2-40B4-BE49-F238E27FC236}">
                <a16:creationId xmlns:a16="http://schemas.microsoft.com/office/drawing/2014/main" id="{0530E593-4BCD-4816-B7D4-33997140EDB4}"/>
              </a:ext>
            </a:extLst>
          </p:cNvPr>
          <p:cNvSpPr txBox="1">
            <a:spLocks noChangeArrowheads="1"/>
          </p:cNvSpPr>
          <p:nvPr/>
        </p:nvSpPr>
        <p:spPr bwMode="auto">
          <a:xfrm>
            <a:off x="428896" y="5678269"/>
            <a:ext cx="140817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1306220" rtl="0" eaLnBrk="1" fontAlgn="auto" latinLnBrk="0" hangingPunct="1">
              <a:lnSpc>
                <a:spcPct val="100000"/>
              </a:lnSpc>
              <a:spcBef>
                <a:spcPct val="50000"/>
              </a:spcBef>
              <a:spcAft>
                <a:spcPts val="0"/>
              </a:spcAft>
              <a:buClrTx/>
              <a:buSzTx/>
              <a:buFontTx/>
              <a:buNone/>
              <a:tabLst/>
              <a:defRPr/>
            </a:pPr>
            <a:r>
              <a:rPr lang="vi-VN" altLang="en-US" sz="3600" dirty="0">
                <a:solidFill>
                  <a:srgbClr val="0000FF"/>
                </a:solidFill>
                <a:cs typeface="Times New Roman" panose="02020603050405020304" pitchFamily="18" charset="0"/>
              </a:rPr>
              <a:t>  - Sử dụng các đại từ để thay thế.</a:t>
            </a:r>
            <a:endParaRPr kumimoji="0" lang="en-US" altLang="en-US" sz="360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0" name="Text Box 5">
            <a:extLst>
              <a:ext uri="{FF2B5EF4-FFF2-40B4-BE49-F238E27FC236}">
                <a16:creationId xmlns:a16="http://schemas.microsoft.com/office/drawing/2014/main" id="{B80B8EB5-DC8A-4186-9F39-7BC51667FFFC}"/>
              </a:ext>
            </a:extLst>
          </p:cNvPr>
          <p:cNvSpPr txBox="1">
            <a:spLocks noChangeArrowheads="1"/>
          </p:cNvSpPr>
          <p:nvPr/>
        </p:nvSpPr>
        <p:spPr bwMode="auto">
          <a:xfrm>
            <a:off x="424542" y="6364069"/>
            <a:ext cx="140817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1306220" rtl="0" eaLnBrk="1" fontAlgn="auto" latinLnBrk="0" hangingPunct="1">
              <a:lnSpc>
                <a:spcPct val="100000"/>
              </a:lnSpc>
              <a:spcBef>
                <a:spcPct val="50000"/>
              </a:spcBef>
              <a:spcAft>
                <a:spcPts val="0"/>
              </a:spcAft>
              <a:buClrTx/>
              <a:buSzTx/>
              <a:buFontTx/>
              <a:buNone/>
              <a:tabLst/>
              <a:defRPr/>
            </a:pPr>
            <a:r>
              <a:rPr lang="vi-VN" altLang="en-US" sz="3600" dirty="0">
                <a:solidFill>
                  <a:srgbClr val="0000FF"/>
                </a:solidFill>
                <a:cs typeface="Times New Roman" panose="02020603050405020304" pitchFamily="18" charset="0"/>
              </a:rPr>
              <a:t>  - Sử dụng những từ ngữ phù hợp để thay thế.</a:t>
            </a:r>
            <a:endParaRPr kumimoji="0" lang="en-US" altLang="en-US" sz="360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82657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1" nodeType="clickEffect">
                                  <p:stCondLst>
                                    <p:cond delay="0"/>
                                  </p:stCondLst>
                                  <p:childTnLst>
                                    <p:animEffect transition="out" filter="blinds(horizontal)">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inVertical)">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6" grpId="1"/>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artoon Children Playing Music Clip Art">
            <a:extLst>
              <a:ext uri="{FF2B5EF4-FFF2-40B4-BE49-F238E27FC236}">
                <a16:creationId xmlns:a16="http://schemas.microsoft.com/office/drawing/2014/main" id="{686C73D1-7203-47D5-8D7D-FD01FF5D2B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320"/>
            <a:ext cx="7772400" cy="8209280"/>
          </a:xfrm>
          <a:prstGeom prst="rect">
            <a:avLst/>
          </a:prstGeom>
          <a:noFill/>
          <a:extLst>
            <a:ext uri="{909E8E84-426E-40DD-AFC4-6F175D3DCCD1}">
              <a14:hiddenFill xmlns:a14="http://schemas.microsoft.com/office/drawing/2010/main">
                <a:solidFill>
                  <a:srgbClr val="FFFFFF"/>
                </a:solidFill>
              </a14:hiddenFill>
            </a:ext>
          </a:extLst>
        </p:spPr>
      </p:pic>
      <p:sp>
        <p:nvSpPr>
          <p:cNvPr id="3" name="WordArt 7">
            <a:extLst>
              <a:ext uri="{FF2B5EF4-FFF2-40B4-BE49-F238E27FC236}">
                <a16:creationId xmlns:a16="http://schemas.microsoft.com/office/drawing/2014/main" id="{D946BEBC-2ABF-46BF-9F92-F59C2C79A5BA}"/>
              </a:ext>
            </a:extLst>
          </p:cNvPr>
          <p:cNvSpPr>
            <a:spLocks noChangeArrowheads="1" noChangeShapeType="1" noTextEdit="1"/>
          </p:cNvSpPr>
          <p:nvPr/>
        </p:nvSpPr>
        <p:spPr bwMode="auto">
          <a:xfrm>
            <a:off x="8153400" y="3113701"/>
            <a:ext cx="4953000" cy="1915499"/>
          </a:xfrm>
          <a:prstGeom prst="rect">
            <a:avLst/>
          </a:prstGeom>
        </p:spPr>
        <p:txBody>
          <a:bodyPr wrap="none" fromWordArt="1">
            <a:prstTxWarp prst="textPlain">
              <a:avLst>
                <a:gd name="adj" fmla="val 50000"/>
              </a:avLst>
            </a:prstTxWarp>
          </a:bodyPr>
          <a:lstStyle/>
          <a:p>
            <a:pPr algn="ctr"/>
            <a:r>
              <a:rPr lang="en-US" sz="5400" b="1" kern="10" dirty="0">
                <a:ln w="12700">
                  <a:solidFill>
                    <a:srgbClr val="FF0000"/>
                  </a:solidFill>
                  <a:round/>
                  <a:headEnd/>
                  <a:tailEnd/>
                </a:ln>
                <a:solidFill>
                  <a:srgbClr val="FF0066"/>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361172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5">
            <a:extLst>
              <a:ext uri="{FF2B5EF4-FFF2-40B4-BE49-F238E27FC236}">
                <a16:creationId xmlns:a16="http://schemas.microsoft.com/office/drawing/2014/main" id="{24A8D0C0-D8BD-4F64-AF56-8EC3FD78531F}"/>
              </a:ext>
            </a:extLst>
          </p:cNvPr>
          <p:cNvSpPr txBox="1">
            <a:spLocks noChangeArrowheads="1"/>
          </p:cNvSpPr>
          <p:nvPr/>
        </p:nvSpPr>
        <p:spPr bwMode="auto">
          <a:xfrm>
            <a:off x="365760" y="1828800"/>
            <a:ext cx="1380744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1306220" rtl="0" eaLnBrk="1" fontAlgn="auto" latinLnBrk="0" hangingPunct="1">
              <a:lnSpc>
                <a:spcPct val="100000"/>
              </a:lnSpc>
              <a:spcBef>
                <a:spcPct val="50000"/>
              </a:spcBef>
              <a:spcAft>
                <a:spcPts val="0"/>
              </a:spcAft>
              <a:buClrTx/>
              <a:buSzTx/>
              <a:buFontTx/>
              <a:buNone/>
              <a:tabLst/>
              <a:defRPr/>
            </a:pPr>
            <a:r>
              <a:rPr kumimoji="0" lang="vi-V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Bố mẹ chẳng may mất sớm nên </a:t>
            </a:r>
            <a:r>
              <a:rPr kumimoji="0" lang="vi-VN"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Khuê</a:t>
            </a:r>
            <a:r>
              <a:rPr kumimoji="0" lang="vi-V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sống với ông bà nội. Hàng ngày, </a:t>
            </a:r>
            <a:r>
              <a:rPr kumimoji="0" lang="vi-VN"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Khuê</a:t>
            </a:r>
            <a:r>
              <a:rPr kumimoji="0" lang="vi-V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dậy từ tờ mờ sáng phụ ông bà mở quán ở đầu hẻm rồi mới đi học. </a:t>
            </a:r>
            <a:r>
              <a:rPr kumimoji="0" lang="vi-VN"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Khuê</a:t>
            </a:r>
            <a:r>
              <a:rPr kumimoji="0" lang="vi-V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chắt chiu từng đồng tiền quà ít ỏi để mua sách. Nhiều đêm khuya, người qua lại còn thấy </a:t>
            </a:r>
            <a:r>
              <a:rPr kumimoji="0" lang="vi-VN"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Khuê</a:t>
            </a:r>
            <a:r>
              <a:rPr kumimoji="0" lang="vi-V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ngồi bên cột điện gần nhà đọc sách. </a:t>
            </a:r>
            <a:r>
              <a:rPr kumimoji="0" lang="vi-VN"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Khuê</a:t>
            </a:r>
            <a:r>
              <a:rPr kumimoji="0" lang="vi-V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là tấm gương sáng để bà con lối xóm khuyên dạy con mình.</a:t>
            </a:r>
            <a:endPar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 Box 5">
            <a:extLst>
              <a:ext uri="{FF2B5EF4-FFF2-40B4-BE49-F238E27FC236}">
                <a16:creationId xmlns:a16="http://schemas.microsoft.com/office/drawing/2014/main" id="{6D1FB0F3-74B8-4207-B3FC-8C85673D178E}"/>
              </a:ext>
            </a:extLst>
          </p:cNvPr>
          <p:cNvSpPr txBox="1">
            <a:spLocks noChangeArrowheads="1"/>
          </p:cNvSpPr>
          <p:nvPr/>
        </p:nvSpPr>
        <p:spPr bwMode="auto">
          <a:xfrm>
            <a:off x="274320" y="152400"/>
            <a:ext cx="1408176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1306220" rtl="0" eaLnBrk="1" fontAlgn="auto" latinLnBrk="0" hangingPunct="1">
              <a:lnSpc>
                <a:spcPct val="100000"/>
              </a:lnSpc>
              <a:spcBef>
                <a:spcPct val="50000"/>
              </a:spcBef>
              <a:spcAft>
                <a:spcPts val="0"/>
              </a:spcAft>
              <a:buClrTx/>
              <a:buSzTx/>
              <a:buFontTx/>
              <a:buNone/>
              <a:tabLst/>
              <a:defRPr/>
            </a:pPr>
            <a:r>
              <a:rPr kumimoji="0" lang="vi-VN"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alt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Hãy thay thế những từ ngữ lặp lại ở mỗi câu của đoạn văn sau bằng những từ ngữ có giá trị tương đương để đảm bảo liên kết mà không lặp lại:</a:t>
            </a:r>
            <a:endParaRPr kumimoji="0" lang="en-US" alt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 Box 5">
            <a:extLst>
              <a:ext uri="{FF2B5EF4-FFF2-40B4-BE49-F238E27FC236}">
                <a16:creationId xmlns:a16="http://schemas.microsoft.com/office/drawing/2014/main" id="{20354188-D24A-45D1-932B-150B10925505}"/>
              </a:ext>
            </a:extLst>
          </p:cNvPr>
          <p:cNvSpPr txBox="1">
            <a:spLocks noChangeArrowheads="1"/>
          </p:cNvSpPr>
          <p:nvPr/>
        </p:nvSpPr>
        <p:spPr bwMode="auto">
          <a:xfrm>
            <a:off x="426720" y="4992469"/>
            <a:ext cx="140817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1306220" rtl="0" eaLnBrk="1" fontAlgn="auto" latinLnBrk="0" hangingPunct="1">
              <a:lnSpc>
                <a:spcPct val="100000"/>
              </a:lnSpc>
              <a:spcBef>
                <a:spcPct val="50000"/>
              </a:spcBef>
              <a:spcAft>
                <a:spcPts val="0"/>
              </a:spcAft>
              <a:buClrTx/>
              <a:buSzTx/>
              <a:buFontTx/>
              <a:buNone/>
              <a:tabLst/>
              <a:defRPr/>
            </a:pPr>
            <a:r>
              <a:rPr kumimoji="0" lang="vi-VN" altLang="en-US" sz="3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 Không được thay thế từ </a:t>
            </a:r>
            <a:r>
              <a:rPr kumimoji="0" lang="vi-VN"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Khuê</a:t>
            </a:r>
            <a:r>
              <a:rPr kumimoji="0" lang="vi-VN" altLang="en-US" sz="3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ở câu thứ nhất.</a:t>
            </a:r>
            <a:endParaRPr kumimoji="0" lang="en-US" altLang="en-US" sz="3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
        <p:nvSpPr>
          <p:cNvPr id="9" name="Text Box 5">
            <a:extLst>
              <a:ext uri="{FF2B5EF4-FFF2-40B4-BE49-F238E27FC236}">
                <a16:creationId xmlns:a16="http://schemas.microsoft.com/office/drawing/2014/main" id="{0530E593-4BCD-4816-B7D4-33997140EDB4}"/>
              </a:ext>
            </a:extLst>
          </p:cNvPr>
          <p:cNvSpPr txBox="1">
            <a:spLocks noChangeArrowheads="1"/>
          </p:cNvSpPr>
          <p:nvPr/>
        </p:nvSpPr>
        <p:spPr bwMode="auto">
          <a:xfrm>
            <a:off x="428896" y="5678269"/>
            <a:ext cx="140817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1306220" rtl="0" eaLnBrk="1" fontAlgn="auto" latinLnBrk="0" hangingPunct="1">
              <a:lnSpc>
                <a:spcPct val="100000"/>
              </a:lnSpc>
              <a:spcBef>
                <a:spcPct val="50000"/>
              </a:spcBef>
              <a:spcAft>
                <a:spcPts val="0"/>
              </a:spcAft>
              <a:buClrTx/>
              <a:buSzTx/>
              <a:buFontTx/>
              <a:buNone/>
              <a:tabLst/>
              <a:defRPr/>
            </a:pPr>
            <a:r>
              <a:rPr kumimoji="0" lang="vi-VN" altLang="en-US" sz="3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 Sử dụng các đại từ để thay thế: </a:t>
            </a:r>
            <a:r>
              <a:rPr kumimoji="0" lang="vi-VN"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cậu, cậu ấy, bạn,..</a:t>
            </a:r>
            <a:r>
              <a:rPr kumimoji="0" lang="vi-VN" altLang="en-US" sz="3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endParaRPr kumimoji="0" lang="en-US" altLang="en-US" sz="3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
        <p:nvSpPr>
          <p:cNvPr id="10" name="Text Box 5">
            <a:extLst>
              <a:ext uri="{FF2B5EF4-FFF2-40B4-BE49-F238E27FC236}">
                <a16:creationId xmlns:a16="http://schemas.microsoft.com/office/drawing/2014/main" id="{B80B8EB5-DC8A-4186-9F39-7BC51667FFFC}"/>
              </a:ext>
            </a:extLst>
          </p:cNvPr>
          <p:cNvSpPr txBox="1">
            <a:spLocks noChangeArrowheads="1"/>
          </p:cNvSpPr>
          <p:nvPr/>
        </p:nvSpPr>
        <p:spPr bwMode="auto">
          <a:xfrm>
            <a:off x="424542" y="6364069"/>
            <a:ext cx="1408176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1306220" rtl="0" eaLnBrk="1" fontAlgn="auto" latinLnBrk="0" hangingPunct="1">
              <a:lnSpc>
                <a:spcPct val="100000"/>
              </a:lnSpc>
              <a:spcBef>
                <a:spcPct val="50000"/>
              </a:spcBef>
              <a:spcAft>
                <a:spcPts val="0"/>
              </a:spcAft>
              <a:buClrTx/>
              <a:buSzTx/>
              <a:buFontTx/>
              <a:buNone/>
              <a:tabLst/>
              <a:defRPr/>
            </a:pPr>
            <a:r>
              <a:rPr kumimoji="0" lang="vi-VN" altLang="en-US" sz="3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 Sử dụng những từ ngữ phù hợp để thay thế: </a:t>
            </a:r>
            <a:r>
              <a:rPr kumimoji="0" lang="vi-VN"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bạn trai, bạn gái ấy, cậu bé mồ côi, bạn nhỏ hiếu học,...</a:t>
            </a:r>
            <a:endPar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0318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5">
            <a:extLst>
              <a:ext uri="{FF2B5EF4-FFF2-40B4-BE49-F238E27FC236}">
                <a16:creationId xmlns:a16="http://schemas.microsoft.com/office/drawing/2014/main" id="{24A8D0C0-D8BD-4F64-AF56-8EC3FD78531F}"/>
              </a:ext>
            </a:extLst>
          </p:cNvPr>
          <p:cNvSpPr txBox="1">
            <a:spLocks noChangeArrowheads="1"/>
          </p:cNvSpPr>
          <p:nvPr/>
        </p:nvSpPr>
        <p:spPr bwMode="auto">
          <a:xfrm>
            <a:off x="365760" y="1828800"/>
            <a:ext cx="1380744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1306220" rtl="0" eaLnBrk="1" fontAlgn="auto" latinLnBrk="0" hangingPunct="1">
              <a:lnSpc>
                <a:spcPct val="100000"/>
              </a:lnSpc>
              <a:spcBef>
                <a:spcPct val="50000"/>
              </a:spcBef>
              <a:spcAft>
                <a:spcPts val="0"/>
              </a:spcAft>
              <a:buClrTx/>
              <a:buSzTx/>
              <a:buFontTx/>
              <a:buNone/>
              <a:tabLst/>
              <a:defRPr/>
            </a:pPr>
            <a:r>
              <a:rPr kumimoji="0" lang="vi-V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Bố mẹ chẳng may mất sớm nên </a:t>
            </a:r>
            <a:r>
              <a:rPr kumimoji="0" lang="vi-VN"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Khuê</a:t>
            </a:r>
            <a:r>
              <a:rPr kumimoji="0" lang="vi-V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sống với ông bà nội. Hàng ngày, </a:t>
            </a:r>
            <a:r>
              <a:rPr lang="vi-VN" altLang="en-US" sz="3600" dirty="0">
                <a:solidFill>
                  <a:srgbClr val="FF0000"/>
                </a:solidFill>
                <a:cs typeface="Times New Roman" panose="02020603050405020304" pitchFamily="18" charset="0"/>
              </a:rPr>
              <a:t>cậu</a:t>
            </a:r>
            <a:r>
              <a:rPr kumimoji="0" lang="vi-V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dậy từ tờ mờ sáng phụ ông bà mở quán ở đầu hẻm rồi mới đi học. </a:t>
            </a:r>
            <a:r>
              <a:rPr lang="vi-VN" altLang="en-US" sz="3600" dirty="0">
                <a:solidFill>
                  <a:srgbClr val="FF0000"/>
                </a:solidFill>
                <a:cs typeface="Times New Roman" panose="02020603050405020304" pitchFamily="18" charset="0"/>
              </a:rPr>
              <a:t>Cậu bé mồ côi</a:t>
            </a:r>
            <a:r>
              <a:rPr kumimoji="0" lang="vi-V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chắt chiu từng đồng tiền quà ít ỏi để mua sách. Nhiều đêm khuya, người qua lại còn thấy </a:t>
            </a:r>
            <a:r>
              <a:rPr lang="vi-VN" altLang="en-US" sz="3600" dirty="0">
                <a:solidFill>
                  <a:srgbClr val="FF0000"/>
                </a:solidFill>
                <a:cs typeface="Times New Roman" panose="02020603050405020304" pitchFamily="18" charset="0"/>
              </a:rPr>
              <a:t>cậu bé gầy gò</a:t>
            </a:r>
            <a:r>
              <a:rPr kumimoji="0" lang="vi-V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ngồi bên cột điện gần nhà đọc sách. </a:t>
            </a:r>
            <a:r>
              <a:rPr kumimoji="0" lang="vi-VN"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Khuê</a:t>
            </a:r>
            <a:r>
              <a:rPr kumimoji="0" lang="vi-V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là tấm gương sáng để bà con lối xóm khuyên dạy con mình.</a:t>
            </a:r>
            <a:endPar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 Box 5">
            <a:extLst>
              <a:ext uri="{FF2B5EF4-FFF2-40B4-BE49-F238E27FC236}">
                <a16:creationId xmlns:a16="http://schemas.microsoft.com/office/drawing/2014/main" id="{6D1FB0F3-74B8-4207-B3FC-8C85673D178E}"/>
              </a:ext>
            </a:extLst>
          </p:cNvPr>
          <p:cNvSpPr txBox="1">
            <a:spLocks noChangeArrowheads="1"/>
          </p:cNvSpPr>
          <p:nvPr/>
        </p:nvSpPr>
        <p:spPr bwMode="auto">
          <a:xfrm>
            <a:off x="274320" y="152400"/>
            <a:ext cx="1408176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1306220" rtl="0" eaLnBrk="1" fontAlgn="auto" latinLnBrk="0" hangingPunct="1">
              <a:lnSpc>
                <a:spcPct val="100000"/>
              </a:lnSpc>
              <a:spcBef>
                <a:spcPct val="50000"/>
              </a:spcBef>
              <a:spcAft>
                <a:spcPts val="0"/>
              </a:spcAft>
              <a:buClrTx/>
              <a:buSzTx/>
              <a:buFontTx/>
              <a:buNone/>
              <a:tabLst/>
              <a:defRPr/>
            </a:pPr>
            <a:r>
              <a:rPr kumimoji="0" lang="vi-VN"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alt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Hãy thay thế những từ ngữ lặp lại ở mỗi câu của đoạn văn sau bằng những từ ngữ có giá trị tương đương để đảm bảo liên kết mà không lặp lại:</a:t>
            </a:r>
            <a:endParaRPr kumimoji="0" lang="en-US" alt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699643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2AB17B0-85D3-451B-9A8D-C5B7FBB2D635}"/>
              </a:ext>
            </a:extLst>
          </p:cNvPr>
          <p:cNvSpPr/>
          <p:nvPr/>
        </p:nvSpPr>
        <p:spPr>
          <a:xfrm>
            <a:off x="726891" y="527806"/>
            <a:ext cx="13195139" cy="7153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a:ea typeface="等线" panose="02010600030101010101" pitchFamily="2" charset="-122"/>
            </a:endParaRPr>
          </a:p>
        </p:txBody>
      </p:sp>
      <p:pic>
        <p:nvPicPr>
          <p:cNvPr id="7" name="图片 6">
            <a:extLst>
              <a:ext uri="{FF2B5EF4-FFF2-40B4-BE49-F238E27FC236}">
                <a16:creationId xmlns:a16="http://schemas.microsoft.com/office/drawing/2014/main" id="{B4FB89DB-C5BB-441E-BA76-8783FAC983F1}"/>
              </a:ext>
            </a:extLst>
          </p:cNvPr>
          <p:cNvPicPr>
            <a:picLocks noChangeAspect="1"/>
          </p:cNvPicPr>
          <p:nvPr/>
        </p:nvPicPr>
        <p:blipFill rotWithShape="1">
          <a:blip r:embed="rId2">
            <a:extLst>
              <a:ext uri="{28A0092B-C50C-407E-A947-70E740481C1C}">
                <a14:useLocalDpi xmlns:a14="http://schemas.microsoft.com/office/drawing/2010/main" val="0"/>
              </a:ext>
            </a:extLst>
          </a:blip>
          <a:srcRect l="16992" t="-937" r="50159" b="17087"/>
          <a:stretch/>
        </p:blipFill>
        <p:spPr>
          <a:xfrm>
            <a:off x="4800600" y="1010610"/>
            <a:ext cx="10363200" cy="7676190"/>
          </a:xfrm>
          <a:prstGeom prst="rect">
            <a:avLst/>
          </a:prstGeom>
        </p:spPr>
      </p:pic>
      <p:pic>
        <p:nvPicPr>
          <p:cNvPr id="9" name="图片 8">
            <a:extLst>
              <a:ext uri="{FF2B5EF4-FFF2-40B4-BE49-F238E27FC236}">
                <a16:creationId xmlns:a16="http://schemas.microsoft.com/office/drawing/2014/main" id="{EFB21C37-9B52-47CB-ADEC-5D8C65D164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2019"/>
            <a:ext cx="5521317" cy="5869466"/>
          </a:xfrm>
          <a:prstGeom prst="rect">
            <a:avLst/>
          </a:prstGeom>
        </p:spPr>
      </p:pic>
      <p:pic>
        <p:nvPicPr>
          <p:cNvPr id="6" name="图片 5">
            <a:extLst>
              <a:ext uri="{FF2B5EF4-FFF2-40B4-BE49-F238E27FC236}">
                <a16:creationId xmlns:a16="http://schemas.microsoft.com/office/drawing/2014/main" id="{E6EE0F0F-552E-4424-BBF6-A35EA98F6331}"/>
              </a:ext>
            </a:extLst>
          </p:cNvPr>
          <p:cNvPicPr>
            <a:picLocks noChangeAspect="1"/>
          </p:cNvPicPr>
          <p:nvPr/>
        </p:nvPicPr>
        <p:blipFill rotWithShape="1">
          <a:blip r:embed="rId2">
            <a:extLst>
              <a:ext uri="{28A0092B-C50C-407E-A947-70E740481C1C}">
                <a14:useLocalDpi xmlns:a14="http://schemas.microsoft.com/office/drawing/2010/main" val="0"/>
              </a:ext>
            </a:extLst>
          </a:blip>
          <a:srcRect l="55253" b="27899"/>
          <a:stretch/>
        </p:blipFill>
        <p:spPr>
          <a:xfrm>
            <a:off x="7653180" y="0"/>
            <a:ext cx="6546641" cy="3296470"/>
          </a:xfrm>
          <a:prstGeom prst="rect">
            <a:avLst/>
          </a:prstGeom>
        </p:spPr>
      </p:pic>
      <p:sp>
        <p:nvSpPr>
          <p:cNvPr id="12" name="TextBox 11">
            <a:extLst>
              <a:ext uri="{FF2B5EF4-FFF2-40B4-BE49-F238E27FC236}">
                <a16:creationId xmlns:a16="http://schemas.microsoft.com/office/drawing/2014/main" id="{47057582-29C8-4D74-9F4C-EEA0A7F43A01}"/>
              </a:ext>
            </a:extLst>
          </p:cNvPr>
          <p:cNvSpPr txBox="1"/>
          <p:nvPr/>
        </p:nvSpPr>
        <p:spPr>
          <a:xfrm>
            <a:off x="6503533" y="2819400"/>
            <a:ext cx="6755267" cy="1200329"/>
          </a:xfrm>
          <a:prstGeom prst="rect">
            <a:avLst/>
          </a:prstGeom>
          <a:noFill/>
        </p:spPr>
        <p:txBody>
          <a:bodyPr wrap="square">
            <a:spAutoFit/>
          </a:bodyPr>
          <a:lstStyle/>
          <a:p>
            <a:pPr algn="ctr" defTabSz="1097280"/>
            <a:r>
              <a:rPr lang="vi-VN" sz="7200" b="1" dirty="0">
                <a:solidFill>
                  <a:srgbClr val="FF0000"/>
                </a:solidFill>
                <a:effectLst>
                  <a:glow rad="139700">
                    <a:srgbClr val="5B9BD5">
                      <a:satMod val="175000"/>
                      <a:alpha val="40000"/>
                    </a:srgbClr>
                  </a:glow>
                </a:effectLst>
                <a:latin typeface="Arial" panose="020B0604020202020204" pitchFamily="34" charset="0"/>
              </a:rPr>
              <a:t>DẶN DÒ</a:t>
            </a:r>
            <a:endParaRPr lang="en-US" sz="7200" b="1" dirty="0">
              <a:solidFill>
                <a:srgbClr val="FF0000"/>
              </a:solidFill>
              <a:effectLst>
                <a:glow rad="139700">
                  <a:srgbClr val="5B9BD5">
                    <a:satMod val="175000"/>
                    <a:alpha val="40000"/>
                  </a:srgbClr>
                </a:glow>
              </a:effectLst>
              <a:latin typeface="Calibri"/>
            </a:endParaRPr>
          </a:p>
        </p:txBody>
      </p:sp>
      <p:sp>
        <p:nvSpPr>
          <p:cNvPr id="8" name="Text Box 5">
            <a:extLst>
              <a:ext uri="{FF2B5EF4-FFF2-40B4-BE49-F238E27FC236}">
                <a16:creationId xmlns:a16="http://schemas.microsoft.com/office/drawing/2014/main" id="{B11BF497-E9D8-48AA-B69B-92F44D6ABA1C}"/>
              </a:ext>
            </a:extLst>
          </p:cNvPr>
          <p:cNvSpPr txBox="1">
            <a:spLocks noChangeArrowheads="1"/>
          </p:cNvSpPr>
          <p:nvPr/>
        </p:nvSpPr>
        <p:spPr bwMode="auto">
          <a:xfrm>
            <a:off x="5665333" y="4191000"/>
            <a:ext cx="8431667"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1306220" rtl="0" eaLnBrk="1" fontAlgn="auto" latinLnBrk="0" hangingPunct="1">
              <a:lnSpc>
                <a:spcPct val="100000"/>
              </a:lnSpc>
              <a:spcBef>
                <a:spcPct val="50000"/>
              </a:spcBef>
              <a:spcAft>
                <a:spcPts val="0"/>
              </a:spcAft>
              <a:buClrTx/>
              <a:buSzTx/>
              <a:buFontTx/>
              <a:buNone/>
              <a:tabLst/>
              <a:defRPr/>
            </a:pPr>
            <a:r>
              <a:rPr lang="vi-VN" altLang="en-US" sz="3600" dirty="0">
                <a:solidFill>
                  <a:srgbClr val="0000FF"/>
                </a:solidFill>
                <a:cs typeface="Times New Roman" panose="02020603050405020304" pitchFamily="18" charset="0"/>
              </a:rPr>
              <a:t>  - Ôn lại các kiến thức đã học về liên kết câu trong bài bằng cách thay thế từ ngữ.</a:t>
            </a:r>
          </a:p>
          <a:p>
            <a:pPr marL="0" marR="0" lvl="0" indent="0" algn="just" defTabSz="1306220" rtl="0" eaLnBrk="1" fontAlgn="auto" latinLnBrk="0" hangingPunct="1">
              <a:lnSpc>
                <a:spcPct val="100000"/>
              </a:lnSpc>
              <a:spcBef>
                <a:spcPct val="50000"/>
              </a:spcBef>
              <a:spcAft>
                <a:spcPts val="0"/>
              </a:spcAft>
              <a:buClrTx/>
              <a:buSzTx/>
              <a:buFontTx/>
              <a:buNone/>
              <a:tabLst/>
              <a:defRPr/>
            </a:pPr>
            <a:r>
              <a:rPr kumimoji="0" lang="vi-VN" altLang="en-US" sz="360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Chuẩn bị bài sau: </a:t>
            </a:r>
            <a:r>
              <a:rPr kumimoji="0" lang="vi-VN" altLang="en-US" sz="360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Luyện tập liên kết câu trong bài bằng cách thay thế từ ngữ.</a:t>
            </a:r>
            <a:endParaRPr kumimoji="0" lang="en-US" altLang="en-US" sz="360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96863942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97280" y="2082834"/>
            <a:ext cx="12435840" cy="2031968"/>
          </a:xfrm>
        </p:spPr>
        <p:txBody>
          <a:bodyPr/>
          <a:lstStyle/>
          <a:p>
            <a:pPr eaLnBrk="1" hangingPunct="1">
              <a:defRPr/>
            </a:pPr>
            <a:endParaRPr lang="en-US" dirty="0"/>
          </a:p>
        </p:txBody>
      </p:sp>
      <p:sp>
        <p:nvSpPr>
          <p:cNvPr id="2051" name="Rectangle 3"/>
          <p:cNvSpPr>
            <a:spLocks noGrp="1" noChangeArrowheads="1"/>
          </p:cNvSpPr>
          <p:nvPr>
            <p:ph type="subTitle" idx="1"/>
          </p:nvPr>
        </p:nvSpPr>
        <p:spPr/>
        <p:txBody>
          <a:bodyPr/>
          <a:lstStyle/>
          <a:p>
            <a:pPr eaLnBrk="1" hangingPunct="1">
              <a:defRPr/>
            </a:pPr>
            <a:endParaRPr lang="en-US"/>
          </a:p>
        </p:txBody>
      </p:sp>
      <p:pic>
        <p:nvPicPr>
          <p:cNvPr id="31748" name="Picture 4" descr="11_iykim2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5181" y="102870"/>
            <a:ext cx="14534538" cy="8023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WordArt 5"/>
          <p:cNvSpPr>
            <a:spLocks noChangeArrowheads="1" noChangeShapeType="1" noTextEdit="1"/>
          </p:cNvSpPr>
          <p:nvPr/>
        </p:nvSpPr>
        <p:spPr bwMode="auto">
          <a:xfrm>
            <a:off x="4290061" y="1419750"/>
            <a:ext cx="6566535" cy="1601057"/>
          </a:xfrm>
          <a:prstGeom prst="rect">
            <a:avLst/>
          </a:prstGeom>
        </p:spPr>
        <p:txBody>
          <a:bodyPr wrap="none" lIns="111511" tIns="55756" rIns="111511" bIns="55756" fromWordArt="1">
            <a:prstTxWarp prst="textCurveUp">
              <a:avLst>
                <a:gd name="adj" fmla="val 40356"/>
              </a:avLst>
            </a:prstTxWarp>
          </a:bodyPr>
          <a:lstStyle/>
          <a:p>
            <a:pPr algn="ctr"/>
            <a:r>
              <a:rPr lang="vi-VN" sz="4300" kern="10" dirty="0">
                <a:ln w="38100">
                  <a:solidFill>
                    <a:srgbClr val="FFFF00"/>
                  </a:solidFill>
                  <a:round/>
                  <a:headEnd/>
                  <a:tailEnd/>
                </a:ln>
                <a:solidFill>
                  <a:srgbClr val="FF0000"/>
                </a:solidFill>
                <a:effectLst>
                  <a:outerShdw dist="45791" dir="2021404" algn="ctr" rotWithShape="0">
                    <a:srgbClr val="808080">
                      <a:alpha val="79999"/>
                    </a:srgbClr>
                  </a:outerShdw>
                </a:effectLst>
                <a:latin typeface="Arial" panose="020B0604020202020204" pitchFamily="34" charset="0"/>
              </a:rPr>
              <a:t>Giờ học kết thúc</a:t>
            </a:r>
          </a:p>
        </p:txBody>
      </p:sp>
      <p:sp>
        <p:nvSpPr>
          <p:cNvPr id="31750" name="WordArt 6"/>
          <p:cNvSpPr>
            <a:spLocks noChangeArrowheads="1" noChangeShapeType="1" noTextEdit="1"/>
          </p:cNvSpPr>
          <p:nvPr/>
        </p:nvSpPr>
        <p:spPr bwMode="auto">
          <a:xfrm>
            <a:off x="3771900" y="3104390"/>
            <a:ext cx="7690486" cy="1179433"/>
          </a:xfrm>
          <a:prstGeom prst="rect">
            <a:avLst/>
          </a:prstGeom>
        </p:spPr>
        <p:txBody>
          <a:bodyPr wrap="none" lIns="111511" tIns="55756" rIns="111511" bIns="55756" fromWordArt="1">
            <a:prstTxWarp prst="textWave1">
              <a:avLst>
                <a:gd name="adj1" fmla="val 13005"/>
                <a:gd name="adj2" fmla="val 0"/>
              </a:avLst>
            </a:prstTxWarp>
          </a:bodyPr>
          <a:lstStyle/>
          <a:p>
            <a:pPr algn="ctr"/>
            <a:r>
              <a:rPr lang="pt-BR" sz="4300" kern="10" dirty="0">
                <a:ln w="28575" cap="rnd">
                  <a:solidFill>
                    <a:srgbClr val="FF0000"/>
                  </a:solidFill>
                  <a:prstDash val="sysDot"/>
                  <a:round/>
                  <a:headEnd/>
                  <a:tailEnd/>
                </a:ln>
                <a:effectLst>
                  <a:outerShdw dist="53882" dir="2700000" algn="ctr" rotWithShape="0">
                    <a:srgbClr val="C0C0C0">
                      <a:alpha val="79999"/>
                    </a:srgbClr>
                  </a:outerShdw>
                </a:effectLst>
                <a:latin typeface="Arial" panose="020B0604020202020204" pitchFamily="34" charset="0"/>
              </a:rPr>
              <a:t>Chúc các em vui vẻ, học tập tốt!</a:t>
            </a:r>
            <a:endParaRPr lang="vi-VN" sz="4300" kern="10" dirty="0">
              <a:ln w="28575" cap="rnd">
                <a:solidFill>
                  <a:srgbClr val="FF0000"/>
                </a:solidFill>
                <a:prstDash val="sysDot"/>
                <a:round/>
                <a:headEnd/>
                <a:tailEnd/>
              </a:ln>
              <a:effectLst>
                <a:outerShdw dist="53882" dir="2700000" algn="ctr" rotWithShape="0">
                  <a:srgbClr val="C0C0C0">
                    <a:alpha val="79999"/>
                  </a:srgbClr>
                </a:outerShdw>
              </a:effectLst>
              <a:latin typeface="Arial" panose="020B0604020202020204" pitchFamily="34" charset="0"/>
            </a:endParaRPr>
          </a:p>
        </p:txBody>
      </p:sp>
    </p:spTree>
    <p:extLst>
      <p:ext uri="{BB962C8B-B14F-4D97-AF65-F5344CB8AC3E}">
        <p14:creationId xmlns:p14="http://schemas.microsoft.com/office/powerpoint/2010/main" val="632436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_Văn_Bản 2">
            <a:extLst>
              <a:ext uri="{FF2B5EF4-FFF2-40B4-BE49-F238E27FC236}">
                <a16:creationId xmlns:a16="http://schemas.microsoft.com/office/drawing/2014/main" id="{98B11538-EFB4-4C0D-BFC2-40EF848C363A}"/>
              </a:ext>
            </a:extLst>
          </p:cNvPr>
          <p:cNvSpPr txBox="1">
            <a:spLocks noChangeArrowheads="1"/>
          </p:cNvSpPr>
          <p:nvPr/>
        </p:nvSpPr>
        <p:spPr bwMode="auto">
          <a:xfrm>
            <a:off x="2866713" y="381000"/>
            <a:ext cx="8487087" cy="1028275"/>
          </a:xfrm>
          <a:prstGeom prst="rect">
            <a:avLst/>
          </a:prstGeom>
          <a:noFill/>
          <a:ln w="9525">
            <a:noFill/>
            <a:miter lim="800000"/>
            <a:headEnd/>
            <a:tailEnd/>
          </a:ln>
        </p:spPr>
        <p:txBody>
          <a:bodyPr wrap="square" lIns="149650" tIns="74825" rIns="149650" bIns="74825">
            <a:spAutoFit/>
          </a:bodyPr>
          <a:lstStyle/>
          <a:p>
            <a:pPr algn="ctr"/>
            <a:r>
              <a:rPr lang="vi-VN" sz="5700" b="1" dirty="0">
                <a:solidFill>
                  <a:srgbClr val="0070C0"/>
                </a:solidFill>
                <a:latin typeface="Times New Roman" panose="02020603050405020304" pitchFamily="18" charset="0"/>
                <a:cs typeface="Times New Roman" panose="02020603050405020304" pitchFamily="18" charset="0"/>
              </a:rPr>
              <a:t>CHIẾC HỘP BÍ MẬT</a:t>
            </a:r>
            <a:endParaRPr lang="en-US" sz="5700"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6"/>
                                        </p:tgtEl>
                                        <p:attrNameLst>
                                          <p:attrName>style.color</p:attrName>
                                        </p:attrNameLst>
                                      </p:cBhvr>
                                      <p:by>
                                        <p:hsl h="7200000" s="0" l="0"/>
                                      </p:by>
                                    </p:animClr>
                                    <p:animClr clrSpc="hsl" dir="cw">
                                      <p:cBhvr>
                                        <p:cTn id="7" dur="500" fill="hold"/>
                                        <p:tgtEl>
                                          <p:spTgt spid="6"/>
                                        </p:tgtEl>
                                        <p:attrNameLst>
                                          <p:attrName>fillcolor</p:attrName>
                                        </p:attrNameLst>
                                      </p:cBhvr>
                                      <p:by>
                                        <p:hsl h="7200000" s="0" l="0"/>
                                      </p:by>
                                    </p:animClr>
                                    <p:animClr clrSpc="hsl" dir="cw">
                                      <p:cBhvr>
                                        <p:cTn id="8" dur="500" fill="hold"/>
                                        <p:tgtEl>
                                          <p:spTgt spid="6"/>
                                        </p:tgtEl>
                                        <p:attrNameLst>
                                          <p:attrName>stroke.color</p:attrName>
                                        </p:attrNameLst>
                                      </p:cBhvr>
                                      <p:by>
                                        <p:hsl h="7200000" s="0" l="0"/>
                                      </p:by>
                                    </p:animClr>
                                    <p:set>
                                      <p:cBhvr>
                                        <p:cTn id="9"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3313">
            <a:extLst>
              <a:ext uri="{FF2B5EF4-FFF2-40B4-BE49-F238E27FC236}">
                <a16:creationId xmlns:a16="http://schemas.microsoft.com/office/drawing/2014/main" id="{8E53ABE1-DF8B-4466-94CF-74F7F86D2EFE}"/>
              </a:ext>
            </a:extLst>
          </p:cNvPr>
          <p:cNvSpPr>
            <a:spLocks noChangeArrowheads="1" noChangeShapeType="1" noTextEdit="1"/>
          </p:cNvSpPr>
          <p:nvPr/>
        </p:nvSpPr>
        <p:spPr bwMode="auto">
          <a:xfrm rot="21350873">
            <a:off x="4346258" y="711518"/>
            <a:ext cx="9001125" cy="3154680"/>
          </a:xfrm>
          <a:prstGeom prst="rect">
            <a:avLst/>
          </a:prstGeom>
        </p:spPr>
        <p:txBody>
          <a:bodyPr wrap="none" fromWordArt="1">
            <a:prstTxWarp prst="textPlain">
              <a:avLst>
                <a:gd name="adj" fmla="val 50000"/>
              </a:avLst>
            </a:prstTxWarp>
          </a:bodyPr>
          <a:lstStyle/>
          <a:p>
            <a:pPr algn="ctr"/>
            <a:r>
              <a:rPr lang="en-US" sz="2340" b="1" kern="10">
                <a:ln w="9525">
                  <a:solidFill>
                    <a:srgbClr val="000000"/>
                  </a:solidFill>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340000" scaled="1"/>
                </a:gradFill>
                <a:effectLst>
                  <a:outerShdw dist="107763" dir="18900000" algn="ctr" rotWithShape="0">
                    <a:srgbClr val="868686">
                      <a:alpha val="50000"/>
                    </a:srgbClr>
                  </a:outerShdw>
                </a:effectLst>
              </a:rPr>
              <a:t> Bài mới  </a:t>
            </a:r>
          </a:p>
        </p:txBody>
      </p:sp>
      <p:pic>
        <p:nvPicPr>
          <p:cNvPr id="11267" name="25_My_Heart_Will_Go_On.mp3">
            <a:hlinkClick r:id="" action="ppaction://media"/>
            <a:extLst>
              <a:ext uri="{FF2B5EF4-FFF2-40B4-BE49-F238E27FC236}">
                <a16:creationId xmlns:a16="http://schemas.microsoft.com/office/drawing/2014/main" id="{777D3430-504E-4F0A-BDE2-CA9597A82954}"/>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7238048" y="8503920"/>
            <a:ext cx="30861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13315" descr="20060416502">
            <a:extLst>
              <a:ext uri="{FF2B5EF4-FFF2-40B4-BE49-F238E27FC236}">
                <a16:creationId xmlns:a16="http://schemas.microsoft.com/office/drawing/2014/main" id="{5A9B4C48-268C-4151-B369-806A5DCD19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737360"/>
            <a:ext cx="3600450" cy="676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descr="GRANS024">
            <a:extLst>
              <a:ext uri="{FF2B5EF4-FFF2-40B4-BE49-F238E27FC236}">
                <a16:creationId xmlns:a16="http://schemas.microsoft.com/office/drawing/2014/main" id="{8F23B4B7-5C8D-4F16-852E-3C1902F176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31882" flipH="1">
            <a:off x="7402354" y="5180648"/>
            <a:ext cx="4937760" cy="2966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GRANS024">
            <a:extLst>
              <a:ext uri="{FF2B5EF4-FFF2-40B4-BE49-F238E27FC236}">
                <a16:creationId xmlns:a16="http://schemas.microsoft.com/office/drawing/2014/main" id="{EB0D39BC-9434-4ADE-9B92-6E24DBC275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31882" flipH="1">
            <a:off x="9138285" y="3981927"/>
            <a:ext cx="4649153" cy="4197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0" fill="hold" nodeType="afterEffect">
                                  <p:stCondLst>
                                    <p:cond delay="0"/>
                                  </p:stCondLst>
                                  <p:childTnLst>
                                    <p:set>
                                      <p:cBhvr>
                                        <p:cTn id="6" dur="1" fill="hold">
                                          <p:stCondLst>
                                            <p:cond delay="499"/>
                                          </p:stCondLst>
                                        </p:cTn>
                                        <p:tgtEl>
                                          <p:spTgt spid="1331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dem0.3.1.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267"/>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mediacall" presetSubtype="0" fill="hold" nodeType="clickEffect">
                                  <p:stCondLst>
                                    <p:cond delay="0"/>
                                  </p:stCondLst>
                                  <p:childTnLst>
                                    <p:cmd type="call" cmd="playFrom(0.0)">
                                      <p:cBhvr>
                                        <p:cTn id="11" dur="1" fill="hold"/>
                                        <p:tgtEl>
                                          <p:spTgt spid="11267"/>
                                        </p:tgtEl>
                                      </p:cBhvr>
                                    </p:cmd>
                                  </p:childTnLst>
                                </p:cTn>
                              </p:par>
                            </p:childTnLst>
                          </p:cTn>
                        </p:par>
                      </p:childTnLst>
                    </p:cTn>
                  </p:par>
                </p:childTnLst>
              </p:cTn>
              <p:nextCondLst>
                <p:cond evt="onClick" delay="0">
                  <p:tgtEl>
                    <p:spTgt spid="11267"/>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1126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Text Box 8">
            <a:extLst>
              <a:ext uri="{FF2B5EF4-FFF2-40B4-BE49-F238E27FC236}">
                <a16:creationId xmlns:a16="http://schemas.microsoft.com/office/drawing/2014/main" id="{ADB384FB-5B5A-4E1B-A421-D66AAF870F7D}"/>
              </a:ext>
            </a:extLst>
          </p:cNvPr>
          <p:cNvSpPr txBox="1">
            <a:spLocks noChangeArrowheads="1"/>
          </p:cNvSpPr>
          <p:nvPr/>
        </p:nvSpPr>
        <p:spPr bwMode="auto">
          <a:xfrm>
            <a:off x="381000" y="1130159"/>
            <a:ext cx="13944600" cy="69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84" tIns="41142" rIns="82284" bIns="41142">
            <a:spAutoFit/>
          </a:bodyPr>
          <a:lstStyle>
            <a:lvl1pPr defTabSz="1304925">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defTabSz="1304925">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defTabSz="1304925">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just" eaLnBrk="1" hangingPunct="1">
              <a:spcBef>
                <a:spcPct val="0"/>
              </a:spcBef>
              <a:buFontTx/>
              <a:buNone/>
            </a:pPr>
            <a:r>
              <a:rPr lang="vi-VN" altLang="en-US" sz="4000" dirty="0">
                <a:solidFill>
                  <a:srgbClr val="0000E5"/>
                </a:solidFill>
                <a:latin typeface="Times New Roman" panose="02020603050405020304" pitchFamily="18" charset="0"/>
                <a:cs typeface="Times New Roman" panose="02020603050405020304" pitchFamily="18" charset="0"/>
              </a:rPr>
              <a:t> 2 câu văn sau có liên kết chặt chẽ với nhau về nghĩa không?</a:t>
            </a:r>
            <a:endParaRPr lang="en-US" altLang="en-US" sz="4000" dirty="0">
              <a:latin typeface="Times New Roman" panose="02020603050405020304" pitchFamily="18" charset="0"/>
              <a:cs typeface="Times New Roman" panose="02020603050405020304" pitchFamily="18" charset="0"/>
            </a:endParaRPr>
          </a:p>
        </p:txBody>
      </p:sp>
      <p:sp>
        <p:nvSpPr>
          <p:cNvPr id="4" name="Text Box 8">
            <a:extLst>
              <a:ext uri="{FF2B5EF4-FFF2-40B4-BE49-F238E27FC236}">
                <a16:creationId xmlns:a16="http://schemas.microsoft.com/office/drawing/2014/main" id="{FC056303-F199-4A07-8107-0734898BFD44}"/>
              </a:ext>
            </a:extLst>
          </p:cNvPr>
          <p:cNvSpPr txBox="1">
            <a:spLocks noChangeArrowheads="1"/>
          </p:cNvSpPr>
          <p:nvPr/>
        </p:nvSpPr>
        <p:spPr bwMode="auto">
          <a:xfrm>
            <a:off x="533400" y="2120759"/>
            <a:ext cx="13944600" cy="69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84" tIns="41142" rIns="82284" bIns="41142">
            <a:spAutoFit/>
          </a:bodyPr>
          <a:lstStyle>
            <a:lvl1pPr defTabSz="1304925">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defTabSz="1304925">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defTabSz="1304925">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just" eaLnBrk="1" hangingPunct="1">
              <a:spcBef>
                <a:spcPct val="0"/>
              </a:spcBef>
              <a:buFontTx/>
              <a:buNone/>
            </a:pPr>
            <a:r>
              <a:rPr lang="vi-VN" altLang="en-US" sz="4000" dirty="0">
                <a:latin typeface="Times New Roman" panose="02020603050405020304" pitchFamily="18" charset="0"/>
                <a:cs typeface="Times New Roman" panose="02020603050405020304" pitchFamily="18" charset="0"/>
              </a:rPr>
              <a:t>     Chích bông sà xuống vườn cải.         Nó tìm bắt sâu bọ.</a:t>
            </a:r>
            <a:endParaRPr lang="en-US" altLang="en-US" sz="4000" dirty="0">
              <a:latin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930FF9A3-9993-43E7-A312-E0C473BE09F4}"/>
              </a:ext>
            </a:extLst>
          </p:cNvPr>
          <p:cNvSpPr/>
          <p:nvPr/>
        </p:nvSpPr>
        <p:spPr>
          <a:xfrm>
            <a:off x="5181600" y="0"/>
            <a:ext cx="3581400" cy="685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b="1">
                <a:solidFill>
                  <a:srgbClr val="FF0000"/>
                </a:solidFill>
                <a:latin typeface="+mj-lt"/>
              </a:rPr>
              <a:t>NHẬN XÉT</a:t>
            </a:r>
            <a:endParaRPr lang="en-US" sz="4000" b="1" dirty="0">
              <a:solidFill>
                <a:srgbClr val="FF0000"/>
              </a:solidFill>
              <a:latin typeface="+mj-lt"/>
            </a:endParaRPr>
          </a:p>
        </p:txBody>
      </p:sp>
      <p:sp>
        <p:nvSpPr>
          <p:cNvPr id="3" name="Oval 2">
            <a:extLst>
              <a:ext uri="{FF2B5EF4-FFF2-40B4-BE49-F238E27FC236}">
                <a16:creationId xmlns:a16="http://schemas.microsoft.com/office/drawing/2014/main" id="{337B3A96-C6A9-40BD-A392-198900989BB9}"/>
              </a:ext>
            </a:extLst>
          </p:cNvPr>
          <p:cNvSpPr/>
          <p:nvPr/>
        </p:nvSpPr>
        <p:spPr>
          <a:xfrm>
            <a:off x="381000" y="2070241"/>
            <a:ext cx="762000" cy="74915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solidFill>
                  <a:srgbClr val="FF0000"/>
                </a:solidFill>
                <a:latin typeface="+mj-lt"/>
              </a:rPr>
              <a:t>1</a:t>
            </a:r>
            <a:endParaRPr lang="en-US" sz="3200" b="1" dirty="0">
              <a:solidFill>
                <a:srgbClr val="FF0000"/>
              </a:solidFill>
              <a:latin typeface="+mj-lt"/>
            </a:endParaRPr>
          </a:p>
        </p:txBody>
      </p:sp>
      <p:sp>
        <p:nvSpPr>
          <p:cNvPr id="7" name="Oval 6">
            <a:extLst>
              <a:ext uri="{FF2B5EF4-FFF2-40B4-BE49-F238E27FC236}">
                <a16:creationId xmlns:a16="http://schemas.microsoft.com/office/drawing/2014/main" id="{9C27ADF5-0701-47D7-8369-85B778B64D23}"/>
              </a:ext>
            </a:extLst>
          </p:cNvPr>
          <p:cNvSpPr/>
          <p:nvPr/>
        </p:nvSpPr>
        <p:spPr>
          <a:xfrm>
            <a:off x="7772400" y="2070241"/>
            <a:ext cx="762000" cy="74915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solidFill>
                  <a:srgbClr val="FF0000"/>
                </a:solidFill>
                <a:latin typeface="+mj-lt"/>
              </a:rPr>
              <a:t>2</a:t>
            </a:r>
            <a:endParaRPr lang="en-US" sz="3200" b="1" dirty="0">
              <a:solidFill>
                <a:srgbClr val="FF0000"/>
              </a:solidFill>
              <a:latin typeface="+mj-lt"/>
            </a:endParaRPr>
          </a:p>
        </p:txBody>
      </p:sp>
      <p:sp>
        <p:nvSpPr>
          <p:cNvPr id="8" name="Text Box 8">
            <a:extLst>
              <a:ext uri="{FF2B5EF4-FFF2-40B4-BE49-F238E27FC236}">
                <a16:creationId xmlns:a16="http://schemas.microsoft.com/office/drawing/2014/main" id="{1BDFE4F8-3E0D-495E-9939-3347E874A9B8}"/>
              </a:ext>
            </a:extLst>
          </p:cNvPr>
          <p:cNvSpPr txBox="1">
            <a:spLocks noChangeArrowheads="1"/>
          </p:cNvSpPr>
          <p:nvPr/>
        </p:nvSpPr>
        <p:spPr bwMode="auto">
          <a:xfrm>
            <a:off x="533400" y="1130159"/>
            <a:ext cx="13944600" cy="69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84" tIns="41142" rIns="82284" bIns="41142">
            <a:spAutoFit/>
          </a:bodyPr>
          <a:lstStyle>
            <a:lvl1pPr defTabSz="1304925">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defTabSz="1304925">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defTabSz="1304925">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just" eaLnBrk="1" hangingPunct="1">
              <a:spcBef>
                <a:spcPct val="0"/>
              </a:spcBef>
              <a:buFontTx/>
              <a:buNone/>
            </a:pPr>
            <a:r>
              <a:rPr lang="vi-VN" altLang="en-US" sz="4000" dirty="0">
                <a:solidFill>
                  <a:srgbClr val="0000E5"/>
                </a:solidFill>
                <a:latin typeface="Times New Roman" panose="02020603050405020304" pitchFamily="18" charset="0"/>
                <a:cs typeface="Times New Roman" panose="02020603050405020304" pitchFamily="18" charset="0"/>
              </a:rPr>
              <a:t>Câu 2 đã thay thế từ “chích bông” ở câu 1 bằng từ gì?</a:t>
            </a:r>
            <a:endParaRPr lang="en-US" altLang="en-US" sz="4000" dirty="0">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736FDF8C-1F7A-44F1-9033-DB6E2403A534}"/>
              </a:ext>
            </a:extLst>
          </p:cNvPr>
          <p:cNvCxnSpPr/>
          <p:nvPr/>
        </p:nvCxnSpPr>
        <p:spPr>
          <a:xfrm>
            <a:off x="1371600" y="2719252"/>
            <a:ext cx="22098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BEB13CCB-5656-4310-81F7-74A9594203D0}"/>
              </a:ext>
            </a:extLst>
          </p:cNvPr>
          <p:cNvCxnSpPr>
            <a:cxnSpLocks/>
          </p:cNvCxnSpPr>
          <p:nvPr/>
        </p:nvCxnSpPr>
        <p:spPr>
          <a:xfrm>
            <a:off x="8686800" y="2706189"/>
            <a:ext cx="6096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15" name="TextBox 14">
            <a:extLst>
              <a:ext uri="{FF2B5EF4-FFF2-40B4-BE49-F238E27FC236}">
                <a16:creationId xmlns:a16="http://schemas.microsoft.com/office/drawing/2014/main" id="{4DB7B0E6-33F2-409E-9CFA-F4BD69F16012}"/>
              </a:ext>
            </a:extLst>
          </p:cNvPr>
          <p:cNvSpPr txBox="1"/>
          <p:nvPr/>
        </p:nvSpPr>
        <p:spPr>
          <a:xfrm>
            <a:off x="8635637" y="2120537"/>
            <a:ext cx="1194163" cy="707886"/>
          </a:xfrm>
          <a:prstGeom prst="rect">
            <a:avLst/>
          </a:prstGeom>
          <a:noFill/>
        </p:spPr>
        <p:txBody>
          <a:bodyPr wrap="square">
            <a:spAutoFit/>
          </a:bodyPr>
          <a:lstStyle/>
          <a:p>
            <a:r>
              <a:rPr lang="vi-VN" altLang="en-US" sz="4000" dirty="0">
                <a:solidFill>
                  <a:srgbClr val="FF0000"/>
                </a:solidFill>
                <a:latin typeface="Times New Roman" panose="02020603050405020304" pitchFamily="18" charset="0"/>
                <a:cs typeface="Times New Roman" panose="02020603050405020304" pitchFamily="18" charset="0"/>
              </a:rPr>
              <a:t>Nó</a:t>
            </a:r>
            <a:endParaRPr lang="en-US" sz="4000" dirty="0">
              <a:solidFill>
                <a:srgbClr val="FF0000"/>
              </a:solidFill>
            </a:endParaRPr>
          </a:p>
        </p:txBody>
      </p:sp>
      <p:sp>
        <p:nvSpPr>
          <p:cNvPr id="17" name="TextBox 16">
            <a:extLst>
              <a:ext uri="{FF2B5EF4-FFF2-40B4-BE49-F238E27FC236}">
                <a16:creationId xmlns:a16="http://schemas.microsoft.com/office/drawing/2014/main" id="{B9B9FA77-2506-4FA8-91FB-984D67F3B56D}"/>
              </a:ext>
            </a:extLst>
          </p:cNvPr>
          <p:cNvSpPr txBox="1"/>
          <p:nvPr/>
        </p:nvSpPr>
        <p:spPr>
          <a:xfrm>
            <a:off x="8407037" y="2743200"/>
            <a:ext cx="1498963" cy="646331"/>
          </a:xfrm>
          <a:prstGeom prst="rect">
            <a:avLst/>
          </a:prstGeom>
          <a:noFill/>
        </p:spPr>
        <p:txBody>
          <a:bodyPr wrap="square">
            <a:spAutoFit/>
          </a:bodyPr>
          <a:lstStyle/>
          <a:p>
            <a:r>
              <a:rPr lang="vi-VN" sz="3600" dirty="0">
                <a:solidFill>
                  <a:srgbClr val="00B0F0"/>
                </a:solidFill>
                <a:latin typeface="Times New Roman" panose="02020603050405020304" pitchFamily="18" charset="0"/>
                <a:cs typeface="Times New Roman" panose="02020603050405020304" pitchFamily="18" charset="0"/>
              </a:rPr>
              <a:t>Đại từ</a:t>
            </a:r>
            <a:endParaRPr lang="en-US" sz="3600" dirty="0">
              <a:solidFill>
                <a:srgbClr val="00B0F0"/>
              </a:solidFill>
            </a:endParaRPr>
          </a:p>
        </p:txBody>
      </p:sp>
      <p:cxnSp>
        <p:nvCxnSpPr>
          <p:cNvPr id="23" name="Straight Connector 22">
            <a:extLst>
              <a:ext uri="{FF2B5EF4-FFF2-40B4-BE49-F238E27FC236}">
                <a16:creationId xmlns:a16="http://schemas.microsoft.com/office/drawing/2014/main" id="{E2C46A29-67D4-4AA0-85CB-EA21B796C0D6}"/>
              </a:ext>
            </a:extLst>
          </p:cNvPr>
          <p:cNvCxnSpPr>
            <a:cxnSpLocks/>
            <a:stCxn id="17" idx="2"/>
          </p:cNvCxnSpPr>
          <p:nvPr/>
        </p:nvCxnSpPr>
        <p:spPr>
          <a:xfrm flipH="1">
            <a:off x="9144000" y="3389531"/>
            <a:ext cx="12519" cy="95386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cxnSp>
        <p:nvCxnSpPr>
          <p:cNvPr id="25" name="Straight Connector 24">
            <a:extLst>
              <a:ext uri="{FF2B5EF4-FFF2-40B4-BE49-F238E27FC236}">
                <a16:creationId xmlns:a16="http://schemas.microsoft.com/office/drawing/2014/main" id="{11E40456-811F-4CB9-A5D1-1BB73C89448C}"/>
              </a:ext>
            </a:extLst>
          </p:cNvPr>
          <p:cNvCxnSpPr/>
          <p:nvPr/>
        </p:nvCxnSpPr>
        <p:spPr>
          <a:xfrm>
            <a:off x="2819400" y="4343400"/>
            <a:ext cx="6324600" cy="0"/>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cxnSp>
        <p:nvCxnSpPr>
          <p:cNvPr id="27" name="Straight Arrow Connector 26">
            <a:extLst>
              <a:ext uri="{FF2B5EF4-FFF2-40B4-BE49-F238E27FC236}">
                <a16:creationId xmlns:a16="http://schemas.microsoft.com/office/drawing/2014/main" id="{EF1F8894-10A4-42E2-8B11-59D1A83316A1}"/>
              </a:ext>
            </a:extLst>
          </p:cNvPr>
          <p:cNvCxnSpPr/>
          <p:nvPr/>
        </p:nvCxnSpPr>
        <p:spPr>
          <a:xfrm flipV="1">
            <a:off x="2819400" y="2828423"/>
            <a:ext cx="0" cy="1514977"/>
          </a:xfrm>
          <a:prstGeom prst="straightConnector1">
            <a:avLst/>
          </a:prstGeom>
          <a:ln>
            <a:solidFill>
              <a:srgbClr val="00B0F0"/>
            </a:solidFill>
            <a:tailEnd type="triangle"/>
          </a:ln>
        </p:spPr>
        <p:style>
          <a:lnRef idx="3">
            <a:schemeClr val="accent3"/>
          </a:lnRef>
          <a:fillRef idx="0">
            <a:schemeClr val="accent3"/>
          </a:fillRef>
          <a:effectRef idx="2">
            <a:schemeClr val="accent3"/>
          </a:effectRef>
          <a:fontRef idx="minor">
            <a:schemeClr val="tx1"/>
          </a:fontRef>
        </p:style>
      </p:cxnSp>
      <p:sp>
        <p:nvSpPr>
          <p:cNvPr id="29" name="Arrow: Right 28">
            <a:extLst>
              <a:ext uri="{FF2B5EF4-FFF2-40B4-BE49-F238E27FC236}">
                <a16:creationId xmlns:a16="http://schemas.microsoft.com/office/drawing/2014/main" id="{B78011E4-F2B5-491E-B3D8-923C7FF0E2C7}"/>
              </a:ext>
            </a:extLst>
          </p:cNvPr>
          <p:cNvSpPr/>
          <p:nvPr/>
        </p:nvSpPr>
        <p:spPr>
          <a:xfrm>
            <a:off x="685800" y="5575441"/>
            <a:ext cx="762000" cy="749159"/>
          </a:xfrm>
          <a:prstGeom prst="rightArrow">
            <a:avLst>
              <a:gd name="adj1" fmla="val 50000"/>
              <a:gd name="adj2" fmla="val 517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D8B098C5-3E10-4B33-8FBC-4D87FD84903D}"/>
              </a:ext>
            </a:extLst>
          </p:cNvPr>
          <p:cNvSpPr/>
          <p:nvPr/>
        </p:nvSpPr>
        <p:spPr>
          <a:xfrm>
            <a:off x="1524000" y="5029204"/>
            <a:ext cx="12268200" cy="18287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dirty="0">
                <a:solidFill>
                  <a:srgbClr val="C00000"/>
                </a:solidFill>
                <a:latin typeface="+mj-lt"/>
              </a:rPr>
              <a:t>Việc dùng </a:t>
            </a:r>
            <a:r>
              <a:rPr lang="vi-VN" sz="4000" dirty="0">
                <a:solidFill>
                  <a:srgbClr val="00B0F0"/>
                </a:solidFill>
                <a:latin typeface="+mj-lt"/>
              </a:rPr>
              <a:t>đại từ </a:t>
            </a:r>
            <a:r>
              <a:rPr lang="vi-VN" sz="4000" dirty="0">
                <a:solidFill>
                  <a:srgbClr val="C00000"/>
                </a:solidFill>
                <a:latin typeface="+mj-lt"/>
              </a:rPr>
              <a:t>để thay thế cho từ ngữ đã dùng ở câu đứng trước tạo mối liên hệ giữa các câu là liên kết bằng cách </a:t>
            </a:r>
            <a:r>
              <a:rPr lang="vi-VN" sz="4000" dirty="0">
                <a:solidFill>
                  <a:srgbClr val="00B0F0"/>
                </a:solidFill>
                <a:latin typeface="+mj-lt"/>
              </a:rPr>
              <a:t>thay thế từ ngữ</a:t>
            </a:r>
            <a:r>
              <a:rPr lang="vi-VN" sz="4000" dirty="0">
                <a:solidFill>
                  <a:srgbClr val="C00000"/>
                </a:solidFill>
                <a:latin typeface="+mj-lt"/>
              </a:rPr>
              <a:t>. </a:t>
            </a:r>
            <a:endParaRPr lang="en-US" sz="4000" dirty="0">
              <a:solidFill>
                <a:srgbClr val="C00000"/>
              </a:solidFill>
              <a:latin typeface="+mj-lt"/>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3080"/>
                                        </p:tgtEl>
                                      </p:cBhvr>
                                    </p:animEffect>
                                    <p:set>
                                      <p:cBhvr>
                                        <p:cTn id="7" dur="1" fill="hold">
                                          <p:stCondLst>
                                            <p:cond delay="499"/>
                                          </p:stCondLst>
                                        </p:cTn>
                                        <p:tgtEl>
                                          <p:spTgt spid="308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1000"/>
                                        <p:tgtEl>
                                          <p:spTgt spid="27"/>
                                        </p:tgtEl>
                                      </p:cBhvr>
                                    </p:animEffect>
                                    <p:anim calcmode="lin" valueType="num">
                                      <p:cBhvr>
                                        <p:cTn id="35" dur="1000" fill="hold"/>
                                        <p:tgtEl>
                                          <p:spTgt spid="27"/>
                                        </p:tgtEl>
                                        <p:attrNameLst>
                                          <p:attrName>ppt_x</p:attrName>
                                        </p:attrNameLst>
                                      </p:cBhvr>
                                      <p:tavLst>
                                        <p:tav tm="0">
                                          <p:val>
                                            <p:strVal val="#ppt_x"/>
                                          </p:val>
                                        </p:tav>
                                        <p:tav tm="100000">
                                          <p:val>
                                            <p:strVal val="#ppt_x"/>
                                          </p:val>
                                        </p:tav>
                                      </p:tavLst>
                                    </p:anim>
                                    <p:anim calcmode="lin" valueType="num">
                                      <p:cBhvr>
                                        <p:cTn id="36" dur="1000" fill="hold"/>
                                        <p:tgtEl>
                                          <p:spTgt spid="27"/>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additive="base">
                                        <p:cTn id="58" dur="500" fill="hold"/>
                                        <p:tgtEl>
                                          <p:spTgt spid="29"/>
                                        </p:tgtEl>
                                        <p:attrNameLst>
                                          <p:attrName>ppt_x</p:attrName>
                                        </p:attrNameLst>
                                      </p:cBhvr>
                                      <p:tavLst>
                                        <p:tav tm="0">
                                          <p:val>
                                            <p:strVal val="#ppt_x"/>
                                          </p:val>
                                        </p:tav>
                                        <p:tav tm="100000">
                                          <p:val>
                                            <p:strVal val="#ppt_x"/>
                                          </p:val>
                                        </p:tav>
                                      </p:tavLst>
                                    </p:anim>
                                    <p:anim calcmode="lin" valueType="num">
                                      <p:cBhvr additive="base">
                                        <p:cTn id="59" dur="500" fill="hold"/>
                                        <p:tgtEl>
                                          <p:spTgt spid="29"/>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8" grpId="0"/>
      <p:bldP spid="15" grpId="0"/>
      <p:bldP spid="17" grpId="0"/>
      <p:bldP spid="29"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6">
            <a:extLst>
              <a:ext uri="{FF2B5EF4-FFF2-40B4-BE49-F238E27FC236}">
                <a16:creationId xmlns:a16="http://schemas.microsoft.com/office/drawing/2014/main" id="{2150A7CD-BECF-4D8E-A1F3-757697479FCF}"/>
              </a:ext>
            </a:extLst>
          </p:cNvPr>
          <p:cNvSpPr txBox="1">
            <a:spLocks noChangeArrowheads="1"/>
          </p:cNvSpPr>
          <p:nvPr/>
        </p:nvSpPr>
        <p:spPr bwMode="auto">
          <a:xfrm>
            <a:off x="609600" y="318838"/>
            <a:ext cx="166240" cy="6986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284" tIns="41142" rIns="82284" bIns="41142">
            <a:spAutoFit/>
          </a:bodyPr>
          <a:lstStyle>
            <a:lvl1pPr defTabSz="1304925">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defTabSz="1304925">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defTabSz="1304925">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0"/>
              </a:spcBef>
              <a:buFontTx/>
              <a:buNone/>
            </a:pPr>
            <a:endParaRPr lang="en-US" altLang="en-US" sz="4000" dirty="0">
              <a:solidFill>
                <a:srgbClr val="0000E5"/>
              </a:solidFill>
              <a:latin typeface="Times New Roman" panose="02020603050405020304" pitchFamily="18" charset="0"/>
              <a:cs typeface="Times New Roman" panose="02020603050405020304" pitchFamily="18" charset="0"/>
            </a:endParaRPr>
          </a:p>
        </p:txBody>
      </p:sp>
      <p:sp>
        <p:nvSpPr>
          <p:cNvPr id="18" name="Text Box 6">
            <a:extLst>
              <a:ext uri="{FF2B5EF4-FFF2-40B4-BE49-F238E27FC236}">
                <a16:creationId xmlns:a16="http://schemas.microsoft.com/office/drawing/2014/main" id="{0BAE74C0-CA83-4BF5-96CB-6AC2406D29F1}"/>
              </a:ext>
            </a:extLst>
          </p:cNvPr>
          <p:cNvSpPr txBox="1">
            <a:spLocks noChangeArrowheads="1"/>
          </p:cNvSpPr>
          <p:nvPr/>
        </p:nvSpPr>
        <p:spPr bwMode="auto">
          <a:xfrm>
            <a:off x="190500" y="304800"/>
            <a:ext cx="14439900" cy="6370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2284" tIns="41142" rIns="82284" bIns="41142">
            <a:spAutoFit/>
          </a:bodyPr>
          <a:lstStyle>
            <a:lvl1pPr defTabSz="1304925">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defTabSz="1304925">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defTabSz="1304925">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0"/>
              </a:spcBef>
              <a:buFontTx/>
              <a:buNone/>
            </a:pPr>
            <a:r>
              <a:rPr lang="vi-VN" altLang="en-US" sz="3600" dirty="0">
                <a:solidFill>
                  <a:srgbClr val="0000E5"/>
                </a:solidFill>
                <a:latin typeface="Times New Roman" panose="02020603050405020304" pitchFamily="18" charset="0"/>
                <a:cs typeface="Times New Roman" panose="02020603050405020304" pitchFamily="18" charset="0"/>
              </a:rPr>
              <a:t>1. Các câu trong đoạn văn sau nói về ai? Những từ ngữ nào cho biết điều đó?</a:t>
            </a:r>
            <a:endParaRPr lang="en-US" altLang="en-US" sz="3600" dirty="0">
              <a:solidFill>
                <a:srgbClr val="0000E5"/>
              </a:solidFill>
              <a:latin typeface="Times New Roman" panose="02020603050405020304" pitchFamily="18" charset="0"/>
              <a:cs typeface="Times New Roman" panose="02020603050405020304" pitchFamily="18" charset="0"/>
            </a:endParaRPr>
          </a:p>
        </p:txBody>
      </p:sp>
      <p:sp>
        <p:nvSpPr>
          <p:cNvPr id="9" name="Text Box 6">
            <a:extLst>
              <a:ext uri="{FF2B5EF4-FFF2-40B4-BE49-F238E27FC236}">
                <a16:creationId xmlns:a16="http://schemas.microsoft.com/office/drawing/2014/main" id="{E1AD23EE-EE19-4A60-A53C-3B9AF4B5751F}"/>
              </a:ext>
            </a:extLst>
          </p:cNvPr>
          <p:cNvSpPr txBox="1">
            <a:spLocks noChangeArrowheads="1"/>
          </p:cNvSpPr>
          <p:nvPr/>
        </p:nvSpPr>
        <p:spPr bwMode="auto">
          <a:xfrm>
            <a:off x="342900" y="1344115"/>
            <a:ext cx="14439900" cy="6370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2284" tIns="41142" rIns="82284" bIns="41142">
            <a:spAutoFit/>
          </a:bodyPr>
          <a:lstStyle>
            <a:lvl1pPr defTabSz="1304925">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defTabSz="1304925">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defTabSz="1304925">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0"/>
              </a:spcBef>
              <a:buFontTx/>
              <a:buNone/>
            </a:pPr>
            <a:endParaRPr lang="en-US" altLang="en-US" sz="3600" dirty="0">
              <a:solidFill>
                <a:srgbClr val="0000E5"/>
              </a:solidFill>
              <a:latin typeface="Times New Roman" panose="02020603050405020304" pitchFamily="18" charset="0"/>
              <a:cs typeface="Times New Roman" panose="02020603050405020304" pitchFamily="18" charset="0"/>
            </a:endParaRPr>
          </a:p>
        </p:txBody>
      </p:sp>
      <p:sp>
        <p:nvSpPr>
          <p:cNvPr id="10" name="Text Box 11">
            <a:extLst>
              <a:ext uri="{FF2B5EF4-FFF2-40B4-BE49-F238E27FC236}">
                <a16:creationId xmlns:a16="http://schemas.microsoft.com/office/drawing/2014/main" id="{DBCBD2BB-9C69-493D-B510-C3628990C03B}"/>
              </a:ext>
            </a:extLst>
          </p:cNvPr>
          <p:cNvSpPr txBox="1">
            <a:spLocks noChangeArrowheads="1"/>
          </p:cNvSpPr>
          <p:nvPr/>
        </p:nvSpPr>
        <p:spPr bwMode="auto">
          <a:xfrm>
            <a:off x="228138" y="926842"/>
            <a:ext cx="14059362" cy="59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vi-VN" altLang="en-US" sz="4000" dirty="0">
                <a:cs typeface="Times New Roman" panose="02020603050405020304" pitchFamily="18" charset="0"/>
              </a:rPr>
              <a:t>         </a:t>
            </a:r>
            <a:r>
              <a:rPr lang="en-US" altLang="en-US" sz="4000" dirty="0" err="1">
                <a:cs typeface="Times New Roman" panose="02020603050405020304" pitchFamily="18" charset="0"/>
              </a:rPr>
              <a:t>Đã</a:t>
            </a:r>
            <a:r>
              <a:rPr lang="en-US" altLang="en-US" sz="4000" dirty="0">
                <a:cs typeface="Times New Roman" panose="02020603050405020304" pitchFamily="18" charset="0"/>
              </a:rPr>
              <a:t> </a:t>
            </a:r>
            <a:r>
              <a:rPr lang="en-US" altLang="en-US" sz="4000" dirty="0" err="1">
                <a:cs typeface="Times New Roman" panose="02020603050405020304" pitchFamily="18" charset="0"/>
              </a:rPr>
              <a:t>mấy</a:t>
            </a:r>
            <a:r>
              <a:rPr lang="en-US" altLang="en-US" sz="4000" dirty="0">
                <a:cs typeface="Times New Roman" panose="02020603050405020304" pitchFamily="18" charset="0"/>
              </a:rPr>
              <a:t> </a:t>
            </a:r>
            <a:r>
              <a:rPr lang="en-US" altLang="en-US" sz="4000" dirty="0" err="1">
                <a:cs typeface="Times New Roman" panose="02020603050405020304" pitchFamily="18" charset="0"/>
              </a:rPr>
              <a:t>năm</a:t>
            </a:r>
            <a:r>
              <a:rPr lang="en-US" altLang="en-US" sz="4000" dirty="0">
                <a:cs typeface="Times New Roman" panose="02020603050405020304" pitchFamily="18" charset="0"/>
              </a:rPr>
              <a:t> </a:t>
            </a:r>
            <a:r>
              <a:rPr lang="en-US" altLang="en-US" sz="4000" dirty="0" err="1">
                <a:cs typeface="Times New Roman" panose="02020603050405020304" pitchFamily="18" charset="0"/>
              </a:rPr>
              <a:t>vào</a:t>
            </a:r>
            <a:r>
              <a:rPr lang="en-US" altLang="en-US" sz="4000" dirty="0">
                <a:cs typeface="Times New Roman" panose="02020603050405020304" pitchFamily="18" charset="0"/>
              </a:rPr>
              <a:t> </a:t>
            </a:r>
            <a:r>
              <a:rPr lang="en-US" altLang="en-US" sz="4000" dirty="0" err="1">
                <a:cs typeface="Times New Roman" panose="02020603050405020304" pitchFamily="18" charset="0"/>
              </a:rPr>
              <a:t>Vương</a:t>
            </a:r>
            <a:r>
              <a:rPr lang="en-US" altLang="en-US" sz="4000" dirty="0">
                <a:cs typeface="Times New Roman" panose="02020603050405020304" pitchFamily="18" charset="0"/>
              </a:rPr>
              <a:t> </a:t>
            </a:r>
            <a:r>
              <a:rPr lang="en-US" altLang="en-US" sz="4000" dirty="0" err="1">
                <a:cs typeface="Times New Roman" panose="02020603050405020304" pitchFamily="18" charset="0"/>
              </a:rPr>
              <a:t>phủ</a:t>
            </a:r>
            <a:r>
              <a:rPr lang="en-US" altLang="en-US" sz="4000" dirty="0">
                <a:cs typeface="Times New Roman" panose="02020603050405020304" pitchFamily="18" charset="0"/>
              </a:rPr>
              <a:t> </a:t>
            </a:r>
            <a:r>
              <a:rPr lang="en-US" altLang="en-US" sz="4000" dirty="0" err="1">
                <a:cs typeface="Times New Roman" panose="02020603050405020304" pitchFamily="18" charset="0"/>
              </a:rPr>
              <a:t>Vạn</a:t>
            </a:r>
            <a:r>
              <a:rPr lang="en-US" altLang="en-US" sz="4000" dirty="0">
                <a:cs typeface="Times New Roman" panose="02020603050405020304" pitchFamily="18" charset="0"/>
              </a:rPr>
              <a:t> </a:t>
            </a:r>
            <a:r>
              <a:rPr lang="en-US" altLang="en-US" sz="4000" dirty="0" err="1">
                <a:cs typeface="Times New Roman" panose="02020603050405020304" pitchFamily="18" charset="0"/>
              </a:rPr>
              <a:t>Kiếp</a:t>
            </a:r>
            <a:r>
              <a:rPr lang="en-US" altLang="en-US" sz="4000" dirty="0">
                <a:cs typeface="Times New Roman" panose="02020603050405020304" pitchFamily="18" charset="0"/>
              </a:rPr>
              <a:t>, </a:t>
            </a:r>
            <a:r>
              <a:rPr lang="en-US" altLang="en-US" sz="4000" dirty="0" err="1">
                <a:cs typeface="Times New Roman" panose="02020603050405020304" pitchFamily="18" charset="0"/>
              </a:rPr>
              <a:t>sống</a:t>
            </a:r>
            <a:r>
              <a:rPr lang="en-US" altLang="en-US" sz="4000" dirty="0">
                <a:cs typeface="Times New Roman" panose="02020603050405020304" pitchFamily="18" charset="0"/>
              </a:rPr>
              <a:t> </a:t>
            </a:r>
            <a:r>
              <a:rPr lang="en-US" altLang="en-US" sz="4000" dirty="0" err="1">
                <a:cs typeface="Times New Roman" panose="02020603050405020304" pitchFamily="18" charset="0"/>
              </a:rPr>
              <a:t>gần</a:t>
            </a:r>
            <a:r>
              <a:rPr lang="en-US" altLang="en-US" sz="4000" dirty="0">
                <a:cs typeface="Times New Roman" panose="02020603050405020304" pitchFamily="18" charset="0"/>
              </a:rPr>
              <a:t> </a:t>
            </a:r>
            <a:r>
              <a:rPr lang="en-US" altLang="en-US" sz="4000" dirty="0" err="1">
                <a:cs typeface="Times New Roman" panose="02020603050405020304" pitchFamily="18" charset="0"/>
              </a:rPr>
              <a:t>Hưng</a:t>
            </a:r>
            <a:r>
              <a:rPr lang="en-US" altLang="en-US" sz="4000" dirty="0">
                <a:cs typeface="Times New Roman" panose="02020603050405020304" pitchFamily="18" charset="0"/>
              </a:rPr>
              <a:t> </a:t>
            </a:r>
            <a:r>
              <a:rPr lang="en-US" altLang="en-US" sz="4000" dirty="0" err="1">
                <a:cs typeface="Times New Roman" panose="02020603050405020304" pitchFamily="18" charset="0"/>
              </a:rPr>
              <a:t>Đạo</a:t>
            </a:r>
            <a:r>
              <a:rPr lang="en-US" altLang="en-US" sz="4000" dirty="0">
                <a:cs typeface="Times New Roman" panose="02020603050405020304" pitchFamily="18" charset="0"/>
              </a:rPr>
              <a:t> </a:t>
            </a:r>
            <a:r>
              <a:rPr lang="en-US" altLang="en-US" sz="4000" dirty="0" err="1">
                <a:cs typeface="Times New Roman" panose="02020603050405020304" pitchFamily="18" charset="0"/>
              </a:rPr>
              <a:t>Vương</a:t>
            </a:r>
            <a:r>
              <a:rPr lang="en-US" altLang="en-US" sz="4000" dirty="0">
                <a:cs typeface="Times New Roman" panose="02020603050405020304" pitchFamily="18" charset="0"/>
              </a:rPr>
              <a:t>,  </a:t>
            </a:r>
            <a:r>
              <a:rPr lang="en-US" altLang="en-US" sz="4000" dirty="0" err="1">
                <a:cs typeface="Times New Roman" panose="02020603050405020304" pitchFamily="18" charset="0"/>
              </a:rPr>
              <a:t>chàng</a:t>
            </a:r>
            <a:r>
              <a:rPr lang="en-US" altLang="en-US" sz="4000" dirty="0">
                <a:cs typeface="Times New Roman" panose="02020603050405020304" pitchFamily="18" charset="0"/>
              </a:rPr>
              <a:t> </a:t>
            </a:r>
            <a:r>
              <a:rPr lang="en-US" altLang="en-US" sz="4000" dirty="0" err="1">
                <a:cs typeface="Times New Roman" panose="02020603050405020304" pitchFamily="18" charset="0"/>
              </a:rPr>
              <a:t>thư</a:t>
            </a:r>
            <a:r>
              <a:rPr lang="en-US" altLang="en-US" sz="4000" dirty="0">
                <a:cs typeface="Times New Roman" panose="02020603050405020304" pitchFamily="18" charset="0"/>
              </a:rPr>
              <a:t> </a:t>
            </a:r>
            <a:r>
              <a:rPr lang="en-US" altLang="en-US" sz="4000" dirty="0" err="1">
                <a:cs typeface="Times New Roman" panose="02020603050405020304" pitchFamily="18" charset="0"/>
              </a:rPr>
              <a:t>sinh</a:t>
            </a:r>
            <a:r>
              <a:rPr lang="en-US" altLang="en-US" sz="4000" dirty="0">
                <a:cs typeface="Times New Roman" panose="02020603050405020304" pitchFamily="18" charset="0"/>
              </a:rPr>
              <a:t> </a:t>
            </a:r>
            <a:r>
              <a:rPr lang="en-US" altLang="en-US" sz="4000" dirty="0" err="1">
                <a:cs typeface="Times New Roman" panose="02020603050405020304" pitchFamily="18" charset="0"/>
              </a:rPr>
              <a:t>họ</a:t>
            </a:r>
            <a:r>
              <a:rPr lang="en-US" altLang="en-US" sz="4000" dirty="0">
                <a:cs typeface="Times New Roman" panose="02020603050405020304" pitchFamily="18" charset="0"/>
              </a:rPr>
              <a:t> </a:t>
            </a:r>
            <a:r>
              <a:rPr lang="en-US" altLang="en-US" sz="4000" dirty="0" err="1">
                <a:cs typeface="Times New Roman" panose="02020603050405020304" pitchFamily="18" charset="0"/>
              </a:rPr>
              <a:t>Trương</a:t>
            </a:r>
            <a:r>
              <a:rPr lang="en-US" altLang="en-US" sz="4000" dirty="0">
                <a:cs typeface="Times New Roman" panose="02020603050405020304" pitchFamily="18" charset="0"/>
              </a:rPr>
              <a:t> </a:t>
            </a:r>
            <a:r>
              <a:rPr lang="en-US" altLang="en-US" sz="4000" dirty="0" err="1">
                <a:cs typeface="Times New Roman" panose="02020603050405020304" pitchFamily="18" charset="0"/>
              </a:rPr>
              <a:t>thấy</a:t>
            </a:r>
            <a:r>
              <a:rPr lang="en-US" altLang="en-US" sz="4000" dirty="0">
                <a:cs typeface="Times New Roman" panose="02020603050405020304" pitchFamily="18" charset="0"/>
              </a:rPr>
              <a:t> </a:t>
            </a:r>
            <a:r>
              <a:rPr lang="en-US" altLang="en-US" sz="4000" dirty="0" err="1">
                <a:cs typeface="Times New Roman" panose="02020603050405020304" pitchFamily="18" charset="0"/>
              </a:rPr>
              <a:t>Ông</a:t>
            </a:r>
            <a:r>
              <a:rPr lang="en-US" altLang="en-US" sz="4000" dirty="0">
                <a:cs typeface="Times New Roman" panose="02020603050405020304" pitchFamily="18" charset="0"/>
              </a:rPr>
              <a:t> </a:t>
            </a:r>
            <a:r>
              <a:rPr lang="en-US" altLang="en-US" sz="4000" dirty="0" err="1">
                <a:cs typeface="Times New Roman" panose="02020603050405020304" pitchFamily="18" charset="0"/>
              </a:rPr>
              <a:t>luôn</a:t>
            </a:r>
            <a:r>
              <a:rPr lang="en-US" altLang="en-US" sz="4000" dirty="0">
                <a:cs typeface="Times New Roman" panose="02020603050405020304" pitchFamily="18" charset="0"/>
              </a:rPr>
              <a:t> </a:t>
            </a:r>
            <a:r>
              <a:rPr lang="en-US" altLang="en-US" sz="4000" dirty="0" err="1">
                <a:cs typeface="Times New Roman" panose="02020603050405020304" pitchFamily="18" charset="0"/>
              </a:rPr>
              <a:t>điềm</a:t>
            </a:r>
            <a:r>
              <a:rPr lang="en-US" altLang="en-US" sz="4000" dirty="0">
                <a:cs typeface="Times New Roman" panose="02020603050405020304" pitchFamily="18" charset="0"/>
              </a:rPr>
              <a:t> </a:t>
            </a:r>
            <a:r>
              <a:rPr lang="en-US" altLang="en-US" sz="4000" dirty="0" err="1">
                <a:cs typeface="Times New Roman" panose="02020603050405020304" pitchFamily="18" charset="0"/>
              </a:rPr>
              <a:t>tĩnh</a:t>
            </a:r>
            <a:r>
              <a:rPr lang="en-US" altLang="en-US" sz="4000" dirty="0">
                <a:cs typeface="Times New Roman" panose="02020603050405020304" pitchFamily="18" charset="0"/>
              </a:rPr>
              <a:t>. </a:t>
            </a:r>
            <a:r>
              <a:rPr lang="en-US" altLang="en-US" sz="4000" dirty="0" err="1">
                <a:cs typeface="Times New Roman" panose="02020603050405020304" pitchFamily="18" charset="0"/>
              </a:rPr>
              <a:t>Không</a:t>
            </a:r>
            <a:r>
              <a:rPr lang="en-US" altLang="en-US" sz="4000" dirty="0">
                <a:cs typeface="Times New Roman" panose="02020603050405020304" pitchFamily="18" charset="0"/>
              </a:rPr>
              <a:t> </a:t>
            </a:r>
            <a:r>
              <a:rPr lang="en-US" altLang="en-US" sz="4000" dirty="0" err="1">
                <a:cs typeface="Times New Roman" panose="02020603050405020304" pitchFamily="18" charset="0"/>
              </a:rPr>
              <a:t>điều</a:t>
            </a:r>
            <a:r>
              <a:rPr lang="en-US" altLang="en-US" sz="4000" dirty="0">
                <a:cs typeface="Times New Roman" panose="02020603050405020304" pitchFamily="18" charset="0"/>
              </a:rPr>
              <a:t> </a:t>
            </a:r>
            <a:r>
              <a:rPr lang="en-US" altLang="en-US" sz="4000" dirty="0" err="1">
                <a:cs typeface="Times New Roman" panose="02020603050405020304" pitchFamily="18" charset="0"/>
              </a:rPr>
              <a:t>gì</a:t>
            </a:r>
            <a:r>
              <a:rPr lang="en-US" altLang="en-US" sz="4000" dirty="0">
                <a:cs typeface="Times New Roman" panose="02020603050405020304" pitchFamily="18" charset="0"/>
              </a:rPr>
              <a:t> </a:t>
            </a:r>
            <a:r>
              <a:rPr lang="en-US" altLang="en-US" sz="4000" dirty="0" err="1">
                <a:cs typeface="Times New Roman" panose="02020603050405020304" pitchFamily="18" charset="0"/>
              </a:rPr>
              <a:t>khiến</a:t>
            </a:r>
            <a:r>
              <a:rPr lang="en-US" altLang="en-US" sz="4000" dirty="0">
                <a:cs typeface="Times New Roman" panose="02020603050405020304" pitchFamily="18" charset="0"/>
              </a:rPr>
              <a:t> </a:t>
            </a:r>
            <a:r>
              <a:rPr lang="en-US" altLang="en-US" sz="4000" dirty="0" err="1">
                <a:cs typeface="Times New Roman" panose="02020603050405020304" pitchFamily="18" charset="0"/>
              </a:rPr>
              <a:t>vị</a:t>
            </a:r>
            <a:r>
              <a:rPr lang="en-US" altLang="en-US" sz="4000" dirty="0">
                <a:cs typeface="Times New Roman" panose="02020603050405020304" pitchFamily="18" charset="0"/>
              </a:rPr>
              <a:t> </a:t>
            </a:r>
            <a:r>
              <a:rPr lang="en-US" altLang="en-US" sz="4000" dirty="0" err="1">
                <a:cs typeface="Times New Roman" panose="02020603050405020304" pitchFamily="18" charset="0"/>
              </a:rPr>
              <a:t>Quốc</a:t>
            </a:r>
            <a:r>
              <a:rPr lang="en-US" altLang="en-US" sz="4000" dirty="0">
                <a:cs typeface="Times New Roman" panose="02020603050405020304" pitchFamily="18" charset="0"/>
              </a:rPr>
              <a:t> </a:t>
            </a:r>
            <a:r>
              <a:rPr lang="en-US" altLang="en-US" sz="4000" dirty="0" err="1">
                <a:cs typeface="Times New Roman" panose="02020603050405020304" pitchFamily="18" charset="0"/>
              </a:rPr>
              <a:t>công</a:t>
            </a:r>
            <a:r>
              <a:rPr lang="en-US" altLang="en-US" sz="4000" dirty="0">
                <a:cs typeface="Times New Roman" panose="02020603050405020304" pitchFamily="18" charset="0"/>
              </a:rPr>
              <a:t> </a:t>
            </a:r>
            <a:r>
              <a:rPr lang="en-US" altLang="en-US" sz="4000" dirty="0" err="1">
                <a:cs typeface="Times New Roman" panose="02020603050405020304" pitchFamily="18" charset="0"/>
              </a:rPr>
              <a:t>Tiết</a:t>
            </a:r>
            <a:r>
              <a:rPr lang="en-US" altLang="en-US" sz="4000" dirty="0">
                <a:cs typeface="Times New Roman" panose="02020603050405020304" pitchFamily="18" charset="0"/>
              </a:rPr>
              <a:t> </a:t>
            </a:r>
            <a:r>
              <a:rPr lang="en-US" altLang="en-US" sz="4000" dirty="0" err="1">
                <a:cs typeface="Times New Roman" panose="02020603050405020304" pitchFamily="18" charset="0"/>
              </a:rPr>
              <a:t>chế</a:t>
            </a:r>
            <a:r>
              <a:rPr lang="en-US" altLang="en-US" sz="4000" dirty="0">
                <a:cs typeface="Times New Roman" panose="02020603050405020304" pitchFamily="18" charset="0"/>
              </a:rPr>
              <a:t> </a:t>
            </a:r>
            <a:r>
              <a:rPr lang="en-US" altLang="en-US" sz="4000" dirty="0" err="1">
                <a:cs typeface="Times New Roman" panose="02020603050405020304" pitchFamily="18" charset="0"/>
              </a:rPr>
              <a:t>có</a:t>
            </a:r>
            <a:r>
              <a:rPr lang="en-US" altLang="en-US" sz="4000" dirty="0">
                <a:cs typeface="Times New Roman" panose="02020603050405020304" pitchFamily="18" charset="0"/>
              </a:rPr>
              <a:t> </a:t>
            </a:r>
            <a:r>
              <a:rPr lang="en-US" altLang="en-US" sz="4000" dirty="0" err="1">
                <a:cs typeface="Times New Roman" panose="02020603050405020304" pitchFamily="18" charset="0"/>
              </a:rPr>
              <a:t>thể</a:t>
            </a:r>
            <a:r>
              <a:rPr lang="en-US" altLang="en-US" sz="4000" dirty="0">
                <a:cs typeface="Times New Roman" panose="02020603050405020304" pitchFamily="18" charset="0"/>
              </a:rPr>
              <a:t> </a:t>
            </a:r>
            <a:r>
              <a:rPr lang="en-US" altLang="en-US" sz="4000" dirty="0" err="1">
                <a:cs typeface="Times New Roman" panose="02020603050405020304" pitchFamily="18" charset="0"/>
              </a:rPr>
              <a:t>rối</a:t>
            </a:r>
            <a:r>
              <a:rPr lang="en-US" altLang="en-US" sz="4000" dirty="0">
                <a:cs typeface="Times New Roman" panose="02020603050405020304" pitchFamily="18" charset="0"/>
              </a:rPr>
              <a:t>  </a:t>
            </a:r>
            <a:r>
              <a:rPr lang="en-US" altLang="en-US" sz="4000" dirty="0" err="1">
                <a:cs typeface="Times New Roman" panose="02020603050405020304" pitchFamily="18" charset="0"/>
              </a:rPr>
              <a:t>trí</a:t>
            </a:r>
            <a:r>
              <a:rPr lang="en-US" altLang="en-US" sz="4000" dirty="0">
                <a:cs typeface="Times New Roman" panose="02020603050405020304" pitchFamily="18" charset="0"/>
              </a:rPr>
              <a:t>. </a:t>
            </a:r>
            <a:r>
              <a:rPr lang="en-US" altLang="en-US" sz="4000" dirty="0" err="1">
                <a:cs typeface="Times New Roman" panose="02020603050405020304" pitchFamily="18" charset="0"/>
              </a:rPr>
              <a:t>Vị</a:t>
            </a:r>
            <a:r>
              <a:rPr lang="en-US" altLang="en-US" sz="4000" dirty="0">
                <a:cs typeface="Times New Roman" panose="02020603050405020304" pitchFamily="18" charset="0"/>
              </a:rPr>
              <a:t> </a:t>
            </a:r>
            <a:r>
              <a:rPr lang="en-US" altLang="en-US" sz="4000" dirty="0" err="1">
                <a:cs typeface="Times New Roman" panose="02020603050405020304" pitchFamily="18" charset="0"/>
              </a:rPr>
              <a:t>Chủ</a:t>
            </a:r>
            <a:r>
              <a:rPr lang="en-US" altLang="en-US" sz="4000" dirty="0">
                <a:cs typeface="Times New Roman" panose="02020603050405020304" pitchFamily="18" charset="0"/>
              </a:rPr>
              <a:t> </a:t>
            </a:r>
            <a:r>
              <a:rPr lang="en-US" altLang="en-US" sz="4000" dirty="0" err="1">
                <a:cs typeface="Times New Roman" panose="02020603050405020304" pitchFamily="18" charset="0"/>
              </a:rPr>
              <a:t>tướng</a:t>
            </a:r>
            <a:r>
              <a:rPr lang="en-US" altLang="en-US" sz="4000" dirty="0">
                <a:cs typeface="Times New Roman" panose="02020603050405020304" pitchFamily="18" charset="0"/>
              </a:rPr>
              <a:t> </a:t>
            </a:r>
            <a:r>
              <a:rPr lang="en-US" altLang="en-US" sz="4000" dirty="0" err="1">
                <a:cs typeface="Times New Roman" panose="02020603050405020304" pitchFamily="18" charset="0"/>
              </a:rPr>
              <a:t>tài</a:t>
            </a:r>
            <a:r>
              <a:rPr lang="en-US" altLang="en-US" sz="4000" dirty="0">
                <a:cs typeface="Times New Roman" panose="02020603050405020304" pitchFamily="18" charset="0"/>
              </a:rPr>
              <a:t> </a:t>
            </a:r>
            <a:r>
              <a:rPr lang="en-US" altLang="en-US" sz="4000" dirty="0" err="1">
                <a:cs typeface="Times New Roman" panose="02020603050405020304" pitchFamily="18" charset="0"/>
              </a:rPr>
              <a:t>ba</a:t>
            </a:r>
            <a:r>
              <a:rPr lang="en-US" altLang="en-US" sz="4000" dirty="0">
                <a:cs typeface="Times New Roman" panose="02020603050405020304" pitchFamily="18" charset="0"/>
              </a:rPr>
              <a:t> </a:t>
            </a:r>
            <a:r>
              <a:rPr lang="en-US" altLang="en-US" sz="4000" dirty="0" err="1">
                <a:cs typeface="Times New Roman" panose="02020603050405020304" pitchFamily="18" charset="0"/>
              </a:rPr>
              <a:t>không</a:t>
            </a:r>
            <a:r>
              <a:rPr lang="en-US" altLang="en-US" sz="4000" dirty="0">
                <a:cs typeface="Times New Roman" panose="02020603050405020304" pitchFamily="18" charset="0"/>
              </a:rPr>
              <a:t> </a:t>
            </a:r>
            <a:r>
              <a:rPr lang="en-US" altLang="en-US" sz="4000" dirty="0" err="1">
                <a:cs typeface="Times New Roman" panose="02020603050405020304" pitchFamily="18" charset="0"/>
              </a:rPr>
              <a:t>quên</a:t>
            </a:r>
            <a:r>
              <a:rPr lang="en-US" altLang="en-US" sz="4000" dirty="0">
                <a:cs typeface="Times New Roman" panose="02020603050405020304" pitchFamily="18" charset="0"/>
              </a:rPr>
              <a:t> </a:t>
            </a:r>
            <a:r>
              <a:rPr lang="en-US" altLang="en-US" sz="4000" dirty="0" err="1">
                <a:cs typeface="Times New Roman" panose="02020603050405020304" pitchFamily="18" charset="0"/>
              </a:rPr>
              <a:t>một</a:t>
            </a:r>
            <a:r>
              <a:rPr lang="en-US" altLang="en-US" sz="4000" dirty="0">
                <a:cs typeface="Times New Roman" panose="02020603050405020304" pitchFamily="18" charset="0"/>
              </a:rPr>
              <a:t> </a:t>
            </a:r>
            <a:r>
              <a:rPr lang="en-US" altLang="en-US" sz="4000" dirty="0" err="1">
                <a:cs typeface="Times New Roman" panose="02020603050405020304" pitchFamily="18" charset="0"/>
              </a:rPr>
              <a:t>trong</a:t>
            </a:r>
            <a:r>
              <a:rPr lang="en-US" altLang="en-US" sz="4000" dirty="0">
                <a:cs typeface="Times New Roman" panose="02020603050405020304" pitchFamily="18" charset="0"/>
              </a:rPr>
              <a:t> </a:t>
            </a:r>
            <a:r>
              <a:rPr lang="en-US" altLang="en-US" sz="4000" dirty="0" err="1">
                <a:cs typeface="Times New Roman" panose="02020603050405020304" pitchFamily="18" charset="0"/>
              </a:rPr>
              <a:t>những</a:t>
            </a:r>
            <a:r>
              <a:rPr lang="en-US" altLang="en-US" sz="4000" dirty="0">
                <a:cs typeface="Times New Roman" panose="02020603050405020304" pitchFamily="18" charset="0"/>
              </a:rPr>
              <a:t>  </a:t>
            </a:r>
            <a:r>
              <a:rPr lang="en-US" altLang="en-US" sz="4000" dirty="0" err="1">
                <a:cs typeface="Times New Roman" panose="02020603050405020304" pitchFamily="18" charset="0"/>
              </a:rPr>
              <a:t>điều</a:t>
            </a:r>
            <a:r>
              <a:rPr lang="en-US" altLang="en-US" sz="4000" dirty="0">
                <a:cs typeface="Times New Roman" panose="02020603050405020304" pitchFamily="18" charset="0"/>
              </a:rPr>
              <a:t> </a:t>
            </a:r>
            <a:r>
              <a:rPr lang="en-US" altLang="en-US" sz="4000" dirty="0" err="1">
                <a:cs typeface="Times New Roman" panose="02020603050405020304" pitchFamily="18" charset="0"/>
              </a:rPr>
              <a:t>hệ</a:t>
            </a:r>
            <a:r>
              <a:rPr lang="en-US" altLang="en-US" sz="4000" dirty="0">
                <a:cs typeface="Times New Roman" panose="02020603050405020304" pitchFamily="18" charset="0"/>
              </a:rPr>
              <a:t>  </a:t>
            </a:r>
            <a:r>
              <a:rPr lang="en-US" altLang="en-US" sz="4000" dirty="0" err="1">
                <a:cs typeface="Times New Roman" panose="02020603050405020304" pitchFamily="18" charset="0"/>
              </a:rPr>
              <a:t>trọng</a:t>
            </a:r>
            <a:r>
              <a:rPr lang="en-US" altLang="en-US" sz="4000" dirty="0">
                <a:cs typeface="Times New Roman" panose="02020603050405020304" pitchFamily="18" charset="0"/>
              </a:rPr>
              <a:t> </a:t>
            </a:r>
            <a:r>
              <a:rPr lang="en-US" altLang="en-US" sz="4000" dirty="0" err="1">
                <a:cs typeface="Times New Roman" panose="02020603050405020304" pitchFamily="18" charset="0"/>
              </a:rPr>
              <a:t>để</a:t>
            </a:r>
            <a:r>
              <a:rPr lang="en-US" altLang="en-US" sz="4000" dirty="0">
                <a:cs typeface="Times New Roman" panose="02020603050405020304" pitchFamily="18" charset="0"/>
              </a:rPr>
              <a:t> </a:t>
            </a:r>
            <a:r>
              <a:rPr lang="en-US" altLang="en-US" sz="4000" dirty="0" err="1">
                <a:cs typeface="Times New Roman" panose="02020603050405020304" pitchFamily="18" charset="0"/>
              </a:rPr>
              <a:t>làm</a:t>
            </a:r>
            <a:r>
              <a:rPr lang="en-US" altLang="en-US" sz="4000" dirty="0">
                <a:cs typeface="Times New Roman" panose="02020603050405020304" pitchFamily="18" charset="0"/>
              </a:rPr>
              <a:t> </a:t>
            </a:r>
            <a:r>
              <a:rPr lang="en-US" altLang="en-US" sz="4000" dirty="0" err="1">
                <a:cs typeface="Times New Roman" panose="02020603050405020304" pitchFamily="18" charset="0"/>
              </a:rPr>
              <a:t>nên</a:t>
            </a:r>
            <a:r>
              <a:rPr lang="en-US" altLang="en-US" sz="4000" dirty="0">
                <a:cs typeface="Times New Roman" panose="02020603050405020304" pitchFamily="18" charset="0"/>
              </a:rPr>
              <a:t>  </a:t>
            </a:r>
            <a:r>
              <a:rPr lang="en-US" altLang="en-US" sz="4000" dirty="0" err="1">
                <a:cs typeface="Times New Roman" panose="02020603050405020304" pitchFamily="18" charset="0"/>
              </a:rPr>
              <a:t>chiến</a:t>
            </a:r>
            <a:r>
              <a:rPr lang="en-US" altLang="en-US" sz="4000" dirty="0">
                <a:cs typeface="Times New Roman" panose="02020603050405020304" pitchFamily="18" charset="0"/>
              </a:rPr>
              <a:t> </a:t>
            </a:r>
            <a:r>
              <a:rPr lang="en-US" altLang="en-US" sz="4000" dirty="0" err="1">
                <a:cs typeface="Times New Roman" panose="02020603050405020304" pitchFamily="18" charset="0"/>
              </a:rPr>
              <a:t>thắng</a:t>
            </a:r>
            <a:r>
              <a:rPr lang="en-US" altLang="en-US" sz="4000" dirty="0">
                <a:cs typeface="Times New Roman" panose="02020603050405020304" pitchFamily="18" charset="0"/>
              </a:rPr>
              <a:t> </a:t>
            </a:r>
            <a:r>
              <a:rPr lang="en-US" altLang="en-US" sz="4000" dirty="0" err="1">
                <a:cs typeface="Times New Roman" panose="02020603050405020304" pitchFamily="18" charset="0"/>
              </a:rPr>
              <a:t>là</a:t>
            </a:r>
            <a:r>
              <a:rPr lang="en-US" altLang="en-US" sz="4000" dirty="0">
                <a:cs typeface="Times New Roman" panose="02020603050405020304" pitchFamily="18" charset="0"/>
              </a:rPr>
              <a:t> </a:t>
            </a:r>
            <a:r>
              <a:rPr lang="en-US" altLang="en-US" sz="4000" dirty="0" err="1">
                <a:cs typeface="Times New Roman" panose="02020603050405020304" pitchFamily="18" charset="0"/>
              </a:rPr>
              <a:t>phải</a:t>
            </a:r>
            <a:r>
              <a:rPr lang="en-US" altLang="en-US" sz="4000" dirty="0">
                <a:cs typeface="Times New Roman" panose="02020603050405020304" pitchFamily="18" charset="0"/>
              </a:rPr>
              <a:t> </a:t>
            </a:r>
            <a:r>
              <a:rPr lang="en-US" altLang="en-US" sz="4000" dirty="0" err="1">
                <a:cs typeface="Times New Roman" panose="02020603050405020304" pitchFamily="18" charset="0"/>
              </a:rPr>
              <a:t>cố</a:t>
            </a:r>
            <a:r>
              <a:rPr lang="en-US" altLang="en-US" sz="4000" dirty="0">
                <a:cs typeface="Times New Roman" panose="02020603050405020304" pitchFamily="18" charset="0"/>
              </a:rPr>
              <a:t> </a:t>
            </a:r>
            <a:r>
              <a:rPr lang="en-US" altLang="en-US" sz="4000" dirty="0" err="1">
                <a:cs typeface="Times New Roman" panose="02020603050405020304" pitchFamily="18" charset="0"/>
              </a:rPr>
              <a:t>kết</a:t>
            </a:r>
            <a:r>
              <a:rPr lang="en-US" altLang="en-US" sz="4000" dirty="0">
                <a:cs typeface="Times New Roman" panose="02020603050405020304" pitchFamily="18" charset="0"/>
              </a:rPr>
              <a:t> </a:t>
            </a:r>
            <a:r>
              <a:rPr lang="en-US" altLang="en-US" sz="4000" dirty="0" err="1">
                <a:cs typeface="Times New Roman" panose="02020603050405020304" pitchFamily="18" charset="0"/>
              </a:rPr>
              <a:t>lòng</a:t>
            </a:r>
            <a:r>
              <a:rPr lang="en-US" altLang="en-US" sz="4000" dirty="0">
                <a:cs typeface="Times New Roman" panose="02020603050405020304" pitchFamily="18" charset="0"/>
              </a:rPr>
              <a:t> </a:t>
            </a:r>
            <a:r>
              <a:rPr lang="en-US" altLang="en-US" sz="4000" dirty="0" err="1">
                <a:cs typeface="Times New Roman" panose="02020603050405020304" pitchFamily="18" charset="0"/>
              </a:rPr>
              <a:t>người</a:t>
            </a:r>
            <a:r>
              <a:rPr lang="en-US" altLang="en-US" sz="4000" dirty="0">
                <a:cs typeface="Times New Roman" panose="02020603050405020304" pitchFamily="18" charset="0"/>
              </a:rPr>
              <a:t>.  </a:t>
            </a:r>
            <a:r>
              <a:rPr lang="en-US" altLang="en-US" sz="4000" dirty="0" err="1">
                <a:cs typeface="Times New Roman" panose="02020603050405020304" pitchFamily="18" charset="0"/>
              </a:rPr>
              <a:t>Chuyến</a:t>
            </a:r>
            <a:r>
              <a:rPr lang="en-US" altLang="en-US" sz="4000" dirty="0">
                <a:cs typeface="Times New Roman" panose="02020603050405020304" pitchFamily="18" charset="0"/>
              </a:rPr>
              <a:t> </a:t>
            </a:r>
            <a:r>
              <a:rPr lang="en-US" altLang="en-US" sz="4000" dirty="0" err="1">
                <a:cs typeface="Times New Roman" panose="02020603050405020304" pitchFamily="18" charset="0"/>
              </a:rPr>
              <a:t>này</a:t>
            </a:r>
            <a:r>
              <a:rPr lang="en-US" altLang="en-US" sz="4000" dirty="0">
                <a:cs typeface="Times New Roman" panose="02020603050405020304" pitchFamily="18" charset="0"/>
              </a:rPr>
              <a:t>, </a:t>
            </a:r>
            <a:r>
              <a:rPr lang="en-US" altLang="en-US" sz="4000" dirty="0" err="1">
                <a:cs typeface="Times New Roman" panose="02020603050405020304" pitchFamily="18" charset="0"/>
              </a:rPr>
              <a:t>Hưng</a:t>
            </a:r>
            <a:r>
              <a:rPr lang="en-US" altLang="en-US" sz="4000" dirty="0">
                <a:cs typeface="Times New Roman" panose="02020603050405020304" pitchFamily="18" charset="0"/>
              </a:rPr>
              <a:t> </a:t>
            </a:r>
            <a:r>
              <a:rPr lang="en-US" altLang="en-US" sz="4000" dirty="0" err="1">
                <a:cs typeface="Times New Roman" panose="02020603050405020304" pitchFamily="18" charset="0"/>
              </a:rPr>
              <a:t>Đạo</a:t>
            </a:r>
            <a:r>
              <a:rPr lang="en-US" altLang="en-US" sz="4000" dirty="0">
                <a:cs typeface="Times New Roman" panose="02020603050405020304" pitchFamily="18" charset="0"/>
              </a:rPr>
              <a:t> </a:t>
            </a:r>
            <a:r>
              <a:rPr lang="en-US" altLang="en-US" sz="4000" dirty="0" err="1">
                <a:cs typeface="Times New Roman" panose="02020603050405020304" pitchFamily="18" charset="0"/>
              </a:rPr>
              <a:t>Vương</a:t>
            </a:r>
            <a:r>
              <a:rPr lang="en-US" altLang="en-US" sz="4000" dirty="0">
                <a:cs typeface="Times New Roman" panose="02020603050405020304" pitchFamily="18" charset="0"/>
              </a:rPr>
              <a:t>  </a:t>
            </a:r>
            <a:r>
              <a:rPr lang="en-US" altLang="en-US" sz="4000" dirty="0" err="1">
                <a:cs typeface="Times New Roman" panose="02020603050405020304" pitchFamily="18" charset="0"/>
              </a:rPr>
              <a:t>lai</a:t>
            </a:r>
            <a:r>
              <a:rPr lang="en-US" altLang="en-US" sz="4000" dirty="0">
                <a:cs typeface="Times New Roman" panose="02020603050405020304" pitchFamily="18" charset="0"/>
              </a:rPr>
              <a:t> </a:t>
            </a:r>
            <a:r>
              <a:rPr lang="en-US" altLang="en-US" sz="4000" dirty="0" err="1">
                <a:cs typeface="Times New Roman" panose="02020603050405020304" pitchFamily="18" charset="0"/>
              </a:rPr>
              <a:t>kinh</a:t>
            </a:r>
            <a:r>
              <a:rPr lang="en-US" altLang="en-US" sz="4000" dirty="0">
                <a:cs typeface="Times New Roman" panose="02020603050405020304" pitchFamily="18" charset="0"/>
              </a:rPr>
              <a:t> </a:t>
            </a:r>
            <a:r>
              <a:rPr lang="en-US" altLang="en-US" sz="4000" dirty="0" err="1">
                <a:cs typeface="Times New Roman" panose="02020603050405020304" pitchFamily="18" charset="0"/>
              </a:rPr>
              <a:t>cùng</a:t>
            </a:r>
            <a:r>
              <a:rPr lang="en-US" altLang="en-US" sz="4000" dirty="0">
                <a:cs typeface="Times New Roman" panose="02020603050405020304" pitchFamily="18" charset="0"/>
              </a:rPr>
              <a:t> </a:t>
            </a:r>
            <a:r>
              <a:rPr lang="en-US" altLang="en-US" sz="4000" dirty="0" err="1">
                <a:cs typeface="Times New Roman" panose="02020603050405020304" pitchFamily="18" charset="0"/>
              </a:rPr>
              <a:t>nhà</a:t>
            </a:r>
            <a:r>
              <a:rPr lang="en-US" altLang="en-US" sz="4000" dirty="0">
                <a:cs typeface="Times New Roman" panose="02020603050405020304" pitchFamily="18" charset="0"/>
              </a:rPr>
              <a:t> </a:t>
            </a:r>
            <a:r>
              <a:rPr lang="en-US" altLang="en-US" sz="4000" dirty="0" err="1">
                <a:cs typeface="Times New Roman" panose="02020603050405020304" pitchFamily="18" charset="0"/>
              </a:rPr>
              <a:t>vua</a:t>
            </a:r>
            <a:r>
              <a:rPr lang="en-US" altLang="en-US" sz="4000" dirty="0">
                <a:cs typeface="Times New Roman" panose="02020603050405020304" pitchFamily="18" charset="0"/>
              </a:rPr>
              <a:t> </a:t>
            </a:r>
            <a:r>
              <a:rPr lang="en-US" altLang="en-US" sz="4000" dirty="0" err="1">
                <a:cs typeface="Times New Roman" panose="02020603050405020304" pitchFamily="18" charset="0"/>
              </a:rPr>
              <a:t>dự</a:t>
            </a:r>
            <a:r>
              <a:rPr lang="en-US" altLang="en-US" sz="4000" dirty="0">
                <a:cs typeface="Times New Roman" panose="02020603050405020304" pitchFamily="18" charset="0"/>
              </a:rPr>
              <a:t> </a:t>
            </a:r>
            <a:r>
              <a:rPr lang="en-US" altLang="en-US" sz="4000" dirty="0" err="1">
                <a:cs typeface="Times New Roman" panose="02020603050405020304" pitchFamily="18" charset="0"/>
              </a:rPr>
              <a:t>Hội</a:t>
            </a:r>
            <a:r>
              <a:rPr lang="en-US" altLang="en-US" sz="4000" dirty="0">
                <a:cs typeface="Times New Roman" panose="02020603050405020304" pitchFamily="18" charset="0"/>
              </a:rPr>
              <a:t> </a:t>
            </a:r>
            <a:r>
              <a:rPr lang="en-US" altLang="en-US" sz="4000" dirty="0" err="1">
                <a:cs typeface="Times New Roman" panose="02020603050405020304" pitchFamily="18" charset="0"/>
              </a:rPr>
              <a:t>nghị</a:t>
            </a:r>
            <a:r>
              <a:rPr lang="en-US" altLang="en-US" sz="4000" dirty="0">
                <a:cs typeface="Times New Roman" panose="02020603050405020304" pitchFamily="18" charset="0"/>
              </a:rPr>
              <a:t> </a:t>
            </a:r>
            <a:r>
              <a:rPr lang="en-US" altLang="en-US" sz="4000" dirty="0" err="1">
                <a:cs typeface="Times New Roman" panose="02020603050405020304" pitchFamily="18" charset="0"/>
              </a:rPr>
              <a:t>Diên</a:t>
            </a:r>
            <a:r>
              <a:rPr lang="en-US" altLang="en-US" sz="4000" dirty="0">
                <a:cs typeface="Times New Roman" panose="02020603050405020304" pitchFamily="18" charset="0"/>
              </a:rPr>
              <a:t> </a:t>
            </a:r>
            <a:r>
              <a:rPr lang="en-US" altLang="en-US" sz="4000" dirty="0" err="1">
                <a:cs typeface="Times New Roman" panose="02020603050405020304" pitchFamily="18" charset="0"/>
              </a:rPr>
              <a:t>Hồng</a:t>
            </a:r>
            <a:r>
              <a:rPr lang="en-US" altLang="en-US" sz="4000" dirty="0">
                <a:cs typeface="Times New Roman" panose="02020603050405020304" pitchFamily="18" charset="0"/>
              </a:rPr>
              <a:t>. </a:t>
            </a:r>
            <a:r>
              <a:rPr lang="en-US" altLang="en-US" sz="4000" dirty="0" err="1">
                <a:cs typeface="Times New Roman" panose="02020603050405020304" pitchFamily="18" charset="0"/>
              </a:rPr>
              <a:t>Từ</a:t>
            </a:r>
            <a:r>
              <a:rPr lang="en-US" altLang="en-US" sz="4000" dirty="0">
                <a:cs typeface="Times New Roman" panose="02020603050405020304" pitchFamily="18" charset="0"/>
              </a:rPr>
              <a:t> </a:t>
            </a:r>
            <a:r>
              <a:rPr lang="en-US" altLang="en-US" sz="4000" dirty="0" err="1">
                <a:cs typeface="Times New Roman" panose="02020603050405020304" pitchFamily="18" charset="0"/>
              </a:rPr>
              <a:t>đấy</a:t>
            </a:r>
            <a:r>
              <a:rPr lang="en-US" altLang="en-US" sz="4000" dirty="0">
                <a:cs typeface="Times New Roman" panose="02020603050405020304" pitchFamily="18" charset="0"/>
              </a:rPr>
              <a:t>, </a:t>
            </a:r>
            <a:r>
              <a:rPr lang="en-US" altLang="en-US" sz="4000" dirty="0" err="1">
                <a:cs typeface="Times New Roman" panose="02020603050405020304" pitchFamily="18" charset="0"/>
              </a:rPr>
              <a:t>Ông</a:t>
            </a:r>
            <a:r>
              <a:rPr lang="en-US" altLang="en-US" sz="4000" dirty="0">
                <a:cs typeface="Times New Roman" panose="02020603050405020304" pitchFamily="18" charset="0"/>
              </a:rPr>
              <a:t> </a:t>
            </a:r>
            <a:r>
              <a:rPr lang="en-US" altLang="en-US" sz="4000" dirty="0" err="1">
                <a:cs typeface="Times New Roman" panose="02020603050405020304" pitchFamily="18" charset="0"/>
              </a:rPr>
              <a:t>sẽ</a:t>
            </a:r>
            <a:r>
              <a:rPr lang="en-US" altLang="en-US" sz="4000" dirty="0">
                <a:cs typeface="Times New Roman" panose="02020603050405020304" pitchFamily="18" charset="0"/>
              </a:rPr>
              <a:t> </a:t>
            </a:r>
            <a:r>
              <a:rPr lang="en-US" altLang="en-US" sz="4000" dirty="0" err="1">
                <a:cs typeface="Times New Roman" panose="02020603050405020304" pitchFamily="18" charset="0"/>
              </a:rPr>
              <a:t>đi</a:t>
            </a:r>
            <a:r>
              <a:rPr lang="en-US" altLang="en-US" sz="4000" dirty="0">
                <a:cs typeface="Times New Roman" panose="02020603050405020304" pitchFamily="18" charset="0"/>
              </a:rPr>
              <a:t> </a:t>
            </a:r>
            <a:r>
              <a:rPr lang="en-US" altLang="en-US" sz="4000" dirty="0" err="1">
                <a:cs typeface="Times New Roman" panose="02020603050405020304" pitchFamily="18" charset="0"/>
              </a:rPr>
              <a:t>thẳng</a:t>
            </a:r>
            <a:r>
              <a:rPr lang="en-US" altLang="en-US" sz="4000" dirty="0">
                <a:cs typeface="Times New Roman" panose="02020603050405020304" pitchFamily="18" charset="0"/>
              </a:rPr>
              <a:t> </a:t>
            </a:r>
            <a:r>
              <a:rPr lang="en-US" altLang="en-US" sz="4000" dirty="0" err="1">
                <a:cs typeface="Times New Roman" panose="02020603050405020304" pitchFamily="18" charset="0"/>
              </a:rPr>
              <a:t>ra</a:t>
            </a:r>
            <a:r>
              <a:rPr lang="en-US" altLang="en-US" sz="4000" dirty="0">
                <a:cs typeface="Times New Roman" panose="02020603050405020304" pitchFamily="18" charset="0"/>
              </a:rPr>
              <a:t> </a:t>
            </a:r>
            <a:r>
              <a:rPr lang="en-US" altLang="en-US" sz="4000" dirty="0" err="1">
                <a:cs typeface="Times New Roman" panose="02020603050405020304" pitchFamily="18" charset="0"/>
              </a:rPr>
              <a:t>chiến</a:t>
            </a:r>
            <a:r>
              <a:rPr lang="en-US" altLang="en-US" sz="4000" dirty="0">
                <a:cs typeface="Times New Roman" panose="02020603050405020304" pitchFamily="18" charset="0"/>
              </a:rPr>
              <a:t> </a:t>
            </a:r>
            <a:r>
              <a:rPr lang="en-US" altLang="en-US" sz="4000" dirty="0" err="1">
                <a:cs typeface="Times New Roman" panose="02020603050405020304" pitchFamily="18" charset="0"/>
              </a:rPr>
              <a:t>trận</a:t>
            </a:r>
            <a:r>
              <a:rPr lang="en-US" altLang="en-US" sz="4000" dirty="0">
                <a:cs typeface="Times New Roman" panose="02020603050405020304" pitchFamily="18" charset="0"/>
              </a:rPr>
              <a:t>. </a:t>
            </a:r>
            <a:r>
              <a:rPr lang="en-US" altLang="en-US" sz="4000" dirty="0" err="1">
                <a:cs typeface="Times New Roman" panose="02020603050405020304" pitchFamily="18" charset="0"/>
              </a:rPr>
              <a:t>Vào</a:t>
            </a:r>
            <a:r>
              <a:rPr lang="en-US" altLang="en-US" sz="4000" dirty="0">
                <a:cs typeface="Times New Roman" panose="02020603050405020304" pitchFamily="18" charset="0"/>
              </a:rPr>
              <a:t> </a:t>
            </a:r>
            <a:r>
              <a:rPr lang="en-US" altLang="en-US" sz="4000" dirty="0" err="1">
                <a:cs typeface="Times New Roman" panose="02020603050405020304" pitchFamily="18" charset="0"/>
              </a:rPr>
              <a:t>trốn</a:t>
            </a:r>
            <a:r>
              <a:rPr lang="en-US" altLang="en-US" sz="4000" dirty="0">
                <a:cs typeface="Times New Roman" panose="02020603050405020304" pitchFamily="18" charset="0"/>
              </a:rPr>
              <a:t> </a:t>
            </a:r>
            <a:r>
              <a:rPr lang="en-US" altLang="en-US" sz="4000" dirty="0" err="1">
                <a:cs typeface="Times New Roman" panose="02020603050405020304" pitchFamily="18" charset="0"/>
              </a:rPr>
              <a:t>gian</a:t>
            </a:r>
            <a:r>
              <a:rPr lang="en-US" altLang="en-US" sz="4000" dirty="0">
                <a:cs typeface="Times New Roman" panose="02020603050405020304" pitchFamily="18" charset="0"/>
              </a:rPr>
              <a:t> </a:t>
            </a:r>
            <a:r>
              <a:rPr lang="en-US" altLang="en-US" sz="4000" dirty="0" err="1">
                <a:cs typeface="Times New Roman" panose="02020603050405020304" pitchFamily="18" charset="0"/>
              </a:rPr>
              <a:t>nguy</a:t>
            </a:r>
            <a:r>
              <a:rPr lang="en-US" altLang="en-US" sz="4000" dirty="0">
                <a:cs typeface="Times New Roman" panose="02020603050405020304" pitchFamily="18" charset="0"/>
              </a:rPr>
              <a:t>, </a:t>
            </a:r>
            <a:r>
              <a:rPr lang="en-US" altLang="en-US" sz="4000" dirty="0" err="1">
                <a:cs typeface="Times New Roman" panose="02020603050405020304" pitchFamily="18" charset="0"/>
              </a:rPr>
              <a:t>trước</a:t>
            </a:r>
            <a:r>
              <a:rPr lang="en-US" altLang="en-US" sz="4000" dirty="0">
                <a:cs typeface="Times New Roman" panose="02020603050405020304" pitchFamily="18" charset="0"/>
              </a:rPr>
              <a:t> </a:t>
            </a:r>
            <a:r>
              <a:rPr lang="en-US" altLang="en-US" sz="4000" dirty="0" err="1">
                <a:cs typeface="Times New Roman" panose="02020603050405020304" pitchFamily="18" charset="0"/>
              </a:rPr>
              <a:t>vận</a:t>
            </a:r>
            <a:r>
              <a:rPr lang="en-US" altLang="en-US" sz="4000" dirty="0">
                <a:cs typeface="Times New Roman" panose="02020603050405020304" pitchFamily="18" charset="0"/>
              </a:rPr>
              <a:t> </a:t>
            </a:r>
            <a:r>
              <a:rPr lang="en-US" altLang="en-US" sz="4000" dirty="0" err="1">
                <a:cs typeface="Times New Roman" panose="02020603050405020304" pitchFamily="18" charset="0"/>
              </a:rPr>
              <a:t>nước</a:t>
            </a:r>
            <a:r>
              <a:rPr lang="en-US" altLang="en-US" sz="4000" dirty="0">
                <a:cs typeface="Times New Roman" panose="02020603050405020304" pitchFamily="18" charset="0"/>
              </a:rPr>
              <a:t> </a:t>
            </a:r>
            <a:r>
              <a:rPr lang="en-US" altLang="en-US" sz="4000" dirty="0" err="1">
                <a:cs typeface="Times New Roman" panose="02020603050405020304" pitchFamily="18" charset="0"/>
              </a:rPr>
              <a:t>ngàn</a:t>
            </a:r>
            <a:r>
              <a:rPr lang="en-US" altLang="en-US" sz="4000" dirty="0">
                <a:cs typeface="Times New Roman" panose="02020603050405020304" pitchFamily="18" charset="0"/>
              </a:rPr>
              <a:t> </a:t>
            </a:r>
            <a:r>
              <a:rPr lang="en-US" altLang="en-US" sz="4000" dirty="0" err="1">
                <a:cs typeface="Times New Roman" panose="02020603050405020304" pitchFamily="18" charset="0"/>
              </a:rPr>
              <a:t>cân</a:t>
            </a:r>
            <a:r>
              <a:rPr lang="en-US" altLang="en-US" sz="4000" dirty="0">
                <a:cs typeface="Times New Roman" panose="02020603050405020304" pitchFamily="18" charset="0"/>
              </a:rPr>
              <a:t> </a:t>
            </a:r>
            <a:r>
              <a:rPr lang="en-US" altLang="en-US" sz="4000" dirty="0" err="1">
                <a:cs typeface="Times New Roman" panose="02020603050405020304" pitchFamily="18" charset="0"/>
              </a:rPr>
              <a:t>treo</a:t>
            </a:r>
            <a:r>
              <a:rPr lang="en-US" altLang="en-US" sz="4000" dirty="0">
                <a:cs typeface="Times New Roman" panose="02020603050405020304" pitchFamily="18" charset="0"/>
              </a:rPr>
              <a:t> </a:t>
            </a:r>
            <a:r>
              <a:rPr lang="en-US" altLang="en-US" sz="4000" dirty="0" err="1">
                <a:cs typeface="Times New Roman" panose="02020603050405020304" pitchFamily="18" charset="0"/>
              </a:rPr>
              <a:t>sợi</a:t>
            </a:r>
            <a:r>
              <a:rPr lang="en-US" altLang="en-US" sz="4000" dirty="0">
                <a:cs typeface="Times New Roman" panose="02020603050405020304" pitchFamily="18" charset="0"/>
              </a:rPr>
              <a:t> </a:t>
            </a:r>
            <a:r>
              <a:rPr lang="en-US" altLang="en-US" sz="4000" dirty="0" err="1">
                <a:cs typeface="Times New Roman" panose="02020603050405020304" pitchFamily="18" charset="0"/>
              </a:rPr>
              <a:t>tóc</a:t>
            </a:r>
            <a:r>
              <a:rPr lang="en-US" altLang="en-US" sz="4000" dirty="0">
                <a:cs typeface="Times New Roman" panose="02020603050405020304" pitchFamily="18" charset="0"/>
              </a:rPr>
              <a:t> </a:t>
            </a:r>
            <a:r>
              <a:rPr lang="en-US" altLang="en-US" sz="4000" dirty="0" err="1">
                <a:cs typeface="Times New Roman" panose="02020603050405020304" pitchFamily="18" charset="0"/>
              </a:rPr>
              <a:t>mà</a:t>
            </a:r>
            <a:r>
              <a:rPr lang="en-US" altLang="en-US" sz="4000" dirty="0">
                <a:cs typeface="Times New Roman" panose="02020603050405020304" pitchFamily="18" charset="0"/>
              </a:rPr>
              <a:t> </a:t>
            </a:r>
            <a:r>
              <a:rPr lang="en-US" altLang="en-US" sz="4000" dirty="0" err="1">
                <a:cs typeface="Times New Roman" panose="02020603050405020304" pitchFamily="18" charset="0"/>
              </a:rPr>
              <a:t>Người</a:t>
            </a:r>
            <a:r>
              <a:rPr lang="en-US" altLang="en-US" sz="4000" dirty="0">
                <a:cs typeface="Times New Roman" panose="02020603050405020304" pitchFamily="18" charset="0"/>
              </a:rPr>
              <a:t>  </a:t>
            </a:r>
            <a:r>
              <a:rPr lang="en-US" altLang="en-US" sz="4000" dirty="0" err="1">
                <a:cs typeface="Times New Roman" panose="02020603050405020304" pitchFamily="18" charset="0"/>
              </a:rPr>
              <a:t>vẫn</a:t>
            </a:r>
            <a:r>
              <a:rPr lang="en-US" altLang="en-US" sz="4000" dirty="0">
                <a:cs typeface="Times New Roman" panose="02020603050405020304" pitchFamily="18" charset="0"/>
              </a:rPr>
              <a:t> </a:t>
            </a:r>
            <a:r>
              <a:rPr lang="en-US" altLang="en-US" sz="4000" dirty="0" err="1">
                <a:cs typeface="Times New Roman" panose="02020603050405020304" pitchFamily="18" charset="0"/>
              </a:rPr>
              <a:t>bình</a:t>
            </a:r>
            <a:r>
              <a:rPr lang="en-US" altLang="en-US" sz="4000" dirty="0">
                <a:cs typeface="Times New Roman" panose="02020603050405020304" pitchFamily="18" charset="0"/>
              </a:rPr>
              <a:t> </a:t>
            </a:r>
            <a:r>
              <a:rPr lang="en-US" altLang="en-US" sz="4000" dirty="0" err="1">
                <a:cs typeface="Times New Roman" panose="02020603050405020304" pitchFamily="18" charset="0"/>
              </a:rPr>
              <a:t>thản</a:t>
            </a:r>
            <a:r>
              <a:rPr lang="en-US" altLang="en-US" sz="4000" dirty="0">
                <a:cs typeface="Times New Roman" panose="02020603050405020304" pitchFamily="18" charset="0"/>
              </a:rPr>
              <a:t>, </a:t>
            </a:r>
            <a:r>
              <a:rPr lang="en-US" altLang="en-US" sz="4000" dirty="0" err="1">
                <a:cs typeface="Times New Roman" panose="02020603050405020304" pitchFamily="18" charset="0"/>
              </a:rPr>
              <a:t>tự</a:t>
            </a:r>
            <a:r>
              <a:rPr lang="en-US" altLang="en-US" sz="4000" dirty="0">
                <a:cs typeface="Times New Roman" panose="02020603050405020304" pitchFamily="18" charset="0"/>
              </a:rPr>
              <a:t> tin, </a:t>
            </a:r>
            <a:r>
              <a:rPr lang="en-US" altLang="en-US" sz="4000" dirty="0" err="1">
                <a:cs typeface="Times New Roman" panose="02020603050405020304" pitchFamily="18" charset="0"/>
              </a:rPr>
              <a:t>đĩnh</a:t>
            </a:r>
            <a:r>
              <a:rPr lang="en-US" altLang="en-US" sz="4000" dirty="0">
                <a:cs typeface="Times New Roman" panose="02020603050405020304" pitchFamily="18" charset="0"/>
              </a:rPr>
              <a:t> </a:t>
            </a:r>
            <a:r>
              <a:rPr lang="en-US" altLang="en-US" sz="4000" dirty="0" err="1">
                <a:cs typeface="Times New Roman" panose="02020603050405020304" pitchFamily="18" charset="0"/>
              </a:rPr>
              <a:t>đạc</a:t>
            </a:r>
            <a:r>
              <a:rPr lang="en-US" altLang="en-US" sz="4000" dirty="0">
                <a:cs typeface="Times New Roman" panose="02020603050405020304" pitchFamily="18" charset="0"/>
              </a:rPr>
              <a:t> </a:t>
            </a:r>
            <a:r>
              <a:rPr lang="en-US" altLang="en-US" sz="4000" dirty="0" err="1">
                <a:cs typeface="Times New Roman" panose="02020603050405020304" pitchFamily="18" charset="0"/>
              </a:rPr>
              <a:t>đến</a:t>
            </a:r>
            <a:r>
              <a:rPr lang="en-US" altLang="en-US" sz="4000" dirty="0">
                <a:cs typeface="Times New Roman" panose="02020603050405020304" pitchFamily="18" charset="0"/>
              </a:rPr>
              <a:t> </a:t>
            </a:r>
            <a:r>
              <a:rPr lang="en-US" altLang="en-US" sz="4000" dirty="0" err="1">
                <a:cs typeface="Times New Roman" panose="02020603050405020304" pitchFamily="18" charset="0"/>
              </a:rPr>
              <a:t>lạ</a:t>
            </a:r>
            <a:r>
              <a:rPr lang="en-US" altLang="en-US" sz="4000" dirty="0">
                <a:cs typeface="Times New Roman" panose="02020603050405020304" pitchFamily="18" charset="0"/>
              </a:rPr>
              <a:t> </a:t>
            </a:r>
            <a:r>
              <a:rPr lang="en-US" altLang="en-US" sz="4000" dirty="0" err="1">
                <a:cs typeface="Times New Roman" panose="02020603050405020304" pitchFamily="18" charset="0"/>
              </a:rPr>
              <a:t>lùng</a:t>
            </a:r>
            <a:r>
              <a:rPr lang="en-US" altLang="en-US" sz="4000" dirty="0">
                <a:cs typeface="Times New Roman" panose="02020603050405020304" pitchFamily="18" charset="0"/>
              </a:rPr>
              <a:t>.</a:t>
            </a:r>
            <a:endParaRPr lang="vi-VN" altLang="en-US" sz="4000" dirty="0">
              <a:cs typeface="Times New Roman" panose="02020603050405020304" pitchFamily="18" charset="0"/>
            </a:endParaRPr>
          </a:p>
          <a:p>
            <a:pPr algn="just" eaLnBrk="1" hangingPunct="1">
              <a:spcBef>
                <a:spcPct val="50000"/>
              </a:spcBef>
            </a:pPr>
            <a:r>
              <a:rPr lang="vi-VN" altLang="en-US" sz="4000" dirty="0">
                <a:cs typeface="Times New Roman" panose="02020603050405020304" pitchFamily="18" charset="0"/>
              </a:rPr>
              <a:t>                                                                                        Theo </a:t>
            </a:r>
            <a:r>
              <a:rPr lang="vi-VN" altLang="en-US" sz="4000" dirty="0">
                <a:solidFill>
                  <a:srgbClr val="FF0000"/>
                </a:solidFill>
                <a:cs typeface="Times New Roman" panose="02020603050405020304" pitchFamily="18" charset="0"/>
              </a:rPr>
              <a:t>Lê Vân</a:t>
            </a:r>
            <a:endParaRPr lang="en-US" altLang="en-US" sz="4000" dirty="0">
              <a:solidFill>
                <a:srgbClr val="FF0000"/>
              </a:solidFill>
              <a:cs typeface="Times New Roman" panose="02020603050405020304" pitchFamily="18" charset="0"/>
            </a:endParaRPr>
          </a:p>
        </p:txBody>
      </p:sp>
      <p:sp>
        <p:nvSpPr>
          <p:cNvPr id="12" name="TextBox 11">
            <a:extLst>
              <a:ext uri="{FF2B5EF4-FFF2-40B4-BE49-F238E27FC236}">
                <a16:creationId xmlns:a16="http://schemas.microsoft.com/office/drawing/2014/main" id="{02C3A68C-C128-4C67-BDAB-61BAE538C769}"/>
              </a:ext>
            </a:extLst>
          </p:cNvPr>
          <p:cNvSpPr txBox="1"/>
          <p:nvPr/>
        </p:nvSpPr>
        <p:spPr>
          <a:xfrm>
            <a:off x="762000" y="6563380"/>
            <a:ext cx="8534400" cy="1200329"/>
          </a:xfrm>
          <a:prstGeom prst="rect">
            <a:avLst/>
          </a:prstGeom>
          <a:noFill/>
        </p:spPr>
        <p:txBody>
          <a:bodyPr wrap="square">
            <a:spAutoFit/>
          </a:bodyPr>
          <a:lstStyle/>
          <a:p>
            <a:r>
              <a:rPr lang="vi-VN" sz="3600" b="1" dirty="0">
                <a:solidFill>
                  <a:srgbClr val="FF0000"/>
                </a:solidFill>
                <a:latin typeface="+mj-lt"/>
                <a:cs typeface="Times New Roman" panose="02020603050405020304" pitchFamily="18" charset="0"/>
              </a:rPr>
              <a:t>Cố kết: </a:t>
            </a:r>
            <a:r>
              <a:rPr lang="vi-VN" sz="3600" dirty="0">
                <a:latin typeface="+mj-lt"/>
                <a:cs typeface="Times New Roman" panose="02020603050405020304" pitchFamily="18" charset="0"/>
              </a:rPr>
              <a:t>Kết lại thành một khối vững chắc.</a:t>
            </a:r>
          </a:p>
          <a:p>
            <a:r>
              <a:rPr lang="vi-VN" sz="3600" b="1" dirty="0">
                <a:solidFill>
                  <a:srgbClr val="FF0000"/>
                </a:solidFill>
                <a:latin typeface="+mj-lt"/>
                <a:cs typeface="Times New Roman" panose="02020603050405020304" pitchFamily="18" charset="0"/>
              </a:rPr>
              <a:t>Lai kinh: </a:t>
            </a:r>
            <a:r>
              <a:rPr lang="vi-VN" sz="3600" dirty="0">
                <a:latin typeface="+mj-lt"/>
                <a:cs typeface="Times New Roman" panose="02020603050405020304" pitchFamily="18" charset="0"/>
              </a:rPr>
              <a:t>về kinh đô</a:t>
            </a:r>
            <a:endParaRPr lang="en-US" sz="3600" dirty="0">
              <a:latin typeface="+mj-lt"/>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át thát (2017) – Nhà xuất bản Kim Đồng">
            <a:extLst>
              <a:ext uri="{FF2B5EF4-FFF2-40B4-BE49-F238E27FC236}">
                <a16:creationId xmlns:a16="http://schemas.microsoft.com/office/drawing/2014/main" id="{6234BD64-93DA-43FF-88E1-71BF98D5C8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630400" cy="822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50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1" name="Text Box 11"/>
          <p:cNvSpPr txBox="1">
            <a:spLocks noChangeArrowheads="1"/>
          </p:cNvSpPr>
          <p:nvPr/>
        </p:nvSpPr>
        <p:spPr bwMode="auto">
          <a:xfrm>
            <a:off x="273766" y="1267289"/>
            <a:ext cx="13920451" cy="574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defTabSz="1097280" eaLnBrk="1" fontAlgn="base" hangingPunct="1">
              <a:spcBef>
                <a:spcPct val="50000"/>
              </a:spcBef>
              <a:spcAft>
                <a:spcPct val="0"/>
              </a:spcAft>
            </a:pP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Đã</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mấy</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năm</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vào</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Vương</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phủ</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Vạn</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Kiếp</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sống</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gần</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Hưng</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Đạo</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Vương</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chàng</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thư</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sinh</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họ</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Trương</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thấy</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Ông</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luôn</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điềm</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tĩnh</a:t>
            </a:r>
            <a:r>
              <a:rPr lang="en-US" altLang="en-US" sz="4080" b="1" dirty="0">
                <a:solidFill>
                  <a:srgbClr val="000066"/>
                </a:solidFill>
                <a:cs typeface="Times New Roman" panose="02020603050405020304" pitchFamily="18" charset="0"/>
              </a:rPr>
              <a:t>. </a:t>
            </a:r>
            <a:r>
              <a:rPr lang="vi-VN"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Không</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điều</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gì</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khiến</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vị</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Quốc</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công</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Tiết</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chế</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có</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thể</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rối</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trí</a:t>
            </a:r>
            <a:r>
              <a:rPr lang="en-US" altLang="en-US" sz="4080" b="1" dirty="0">
                <a:solidFill>
                  <a:srgbClr val="000066"/>
                </a:solidFill>
                <a:cs typeface="Times New Roman" panose="02020603050405020304" pitchFamily="18" charset="0"/>
              </a:rPr>
              <a:t>. </a:t>
            </a:r>
            <a:r>
              <a:rPr lang="vi-VN"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Vị</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Chủ</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tướng</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tài</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ba</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không</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quên</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một</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trong</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những</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điều</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hệ</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trọng</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để</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làm</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nên</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chiến</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thắng</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là</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phải</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cố</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kết</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lòng</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người</a:t>
            </a:r>
            <a:r>
              <a:rPr lang="en-US" altLang="en-US" sz="4080" b="1" dirty="0">
                <a:solidFill>
                  <a:srgbClr val="000066"/>
                </a:solidFill>
                <a:cs typeface="Times New Roman" panose="02020603050405020304" pitchFamily="18" charset="0"/>
              </a:rPr>
              <a:t>.  </a:t>
            </a:r>
            <a:r>
              <a:rPr lang="vi-VN"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Chuyến</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này</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Hưng</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Đạo</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Vương</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lai</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kinh</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cùng</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nhà</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vua</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dự</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Hội</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nghị</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Diên</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Hồng</a:t>
            </a:r>
            <a:r>
              <a:rPr lang="en-US" altLang="en-US" sz="4080" b="1" dirty="0">
                <a:solidFill>
                  <a:srgbClr val="000066"/>
                </a:solidFill>
                <a:cs typeface="Times New Roman" panose="02020603050405020304" pitchFamily="18" charset="0"/>
              </a:rPr>
              <a:t>. </a:t>
            </a:r>
            <a:r>
              <a:rPr lang="vi-VN"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Từ</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đấy</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Ông</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sẽ</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đi</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thẳng</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ra</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chiến</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trận</a:t>
            </a:r>
            <a:r>
              <a:rPr lang="en-US" altLang="en-US" sz="4080" b="1" dirty="0">
                <a:solidFill>
                  <a:srgbClr val="000066"/>
                </a:solidFill>
                <a:cs typeface="Times New Roman" panose="02020603050405020304" pitchFamily="18" charset="0"/>
              </a:rPr>
              <a:t>. </a:t>
            </a:r>
            <a:r>
              <a:rPr lang="vi-VN"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Vào</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trốn</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gian</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nguy</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trước</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vận</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nước</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ngàn</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cân</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treo</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sợi</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tóc</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mà</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Người</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vẫn</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bình</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thản</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tự</a:t>
            </a:r>
            <a:r>
              <a:rPr lang="en-US" altLang="en-US" sz="4080" b="1" dirty="0">
                <a:solidFill>
                  <a:srgbClr val="000066"/>
                </a:solidFill>
                <a:cs typeface="Times New Roman" panose="02020603050405020304" pitchFamily="18" charset="0"/>
              </a:rPr>
              <a:t> tin, </a:t>
            </a:r>
            <a:r>
              <a:rPr lang="en-US" altLang="en-US" sz="4080" b="1" dirty="0" err="1">
                <a:solidFill>
                  <a:srgbClr val="000066"/>
                </a:solidFill>
                <a:cs typeface="Times New Roman" panose="02020603050405020304" pitchFamily="18" charset="0"/>
              </a:rPr>
              <a:t>đĩnh</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đạc</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đến</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lạ</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lùng</a:t>
            </a:r>
            <a:r>
              <a:rPr lang="en-US" altLang="en-US" sz="4080" b="1" dirty="0">
                <a:solidFill>
                  <a:srgbClr val="000066"/>
                </a:solidFill>
                <a:cs typeface="Times New Roman" panose="02020603050405020304" pitchFamily="18" charset="0"/>
              </a:rPr>
              <a:t>.</a:t>
            </a:r>
          </a:p>
        </p:txBody>
      </p:sp>
      <p:sp>
        <p:nvSpPr>
          <p:cNvPr id="7171" name="Text Box 12"/>
          <p:cNvSpPr txBox="1">
            <a:spLocks noChangeArrowheads="1"/>
          </p:cNvSpPr>
          <p:nvPr/>
        </p:nvSpPr>
        <p:spPr bwMode="auto">
          <a:xfrm>
            <a:off x="0" y="76200"/>
            <a:ext cx="14630400" cy="127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defTabSz="1097280" eaLnBrk="1" fontAlgn="base" hangingPunct="1">
              <a:spcBef>
                <a:spcPct val="50000"/>
              </a:spcBef>
              <a:spcAft>
                <a:spcPct val="0"/>
              </a:spcAft>
            </a:pPr>
            <a:r>
              <a:rPr lang="en-US" altLang="en-US" sz="3840" b="1" dirty="0">
                <a:solidFill>
                  <a:srgbClr val="0000CC"/>
                </a:solidFill>
                <a:cs typeface="Times New Roman" panose="02020603050405020304" pitchFamily="18" charset="0"/>
              </a:rPr>
              <a:t> </a:t>
            </a:r>
            <a:r>
              <a:rPr lang="en-US" altLang="en-US" sz="3840" b="1" dirty="0" err="1">
                <a:solidFill>
                  <a:srgbClr val="0000CC"/>
                </a:solidFill>
                <a:cs typeface="Times New Roman" panose="02020603050405020304" pitchFamily="18" charset="0"/>
              </a:rPr>
              <a:t>Các</a:t>
            </a:r>
            <a:r>
              <a:rPr lang="en-US" altLang="en-US" sz="3840" b="1" dirty="0">
                <a:solidFill>
                  <a:srgbClr val="0000CC"/>
                </a:solidFill>
                <a:cs typeface="Times New Roman" panose="02020603050405020304" pitchFamily="18" charset="0"/>
              </a:rPr>
              <a:t> </a:t>
            </a:r>
            <a:r>
              <a:rPr lang="en-US" altLang="en-US" sz="3840" b="1" dirty="0" err="1">
                <a:solidFill>
                  <a:srgbClr val="0000CC"/>
                </a:solidFill>
                <a:cs typeface="Times New Roman" panose="02020603050405020304" pitchFamily="18" charset="0"/>
              </a:rPr>
              <a:t>câu</a:t>
            </a:r>
            <a:r>
              <a:rPr lang="en-US" altLang="en-US" sz="3840" b="1" dirty="0">
                <a:solidFill>
                  <a:srgbClr val="0000CC"/>
                </a:solidFill>
                <a:cs typeface="Times New Roman" panose="02020603050405020304" pitchFamily="18" charset="0"/>
              </a:rPr>
              <a:t> </a:t>
            </a:r>
            <a:r>
              <a:rPr lang="en-US" altLang="en-US" sz="3840" b="1" dirty="0" err="1">
                <a:solidFill>
                  <a:srgbClr val="0000CC"/>
                </a:solidFill>
                <a:cs typeface="Times New Roman" panose="02020603050405020304" pitchFamily="18" charset="0"/>
              </a:rPr>
              <a:t>trong</a:t>
            </a:r>
            <a:r>
              <a:rPr lang="en-US" altLang="en-US" sz="3840" b="1" dirty="0">
                <a:solidFill>
                  <a:srgbClr val="0000CC"/>
                </a:solidFill>
                <a:cs typeface="Times New Roman" panose="02020603050405020304" pitchFamily="18" charset="0"/>
              </a:rPr>
              <a:t> </a:t>
            </a:r>
            <a:r>
              <a:rPr lang="en-US" altLang="en-US" sz="3840" b="1" dirty="0" err="1">
                <a:solidFill>
                  <a:srgbClr val="0000CC"/>
                </a:solidFill>
                <a:cs typeface="Times New Roman" panose="02020603050405020304" pitchFamily="18" charset="0"/>
              </a:rPr>
              <a:t>đoạn</a:t>
            </a:r>
            <a:r>
              <a:rPr lang="en-US" altLang="en-US" sz="3840" b="1" dirty="0">
                <a:solidFill>
                  <a:srgbClr val="0000CC"/>
                </a:solidFill>
                <a:cs typeface="Times New Roman" panose="02020603050405020304" pitchFamily="18" charset="0"/>
              </a:rPr>
              <a:t> </a:t>
            </a:r>
            <a:r>
              <a:rPr lang="en-US" altLang="en-US" sz="3840" b="1" dirty="0" err="1">
                <a:solidFill>
                  <a:srgbClr val="0000CC"/>
                </a:solidFill>
                <a:cs typeface="Times New Roman" panose="02020603050405020304" pitchFamily="18" charset="0"/>
              </a:rPr>
              <a:t>văn</a:t>
            </a:r>
            <a:r>
              <a:rPr lang="en-US" altLang="en-US" sz="3840" b="1" dirty="0">
                <a:solidFill>
                  <a:srgbClr val="0000CC"/>
                </a:solidFill>
                <a:cs typeface="Times New Roman" panose="02020603050405020304" pitchFamily="18" charset="0"/>
              </a:rPr>
              <a:t> </a:t>
            </a:r>
            <a:r>
              <a:rPr lang="en-US" altLang="en-US" sz="3840" b="1" dirty="0" err="1">
                <a:solidFill>
                  <a:srgbClr val="0000CC"/>
                </a:solidFill>
                <a:cs typeface="Times New Roman" panose="02020603050405020304" pitchFamily="18" charset="0"/>
              </a:rPr>
              <a:t>nói</a:t>
            </a:r>
            <a:r>
              <a:rPr lang="en-US" altLang="en-US" sz="3840" b="1" dirty="0">
                <a:solidFill>
                  <a:srgbClr val="0000CC"/>
                </a:solidFill>
                <a:cs typeface="Times New Roman" panose="02020603050405020304" pitchFamily="18" charset="0"/>
              </a:rPr>
              <a:t> </a:t>
            </a:r>
            <a:r>
              <a:rPr lang="en-US" altLang="en-US" sz="3840" b="1" dirty="0" err="1">
                <a:solidFill>
                  <a:srgbClr val="0000CC"/>
                </a:solidFill>
                <a:cs typeface="Times New Roman" panose="02020603050405020304" pitchFamily="18" charset="0"/>
              </a:rPr>
              <a:t>về</a:t>
            </a:r>
            <a:r>
              <a:rPr lang="en-US" altLang="en-US" sz="3840" b="1" dirty="0">
                <a:solidFill>
                  <a:srgbClr val="0000CC"/>
                </a:solidFill>
                <a:cs typeface="Times New Roman" panose="02020603050405020304" pitchFamily="18" charset="0"/>
              </a:rPr>
              <a:t> </a:t>
            </a:r>
            <a:r>
              <a:rPr lang="en-US" altLang="en-US" sz="3840" b="1" dirty="0" err="1">
                <a:solidFill>
                  <a:srgbClr val="0000CC"/>
                </a:solidFill>
                <a:cs typeface="Times New Roman" panose="02020603050405020304" pitchFamily="18" charset="0"/>
              </a:rPr>
              <a:t>ai</a:t>
            </a:r>
            <a:r>
              <a:rPr lang="en-US" altLang="en-US" sz="3840" b="1" dirty="0">
                <a:solidFill>
                  <a:srgbClr val="0000CC"/>
                </a:solidFill>
                <a:cs typeface="Times New Roman" panose="02020603050405020304" pitchFamily="18" charset="0"/>
              </a:rPr>
              <a:t> ? </a:t>
            </a:r>
            <a:r>
              <a:rPr lang="en-US" altLang="en-US" sz="3840" b="1" dirty="0" err="1">
                <a:solidFill>
                  <a:srgbClr val="0000CC"/>
                </a:solidFill>
                <a:cs typeface="Times New Roman" panose="02020603050405020304" pitchFamily="18" charset="0"/>
              </a:rPr>
              <a:t>Những</a:t>
            </a:r>
            <a:r>
              <a:rPr lang="en-US" altLang="en-US" sz="3840" b="1" dirty="0">
                <a:solidFill>
                  <a:srgbClr val="0000CC"/>
                </a:solidFill>
                <a:cs typeface="Times New Roman" panose="02020603050405020304" pitchFamily="18" charset="0"/>
              </a:rPr>
              <a:t> </a:t>
            </a:r>
            <a:r>
              <a:rPr lang="en-US" altLang="en-US" sz="3840" b="1" dirty="0" err="1">
                <a:solidFill>
                  <a:srgbClr val="0000CC"/>
                </a:solidFill>
                <a:cs typeface="Times New Roman" panose="02020603050405020304" pitchFamily="18" charset="0"/>
              </a:rPr>
              <a:t>từ</a:t>
            </a:r>
            <a:r>
              <a:rPr lang="en-US" altLang="en-US" sz="3840" b="1" dirty="0">
                <a:solidFill>
                  <a:srgbClr val="0000CC"/>
                </a:solidFill>
                <a:cs typeface="Times New Roman" panose="02020603050405020304" pitchFamily="18" charset="0"/>
              </a:rPr>
              <a:t> </a:t>
            </a:r>
            <a:r>
              <a:rPr lang="en-US" altLang="en-US" sz="3840" b="1" dirty="0" err="1">
                <a:solidFill>
                  <a:srgbClr val="0000CC"/>
                </a:solidFill>
                <a:cs typeface="Times New Roman" panose="02020603050405020304" pitchFamily="18" charset="0"/>
              </a:rPr>
              <a:t>ngữ</a:t>
            </a:r>
            <a:r>
              <a:rPr lang="en-US" altLang="en-US" sz="3840" b="1" dirty="0">
                <a:solidFill>
                  <a:srgbClr val="0000CC"/>
                </a:solidFill>
                <a:cs typeface="Times New Roman" panose="02020603050405020304" pitchFamily="18" charset="0"/>
              </a:rPr>
              <a:t> </a:t>
            </a:r>
            <a:r>
              <a:rPr lang="en-US" altLang="en-US" sz="3840" b="1" dirty="0" err="1">
                <a:solidFill>
                  <a:srgbClr val="0000CC"/>
                </a:solidFill>
                <a:cs typeface="Times New Roman" panose="02020603050405020304" pitchFamily="18" charset="0"/>
              </a:rPr>
              <a:t>nào</a:t>
            </a:r>
            <a:r>
              <a:rPr lang="en-US" altLang="en-US" sz="3840" b="1" dirty="0">
                <a:solidFill>
                  <a:srgbClr val="0000CC"/>
                </a:solidFill>
                <a:cs typeface="Times New Roman" panose="02020603050405020304" pitchFamily="18" charset="0"/>
              </a:rPr>
              <a:t> </a:t>
            </a:r>
            <a:r>
              <a:rPr lang="en-US" altLang="en-US" sz="3840" b="1" dirty="0" err="1">
                <a:solidFill>
                  <a:srgbClr val="0000CC"/>
                </a:solidFill>
                <a:cs typeface="Times New Roman" panose="02020603050405020304" pitchFamily="18" charset="0"/>
              </a:rPr>
              <a:t>cho</a:t>
            </a:r>
            <a:r>
              <a:rPr lang="en-US" altLang="en-US" sz="3840" b="1" dirty="0">
                <a:solidFill>
                  <a:srgbClr val="0000CC"/>
                </a:solidFill>
                <a:cs typeface="Times New Roman" panose="02020603050405020304" pitchFamily="18" charset="0"/>
              </a:rPr>
              <a:t> </a:t>
            </a:r>
            <a:r>
              <a:rPr lang="en-US" altLang="en-US" sz="3840" b="1" dirty="0" err="1">
                <a:solidFill>
                  <a:srgbClr val="0000CC"/>
                </a:solidFill>
                <a:cs typeface="Times New Roman" panose="02020603050405020304" pitchFamily="18" charset="0"/>
              </a:rPr>
              <a:t>biết</a:t>
            </a:r>
            <a:r>
              <a:rPr lang="en-US" altLang="en-US" sz="3840" b="1" dirty="0">
                <a:solidFill>
                  <a:srgbClr val="0000CC"/>
                </a:solidFill>
                <a:cs typeface="Times New Roman" panose="02020603050405020304" pitchFamily="18" charset="0"/>
              </a:rPr>
              <a:t> </a:t>
            </a:r>
            <a:r>
              <a:rPr lang="en-US" altLang="en-US" sz="3840" b="1" dirty="0" err="1">
                <a:solidFill>
                  <a:srgbClr val="0000CC"/>
                </a:solidFill>
                <a:cs typeface="Times New Roman" panose="02020603050405020304" pitchFamily="18" charset="0"/>
              </a:rPr>
              <a:t>điều</a:t>
            </a:r>
            <a:r>
              <a:rPr lang="en-US" altLang="en-US" sz="3840" b="1" dirty="0">
                <a:solidFill>
                  <a:srgbClr val="0000CC"/>
                </a:solidFill>
                <a:cs typeface="Times New Roman" panose="02020603050405020304" pitchFamily="18" charset="0"/>
              </a:rPr>
              <a:t> </a:t>
            </a:r>
            <a:r>
              <a:rPr lang="en-US" altLang="en-US" sz="3840" b="1" dirty="0" err="1">
                <a:solidFill>
                  <a:srgbClr val="0000CC"/>
                </a:solidFill>
                <a:cs typeface="Times New Roman" panose="02020603050405020304" pitchFamily="18" charset="0"/>
              </a:rPr>
              <a:t>đó</a:t>
            </a:r>
            <a:r>
              <a:rPr lang="en-US" altLang="en-US" sz="3840" b="1" dirty="0">
                <a:solidFill>
                  <a:srgbClr val="0000CC"/>
                </a:solidFill>
                <a:cs typeface="Times New Roman" panose="02020603050405020304" pitchFamily="18" charset="0"/>
              </a:rPr>
              <a:t> ?</a:t>
            </a:r>
          </a:p>
        </p:txBody>
      </p:sp>
      <p:sp>
        <p:nvSpPr>
          <p:cNvPr id="10254" name="Text Box 14"/>
          <p:cNvSpPr txBox="1">
            <a:spLocks noChangeArrowheads="1"/>
          </p:cNvSpPr>
          <p:nvPr/>
        </p:nvSpPr>
        <p:spPr bwMode="auto">
          <a:xfrm>
            <a:off x="304800" y="1905000"/>
            <a:ext cx="4227812" cy="720197"/>
          </a:xfrm>
          <a:prstGeom prst="rect">
            <a:avLst/>
          </a:prstGeom>
          <a:solidFill>
            <a:srgbClr val="FF0000"/>
          </a:solidFill>
          <a:ln>
            <a:noFill/>
          </a:ln>
          <a:effec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defTabSz="1097280" eaLnBrk="1" fontAlgn="base" hangingPunct="1">
              <a:spcBef>
                <a:spcPct val="50000"/>
              </a:spcBef>
              <a:spcAft>
                <a:spcPct val="0"/>
              </a:spcAft>
            </a:pPr>
            <a:r>
              <a:rPr lang="en-US" altLang="en-US" sz="4080" b="1" dirty="0" err="1">
                <a:solidFill>
                  <a:srgbClr val="FFFF00"/>
                </a:solidFill>
                <a:cs typeface="Times New Roman" panose="02020603050405020304" pitchFamily="18" charset="0"/>
              </a:rPr>
              <a:t>Hưng</a:t>
            </a:r>
            <a:r>
              <a:rPr lang="en-US" altLang="en-US" sz="4080" b="1" dirty="0">
                <a:solidFill>
                  <a:srgbClr val="FFFF00"/>
                </a:solidFill>
                <a:cs typeface="Times New Roman" panose="02020603050405020304" pitchFamily="18" charset="0"/>
              </a:rPr>
              <a:t> </a:t>
            </a:r>
            <a:r>
              <a:rPr lang="en-US" altLang="en-US" sz="4080" b="1" dirty="0" err="1">
                <a:solidFill>
                  <a:srgbClr val="FFFF00"/>
                </a:solidFill>
                <a:cs typeface="Times New Roman" panose="02020603050405020304" pitchFamily="18" charset="0"/>
              </a:rPr>
              <a:t>Đạo</a:t>
            </a:r>
            <a:r>
              <a:rPr lang="en-US" altLang="en-US" sz="4080" b="1" dirty="0">
                <a:solidFill>
                  <a:srgbClr val="FFFF00"/>
                </a:solidFill>
                <a:cs typeface="Times New Roman" panose="02020603050405020304" pitchFamily="18" charset="0"/>
              </a:rPr>
              <a:t> </a:t>
            </a:r>
            <a:r>
              <a:rPr lang="en-US" altLang="en-US" sz="4080" b="1" dirty="0" err="1">
                <a:solidFill>
                  <a:srgbClr val="FFFF00"/>
                </a:solidFill>
                <a:cs typeface="Times New Roman" panose="02020603050405020304" pitchFamily="18" charset="0"/>
              </a:rPr>
              <a:t>Vương</a:t>
            </a:r>
            <a:endParaRPr lang="en-US" altLang="en-US" sz="4080" b="1" dirty="0">
              <a:solidFill>
                <a:srgbClr val="002060"/>
              </a:solidFill>
              <a:cs typeface="Times New Roman" panose="02020603050405020304" pitchFamily="18" charset="0"/>
            </a:endParaRPr>
          </a:p>
        </p:txBody>
      </p:sp>
      <p:sp>
        <p:nvSpPr>
          <p:cNvPr id="10256" name="Text Box 16"/>
          <p:cNvSpPr txBox="1">
            <a:spLocks noChangeArrowheads="1"/>
          </p:cNvSpPr>
          <p:nvPr/>
        </p:nvSpPr>
        <p:spPr bwMode="auto">
          <a:xfrm>
            <a:off x="11917680" y="1905000"/>
            <a:ext cx="1188720" cy="720197"/>
          </a:xfrm>
          <a:prstGeom prst="rect">
            <a:avLst/>
          </a:prstGeom>
          <a:solidFill>
            <a:schemeClr val="bg1"/>
          </a:solidFill>
          <a:ln>
            <a:noFill/>
          </a:ln>
          <a:effec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defTabSz="1097280" eaLnBrk="1" fontAlgn="base" hangingPunct="1">
              <a:spcBef>
                <a:spcPct val="50000"/>
              </a:spcBef>
              <a:spcAft>
                <a:spcPct val="0"/>
              </a:spcAft>
            </a:pPr>
            <a:r>
              <a:rPr lang="en-US" altLang="en-US" sz="4080" b="1" dirty="0" err="1">
                <a:solidFill>
                  <a:srgbClr val="FF0000"/>
                </a:solidFill>
                <a:cs typeface="Times New Roman" panose="02020603050405020304" pitchFamily="18" charset="0"/>
              </a:rPr>
              <a:t>Ông</a:t>
            </a:r>
            <a:endParaRPr lang="en-US" altLang="en-US" sz="4080" b="1" dirty="0">
              <a:solidFill>
                <a:srgbClr val="FF0000"/>
              </a:solidFill>
              <a:cs typeface="Times New Roman" panose="02020603050405020304" pitchFamily="18" charset="0"/>
            </a:endParaRPr>
          </a:p>
        </p:txBody>
      </p:sp>
      <p:sp>
        <p:nvSpPr>
          <p:cNvPr id="10258" name="Text Box 18"/>
          <p:cNvSpPr txBox="1">
            <a:spLocks noChangeArrowheads="1"/>
          </p:cNvSpPr>
          <p:nvPr/>
        </p:nvSpPr>
        <p:spPr bwMode="auto">
          <a:xfrm>
            <a:off x="7772400" y="2480203"/>
            <a:ext cx="5044441" cy="720197"/>
          </a:xfrm>
          <a:prstGeom prst="rect">
            <a:avLst/>
          </a:prstGeom>
          <a:solidFill>
            <a:schemeClr val="bg1"/>
          </a:solidFill>
          <a:ln>
            <a:noFill/>
          </a:ln>
          <a:effec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defTabSz="1097280" eaLnBrk="1" fontAlgn="base" hangingPunct="1">
              <a:spcAft>
                <a:spcPct val="0"/>
              </a:spcAft>
            </a:pPr>
            <a:r>
              <a:rPr lang="en-US" altLang="en-US" sz="4080" b="1" dirty="0" err="1">
                <a:solidFill>
                  <a:srgbClr val="FF0000"/>
                </a:solidFill>
                <a:cs typeface="Times New Roman" panose="02020603050405020304" pitchFamily="18" charset="0"/>
              </a:rPr>
              <a:t>vị</a:t>
            </a:r>
            <a:r>
              <a:rPr lang="en-US" altLang="en-US" sz="4080" b="1" dirty="0">
                <a:solidFill>
                  <a:srgbClr val="FF0000"/>
                </a:solidFill>
                <a:cs typeface="Times New Roman" panose="02020603050405020304" pitchFamily="18" charset="0"/>
              </a:rPr>
              <a:t> </a:t>
            </a:r>
            <a:r>
              <a:rPr lang="en-US" altLang="en-US" sz="4080" b="1" dirty="0" err="1">
                <a:solidFill>
                  <a:srgbClr val="FF0000"/>
                </a:solidFill>
                <a:cs typeface="Times New Roman" panose="02020603050405020304" pitchFamily="18" charset="0"/>
              </a:rPr>
              <a:t>Quốc</a:t>
            </a:r>
            <a:r>
              <a:rPr lang="en-US" altLang="en-US" sz="4080" b="1" dirty="0">
                <a:solidFill>
                  <a:srgbClr val="FF0000"/>
                </a:solidFill>
                <a:cs typeface="Times New Roman" panose="02020603050405020304" pitchFamily="18" charset="0"/>
              </a:rPr>
              <a:t> </a:t>
            </a:r>
            <a:r>
              <a:rPr lang="en-US" altLang="en-US" sz="4080" b="1" dirty="0" err="1">
                <a:solidFill>
                  <a:srgbClr val="FF0000"/>
                </a:solidFill>
                <a:cs typeface="Times New Roman" panose="02020603050405020304" pitchFamily="18" charset="0"/>
              </a:rPr>
              <a:t>công</a:t>
            </a:r>
            <a:r>
              <a:rPr lang="en-US" altLang="en-US" sz="4080" b="1" dirty="0">
                <a:solidFill>
                  <a:srgbClr val="FF0000"/>
                </a:solidFill>
                <a:cs typeface="Times New Roman" panose="02020603050405020304" pitchFamily="18" charset="0"/>
              </a:rPr>
              <a:t> </a:t>
            </a:r>
            <a:r>
              <a:rPr lang="en-US" altLang="en-US" sz="4080" b="1" dirty="0" err="1">
                <a:solidFill>
                  <a:srgbClr val="FF0000"/>
                </a:solidFill>
                <a:cs typeface="Times New Roman" panose="02020603050405020304" pitchFamily="18" charset="0"/>
              </a:rPr>
              <a:t>Tiết</a:t>
            </a:r>
            <a:r>
              <a:rPr lang="en-US" altLang="en-US" sz="4080" b="1" dirty="0">
                <a:solidFill>
                  <a:srgbClr val="FF0000"/>
                </a:solidFill>
                <a:cs typeface="Times New Roman" panose="02020603050405020304" pitchFamily="18" charset="0"/>
              </a:rPr>
              <a:t> </a:t>
            </a:r>
            <a:r>
              <a:rPr lang="en-US" altLang="en-US" sz="4080" b="1" dirty="0" err="1">
                <a:solidFill>
                  <a:srgbClr val="FF0000"/>
                </a:solidFill>
                <a:cs typeface="Times New Roman" panose="02020603050405020304" pitchFamily="18" charset="0"/>
              </a:rPr>
              <a:t>chế</a:t>
            </a:r>
            <a:endParaRPr lang="en-US" altLang="en-US" sz="4080" b="1" dirty="0">
              <a:solidFill>
                <a:srgbClr val="FF0000"/>
              </a:solidFill>
              <a:cs typeface="Times New Roman" panose="02020603050405020304" pitchFamily="18" charset="0"/>
            </a:endParaRPr>
          </a:p>
        </p:txBody>
      </p:sp>
      <p:sp>
        <p:nvSpPr>
          <p:cNvPr id="10259" name="Text Box 19"/>
          <p:cNvSpPr txBox="1">
            <a:spLocks noChangeArrowheads="1"/>
          </p:cNvSpPr>
          <p:nvPr/>
        </p:nvSpPr>
        <p:spPr bwMode="auto">
          <a:xfrm>
            <a:off x="2689216" y="3124200"/>
            <a:ext cx="4702184" cy="720197"/>
          </a:xfrm>
          <a:prstGeom prst="rect">
            <a:avLst/>
          </a:prstGeom>
          <a:solidFill>
            <a:schemeClr val="bg1"/>
          </a:solidFill>
          <a:ln>
            <a:noFill/>
          </a:ln>
          <a:effec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defTabSz="1097280" eaLnBrk="1" fontAlgn="base" hangingPunct="1">
              <a:spcBef>
                <a:spcPct val="50000"/>
              </a:spcBef>
              <a:spcAft>
                <a:spcPct val="0"/>
              </a:spcAft>
            </a:pPr>
            <a:r>
              <a:rPr lang="en-US" altLang="en-US" sz="4080" b="1" dirty="0" err="1">
                <a:solidFill>
                  <a:srgbClr val="FF0000"/>
                </a:solidFill>
                <a:cs typeface="Times New Roman" panose="02020603050405020304" pitchFamily="18" charset="0"/>
              </a:rPr>
              <a:t>Vị</a:t>
            </a:r>
            <a:r>
              <a:rPr lang="en-US" altLang="en-US" sz="4080" b="1" dirty="0">
                <a:solidFill>
                  <a:srgbClr val="FF0000"/>
                </a:solidFill>
                <a:cs typeface="Times New Roman" panose="02020603050405020304" pitchFamily="18" charset="0"/>
              </a:rPr>
              <a:t> </a:t>
            </a:r>
            <a:r>
              <a:rPr lang="en-US" altLang="en-US" sz="4080" b="1" dirty="0" err="1">
                <a:solidFill>
                  <a:srgbClr val="FF0000"/>
                </a:solidFill>
                <a:cs typeface="Times New Roman" panose="02020603050405020304" pitchFamily="18" charset="0"/>
              </a:rPr>
              <a:t>Chủ</a:t>
            </a:r>
            <a:r>
              <a:rPr lang="en-US" altLang="en-US" sz="4080" b="1" dirty="0">
                <a:solidFill>
                  <a:srgbClr val="FF0000"/>
                </a:solidFill>
                <a:cs typeface="Times New Roman" panose="02020603050405020304" pitchFamily="18" charset="0"/>
              </a:rPr>
              <a:t> </a:t>
            </a:r>
            <a:r>
              <a:rPr lang="en-US" altLang="en-US" sz="4080" b="1" dirty="0" err="1">
                <a:solidFill>
                  <a:srgbClr val="FF0000"/>
                </a:solidFill>
                <a:cs typeface="Times New Roman" panose="02020603050405020304" pitchFamily="18" charset="0"/>
              </a:rPr>
              <a:t>tướng</a:t>
            </a:r>
            <a:r>
              <a:rPr lang="en-US" altLang="en-US" sz="4080" b="1" dirty="0">
                <a:solidFill>
                  <a:srgbClr val="FF0000"/>
                </a:solidFill>
                <a:cs typeface="Times New Roman" panose="02020603050405020304" pitchFamily="18" charset="0"/>
              </a:rPr>
              <a:t> </a:t>
            </a:r>
            <a:r>
              <a:rPr lang="en-US" altLang="en-US" sz="4080" b="1" dirty="0" err="1">
                <a:solidFill>
                  <a:srgbClr val="FF0000"/>
                </a:solidFill>
                <a:cs typeface="Times New Roman" panose="02020603050405020304" pitchFamily="18" charset="0"/>
              </a:rPr>
              <a:t>tài</a:t>
            </a:r>
            <a:r>
              <a:rPr lang="en-US" altLang="en-US" sz="4080" b="1" dirty="0">
                <a:solidFill>
                  <a:srgbClr val="FF0000"/>
                </a:solidFill>
                <a:cs typeface="Times New Roman" panose="02020603050405020304" pitchFamily="18" charset="0"/>
              </a:rPr>
              <a:t> </a:t>
            </a:r>
            <a:r>
              <a:rPr lang="en-US" altLang="en-US" sz="4080" b="1" dirty="0" err="1">
                <a:solidFill>
                  <a:srgbClr val="FF0000"/>
                </a:solidFill>
                <a:cs typeface="Times New Roman" panose="02020603050405020304" pitchFamily="18" charset="0"/>
              </a:rPr>
              <a:t>ba</a:t>
            </a:r>
            <a:endParaRPr lang="en-US" altLang="en-US" sz="4080" b="1" dirty="0">
              <a:solidFill>
                <a:srgbClr val="FF0000"/>
              </a:solidFill>
              <a:cs typeface="Times New Roman" panose="02020603050405020304" pitchFamily="18" charset="0"/>
            </a:endParaRPr>
          </a:p>
        </p:txBody>
      </p:sp>
      <p:sp>
        <p:nvSpPr>
          <p:cNvPr id="10260" name="Text Box 20"/>
          <p:cNvSpPr txBox="1">
            <a:spLocks noChangeArrowheads="1"/>
          </p:cNvSpPr>
          <p:nvPr/>
        </p:nvSpPr>
        <p:spPr bwMode="auto">
          <a:xfrm>
            <a:off x="5092337" y="4369526"/>
            <a:ext cx="4206240" cy="720197"/>
          </a:xfrm>
          <a:prstGeom prst="rect">
            <a:avLst/>
          </a:prstGeom>
          <a:solidFill>
            <a:schemeClr val="bg1"/>
          </a:solidFill>
          <a:ln>
            <a:noFill/>
          </a:ln>
          <a:effec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defTabSz="1097280" eaLnBrk="1" fontAlgn="base" hangingPunct="1">
              <a:spcBef>
                <a:spcPct val="50000"/>
              </a:spcBef>
              <a:spcAft>
                <a:spcPct val="0"/>
              </a:spcAft>
            </a:pPr>
            <a:r>
              <a:rPr lang="en-US" altLang="en-US" sz="4080" b="1" dirty="0" err="1">
                <a:solidFill>
                  <a:srgbClr val="FF0000"/>
                </a:solidFill>
                <a:cs typeface="Times New Roman" panose="02020603050405020304" pitchFamily="18" charset="0"/>
              </a:rPr>
              <a:t>Hưng</a:t>
            </a:r>
            <a:r>
              <a:rPr lang="en-US" altLang="en-US" sz="4080" b="1" dirty="0">
                <a:solidFill>
                  <a:srgbClr val="FF0000"/>
                </a:solidFill>
                <a:cs typeface="Times New Roman" panose="02020603050405020304" pitchFamily="18" charset="0"/>
              </a:rPr>
              <a:t> </a:t>
            </a:r>
            <a:r>
              <a:rPr lang="en-US" altLang="en-US" sz="4080" b="1" dirty="0" err="1">
                <a:solidFill>
                  <a:srgbClr val="FF0000"/>
                </a:solidFill>
                <a:cs typeface="Times New Roman" panose="02020603050405020304" pitchFamily="18" charset="0"/>
              </a:rPr>
              <a:t>Đạo</a:t>
            </a:r>
            <a:r>
              <a:rPr lang="en-US" altLang="en-US" sz="4080" b="1" dirty="0">
                <a:solidFill>
                  <a:srgbClr val="FF0000"/>
                </a:solidFill>
                <a:cs typeface="Times New Roman" panose="02020603050405020304" pitchFamily="18" charset="0"/>
              </a:rPr>
              <a:t> </a:t>
            </a:r>
            <a:r>
              <a:rPr lang="en-US" altLang="en-US" sz="4080" b="1" dirty="0" err="1">
                <a:solidFill>
                  <a:srgbClr val="FF0000"/>
                </a:solidFill>
                <a:cs typeface="Times New Roman" panose="02020603050405020304" pitchFamily="18" charset="0"/>
              </a:rPr>
              <a:t>Vương</a:t>
            </a:r>
            <a:endParaRPr lang="en-US" altLang="en-US" sz="4080" b="1" dirty="0">
              <a:solidFill>
                <a:srgbClr val="FF0000"/>
              </a:solidFill>
              <a:cs typeface="Times New Roman" panose="02020603050405020304" pitchFamily="18" charset="0"/>
            </a:endParaRPr>
          </a:p>
        </p:txBody>
      </p:sp>
      <p:sp>
        <p:nvSpPr>
          <p:cNvPr id="10261" name="Text Box 21"/>
          <p:cNvSpPr txBox="1">
            <a:spLocks noChangeArrowheads="1"/>
          </p:cNvSpPr>
          <p:nvPr/>
        </p:nvSpPr>
        <p:spPr bwMode="auto">
          <a:xfrm>
            <a:off x="1894115" y="6248400"/>
            <a:ext cx="1645920" cy="720197"/>
          </a:xfrm>
          <a:prstGeom prst="rect">
            <a:avLst/>
          </a:prstGeom>
          <a:solidFill>
            <a:schemeClr val="bg1"/>
          </a:solidFill>
          <a:ln>
            <a:noFill/>
          </a:ln>
          <a:effec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defTabSz="1097280" eaLnBrk="1" fontAlgn="base" hangingPunct="1">
              <a:spcBef>
                <a:spcPct val="50000"/>
              </a:spcBef>
              <a:spcAft>
                <a:spcPct val="0"/>
              </a:spcAft>
            </a:pPr>
            <a:r>
              <a:rPr lang="en-US" altLang="en-US" sz="4080" b="1" dirty="0" err="1">
                <a:solidFill>
                  <a:srgbClr val="FF0000"/>
                </a:solidFill>
                <a:cs typeface="Times New Roman" panose="02020603050405020304" pitchFamily="18" charset="0"/>
              </a:rPr>
              <a:t>Người</a:t>
            </a:r>
            <a:endParaRPr lang="en-US" altLang="en-US" sz="4080" b="1" dirty="0">
              <a:solidFill>
                <a:srgbClr val="FF0000"/>
              </a:solidFill>
              <a:cs typeface="Times New Roman" panose="02020603050405020304" pitchFamily="18" charset="0"/>
            </a:endParaRPr>
          </a:p>
        </p:txBody>
      </p:sp>
      <p:sp>
        <p:nvSpPr>
          <p:cNvPr id="12" name="Text Box 16"/>
          <p:cNvSpPr txBox="1">
            <a:spLocks noChangeArrowheads="1"/>
          </p:cNvSpPr>
          <p:nvPr/>
        </p:nvSpPr>
        <p:spPr bwMode="auto">
          <a:xfrm>
            <a:off x="8373291" y="5029200"/>
            <a:ext cx="1188720" cy="720197"/>
          </a:xfrm>
          <a:prstGeom prst="rect">
            <a:avLst/>
          </a:prstGeom>
          <a:solidFill>
            <a:schemeClr val="bg1"/>
          </a:solidFill>
          <a:ln>
            <a:noFill/>
          </a:ln>
          <a:effec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defTabSz="1097280" eaLnBrk="1" fontAlgn="base" hangingPunct="1">
              <a:spcBef>
                <a:spcPct val="50000"/>
              </a:spcBef>
              <a:spcAft>
                <a:spcPct val="0"/>
              </a:spcAft>
            </a:pPr>
            <a:r>
              <a:rPr lang="en-US" altLang="en-US" sz="4080" b="1" dirty="0" err="1">
                <a:solidFill>
                  <a:srgbClr val="FF0000"/>
                </a:solidFill>
                <a:cs typeface="Times New Roman" panose="02020603050405020304" pitchFamily="18" charset="0"/>
              </a:rPr>
              <a:t>Ông</a:t>
            </a:r>
            <a:endParaRPr lang="en-US" altLang="en-US" sz="4080" b="1" dirty="0">
              <a:solidFill>
                <a:srgbClr val="FF0000"/>
              </a:solidFill>
              <a:cs typeface="Times New Roman" panose="02020603050405020304" pitchFamily="18" charset="0"/>
            </a:endParaRPr>
          </a:p>
        </p:txBody>
      </p:sp>
      <p:sp>
        <p:nvSpPr>
          <p:cNvPr id="13" name="Oval 12">
            <a:extLst>
              <a:ext uri="{FF2B5EF4-FFF2-40B4-BE49-F238E27FC236}">
                <a16:creationId xmlns:a16="http://schemas.microsoft.com/office/drawing/2014/main" id="{55504EDE-35B7-46E5-AEBD-62AED53AAD39}"/>
              </a:ext>
            </a:extLst>
          </p:cNvPr>
          <p:cNvSpPr/>
          <p:nvPr/>
        </p:nvSpPr>
        <p:spPr>
          <a:xfrm>
            <a:off x="1461640" y="1371600"/>
            <a:ext cx="519560" cy="492483"/>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latin typeface="Times New Roman" panose="02020603050405020304" pitchFamily="18" charset="0"/>
                <a:cs typeface="Times New Roman" panose="02020603050405020304" pitchFamily="18" charset="0"/>
              </a:rPr>
              <a:t>1</a:t>
            </a:r>
            <a:endParaRPr lang="en-US" sz="3200" dirty="0">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AC5C918C-A5BB-42E6-B3EE-49403E1DF7CF}"/>
              </a:ext>
            </a:extLst>
          </p:cNvPr>
          <p:cNvSpPr/>
          <p:nvPr/>
        </p:nvSpPr>
        <p:spPr>
          <a:xfrm>
            <a:off x="2667000" y="2631717"/>
            <a:ext cx="519560" cy="492483"/>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latin typeface="Times New Roman" panose="02020603050405020304" pitchFamily="18" charset="0"/>
                <a:cs typeface="Times New Roman" panose="02020603050405020304" pitchFamily="18" charset="0"/>
              </a:rPr>
              <a:t>2</a:t>
            </a:r>
            <a:endParaRPr lang="en-US" sz="3200" dirty="0">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4055EA30-7DAE-483C-8DF6-349AAFACDD79}"/>
              </a:ext>
            </a:extLst>
          </p:cNvPr>
          <p:cNvSpPr/>
          <p:nvPr/>
        </p:nvSpPr>
        <p:spPr>
          <a:xfrm>
            <a:off x="2133600" y="3241317"/>
            <a:ext cx="519560" cy="492483"/>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latin typeface="Times New Roman" panose="02020603050405020304" pitchFamily="18" charset="0"/>
                <a:cs typeface="Times New Roman" panose="02020603050405020304" pitchFamily="18" charset="0"/>
              </a:rPr>
              <a:t>3</a:t>
            </a:r>
            <a:endParaRPr lang="en-US" sz="3200" dirty="0">
              <a:latin typeface="Times New Roman" panose="02020603050405020304" pitchFamily="18" charset="0"/>
              <a:cs typeface="Times New Roman" panose="02020603050405020304" pitchFamily="18" charset="0"/>
            </a:endParaRPr>
          </a:p>
        </p:txBody>
      </p:sp>
      <p:sp>
        <p:nvSpPr>
          <p:cNvPr id="16" name="Oval 15">
            <a:extLst>
              <a:ext uri="{FF2B5EF4-FFF2-40B4-BE49-F238E27FC236}">
                <a16:creationId xmlns:a16="http://schemas.microsoft.com/office/drawing/2014/main" id="{76CC0136-F096-4EE6-A5DF-57A6C1FEB71A}"/>
              </a:ext>
            </a:extLst>
          </p:cNvPr>
          <p:cNvSpPr/>
          <p:nvPr/>
        </p:nvSpPr>
        <p:spPr>
          <a:xfrm>
            <a:off x="1787433" y="4460517"/>
            <a:ext cx="519560" cy="492483"/>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latin typeface="Times New Roman" panose="02020603050405020304" pitchFamily="18" charset="0"/>
                <a:cs typeface="Times New Roman" panose="02020603050405020304" pitchFamily="18" charset="0"/>
              </a:rPr>
              <a:t>4 </a:t>
            </a:r>
            <a:endParaRPr lang="en-US" sz="3200" dirty="0">
              <a:latin typeface="Times New Roman" panose="020206030504050203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0D93A0CF-1A7F-421F-843B-73AAB26DC489}"/>
              </a:ext>
            </a:extLst>
          </p:cNvPr>
          <p:cNvSpPr/>
          <p:nvPr/>
        </p:nvSpPr>
        <p:spPr>
          <a:xfrm>
            <a:off x="5881240" y="5105400"/>
            <a:ext cx="519560" cy="492483"/>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latin typeface="Times New Roman" panose="02020603050405020304" pitchFamily="18" charset="0"/>
                <a:cs typeface="Times New Roman" panose="02020603050405020304" pitchFamily="18" charset="0"/>
              </a:rPr>
              <a:t>5 </a:t>
            </a:r>
            <a:endParaRPr lang="en-US" sz="3200" dirty="0">
              <a:latin typeface="Times New Roman" panose="02020603050405020304" pitchFamily="18" charset="0"/>
              <a:cs typeface="Times New Roman" panose="02020603050405020304" pitchFamily="18" charset="0"/>
            </a:endParaRPr>
          </a:p>
        </p:txBody>
      </p:sp>
      <p:sp>
        <p:nvSpPr>
          <p:cNvPr id="18" name="Oval 17">
            <a:extLst>
              <a:ext uri="{FF2B5EF4-FFF2-40B4-BE49-F238E27FC236}">
                <a16:creationId xmlns:a16="http://schemas.microsoft.com/office/drawing/2014/main" id="{2169A38D-62E0-48D2-8362-52F70AF1313F}"/>
              </a:ext>
            </a:extLst>
          </p:cNvPr>
          <p:cNvSpPr/>
          <p:nvPr/>
        </p:nvSpPr>
        <p:spPr>
          <a:xfrm>
            <a:off x="1461640" y="5755917"/>
            <a:ext cx="519560" cy="492483"/>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latin typeface="Times New Roman" panose="02020603050405020304" pitchFamily="18" charset="0"/>
                <a:cs typeface="Times New Roman" panose="02020603050405020304" pitchFamily="18" charset="0"/>
              </a:rPr>
              <a:t>6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7089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54"/>
                                        </p:tgtEl>
                                        <p:attrNameLst>
                                          <p:attrName>style.visibility</p:attrName>
                                        </p:attrNameLst>
                                      </p:cBhvr>
                                      <p:to>
                                        <p:strVal val="visible"/>
                                      </p:to>
                                    </p:set>
                                    <p:animEffect transition="in" filter="box(in)">
                                      <p:cBhvr>
                                        <p:cTn id="7" dur="500"/>
                                        <p:tgtEl>
                                          <p:spTgt spid="1025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256"/>
                                        </p:tgtEl>
                                        <p:attrNameLst>
                                          <p:attrName>style.visibility</p:attrName>
                                        </p:attrNameLst>
                                      </p:cBhvr>
                                      <p:to>
                                        <p:strVal val="visible"/>
                                      </p:to>
                                    </p:set>
                                    <p:animEffect transition="in" filter="box(in)">
                                      <p:cBhvr>
                                        <p:cTn id="12" dur="500"/>
                                        <p:tgtEl>
                                          <p:spTgt spid="1025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258"/>
                                        </p:tgtEl>
                                        <p:attrNameLst>
                                          <p:attrName>style.visibility</p:attrName>
                                        </p:attrNameLst>
                                      </p:cBhvr>
                                      <p:to>
                                        <p:strVal val="visible"/>
                                      </p:to>
                                    </p:set>
                                    <p:animEffect transition="in" filter="box(in)">
                                      <p:cBhvr>
                                        <p:cTn id="17" dur="500"/>
                                        <p:tgtEl>
                                          <p:spTgt spid="1025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259"/>
                                        </p:tgtEl>
                                        <p:attrNameLst>
                                          <p:attrName>style.visibility</p:attrName>
                                        </p:attrNameLst>
                                      </p:cBhvr>
                                      <p:to>
                                        <p:strVal val="visible"/>
                                      </p:to>
                                    </p:set>
                                    <p:animEffect transition="in" filter="box(in)">
                                      <p:cBhvr>
                                        <p:cTn id="22" dur="500"/>
                                        <p:tgtEl>
                                          <p:spTgt spid="1025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260"/>
                                        </p:tgtEl>
                                        <p:attrNameLst>
                                          <p:attrName>style.visibility</p:attrName>
                                        </p:attrNameLst>
                                      </p:cBhvr>
                                      <p:to>
                                        <p:strVal val="visible"/>
                                      </p:to>
                                    </p:set>
                                    <p:animEffect transition="in" filter="box(in)">
                                      <p:cBhvr>
                                        <p:cTn id="27" dur="500"/>
                                        <p:tgtEl>
                                          <p:spTgt spid="1026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0261"/>
                                        </p:tgtEl>
                                        <p:attrNameLst>
                                          <p:attrName>style.visibility</p:attrName>
                                        </p:attrNameLst>
                                      </p:cBhvr>
                                      <p:to>
                                        <p:strVal val="visible"/>
                                      </p:to>
                                    </p:set>
                                    <p:animEffect transition="in" filter="box(in)">
                                      <p:cBhvr>
                                        <p:cTn id="37" dur="500"/>
                                        <p:tgtEl>
                                          <p:spTgt spid="10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animBg="1"/>
      <p:bldP spid="10256" grpId="0" animBg="1"/>
      <p:bldP spid="10258" grpId="0" animBg="1"/>
      <p:bldP spid="10259" grpId="0" animBg="1"/>
      <p:bldP spid="10260" grpId="0" animBg="1"/>
      <p:bldP spid="1026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6">
            <a:extLst>
              <a:ext uri="{FF2B5EF4-FFF2-40B4-BE49-F238E27FC236}">
                <a16:creationId xmlns:a16="http://schemas.microsoft.com/office/drawing/2014/main" id="{2D2A77B7-E269-415F-B390-898B5A7EB3B9}"/>
              </a:ext>
            </a:extLst>
          </p:cNvPr>
          <p:cNvSpPr txBox="1">
            <a:spLocks noChangeArrowheads="1"/>
          </p:cNvSpPr>
          <p:nvPr/>
        </p:nvSpPr>
        <p:spPr bwMode="auto">
          <a:xfrm>
            <a:off x="76200" y="76200"/>
            <a:ext cx="14554200" cy="11910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2284" tIns="41142" rIns="82284" bIns="41142">
            <a:spAutoFit/>
          </a:bodyPr>
          <a:lstStyle>
            <a:lvl1pPr defTabSz="1304925">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defTabSz="1304925">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defTabSz="1304925">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0"/>
              </a:spcBef>
              <a:buFontTx/>
              <a:buNone/>
            </a:pPr>
            <a:r>
              <a:rPr lang="vi-VN" altLang="en-US" sz="3600" dirty="0">
                <a:solidFill>
                  <a:srgbClr val="0000E5"/>
                </a:solidFill>
                <a:latin typeface="Times New Roman" panose="02020603050405020304" pitchFamily="18" charset="0"/>
                <a:cs typeface="Times New Roman" panose="02020603050405020304" pitchFamily="18" charset="0"/>
              </a:rPr>
              <a:t>1/ Các câu văn trong đoạn văn sau nói về ai? Những từ ngữ nào cho biết điều đó?</a:t>
            </a:r>
            <a:endParaRPr lang="en-US" altLang="en-US" sz="3600" dirty="0">
              <a:solidFill>
                <a:srgbClr val="0000E5"/>
              </a:solidFill>
              <a:latin typeface="Times New Roman" panose="02020603050405020304" pitchFamily="18" charset="0"/>
              <a:cs typeface="Times New Roman" panose="02020603050405020304" pitchFamily="18" charset="0"/>
            </a:endParaRPr>
          </a:p>
        </p:txBody>
      </p:sp>
      <p:sp>
        <p:nvSpPr>
          <p:cNvPr id="18" name="Text Box 7">
            <a:extLst>
              <a:ext uri="{FF2B5EF4-FFF2-40B4-BE49-F238E27FC236}">
                <a16:creationId xmlns:a16="http://schemas.microsoft.com/office/drawing/2014/main" id="{EAAD882C-AC1D-4434-A1FD-182A3E7D91CA}"/>
              </a:ext>
            </a:extLst>
          </p:cNvPr>
          <p:cNvSpPr txBox="1">
            <a:spLocks noChangeArrowheads="1"/>
          </p:cNvSpPr>
          <p:nvPr/>
        </p:nvSpPr>
        <p:spPr bwMode="auto">
          <a:xfrm>
            <a:off x="251460" y="1508761"/>
            <a:ext cx="4701540" cy="63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84" tIns="41142" rIns="82284" bIns="41142">
            <a:spAutoFit/>
          </a:bodyPr>
          <a:lstStyle>
            <a:lvl1pPr defTabSz="1304925">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defTabSz="1304925">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defTabSz="1304925">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50000"/>
              </a:spcBef>
              <a:buFontTx/>
              <a:buNone/>
            </a:pPr>
            <a:r>
              <a:rPr lang="vi-VN" altLang="en-US" sz="3600" b="1" dirty="0">
                <a:solidFill>
                  <a:srgbClr val="FF0000"/>
                </a:solidFill>
                <a:latin typeface="Times New Roman" panose="02020603050405020304" pitchFamily="18" charset="0"/>
                <a:cs typeface="Times New Roman" panose="02020603050405020304" pitchFamily="18" charset="0"/>
              </a:rPr>
              <a:t>Thay thế bằng đại từ:</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19" name="Text Box 7">
            <a:extLst>
              <a:ext uri="{FF2B5EF4-FFF2-40B4-BE49-F238E27FC236}">
                <a16:creationId xmlns:a16="http://schemas.microsoft.com/office/drawing/2014/main" id="{BBE8130F-0CC4-4F67-8D47-DD51BF636CED}"/>
              </a:ext>
            </a:extLst>
          </p:cNvPr>
          <p:cNvSpPr txBox="1">
            <a:spLocks noChangeArrowheads="1"/>
          </p:cNvSpPr>
          <p:nvPr/>
        </p:nvSpPr>
        <p:spPr bwMode="auto">
          <a:xfrm>
            <a:off x="251460" y="2106115"/>
            <a:ext cx="1694498" cy="63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84" tIns="41142" rIns="82284" bIns="41142">
            <a:spAutoFit/>
          </a:bodyPr>
          <a:lstStyle>
            <a:lvl1pPr defTabSz="1304925">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defTabSz="1304925">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defTabSz="1304925">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50000"/>
              </a:spcBef>
              <a:buFontTx/>
              <a:buNone/>
            </a:pPr>
            <a:r>
              <a:rPr lang="vi-VN" altLang="en-US" sz="3600" b="1" dirty="0">
                <a:latin typeface="Times New Roman" panose="02020603050405020304" pitchFamily="18" charset="0"/>
                <a:cs typeface="Times New Roman" panose="02020603050405020304" pitchFamily="18" charset="0"/>
              </a:rPr>
              <a:t>Ông</a:t>
            </a:r>
            <a:endParaRPr lang="en-US" altLang="en-US" sz="3600" b="1" dirty="0">
              <a:latin typeface="Times New Roman" panose="02020603050405020304" pitchFamily="18" charset="0"/>
              <a:cs typeface="Times New Roman" panose="02020603050405020304" pitchFamily="18" charset="0"/>
            </a:endParaRPr>
          </a:p>
        </p:txBody>
      </p:sp>
      <p:sp>
        <p:nvSpPr>
          <p:cNvPr id="20" name="Text Box 7">
            <a:extLst>
              <a:ext uri="{FF2B5EF4-FFF2-40B4-BE49-F238E27FC236}">
                <a16:creationId xmlns:a16="http://schemas.microsoft.com/office/drawing/2014/main" id="{57632228-5459-4E4A-A8FE-5DCA607B984D}"/>
              </a:ext>
            </a:extLst>
          </p:cNvPr>
          <p:cNvSpPr txBox="1">
            <a:spLocks noChangeArrowheads="1"/>
          </p:cNvSpPr>
          <p:nvPr/>
        </p:nvSpPr>
        <p:spPr bwMode="auto">
          <a:xfrm>
            <a:off x="251460" y="2791915"/>
            <a:ext cx="1694498" cy="63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84" tIns="41142" rIns="82284" bIns="41142">
            <a:spAutoFit/>
          </a:bodyPr>
          <a:lstStyle>
            <a:lvl1pPr defTabSz="1304925">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defTabSz="1304925">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defTabSz="1304925">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50000"/>
              </a:spcBef>
              <a:buFontTx/>
              <a:buNone/>
            </a:pPr>
            <a:r>
              <a:rPr lang="vi-VN" altLang="en-US" sz="3600" b="1" dirty="0">
                <a:latin typeface="Times New Roman" panose="02020603050405020304" pitchFamily="18" charset="0"/>
                <a:cs typeface="Times New Roman" panose="02020603050405020304" pitchFamily="18" charset="0"/>
              </a:rPr>
              <a:t>Người</a:t>
            </a:r>
            <a:endParaRPr lang="en-US" altLang="en-US" sz="3600" b="1" dirty="0">
              <a:latin typeface="Times New Roman" panose="02020603050405020304" pitchFamily="18" charset="0"/>
              <a:cs typeface="Times New Roman" panose="02020603050405020304" pitchFamily="18" charset="0"/>
            </a:endParaRPr>
          </a:p>
        </p:txBody>
      </p:sp>
      <p:sp>
        <p:nvSpPr>
          <p:cNvPr id="2" name="Right Brace 1">
            <a:extLst>
              <a:ext uri="{FF2B5EF4-FFF2-40B4-BE49-F238E27FC236}">
                <a16:creationId xmlns:a16="http://schemas.microsoft.com/office/drawing/2014/main" id="{CF7D14DB-F8BB-442F-A0BF-545C4AEBA23E}"/>
              </a:ext>
            </a:extLst>
          </p:cNvPr>
          <p:cNvSpPr/>
          <p:nvPr/>
        </p:nvSpPr>
        <p:spPr>
          <a:xfrm>
            <a:off x="1945958" y="2286000"/>
            <a:ext cx="263842" cy="990600"/>
          </a:xfrm>
          <a:prstGeom prst="rightBrace">
            <a:avLst/>
          </a:prstGeom>
          <a:ln>
            <a:solidFill>
              <a:srgbClr val="00B050"/>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22" name="Text Box 7">
            <a:extLst>
              <a:ext uri="{FF2B5EF4-FFF2-40B4-BE49-F238E27FC236}">
                <a16:creationId xmlns:a16="http://schemas.microsoft.com/office/drawing/2014/main" id="{1095D8D2-03C3-4AD6-97D2-D599EADA7E3F}"/>
              </a:ext>
            </a:extLst>
          </p:cNvPr>
          <p:cNvSpPr txBox="1">
            <a:spLocks noChangeArrowheads="1"/>
          </p:cNvSpPr>
          <p:nvPr/>
        </p:nvSpPr>
        <p:spPr bwMode="auto">
          <a:xfrm>
            <a:off x="2438400" y="2182315"/>
            <a:ext cx="5809298" cy="119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84" tIns="41142" rIns="82284" bIns="41142">
            <a:spAutoFit/>
          </a:bodyPr>
          <a:lstStyle>
            <a:lvl1pPr defTabSz="1304925">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defTabSz="1304925">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defTabSz="1304925">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50000"/>
              </a:spcBef>
              <a:buFontTx/>
              <a:buNone/>
            </a:pPr>
            <a:r>
              <a:rPr lang="vi-VN" altLang="en-US" sz="3600" b="1" dirty="0">
                <a:solidFill>
                  <a:srgbClr val="0000FF"/>
                </a:solidFill>
                <a:latin typeface="Times New Roman" panose="02020603050405020304" pitchFamily="18" charset="0"/>
                <a:cs typeface="Times New Roman" panose="02020603050405020304" pitchFamily="18" charset="0"/>
              </a:rPr>
              <a:t>Các đại từ được viết hoa thể hiện lòng tôn kính</a:t>
            </a:r>
            <a:endParaRPr lang="en-US" altLang="en-US" sz="3600" b="1" dirty="0">
              <a:solidFill>
                <a:srgbClr val="0000FF"/>
              </a:solidFill>
              <a:latin typeface="Times New Roman" panose="02020603050405020304" pitchFamily="18" charset="0"/>
              <a:cs typeface="Times New Roman" panose="02020603050405020304" pitchFamily="18" charset="0"/>
            </a:endParaRPr>
          </a:p>
        </p:txBody>
      </p:sp>
      <p:sp>
        <p:nvSpPr>
          <p:cNvPr id="23" name="Text Box 7">
            <a:extLst>
              <a:ext uri="{FF2B5EF4-FFF2-40B4-BE49-F238E27FC236}">
                <a16:creationId xmlns:a16="http://schemas.microsoft.com/office/drawing/2014/main" id="{F24D1EE4-C9E9-4377-98B8-17F2A6943573}"/>
              </a:ext>
            </a:extLst>
          </p:cNvPr>
          <p:cNvSpPr txBox="1">
            <a:spLocks noChangeArrowheads="1"/>
          </p:cNvSpPr>
          <p:nvPr/>
        </p:nvSpPr>
        <p:spPr bwMode="auto">
          <a:xfrm>
            <a:off x="251460" y="4239715"/>
            <a:ext cx="4091940" cy="63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84" tIns="41142" rIns="82284" bIns="41142">
            <a:spAutoFit/>
          </a:bodyPr>
          <a:lstStyle>
            <a:lvl1pPr defTabSz="1304925">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defTabSz="1304925">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defTabSz="1304925">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50000"/>
              </a:spcBef>
              <a:buFontTx/>
              <a:buNone/>
            </a:pPr>
            <a:r>
              <a:rPr lang="vi-VN" altLang="en-US" sz="3600" b="1" dirty="0">
                <a:latin typeface="Times New Roman" panose="02020603050405020304" pitchFamily="18" charset="0"/>
                <a:cs typeface="Times New Roman" panose="02020603050405020304" pitchFamily="18" charset="0"/>
              </a:rPr>
              <a:t>Hưng Đạo Vương:</a:t>
            </a:r>
            <a:endParaRPr lang="en-US" altLang="en-US" sz="3600" b="1" dirty="0">
              <a:latin typeface="Times New Roman" panose="02020603050405020304" pitchFamily="18" charset="0"/>
              <a:cs typeface="Times New Roman" panose="02020603050405020304" pitchFamily="18" charset="0"/>
            </a:endParaRPr>
          </a:p>
        </p:txBody>
      </p:sp>
      <p:sp>
        <p:nvSpPr>
          <p:cNvPr id="24" name="Text Box 7">
            <a:extLst>
              <a:ext uri="{FF2B5EF4-FFF2-40B4-BE49-F238E27FC236}">
                <a16:creationId xmlns:a16="http://schemas.microsoft.com/office/drawing/2014/main" id="{8564E8FA-B9F9-4053-8A26-9CC4C4AA21DA}"/>
              </a:ext>
            </a:extLst>
          </p:cNvPr>
          <p:cNvSpPr txBox="1">
            <a:spLocks noChangeArrowheads="1"/>
          </p:cNvSpPr>
          <p:nvPr/>
        </p:nvSpPr>
        <p:spPr bwMode="auto">
          <a:xfrm>
            <a:off x="215536" y="5001715"/>
            <a:ext cx="5270863" cy="63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84" tIns="41142" rIns="82284" bIns="41142">
            <a:spAutoFit/>
          </a:bodyPr>
          <a:lstStyle>
            <a:lvl1pPr defTabSz="1304925">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defTabSz="1304925">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defTabSz="1304925">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50000"/>
              </a:spcBef>
              <a:buFontTx/>
              <a:buNone/>
            </a:pPr>
            <a:r>
              <a:rPr lang="vi-VN" altLang="en-US" sz="3600" b="1" dirty="0">
                <a:latin typeface="Times New Roman" panose="02020603050405020304" pitchFamily="18" charset="0"/>
                <a:cs typeface="Times New Roman" panose="02020603050405020304" pitchFamily="18" charset="0"/>
              </a:rPr>
              <a:t>Quốc công Tiết chế:</a:t>
            </a:r>
            <a:endParaRPr lang="en-US" altLang="en-US" sz="3600" b="1" dirty="0">
              <a:latin typeface="Times New Roman" panose="02020603050405020304" pitchFamily="18" charset="0"/>
              <a:cs typeface="Times New Roman" panose="02020603050405020304" pitchFamily="18" charset="0"/>
            </a:endParaRPr>
          </a:p>
        </p:txBody>
      </p:sp>
      <p:sp>
        <p:nvSpPr>
          <p:cNvPr id="25" name="Text Box 7">
            <a:extLst>
              <a:ext uri="{FF2B5EF4-FFF2-40B4-BE49-F238E27FC236}">
                <a16:creationId xmlns:a16="http://schemas.microsoft.com/office/drawing/2014/main" id="{E839ABAA-27F4-47ED-97C8-C9D6040C7241}"/>
              </a:ext>
            </a:extLst>
          </p:cNvPr>
          <p:cNvSpPr txBox="1">
            <a:spLocks noChangeArrowheads="1"/>
          </p:cNvSpPr>
          <p:nvPr/>
        </p:nvSpPr>
        <p:spPr bwMode="auto">
          <a:xfrm>
            <a:off x="152400" y="5687515"/>
            <a:ext cx="4648200" cy="63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84" tIns="41142" rIns="82284" bIns="41142">
            <a:spAutoFit/>
          </a:bodyPr>
          <a:lstStyle>
            <a:lvl1pPr defTabSz="1304925">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defTabSz="1304925">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defTabSz="1304925">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50000"/>
              </a:spcBef>
              <a:buFontTx/>
              <a:buNone/>
            </a:pPr>
            <a:r>
              <a:rPr lang="vi-VN" altLang="en-US" sz="3600" b="1">
                <a:latin typeface="Times New Roman" panose="02020603050405020304" pitchFamily="18" charset="0"/>
                <a:cs typeface="Times New Roman" panose="02020603050405020304" pitchFamily="18" charset="0"/>
              </a:rPr>
              <a:t>Vị Chủ Tướng tài ba:</a:t>
            </a:r>
            <a:endParaRPr lang="en-US" altLang="en-US" sz="3600" b="1" dirty="0">
              <a:latin typeface="Times New Roman" panose="02020603050405020304" pitchFamily="18" charset="0"/>
              <a:cs typeface="Times New Roman" panose="02020603050405020304" pitchFamily="18" charset="0"/>
            </a:endParaRPr>
          </a:p>
        </p:txBody>
      </p:sp>
      <p:sp>
        <p:nvSpPr>
          <p:cNvPr id="26" name="Text Box 7">
            <a:extLst>
              <a:ext uri="{FF2B5EF4-FFF2-40B4-BE49-F238E27FC236}">
                <a16:creationId xmlns:a16="http://schemas.microsoft.com/office/drawing/2014/main" id="{CDD0EFE3-9999-45AF-B9A9-F785942D5C15}"/>
              </a:ext>
            </a:extLst>
          </p:cNvPr>
          <p:cNvSpPr txBox="1">
            <a:spLocks noChangeArrowheads="1"/>
          </p:cNvSpPr>
          <p:nvPr/>
        </p:nvSpPr>
        <p:spPr bwMode="auto">
          <a:xfrm>
            <a:off x="228600" y="3553915"/>
            <a:ext cx="7467600" cy="63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84" tIns="41142" rIns="82284" bIns="41142">
            <a:spAutoFit/>
          </a:bodyPr>
          <a:lstStyle>
            <a:lvl1pPr defTabSz="1304925">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defTabSz="1304925">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defTabSz="1304925">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50000"/>
              </a:spcBef>
              <a:buFontTx/>
              <a:buNone/>
            </a:pPr>
            <a:r>
              <a:rPr lang="vi-VN" altLang="en-US" sz="3600" b="1" dirty="0">
                <a:solidFill>
                  <a:srgbClr val="FF0000"/>
                </a:solidFill>
                <a:latin typeface="Times New Roman" panose="02020603050405020304" pitchFamily="18" charset="0"/>
                <a:cs typeface="Times New Roman" panose="02020603050405020304" pitchFamily="18" charset="0"/>
              </a:rPr>
              <a:t>Thay thế bằng các từ ngữ phù hợp:</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27" name="Text Box 7">
            <a:extLst>
              <a:ext uri="{FF2B5EF4-FFF2-40B4-BE49-F238E27FC236}">
                <a16:creationId xmlns:a16="http://schemas.microsoft.com/office/drawing/2014/main" id="{3387FF6A-5F19-49F9-AFD7-722CDD7237E3}"/>
              </a:ext>
            </a:extLst>
          </p:cNvPr>
          <p:cNvSpPr txBox="1">
            <a:spLocks noChangeArrowheads="1"/>
          </p:cNvSpPr>
          <p:nvPr/>
        </p:nvSpPr>
        <p:spPr bwMode="auto">
          <a:xfrm>
            <a:off x="3962400" y="4239715"/>
            <a:ext cx="7467600" cy="63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84" tIns="41142" rIns="82284" bIns="41142">
            <a:spAutoFit/>
          </a:bodyPr>
          <a:lstStyle>
            <a:lvl1pPr defTabSz="1304925">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defTabSz="1304925">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defTabSz="1304925">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50000"/>
              </a:spcBef>
              <a:buFontTx/>
              <a:buNone/>
            </a:pPr>
            <a:r>
              <a:rPr lang="vi-VN" altLang="en-US" sz="3600" b="1" dirty="0">
                <a:solidFill>
                  <a:srgbClr val="FF0000"/>
                </a:solidFill>
                <a:latin typeface="Times New Roman" panose="02020603050405020304" pitchFamily="18" charset="0"/>
                <a:cs typeface="Times New Roman" panose="02020603050405020304" pitchFamily="18" charset="0"/>
              </a:rPr>
              <a:t>Tước hiệu cao quý</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28" name="Text Box 7">
            <a:extLst>
              <a:ext uri="{FF2B5EF4-FFF2-40B4-BE49-F238E27FC236}">
                <a16:creationId xmlns:a16="http://schemas.microsoft.com/office/drawing/2014/main" id="{C2D5590C-E9D4-4B5D-9E2C-1D74C9F9E7DA}"/>
              </a:ext>
            </a:extLst>
          </p:cNvPr>
          <p:cNvSpPr txBox="1">
            <a:spLocks noChangeArrowheads="1"/>
          </p:cNvSpPr>
          <p:nvPr/>
        </p:nvSpPr>
        <p:spPr bwMode="auto">
          <a:xfrm>
            <a:off x="4191000" y="5001715"/>
            <a:ext cx="7467600" cy="63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84" tIns="41142" rIns="82284" bIns="41142">
            <a:spAutoFit/>
          </a:bodyPr>
          <a:lstStyle>
            <a:lvl1pPr defTabSz="1304925">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defTabSz="1304925">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defTabSz="1304925">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50000"/>
              </a:spcBef>
              <a:buFontTx/>
              <a:buNone/>
            </a:pPr>
            <a:r>
              <a:rPr lang="vi-VN" altLang="en-US" sz="3600" b="1" dirty="0">
                <a:solidFill>
                  <a:srgbClr val="FF0000"/>
                </a:solidFill>
                <a:latin typeface="Times New Roman" panose="02020603050405020304" pitchFamily="18" charset="0"/>
                <a:cs typeface="Times New Roman" panose="02020603050405020304" pitchFamily="18" charset="0"/>
              </a:rPr>
              <a:t>Tổng chỉ huy quân đội thời nhà Trần</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29" name="Text Box 7">
            <a:extLst>
              <a:ext uri="{FF2B5EF4-FFF2-40B4-BE49-F238E27FC236}">
                <a16:creationId xmlns:a16="http://schemas.microsoft.com/office/drawing/2014/main" id="{194993A0-7B9C-4A30-AC92-DDDB6C689A55}"/>
              </a:ext>
            </a:extLst>
          </p:cNvPr>
          <p:cNvSpPr txBox="1">
            <a:spLocks noChangeArrowheads="1"/>
          </p:cNvSpPr>
          <p:nvPr/>
        </p:nvSpPr>
        <p:spPr bwMode="auto">
          <a:xfrm>
            <a:off x="4419600" y="5687515"/>
            <a:ext cx="7467600" cy="63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84" tIns="41142" rIns="82284" bIns="41142">
            <a:spAutoFit/>
          </a:bodyPr>
          <a:lstStyle>
            <a:lvl1pPr defTabSz="1304925">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defTabSz="1304925">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defTabSz="1304925">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50000"/>
              </a:spcBef>
              <a:buFontTx/>
              <a:buNone/>
            </a:pPr>
            <a:r>
              <a:rPr lang="vi-VN" altLang="en-US" sz="3600" b="1" dirty="0">
                <a:solidFill>
                  <a:srgbClr val="FF0000"/>
                </a:solidFill>
                <a:latin typeface="Times New Roman" panose="02020603050405020304" pitchFamily="18" charset="0"/>
                <a:cs typeface="Times New Roman" panose="02020603050405020304" pitchFamily="18" charset="0"/>
              </a:rPr>
              <a:t>Vị tướng giỏi mưu kế và dùng binh</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Quá trình tạo hình hình tượng Hưng Đạo Đại Vương Trần Quốc Tuấn | Trà Phong  Shop">
            <a:extLst>
              <a:ext uri="{FF2B5EF4-FFF2-40B4-BE49-F238E27FC236}">
                <a16:creationId xmlns:a16="http://schemas.microsoft.com/office/drawing/2014/main" id="{B2061533-4956-44F2-A5C3-000AF7E62B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400" y="685800"/>
            <a:ext cx="4396740" cy="4315915"/>
          </a:xfrm>
          <a:prstGeom prst="rect">
            <a:avLst/>
          </a:prstGeom>
          <a:noFill/>
          <a:extLst>
            <a:ext uri="{909E8E84-426E-40DD-AFC4-6F175D3DCCD1}">
              <a14:hiddenFill xmlns:a14="http://schemas.microsoft.com/office/drawing/2010/main">
                <a:solidFill>
                  <a:srgbClr val="FFFFFF"/>
                </a:solidFill>
              </a14:hiddenFill>
            </a:ext>
          </a:extLst>
        </p:spPr>
      </p:pic>
      <p:sp>
        <p:nvSpPr>
          <p:cNvPr id="34" name="Text Box 6">
            <a:extLst>
              <a:ext uri="{FF2B5EF4-FFF2-40B4-BE49-F238E27FC236}">
                <a16:creationId xmlns:a16="http://schemas.microsoft.com/office/drawing/2014/main" id="{924F7FFA-C880-4B40-8E0F-B327587862E0}"/>
              </a:ext>
            </a:extLst>
          </p:cNvPr>
          <p:cNvSpPr txBox="1">
            <a:spLocks noChangeArrowheads="1"/>
          </p:cNvSpPr>
          <p:nvPr/>
        </p:nvSpPr>
        <p:spPr bwMode="auto">
          <a:xfrm>
            <a:off x="228600" y="6311521"/>
            <a:ext cx="14554200" cy="17450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2284" tIns="41142" rIns="82284" bIns="41142">
            <a:spAutoFit/>
          </a:bodyPr>
          <a:lstStyle>
            <a:lvl1pPr defTabSz="1304925">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defTabSz="1304925">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defTabSz="1304925">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0"/>
              </a:spcBef>
              <a:buFontTx/>
              <a:buNone/>
            </a:pPr>
            <a:r>
              <a:rPr lang="vi-VN" altLang="en-US" sz="3600" dirty="0">
                <a:solidFill>
                  <a:srgbClr val="0000E5"/>
                </a:solidFill>
                <a:latin typeface="Times New Roman" panose="02020603050405020304" pitchFamily="18" charset="0"/>
                <a:cs typeface="Times New Roman" panose="02020603050405020304" pitchFamily="18" charset="0"/>
              </a:rPr>
              <a:t>   Hưng Đạo Vương là nhà chính trị, quân sự, tôn thất hoàng gia thời nhà Trần. Ông được biết đến trong lịch sử Việt Nam với việc chỉ huy quân đội đánh tan hai cuộc xâm lược của quân Nguyên – Mông năm 1285 và năm 1288. </a:t>
            </a:r>
            <a:endParaRPr lang="en-US" altLang="en-US" sz="3600" dirty="0">
              <a:solidFill>
                <a:srgbClr val="0000E5"/>
              </a:solidFill>
              <a:latin typeface="Times New Roman" panose="02020603050405020304" pitchFamily="18" charset="0"/>
              <a:cs typeface="Times New Roman" panose="02020603050405020304" pitchFamily="18" charset="0"/>
            </a:endParaRPr>
          </a:p>
        </p:txBody>
      </p:sp>
      <p:sp>
        <p:nvSpPr>
          <p:cNvPr id="35" name="Text Box 6">
            <a:extLst>
              <a:ext uri="{FF2B5EF4-FFF2-40B4-BE49-F238E27FC236}">
                <a16:creationId xmlns:a16="http://schemas.microsoft.com/office/drawing/2014/main" id="{06665E3C-77E2-4FC0-86FD-E1A9006F715D}"/>
              </a:ext>
            </a:extLst>
          </p:cNvPr>
          <p:cNvSpPr txBox="1">
            <a:spLocks noChangeArrowheads="1"/>
          </p:cNvSpPr>
          <p:nvPr/>
        </p:nvSpPr>
        <p:spPr bwMode="auto">
          <a:xfrm>
            <a:off x="152400" y="6463921"/>
            <a:ext cx="14554200" cy="17450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2284" tIns="41142" rIns="82284" bIns="41142">
            <a:spAutoFit/>
          </a:bodyPr>
          <a:lstStyle>
            <a:lvl1pPr defTabSz="1304925">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defTabSz="1304925">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defTabSz="1304925">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0"/>
              </a:spcBef>
              <a:buFontTx/>
              <a:buNone/>
            </a:pPr>
            <a:r>
              <a:rPr lang="vi-VN" altLang="en-US" sz="3600" dirty="0">
                <a:solidFill>
                  <a:srgbClr val="0000E5"/>
                </a:solidFill>
                <a:latin typeface="Times New Roman" panose="02020603050405020304" pitchFamily="18" charset="0"/>
                <a:cs typeface="Times New Roman" panose="02020603050405020304" pitchFamily="18" charset="0"/>
              </a:rPr>
              <a:t> Khi các câu trong đoạn văn cùng nói về một người, một vật, một việc, ta có thể dùng đại từ hoặc những từ ngữ phù hợp </a:t>
            </a:r>
            <a:r>
              <a:rPr lang="vi-VN" altLang="en-US" sz="3600" dirty="0">
                <a:solidFill>
                  <a:srgbClr val="FF0000"/>
                </a:solidFill>
                <a:latin typeface="Times New Roman" panose="02020603050405020304" pitchFamily="18" charset="0"/>
                <a:cs typeface="Times New Roman" panose="02020603050405020304" pitchFamily="18" charset="0"/>
              </a:rPr>
              <a:t>thay thế </a:t>
            </a:r>
            <a:r>
              <a:rPr lang="vi-VN" altLang="en-US" sz="3600" dirty="0">
                <a:solidFill>
                  <a:srgbClr val="0000FF"/>
                </a:solidFill>
                <a:latin typeface="Times New Roman" panose="02020603050405020304" pitchFamily="18" charset="0"/>
                <a:cs typeface="Times New Roman" panose="02020603050405020304" pitchFamily="18" charset="0"/>
              </a:rPr>
              <a:t>cho những từ ngữ đã dùng ở câu </a:t>
            </a:r>
            <a:r>
              <a:rPr lang="vi-VN" altLang="en-US" sz="3600">
                <a:solidFill>
                  <a:srgbClr val="0000FF"/>
                </a:solidFill>
                <a:latin typeface="Times New Roman" panose="02020603050405020304" pitchFamily="18" charset="0"/>
                <a:cs typeface="Times New Roman" panose="02020603050405020304" pitchFamily="18" charset="0"/>
              </a:rPr>
              <a:t>đứng trước để tạo mối liên hệ giữa các câu. </a:t>
            </a:r>
            <a:endParaRPr lang="en-US" altLang="en-US" sz="36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arn(inVertical)">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down)">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barn(inVertical)">
                                      <p:cBhvr>
                                        <p:cTn id="50" dur="5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barn(inVertical)">
                                      <p:cBhvr>
                                        <p:cTn id="55" dur="50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barn(inVertical)">
                                      <p:cBhvr>
                                        <p:cTn id="60" dur="500"/>
                                        <p:tgtEl>
                                          <p:spTgt spid="29"/>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1026"/>
                                        </p:tgtEl>
                                        <p:attrNameLst>
                                          <p:attrName>style.visibility</p:attrName>
                                        </p:attrNameLst>
                                      </p:cBhvr>
                                      <p:to>
                                        <p:strVal val="visible"/>
                                      </p:to>
                                    </p:set>
                                    <p:animEffect transition="in" filter="fade">
                                      <p:cBhvr>
                                        <p:cTn id="65" dur="1000"/>
                                        <p:tgtEl>
                                          <p:spTgt spid="1026"/>
                                        </p:tgtEl>
                                      </p:cBhvr>
                                    </p:animEffect>
                                    <p:anim calcmode="lin" valueType="num">
                                      <p:cBhvr>
                                        <p:cTn id="66" dur="1000" fill="hold"/>
                                        <p:tgtEl>
                                          <p:spTgt spid="1026"/>
                                        </p:tgtEl>
                                        <p:attrNameLst>
                                          <p:attrName>ppt_x</p:attrName>
                                        </p:attrNameLst>
                                      </p:cBhvr>
                                      <p:tavLst>
                                        <p:tav tm="0">
                                          <p:val>
                                            <p:strVal val="#ppt_x"/>
                                          </p:val>
                                        </p:tav>
                                        <p:tav tm="100000">
                                          <p:val>
                                            <p:strVal val="#ppt_x"/>
                                          </p:val>
                                        </p:tav>
                                      </p:tavLst>
                                    </p:anim>
                                    <p:anim calcmode="lin" valueType="num">
                                      <p:cBhvr>
                                        <p:cTn id="67" dur="1000" fill="hold"/>
                                        <p:tgtEl>
                                          <p:spTgt spid="102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 presetClass="exit" presetSubtype="10" fill="hold" grpId="1" nodeType="clickEffect">
                                  <p:stCondLst>
                                    <p:cond delay="0"/>
                                  </p:stCondLst>
                                  <p:childTnLst>
                                    <p:animEffect transition="out" filter="blinds(horizontal)">
                                      <p:cBhvr>
                                        <p:cTn id="76" dur="500"/>
                                        <p:tgtEl>
                                          <p:spTgt spid="34"/>
                                        </p:tgtEl>
                                      </p:cBhvr>
                                    </p:animEffect>
                                    <p:set>
                                      <p:cBhvr>
                                        <p:cTn id="77" dur="1" fill="hold">
                                          <p:stCondLst>
                                            <p:cond delay="499"/>
                                          </p:stCondLst>
                                        </p:cTn>
                                        <p:tgtEl>
                                          <p:spTgt spid="34"/>
                                        </p:tgtEl>
                                        <p:attrNameLst>
                                          <p:attrName>style.visibility</p:attrName>
                                        </p:attrNameLst>
                                      </p:cBhvr>
                                      <p:to>
                                        <p:strVal val="hidden"/>
                                      </p:to>
                                    </p:set>
                                  </p:childTnLst>
                                </p:cTn>
                              </p:par>
                              <p:par>
                                <p:cTn id="78" presetID="42" presetClass="entr" presetSubtype="0" fill="hold" grpId="0" nodeType="with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 grpId="0" animBg="1"/>
      <p:bldP spid="22" grpId="0"/>
      <p:bldP spid="23" grpId="0"/>
      <p:bldP spid="24" grpId="0"/>
      <p:bldP spid="25" grpId="0"/>
      <p:bldP spid="26" grpId="0"/>
      <p:bldP spid="27" grpId="0"/>
      <p:bldP spid="28" grpId="0"/>
      <p:bldP spid="29" grpId="0"/>
      <p:bldP spid="34" grpId="0" animBg="1"/>
      <p:bldP spid="34" grpId="1" animBg="1"/>
      <p:bldP spid="3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458</TotalTime>
  <Words>2323</Words>
  <Application>Microsoft Office PowerPoint</Application>
  <PresentationFormat>Custom</PresentationFormat>
  <Paragraphs>128</Paragraphs>
  <Slides>23</Slides>
  <Notes>0</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23</vt:i4>
      </vt:variant>
    </vt:vector>
  </HeadingPairs>
  <TitlesOfParts>
    <vt:vector size="31" baseType="lpstr">
      <vt:lpstr>.VnTime</vt:lpstr>
      <vt:lpstr>Arial</vt:lpstr>
      <vt:lpstr>Calibri</vt:lpstr>
      <vt:lpstr>Calibri Light</vt:lpstr>
      <vt:lpstr>Times New Roman</vt:lpstr>
      <vt:lpstr>Office Theme</vt:lpstr>
      <vt:lpstr>Default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NuocViet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Tram Nguyen</cp:lastModifiedBy>
  <cp:revision>35</cp:revision>
  <dcterms:created xsi:type="dcterms:W3CDTF">2015-08-07T08:39:01Z</dcterms:created>
  <dcterms:modified xsi:type="dcterms:W3CDTF">2023-05-06T01:49:37Z</dcterms:modified>
</cp:coreProperties>
</file>