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117" d="100"/>
          <a:sy n="117" d="100"/>
        </p:scale>
        <p:origin x="-3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59872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5.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5.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6331"/>
          </a:xfrm>
          <a:prstGeom prst="rect">
            <a:avLst/>
          </a:prstGeom>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B.</a:t>
            </a:r>
            <a:r>
              <a:rPr lang="en-US" sz="24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nút</a:t>
            </a:r>
            <a:r>
              <a:rPr lang="en-US" sz="2000" dirty="0">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Start</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nút</a:t>
            </a:r>
            <a:r>
              <a:rPr lang="en-US" sz="2000" dirty="0">
                <a:latin typeface="UTM Avo" panose="02040603050506020204" pitchFamily="18" charset="0"/>
                <a:cs typeface="Times New Roman" panose="02020603050405020304" pitchFamily="18" charset="0"/>
              </a:rPr>
              <a:t> </a:t>
            </a:r>
            <a:r>
              <a:rPr lang="en-US" sz="2000" b="1" dirty="0">
                <a:solidFill>
                  <a:srgbClr val="FF0000"/>
                </a:solidFill>
                <a:latin typeface="UTM Avo" panose="02040603050506020204" pitchFamily="18" charset="0"/>
                <a:cs typeface="Times New Roman" panose="02020603050405020304" pitchFamily="18" charset="0"/>
              </a:rPr>
              <a:t>Power</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lệnh</a:t>
            </a:r>
            <a:r>
              <a:rPr lang="en-US" sz="2000" dirty="0">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ShutDown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tắt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400" dirty="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gridCol w="4266565"/>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1105</Words>
  <Application>Microsoft Office PowerPoint</Application>
  <PresentationFormat>Custom</PresentationFormat>
  <Paragraphs>90</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subject>Giáo án Powerpoint Tin học 4 Kết nối tri thức (Cả năm) -  VnDoc.com</dc:subject>
  <dc:creator> VnDoc.com</dc:creator>
  <cp:lastModifiedBy>Admin</cp:lastModifiedBy>
  <cp:revision>193</cp:revision>
  <dcterms:created xsi:type="dcterms:W3CDTF">2021-11-14T08:33:00Z</dcterms:created>
  <dcterms:modified xsi:type="dcterms:W3CDTF">2023-09-13T00:47:52Z</dcterms:modified>
  <cp:category>Giáo án Powerpoint Tin học 4 Kết nối tri thức (Cả năm) -  VnDoc.com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1033-11.2.0.11537</vt:lpwstr>
  </property>
</Properties>
</file>