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78" r:id="rId4"/>
    <p:sldMasterId id="2147483687" r:id="rId5"/>
    <p:sldMasterId id="2147483699" r:id="rId6"/>
    <p:sldMasterId id="2147483711" r:id="rId7"/>
    <p:sldMasterId id="2147483723" r:id="rId8"/>
  </p:sldMasterIdLst>
  <p:notesMasterIdLst>
    <p:notesMasterId r:id="rId28"/>
  </p:notesMasterIdLst>
  <p:sldIdLst>
    <p:sldId id="262" r:id="rId9"/>
    <p:sldId id="366" r:id="rId10"/>
    <p:sldId id="280" r:id="rId11"/>
    <p:sldId id="2007577107" r:id="rId12"/>
    <p:sldId id="345" r:id="rId13"/>
    <p:sldId id="288" r:id="rId14"/>
    <p:sldId id="260" r:id="rId15"/>
    <p:sldId id="290" r:id="rId16"/>
    <p:sldId id="282" r:id="rId17"/>
    <p:sldId id="293" r:id="rId18"/>
    <p:sldId id="2007577101" r:id="rId19"/>
    <p:sldId id="2007577102" r:id="rId20"/>
    <p:sldId id="335" r:id="rId21"/>
    <p:sldId id="2007577098" r:id="rId22"/>
    <p:sldId id="2007577099" r:id="rId23"/>
    <p:sldId id="2007577103" r:id="rId24"/>
    <p:sldId id="2007577105" r:id="rId25"/>
    <p:sldId id="279" r:id="rId26"/>
    <p:sldId id="20075771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8EE"/>
    <a:srgbClr val="66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9" d="100"/>
          <a:sy n="69" d="100"/>
        </p:scale>
        <p:origin x="-7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1891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4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307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9879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088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1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1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4709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42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4584" y="617538"/>
            <a:ext cx="10390716" cy="1143000"/>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2192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6"/>
          <p:cNvSpPr>
            <a:spLocks noGrp="1"/>
          </p:cNvSpPr>
          <p:nvPr>
            <p:ph type="ftr" sz="quarter" idx="13"/>
          </p:nvPr>
        </p:nvSpPr>
        <p:spPr bwMode="auto">
          <a:xfrm>
            <a:off x="4470400" y="63246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7"/>
          <p:cNvSpPr>
            <a:spLocks noGrp="1"/>
          </p:cNvSpPr>
          <p:nvPr>
            <p:ph type="sldNum" sz="quarter" idx="4"/>
          </p:nvPr>
        </p:nvSpPr>
        <p:spPr bwMode="auto">
          <a:xfrm>
            <a:off x="9042400" y="6324600"/>
            <a:ext cx="2540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5D2767-D998-468D-9632-EA107E4ADF4F}"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advClick="0" advTm="10000">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082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11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2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066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32829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53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2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2023/12/11</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310389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98926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523251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6454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xmlns=""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xmlns=""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6" name="页脚占位符 5">
            <a:extLst>
              <a:ext uri="{FF2B5EF4-FFF2-40B4-BE49-F238E27FC236}">
                <a16:creationId xmlns:a16="http://schemas.microsoft.com/office/drawing/2014/main" xmlns=""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9521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8" name="页脚占位符 7">
            <a:extLst>
              <a:ext uri="{FF2B5EF4-FFF2-40B4-BE49-F238E27FC236}">
                <a16:creationId xmlns:a16="http://schemas.microsoft.com/office/drawing/2014/main" xmlns=""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xmlns=""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78750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4" name="页脚占位符 3">
            <a:extLst>
              <a:ext uri="{FF2B5EF4-FFF2-40B4-BE49-F238E27FC236}">
                <a16:creationId xmlns:a16="http://schemas.microsoft.com/office/drawing/2014/main" xmlns=""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xmlns=""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570107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3" name="页脚占位符 2">
            <a:extLst>
              <a:ext uri="{FF2B5EF4-FFF2-40B4-BE49-F238E27FC236}">
                <a16:creationId xmlns:a16="http://schemas.microsoft.com/office/drawing/2014/main" xmlns=""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xmlns=""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22115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xmlns=""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6" name="页脚占位符 5">
            <a:extLst>
              <a:ext uri="{FF2B5EF4-FFF2-40B4-BE49-F238E27FC236}">
                <a16:creationId xmlns:a16="http://schemas.microsoft.com/office/drawing/2014/main" xmlns=""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9398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6" name="页脚占位符 5">
            <a:extLst>
              <a:ext uri="{FF2B5EF4-FFF2-40B4-BE49-F238E27FC236}">
                <a16:creationId xmlns:a16="http://schemas.microsoft.com/office/drawing/2014/main" xmlns=""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939550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72216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72253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629429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54733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209504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988049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520383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7515649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51578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84017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790269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494998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714318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B79B26D3-4B79-7111-B07E-2FCB33429FCF}"/>
              </a:ext>
            </a:extLst>
          </p:cNvPr>
          <p:cNvSpPr>
            <a:spLocks noGrp="1"/>
          </p:cNvSpPr>
          <p:nvPr>
            <p:ph type="dt" sz="half" idx="10"/>
          </p:nvPr>
        </p:nvSpPr>
        <p:spPr/>
        <p:txBody>
          <a:bodyPr/>
          <a:lstStyle>
            <a:lvl1pPr>
              <a:defRPr/>
            </a:lvl1pPr>
          </a:lstStyle>
          <a:p>
            <a:pPr>
              <a:defRPr/>
            </a:pPr>
            <a:fld id="{BDED002D-C0AD-429B-B756-D3B6C4641580}"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0A0A978C-67A9-4282-54CA-A780DA97DC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0CD4EE6-D944-7DD8-F656-2770C85A1417}"/>
              </a:ext>
            </a:extLst>
          </p:cNvPr>
          <p:cNvSpPr>
            <a:spLocks noGrp="1"/>
          </p:cNvSpPr>
          <p:nvPr>
            <p:ph type="sldNum" sz="quarter" idx="12"/>
          </p:nvPr>
        </p:nvSpPr>
        <p:spPr/>
        <p:txBody>
          <a:bodyPr/>
          <a:lstStyle>
            <a:lvl1pPr>
              <a:defRPr/>
            </a:lvl1pPr>
          </a:lstStyle>
          <a:p>
            <a:pPr>
              <a:defRPr/>
            </a:pPr>
            <a:fld id="{CFFB946F-9331-4876-82C7-EA868D89DCB6}" type="slidenum">
              <a:rPr lang="en-US" altLang="en-US"/>
              <a:pPr>
                <a:defRPr/>
              </a:pPr>
              <a:t>‹#›</a:t>
            </a:fld>
            <a:endParaRPr lang="en-US" altLang="en-US"/>
          </a:p>
        </p:txBody>
      </p:sp>
    </p:spTree>
    <p:extLst>
      <p:ext uri="{BB962C8B-B14F-4D97-AF65-F5344CB8AC3E}">
        <p14:creationId xmlns:p14="http://schemas.microsoft.com/office/powerpoint/2010/main" val="3718430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9A589E-A7F7-D988-0EF6-9CE145FE8422}"/>
              </a:ext>
            </a:extLst>
          </p:cNvPr>
          <p:cNvSpPr>
            <a:spLocks noGrp="1"/>
          </p:cNvSpPr>
          <p:nvPr>
            <p:ph type="dt" sz="half" idx="10"/>
          </p:nvPr>
        </p:nvSpPr>
        <p:spPr/>
        <p:txBody>
          <a:bodyPr/>
          <a:lstStyle>
            <a:lvl1pPr>
              <a:defRPr/>
            </a:lvl1pPr>
          </a:lstStyle>
          <a:p>
            <a:pPr>
              <a:defRPr/>
            </a:pPr>
            <a:fld id="{EAB4244D-2DC6-4C76-91C2-3E0F6E62D30C}"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38C5A05B-85C1-2992-028D-D1498493CB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2003C41-5125-8172-562A-FF8E37647F53}"/>
              </a:ext>
            </a:extLst>
          </p:cNvPr>
          <p:cNvSpPr>
            <a:spLocks noGrp="1"/>
          </p:cNvSpPr>
          <p:nvPr>
            <p:ph type="sldNum" sz="quarter" idx="12"/>
          </p:nvPr>
        </p:nvSpPr>
        <p:spPr/>
        <p:txBody>
          <a:bodyPr/>
          <a:lstStyle>
            <a:lvl1pPr>
              <a:defRPr/>
            </a:lvl1pPr>
          </a:lstStyle>
          <a:p>
            <a:pPr>
              <a:defRPr/>
            </a:pPr>
            <a:fld id="{C988C981-443B-43A1-AED4-87017E1F7169}" type="slidenum">
              <a:rPr lang="en-US" altLang="en-US"/>
              <a:pPr>
                <a:defRPr/>
              </a:pPr>
              <a:t>‹#›</a:t>
            </a:fld>
            <a:endParaRPr lang="en-US" altLang="en-US"/>
          </a:p>
        </p:txBody>
      </p:sp>
    </p:spTree>
    <p:extLst>
      <p:ext uri="{BB962C8B-B14F-4D97-AF65-F5344CB8AC3E}">
        <p14:creationId xmlns:p14="http://schemas.microsoft.com/office/powerpoint/2010/main" val="62702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BB011A-4D5E-60A6-5D8C-229BDAB586E5}"/>
              </a:ext>
            </a:extLst>
          </p:cNvPr>
          <p:cNvSpPr>
            <a:spLocks noGrp="1"/>
          </p:cNvSpPr>
          <p:nvPr>
            <p:ph type="dt" sz="half" idx="10"/>
          </p:nvPr>
        </p:nvSpPr>
        <p:spPr/>
        <p:txBody>
          <a:bodyPr/>
          <a:lstStyle>
            <a:lvl1pPr>
              <a:defRPr/>
            </a:lvl1pPr>
          </a:lstStyle>
          <a:p>
            <a:pPr>
              <a:defRPr/>
            </a:pPr>
            <a:fld id="{4DA208A3-5523-4117-A16D-5D0A745A3A1A}"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87219BF1-4C6C-A353-DC81-CAE3B69A87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1CC01DC-DD43-3563-F67D-27A57A6A6442}"/>
              </a:ext>
            </a:extLst>
          </p:cNvPr>
          <p:cNvSpPr>
            <a:spLocks noGrp="1"/>
          </p:cNvSpPr>
          <p:nvPr>
            <p:ph type="sldNum" sz="quarter" idx="12"/>
          </p:nvPr>
        </p:nvSpPr>
        <p:spPr/>
        <p:txBody>
          <a:bodyPr/>
          <a:lstStyle>
            <a:lvl1pPr>
              <a:defRPr/>
            </a:lvl1pPr>
          </a:lstStyle>
          <a:p>
            <a:pPr>
              <a:defRPr/>
            </a:pPr>
            <a:fld id="{AD0F3D97-A1DE-4D59-8582-9736F2B2EF51}" type="slidenum">
              <a:rPr lang="en-US" altLang="en-US"/>
              <a:pPr>
                <a:defRPr/>
              </a:pPr>
              <a:t>‹#›</a:t>
            </a:fld>
            <a:endParaRPr lang="en-US" altLang="en-US"/>
          </a:p>
        </p:txBody>
      </p:sp>
    </p:spTree>
    <p:extLst>
      <p:ext uri="{BB962C8B-B14F-4D97-AF65-F5344CB8AC3E}">
        <p14:creationId xmlns:p14="http://schemas.microsoft.com/office/powerpoint/2010/main" val="1357431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4670A9A-D8B8-FDEA-2B6B-C0EC6F8F0A40}"/>
              </a:ext>
            </a:extLst>
          </p:cNvPr>
          <p:cNvSpPr>
            <a:spLocks noGrp="1"/>
          </p:cNvSpPr>
          <p:nvPr>
            <p:ph type="dt" sz="half" idx="10"/>
          </p:nvPr>
        </p:nvSpPr>
        <p:spPr/>
        <p:txBody>
          <a:bodyPr/>
          <a:lstStyle>
            <a:lvl1pPr>
              <a:defRPr/>
            </a:lvl1pPr>
          </a:lstStyle>
          <a:p>
            <a:pPr>
              <a:defRPr/>
            </a:pPr>
            <a:fld id="{E8CD0471-C85F-4089-B5E3-773E1E8648EE}" type="datetimeFigureOut">
              <a:rPr lang="en-US"/>
              <a:pPr>
                <a:defRPr/>
              </a:pPr>
              <a:t>11/12/2023</a:t>
            </a:fld>
            <a:endParaRPr lang="en-US"/>
          </a:p>
        </p:txBody>
      </p:sp>
      <p:sp>
        <p:nvSpPr>
          <p:cNvPr id="6" name="Footer Placeholder 4">
            <a:extLst>
              <a:ext uri="{FF2B5EF4-FFF2-40B4-BE49-F238E27FC236}">
                <a16:creationId xmlns:a16="http://schemas.microsoft.com/office/drawing/2014/main" xmlns="" id="{E6E1522B-756C-D3FA-BB3D-28BAF08AA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58BBB97-F6B3-DD96-07E1-C5A79A666CC5}"/>
              </a:ext>
            </a:extLst>
          </p:cNvPr>
          <p:cNvSpPr>
            <a:spLocks noGrp="1"/>
          </p:cNvSpPr>
          <p:nvPr>
            <p:ph type="sldNum" sz="quarter" idx="12"/>
          </p:nvPr>
        </p:nvSpPr>
        <p:spPr/>
        <p:txBody>
          <a:bodyPr/>
          <a:lstStyle>
            <a:lvl1pPr>
              <a:defRPr/>
            </a:lvl1pPr>
          </a:lstStyle>
          <a:p>
            <a:pPr>
              <a:defRPr/>
            </a:pPr>
            <a:fld id="{1885FFB8-5583-478A-9F2B-07728CE51457}" type="slidenum">
              <a:rPr lang="en-US" altLang="en-US"/>
              <a:pPr>
                <a:defRPr/>
              </a:pPr>
              <a:t>‹#›</a:t>
            </a:fld>
            <a:endParaRPr lang="en-US" altLang="en-US"/>
          </a:p>
        </p:txBody>
      </p:sp>
    </p:spTree>
    <p:extLst>
      <p:ext uri="{BB962C8B-B14F-4D97-AF65-F5344CB8AC3E}">
        <p14:creationId xmlns:p14="http://schemas.microsoft.com/office/powerpoint/2010/main" val="3843788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F7C6B7E-B237-7EE3-ED5F-DA4A3BEBB4D0}"/>
              </a:ext>
            </a:extLst>
          </p:cNvPr>
          <p:cNvSpPr>
            <a:spLocks noGrp="1"/>
          </p:cNvSpPr>
          <p:nvPr>
            <p:ph type="dt" sz="half" idx="10"/>
          </p:nvPr>
        </p:nvSpPr>
        <p:spPr/>
        <p:txBody>
          <a:bodyPr/>
          <a:lstStyle>
            <a:lvl1pPr>
              <a:defRPr/>
            </a:lvl1pPr>
          </a:lstStyle>
          <a:p>
            <a:pPr>
              <a:defRPr/>
            </a:pPr>
            <a:fld id="{C60CE893-4B2D-4496-AD46-34E69D27C6DB}" type="datetimeFigureOut">
              <a:rPr lang="en-US"/>
              <a:pPr>
                <a:defRPr/>
              </a:pPr>
              <a:t>11/12/2023</a:t>
            </a:fld>
            <a:endParaRPr lang="en-US"/>
          </a:p>
        </p:txBody>
      </p:sp>
      <p:sp>
        <p:nvSpPr>
          <p:cNvPr id="8" name="Footer Placeholder 4">
            <a:extLst>
              <a:ext uri="{FF2B5EF4-FFF2-40B4-BE49-F238E27FC236}">
                <a16:creationId xmlns:a16="http://schemas.microsoft.com/office/drawing/2014/main" xmlns="" id="{B2991D52-C6D2-412B-CB4C-992B7F6D51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8751489-F8D9-2657-0F10-C6C18C280906}"/>
              </a:ext>
            </a:extLst>
          </p:cNvPr>
          <p:cNvSpPr>
            <a:spLocks noGrp="1"/>
          </p:cNvSpPr>
          <p:nvPr>
            <p:ph type="sldNum" sz="quarter" idx="12"/>
          </p:nvPr>
        </p:nvSpPr>
        <p:spPr/>
        <p:txBody>
          <a:bodyPr/>
          <a:lstStyle>
            <a:lvl1pPr>
              <a:defRPr/>
            </a:lvl1pPr>
          </a:lstStyle>
          <a:p>
            <a:pPr>
              <a:defRPr/>
            </a:pPr>
            <a:fld id="{D2C2DD14-E276-4C28-9204-8171BDF9B7DA}" type="slidenum">
              <a:rPr lang="en-US" altLang="en-US"/>
              <a:pPr>
                <a:defRPr/>
              </a:pPr>
              <a:t>‹#›</a:t>
            </a:fld>
            <a:endParaRPr lang="en-US" altLang="en-US"/>
          </a:p>
        </p:txBody>
      </p:sp>
    </p:spTree>
    <p:extLst>
      <p:ext uri="{BB962C8B-B14F-4D97-AF65-F5344CB8AC3E}">
        <p14:creationId xmlns:p14="http://schemas.microsoft.com/office/powerpoint/2010/main" val="4044408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FCD2FD38-AFB2-73B1-37FC-984237D96DAC}"/>
              </a:ext>
            </a:extLst>
          </p:cNvPr>
          <p:cNvSpPr>
            <a:spLocks noGrp="1"/>
          </p:cNvSpPr>
          <p:nvPr>
            <p:ph type="dt" sz="half" idx="10"/>
          </p:nvPr>
        </p:nvSpPr>
        <p:spPr/>
        <p:txBody>
          <a:bodyPr/>
          <a:lstStyle>
            <a:lvl1pPr>
              <a:defRPr/>
            </a:lvl1pPr>
          </a:lstStyle>
          <a:p>
            <a:pPr>
              <a:defRPr/>
            </a:pPr>
            <a:fld id="{205EA8C9-B634-44A8-B963-2959125019DE}" type="datetimeFigureOut">
              <a:rPr lang="en-US"/>
              <a:pPr>
                <a:defRPr/>
              </a:pPr>
              <a:t>11/12/2023</a:t>
            </a:fld>
            <a:endParaRPr lang="en-US"/>
          </a:p>
        </p:txBody>
      </p:sp>
      <p:sp>
        <p:nvSpPr>
          <p:cNvPr id="4" name="Footer Placeholder 4">
            <a:extLst>
              <a:ext uri="{FF2B5EF4-FFF2-40B4-BE49-F238E27FC236}">
                <a16:creationId xmlns:a16="http://schemas.microsoft.com/office/drawing/2014/main" xmlns="" id="{48B6C94F-4D45-3E81-9EE2-527DA53409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DAE13C0-F779-BB18-2A14-3254380CD3E5}"/>
              </a:ext>
            </a:extLst>
          </p:cNvPr>
          <p:cNvSpPr>
            <a:spLocks noGrp="1"/>
          </p:cNvSpPr>
          <p:nvPr>
            <p:ph type="sldNum" sz="quarter" idx="12"/>
          </p:nvPr>
        </p:nvSpPr>
        <p:spPr/>
        <p:txBody>
          <a:bodyPr/>
          <a:lstStyle>
            <a:lvl1pPr>
              <a:defRPr/>
            </a:lvl1pPr>
          </a:lstStyle>
          <a:p>
            <a:pPr>
              <a:defRPr/>
            </a:pPr>
            <a:fld id="{647F3C4F-800B-45E5-A628-7766FB71C66D}" type="slidenum">
              <a:rPr lang="en-US" altLang="en-US"/>
              <a:pPr>
                <a:defRPr/>
              </a:pPr>
              <a:t>‹#›</a:t>
            </a:fld>
            <a:endParaRPr lang="en-US" altLang="en-US"/>
          </a:p>
        </p:txBody>
      </p:sp>
    </p:spTree>
    <p:extLst>
      <p:ext uri="{BB962C8B-B14F-4D97-AF65-F5344CB8AC3E}">
        <p14:creationId xmlns:p14="http://schemas.microsoft.com/office/powerpoint/2010/main" val="224100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182749A-A530-8FDD-1B36-335B99415C32}"/>
              </a:ext>
            </a:extLst>
          </p:cNvPr>
          <p:cNvSpPr>
            <a:spLocks noGrp="1"/>
          </p:cNvSpPr>
          <p:nvPr>
            <p:ph type="dt" sz="half" idx="10"/>
          </p:nvPr>
        </p:nvSpPr>
        <p:spPr/>
        <p:txBody>
          <a:bodyPr/>
          <a:lstStyle>
            <a:lvl1pPr>
              <a:defRPr/>
            </a:lvl1pPr>
          </a:lstStyle>
          <a:p>
            <a:pPr>
              <a:defRPr/>
            </a:pPr>
            <a:fld id="{072DB3B2-D552-4C95-9404-18C6997FCAB1}" type="datetimeFigureOut">
              <a:rPr lang="en-US"/>
              <a:pPr>
                <a:defRPr/>
              </a:pPr>
              <a:t>11/12/2023</a:t>
            </a:fld>
            <a:endParaRPr lang="en-US"/>
          </a:p>
        </p:txBody>
      </p:sp>
      <p:sp>
        <p:nvSpPr>
          <p:cNvPr id="3" name="Footer Placeholder 4">
            <a:extLst>
              <a:ext uri="{FF2B5EF4-FFF2-40B4-BE49-F238E27FC236}">
                <a16:creationId xmlns:a16="http://schemas.microsoft.com/office/drawing/2014/main" xmlns="" id="{6B550651-07D9-4B98-1243-46C3E08F3C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CCDAA37-1A04-E9B0-B73E-2BADBDF4975E}"/>
              </a:ext>
            </a:extLst>
          </p:cNvPr>
          <p:cNvSpPr>
            <a:spLocks noGrp="1"/>
          </p:cNvSpPr>
          <p:nvPr>
            <p:ph type="sldNum" sz="quarter" idx="12"/>
          </p:nvPr>
        </p:nvSpPr>
        <p:spPr/>
        <p:txBody>
          <a:bodyPr/>
          <a:lstStyle>
            <a:lvl1pPr>
              <a:defRPr/>
            </a:lvl1pPr>
          </a:lstStyle>
          <a:p>
            <a:pPr>
              <a:defRPr/>
            </a:pPr>
            <a:fld id="{DE731AAA-AA96-4645-B998-EBE6C26BFCE9}" type="slidenum">
              <a:rPr lang="en-US" altLang="en-US"/>
              <a:pPr>
                <a:defRPr/>
              </a:pPr>
              <a:t>‹#›</a:t>
            </a:fld>
            <a:endParaRPr lang="en-US" altLang="en-US"/>
          </a:p>
        </p:txBody>
      </p:sp>
    </p:spTree>
    <p:extLst>
      <p:ext uri="{BB962C8B-B14F-4D97-AF65-F5344CB8AC3E}">
        <p14:creationId xmlns:p14="http://schemas.microsoft.com/office/powerpoint/2010/main" val="3264184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xmlns="" id="{867E34A2-541D-9159-6B92-34E81ECA7611}"/>
              </a:ext>
            </a:extLst>
          </p:cNvPr>
          <p:cNvSpPr>
            <a:spLocks noGrp="1"/>
          </p:cNvSpPr>
          <p:nvPr>
            <p:ph type="dt" sz="half" idx="10"/>
          </p:nvPr>
        </p:nvSpPr>
        <p:spPr/>
        <p:txBody>
          <a:bodyPr/>
          <a:lstStyle>
            <a:lvl1pPr>
              <a:defRPr/>
            </a:lvl1pPr>
          </a:lstStyle>
          <a:p>
            <a:pPr>
              <a:defRPr/>
            </a:pPr>
            <a:fld id="{9869920E-8C62-4383-ABD6-252EA7288354}" type="datetimeFigureOut">
              <a:rPr lang="en-US"/>
              <a:pPr>
                <a:defRPr/>
              </a:pPr>
              <a:t>11/12/2023</a:t>
            </a:fld>
            <a:endParaRPr lang="en-US"/>
          </a:p>
        </p:txBody>
      </p:sp>
      <p:sp>
        <p:nvSpPr>
          <p:cNvPr id="6" name="Footer Placeholder 4">
            <a:extLst>
              <a:ext uri="{FF2B5EF4-FFF2-40B4-BE49-F238E27FC236}">
                <a16:creationId xmlns:a16="http://schemas.microsoft.com/office/drawing/2014/main" xmlns="" id="{6DA9F49F-345E-60D9-4836-C3B7C7E400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5351A3C-30B3-B8B5-329D-BED023CF4350}"/>
              </a:ext>
            </a:extLst>
          </p:cNvPr>
          <p:cNvSpPr>
            <a:spLocks noGrp="1"/>
          </p:cNvSpPr>
          <p:nvPr>
            <p:ph type="sldNum" sz="quarter" idx="12"/>
          </p:nvPr>
        </p:nvSpPr>
        <p:spPr/>
        <p:txBody>
          <a:bodyPr/>
          <a:lstStyle>
            <a:lvl1pPr>
              <a:defRPr/>
            </a:lvl1pPr>
          </a:lstStyle>
          <a:p>
            <a:pPr>
              <a:defRPr/>
            </a:pPr>
            <a:fld id="{15379DDD-9FAE-4248-AD06-ADBE4BA4A678}" type="slidenum">
              <a:rPr lang="en-US" altLang="en-US"/>
              <a:pPr>
                <a:defRPr/>
              </a:pPr>
              <a:t>‹#›</a:t>
            </a:fld>
            <a:endParaRPr lang="en-US" altLang="en-US"/>
          </a:p>
        </p:txBody>
      </p:sp>
    </p:spTree>
    <p:extLst>
      <p:ext uri="{BB962C8B-B14F-4D97-AF65-F5344CB8AC3E}">
        <p14:creationId xmlns:p14="http://schemas.microsoft.com/office/powerpoint/2010/main" val="2013078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xmlns="" id="{7C17C892-FB13-99D7-8897-10065B76060B}"/>
              </a:ext>
            </a:extLst>
          </p:cNvPr>
          <p:cNvSpPr>
            <a:spLocks noGrp="1"/>
          </p:cNvSpPr>
          <p:nvPr>
            <p:ph type="dt" sz="half" idx="10"/>
          </p:nvPr>
        </p:nvSpPr>
        <p:spPr/>
        <p:txBody>
          <a:bodyPr/>
          <a:lstStyle>
            <a:lvl1pPr>
              <a:defRPr/>
            </a:lvl1pPr>
          </a:lstStyle>
          <a:p>
            <a:pPr>
              <a:defRPr/>
            </a:pPr>
            <a:fld id="{34255CBD-5A16-46DB-AD23-8D462442DCDD}" type="datetimeFigureOut">
              <a:rPr lang="en-US"/>
              <a:pPr>
                <a:defRPr/>
              </a:pPr>
              <a:t>11/12/2023</a:t>
            </a:fld>
            <a:endParaRPr lang="en-US"/>
          </a:p>
        </p:txBody>
      </p:sp>
      <p:sp>
        <p:nvSpPr>
          <p:cNvPr id="6" name="Footer Placeholder 4">
            <a:extLst>
              <a:ext uri="{FF2B5EF4-FFF2-40B4-BE49-F238E27FC236}">
                <a16:creationId xmlns:a16="http://schemas.microsoft.com/office/drawing/2014/main" xmlns="" id="{69172E42-FAB1-3AE3-834F-DDE9E259D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833CD98-B772-1353-93E7-64A28D3D3E8E}"/>
              </a:ext>
            </a:extLst>
          </p:cNvPr>
          <p:cNvSpPr>
            <a:spLocks noGrp="1"/>
          </p:cNvSpPr>
          <p:nvPr>
            <p:ph type="sldNum" sz="quarter" idx="12"/>
          </p:nvPr>
        </p:nvSpPr>
        <p:spPr/>
        <p:txBody>
          <a:bodyPr/>
          <a:lstStyle>
            <a:lvl1pPr>
              <a:defRPr/>
            </a:lvl1pPr>
          </a:lstStyle>
          <a:p>
            <a:pPr>
              <a:defRPr/>
            </a:pPr>
            <a:fld id="{532EEF9E-2792-44E3-A2E2-44891FB1AF71}" type="slidenum">
              <a:rPr lang="en-US" altLang="en-US"/>
              <a:pPr>
                <a:defRPr/>
              </a:pPr>
              <a:t>‹#›</a:t>
            </a:fld>
            <a:endParaRPr lang="en-US" altLang="en-US"/>
          </a:p>
        </p:txBody>
      </p:sp>
    </p:spTree>
    <p:extLst>
      <p:ext uri="{BB962C8B-B14F-4D97-AF65-F5344CB8AC3E}">
        <p14:creationId xmlns:p14="http://schemas.microsoft.com/office/powerpoint/2010/main" val="2622442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0CDE6F-AAC5-497A-6267-1BA81C34897C}"/>
              </a:ext>
            </a:extLst>
          </p:cNvPr>
          <p:cNvSpPr>
            <a:spLocks noGrp="1"/>
          </p:cNvSpPr>
          <p:nvPr>
            <p:ph type="dt" sz="half" idx="10"/>
          </p:nvPr>
        </p:nvSpPr>
        <p:spPr/>
        <p:txBody>
          <a:bodyPr/>
          <a:lstStyle>
            <a:lvl1pPr>
              <a:defRPr/>
            </a:lvl1pPr>
          </a:lstStyle>
          <a:p>
            <a:pPr>
              <a:defRPr/>
            </a:pPr>
            <a:fld id="{2C15F778-4B0E-493E-B43C-9D58393F68D9}"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BBE0127D-2539-30B8-714E-0CF2432B02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9F4D327-8FD6-B7CC-21C9-AF13935ECF98}"/>
              </a:ext>
            </a:extLst>
          </p:cNvPr>
          <p:cNvSpPr>
            <a:spLocks noGrp="1"/>
          </p:cNvSpPr>
          <p:nvPr>
            <p:ph type="sldNum" sz="quarter" idx="12"/>
          </p:nvPr>
        </p:nvSpPr>
        <p:spPr/>
        <p:txBody>
          <a:bodyPr/>
          <a:lstStyle>
            <a:lvl1pPr>
              <a:defRPr/>
            </a:lvl1pPr>
          </a:lstStyle>
          <a:p>
            <a:pPr>
              <a:defRPr/>
            </a:pPr>
            <a:fld id="{ECB112DA-969D-465A-A042-E669939481DE}" type="slidenum">
              <a:rPr lang="en-US" altLang="en-US"/>
              <a:pPr>
                <a:defRPr/>
              </a:pPr>
              <a:t>‹#›</a:t>
            </a:fld>
            <a:endParaRPr lang="en-US" altLang="en-US"/>
          </a:p>
        </p:txBody>
      </p:sp>
    </p:spTree>
    <p:extLst>
      <p:ext uri="{BB962C8B-B14F-4D97-AF65-F5344CB8AC3E}">
        <p14:creationId xmlns:p14="http://schemas.microsoft.com/office/powerpoint/2010/main" val="132942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4C40BB-E2D8-63E3-E8B0-C4900617835F}"/>
              </a:ext>
            </a:extLst>
          </p:cNvPr>
          <p:cNvSpPr>
            <a:spLocks noGrp="1"/>
          </p:cNvSpPr>
          <p:nvPr>
            <p:ph type="dt" sz="half" idx="10"/>
          </p:nvPr>
        </p:nvSpPr>
        <p:spPr/>
        <p:txBody>
          <a:bodyPr/>
          <a:lstStyle>
            <a:lvl1pPr>
              <a:defRPr/>
            </a:lvl1pPr>
          </a:lstStyle>
          <a:p>
            <a:pPr>
              <a:defRPr/>
            </a:pPr>
            <a:fld id="{89458380-02D3-411D-8ECF-AAC0F26662CE}"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23579AE3-51D8-1A00-252A-192533170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0E68472-E75F-F759-A566-A010B2B4D95C}"/>
              </a:ext>
            </a:extLst>
          </p:cNvPr>
          <p:cNvSpPr>
            <a:spLocks noGrp="1"/>
          </p:cNvSpPr>
          <p:nvPr>
            <p:ph type="sldNum" sz="quarter" idx="12"/>
          </p:nvPr>
        </p:nvSpPr>
        <p:spPr/>
        <p:txBody>
          <a:bodyPr/>
          <a:lstStyle>
            <a:lvl1pPr>
              <a:defRPr/>
            </a:lvl1pPr>
          </a:lstStyle>
          <a:p>
            <a:pPr>
              <a:defRPr/>
            </a:pPr>
            <a:fld id="{2AAE81C8-AAA9-4EA6-B9E2-9FDFA18E6916}" type="slidenum">
              <a:rPr lang="en-US" altLang="en-US"/>
              <a:pPr>
                <a:defRPr/>
              </a:pPr>
              <a:t>‹#›</a:t>
            </a:fld>
            <a:endParaRPr lang="en-US" altLang="en-US"/>
          </a:p>
        </p:txBody>
      </p:sp>
    </p:spTree>
    <p:extLst>
      <p:ext uri="{BB962C8B-B14F-4D97-AF65-F5344CB8AC3E}">
        <p14:creationId xmlns:p14="http://schemas.microsoft.com/office/powerpoint/2010/main" val="2440405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42D7C-399D-E9B2-D532-AED888A7A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1A90065-FBD0-8415-CCCD-2DA7F7481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DA1A26A-99E7-9B57-44F8-91AFBF9B5A04}"/>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5" name="Footer Placeholder 4">
            <a:extLst>
              <a:ext uri="{FF2B5EF4-FFF2-40B4-BE49-F238E27FC236}">
                <a16:creationId xmlns:a16="http://schemas.microsoft.com/office/drawing/2014/main" xmlns="" id="{A376671A-877A-49FD-86C2-8A7EA77D5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492376-65B1-88BD-78EB-ABDD8B6F631D}"/>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811508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C7A9D-05BE-AAA7-4EE0-0BFB24527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3C79C5-F1B1-C27B-653F-0C51A1E17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B2CFDB-91CD-C384-178D-ECE8CEAE93CB}"/>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5" name="Footer Placeholder 4">
            <a:extLst>
              <a:ext uri="{FF2B5EF4-FFF2-40B4-BE49-F238E27FC236}">
                <a16:creationId xmlns:a16="http://schemas.microsoft.com/office/drawing/2014/main" xmlns="" id="{AE7F6AAC-A768-A542-0DDA-8891B5511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CFE639-D40E-79D7-49F9-510DC7A42A9F}"/>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853786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DCE3D-1EB7-D609-928E-98FE97210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7AE127C-441A-5771-2E3E-7E4BA2252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E88AC0-BEF8-76E6-6340-6557B671CB28}"/>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5" name="Footer Placeholder 4">
            <a:extLst>
              <a:ext uri="{FF2B5EF4-FFF2-40B4-BE49-F238E27FC236}">
                <a16:creationId xmlns:a16="http://schemas.microsoft.com/office/drawing/2014/main" xmlns="" id="{C70A9231-F1DD-8137-67C7-95F16FB3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715901-D63F-40BF-840E-8C3CC2134790}"/>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3382606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E1D5E5-C856-4EEA-341C-7A65A7687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C68E59-9B72-B632-793A-879003AD2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BF1EE4-6D1A-5616-723F-041249DF3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73B89AF-24A8-06B5-8BD7-D95A4C94A09B}"/>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6" name="Footer Placeholder 5">
            <a:extLst>
              <a:ext uri="{FF2B5EF4-FFF2-40B4-BE49-F238E27FC236}">
                <a16:creationId xmlns:a16="http://schemas.microsoft.com/office/drawing/2014/main" xmlns="" id="{48A80EC3-266B-E6C5-6568-3C1CEF15B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8FE54C-A263-B250-CD53-D4FF3F6D6608}"/>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119860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6A109-6289-CB2C-20C3-9C490A3666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390C84D-A223-6FE9-E004-99A1BD284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D7B8B5F-E47A-06CF-E8EB-4F65EC21A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6F93AC1-EE0C-8043-E9BE-ADF540BDA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83D606B-59B6-7A03-C975-26F1563B0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1EF81EF-103E-159D-3E47-7E8D1D3B763F}"/>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8" name="Footer Placeholder 7">
            <a:extLst>
              <a:ext uri="{FF2B5EF4-FFF2-40B4-BE49-F238E27FC236}">
                <a16:creationId xmlns:a16="http://schemas.microsoft.com/office/drawing/2014/main" xmlns="" id="{E251B3D8-81D9-F63E-8D44-9BB83C6FBC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718D689-E0F7-FB5A-F098-4271C3B42FE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1167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A6142-6A39-BFB5-CCFE-32FFD247B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42C35AA-2704-FEB5-FA4A-530EDED06033}"/>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4" name="Footer Placeholder 3">
            <a:extLst>
              <a:ext uri="{FF2B5EF4-FFF2-40B4-BE49-F238E27FC236}">
                <a16:creationId xmlns:a16="http://schemas.microsoft.com/office/drawing/2014/main" xmlns="" id="{7DDBB9AA-A12B-B4FD-569D-984634940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D98DD45-8E37-6A31-3A85-DAC00716D16C}"/>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839416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0DF39F-2C32-7BFF-45C5-96C0A4D7B13E}"/>
              </a:ext>
            </a:extLst>
          </p:cNvPr>
          <p:cNvSpPr>
            <a:spLocks noGrp="1"/>
          </p:cNvSpPr>
          <p:nvPr>
            <p:ph type="dt" sz="half" idx="10"/>
          </p:nvPr>
        </p:nvSpPr>
        <p:spPr/>
        <p:txBody>
          <a:bodyPr/>
          <a:lstStyle/>
          <a:p>
            <a:fld id="{0D062540-6C84-45D7-A6EF-BF88461276DA}" type="datetimeFigureOut">
              <a:rPr lang="en-US" smtClean="0"/>
              <a:t>11/12/2023</a:t>
            </a:fld>
            <a:endParaRPr lang="en-US"/>
          </a:p>
        </p:txBody>
      </p:sp>
      <p:sp>
        <p:nvSpPr>
          <p:cNvPr id="3" name="Footer Placeholder 2">
            <a:extLst>
              <a:ext uri="{FF2B5EF4-FFF2-40B4-BE49-F238E27FC236}">
                <a16:creationId xmlns:a16="http://schemas.microsoft.com/office/drawing/2014/main" xmlns="" id="{0B559BC1-7C4B-97B6-B3A3-4D12458A6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025956-172B-F314-37A6-71D82FD31EDD}"/>
              </a:ext>
            </a:extLst>
          </p:cNvPr>
          <p:cNvSpPr>
            <a:spLocks noGrp="1"/>
          </p:cNvSpPr>
          <p:nvPr>
            <p:ph type="sldNum" sz="quarter" idx="12"/>
          </p:nvPr>
        </p:nvSpPr>
        <p:spPr/>
        <p:txBody>
          <a:bodyPr/>
          <a:lstStyle/>
          <a:p>
            <a:fld id="{323109FD-5F16-4D04-96D8-042AD0170859}" type="slidenum">
              <a:rPr lang="en-US" smtClean="0"/>
              <a:t>‹#›</a:t>
            </a:fld>
            <a:endParaRPr lang="en-US"/>
          </a:p>
        </p:txBody>
      </p:sp>
    </p:spTree>
    <p:extLst>
      <p:ext uri="{BB962C8B-B14F-4D97-AF65-F5344CB8AC3E}">
        <p14:creationId xmlns:p14="http://schemas.microsoft.com/office/powerpoint/2010/main" val="24755884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8DEF2-A39A-953C-5829-AEA29BDB9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4F2D34C-34DE-C44F-657D-AEC6C205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9DCDE59-BAAB-B211-AEF3-38E9BDDAA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893B7B-4AE9-270B-44BB-CA6CE56D1AC1}"/>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6" name="Footer Placeholder 5">
            <a:extLst>
              <a:ext uri="{FF2B5EF4-FFF2-40B4-BE49-F238E27FC236}">
                <a16:creationId xmlns:a16="http://schemas.microsoft.com/office/drawing/2014/main" xmlns="" id="{4DBE4B21-48C9-2B55-C820-C266D2FF3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330502-8471-8425-F281-97CAF1B4A093}"/>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7323671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F2FB4-DF10-0921-F18A-CD02F724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BBF856-D351-3A50-7B4A-8FE1996A9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E96820-3527-5232-DC61-64C9C2887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D130EC-4E39-92C0-74E8-0524D63D2BE5}"/>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6" name="Footer Placeholder 5">
            <a:extLst>
              <a:ext uri="{FF2B5EF4-FFF2-40B4-BE49-F238E27FC236}">
                <a16:creationId xmlns:a16="http://schemas.microsoft.com/office/drawing/2014/main" xmlns="" id="{8E90D0F5-D294-5A76-C6C5-787AE46F7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C175F0F-271E-0B9D-6A50-473C2D261795}"/>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4003341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A17231-AD14-0C8A-623B-DF8F40283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0174CD-162B-F86F-5C66-406ECE4C0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389EBC-82C5-1ACA-4ED8-9F39DA675FBC}"/>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5" name="Footer Placeholder 4">
            <a:extLst>
              <a:ext uri="{FF2B5EF4-FFF2-40B4-BE49-F238E27FC236}">
                <a16:creationId xmlns:a16="http://schemas.microsoft.com/office/drawing/2014/main" xmlns="" id="{57FE3B5A-FA0D-9721-899F-22FD20A84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FCDBEA-C6F0-6356-38BF-94F27519CE2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968852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8F23774-EB64-7682-C74E-07F53B49A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4342F6-9642-B079-918B-3BDA4E4DDE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305F23-4F39-064E-B7C5-4CBDCC8029CA}"/>
              </a:ext>
            </a:extLst>
          </p:cNvPr>
          <p:cNvSpPr>
            <a:spLocks noGrp="1"/>
          </p:cNvSpPr>
          <p:nvPr>
            <p:ph type="dt" sz="half" idx="10"/>
          </p:nvPr>
        </p:nvSpPr>
        <p:spPr/>
        <p:txBody>
          <a:bodyPr/>
          <a:lstStyle/>
          <a:p>
            <a:fld id="{90DAC17D-6A2B-4537-89E8-A5D3ECC7AEA2}" type="datetimeFigureOut">
              <a:rPr lang="en-US" smtClean="0"/>
              <a:t>11/12/2023</a:t>
            </a:fld>
            <a:endParaRPr lang="en-US"/>
          </a:p>
        </p:txBody>
      </p:sp>
      <p:sp>
        <p:nvSpPr>
          <p:cNvPr id="5" name="Footer Placeholder 4">
            <a:extLst>
              <a:ext uri="{FF2B5EF4-FFF2-40B4-BE49-F238E27FC236}">
                <a16:creationId xmlns:a16="http://schemas.microsoft.com/office/drawing/2014/main" xmlns="" id="{71756F5C-5FE3-D72F-D3D6-361FED102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BBB71F-10B4-79E8-CC92-C9809EFB1EC4}"/>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5531684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3135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178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5069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02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6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456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7394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380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40198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493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066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8022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9342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3944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370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565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7436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7732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274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5455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224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42805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24980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1675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image" Target="../media/image2.jpe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theme" Target="../theme/theme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8" Type="http://schemas.openxmlformats.org/officeDocument/2006/relationships/slideLayout" Target="../slideLayouts/slideLayout72.xml"/><Relationship Id="rId3"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A75276-1AEB-40DE-B709-E2412D253DE8}" type="slidenum">
              <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vi-V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4711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1095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6"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2023/12/11</a:t>
            </a:fld>
            <a:endParaRPr kumimoji="1" lang="zh-CN" altLang="en-US"/>
          </a:p>
        </p:txBody>
      </p:sp>
      <p:sp>
        <p:nvSpPr>
          <p:cNvPr id="5" name="页脚占位符 4">
            <a:extLst>
              <a:ext uri="{FF2B5EF4-FFF2-40B4-BE49-F238E27FC236}">
                <a16:creationId xmlns:a16="http://schemas.microsoft.com/office/drawing/2014/main" xmlns=""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xmlns=""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1997022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11/12/2023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35558500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2ECA2FC-E4EE-203C-522A-F6CE93F2D457}"/>
              </a:ext>
            </a:extLst>
          </p:cNvPr>
          <p:cNvSpPr>
            <a:spLocks noGrp="1"/>
          </p:cNvSpPr>
          <p:nvPr>
            <p:ph type="title"/>
          </p:nvPr>
        </p:nvSpPr>
        <p:spPr bwMode="auto">
          <a:xfrm>
            <a:off x="609865"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AC4CFB2-29A5-D205-7F0B-8679D05D7D88}"/>
              </a:ext>
            </a:extLst>
          </p:cNvPr>
          <p:cNvSpPr>
            <a:spLocks noGrp="1"/>
          </p:cNvSpPr>
          <p:nvPr>
            <p:ph type="body" idx="1"/>
          </p:nvPr>
        </p:nvSpPr>
        <p:spPr bwMode="auto">
          <a:xfrm>
            <a:off x="609865" y="1600729"/>
            <a:ext cx="10972271"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7025BEA-0C26-8A9F-6FE2-509DA3FAE229}"/>
              </a:ext>
            </a:extLst>
          </p:cNvPr>
          <p:cNvSpPr>
            <a:spLocks noGrp="1"/>
          </p:cNvSpPr>
          <p:nvPr>
            <p:ph type="dt" sz="half" idx="2"/>
          </p:nvPr>
        </p:nvSpPr>
        <p:spPr>
          <a:xfrm>
            <a:off x="609865" y="6356615"/>
            <a:ext cx="2844271" cy="365125"/>
          </a:xfrm>
          <a:prstGeom prst="rect">
            <a:avLst/>
          </a:prstGeom>
        </p:spPr>
        <p:txBody>
          <a:bodyPr vert="horz" lIns="130622" tIns="65311" rIns="130622" bIns="65311" rtlCol="0" anchor="ctr"/>
          <a:lstStyle>
            <a:lvl1pPr algn="l" defTabSz="1088473" eaLnBrk="1" fontAlgn="auto" hangingPunct="1">
              <a:spcBef>
                <a:spcPts val="0"/>
              </a:spcBef>
              <a:spcAft>
                <a:spcPts val="0"/>
              </a:spcAft>
              <a:defRPr sz="1417">
                <a:solidFill>
                  <a:schemeClr val="tx1">
                    <a:tint val="75000"/>
                  </a:schemeClr>
                </a:solidFill>
                <a:latin typeface="+mn-lt"/>
                <a:cs typeface="+mn-cs"/>
              </a:defRPr>
            </a:lvl1pPr>
          </a:lstStyle>
          <a:p>
            <a:pPr>
              <a:defRPr/>
            </a:pPr>
            <a:fld id="{10C62A57-F4D7-4F31-8668-BDF13621E3C1}" type="datetimeFigureOut">
              <a:rPr lang="en-US"/>
              <a:pPr>
                <a:defRPr/>
              </a:pPr>
              <a:t>11/12/2023</a:t>
            </a:fld>
            <a:endParaRPr lang="en-US"/>
          </a:p>
        </p:txBody>
      </p:sp>
      <p:sp>
        <p:nvSpPr>
          <p:cNvPr id="5" name="Footer Placeholder 4">
            <a:extLst>
              <a:ext uri="{FF2B5EF4-FFF2-40B4-BE49-F238E27FC236}">
                <a16:creationId xmlns:a16="http://schemas.microsoft.com/office/drawing/2014/main" xmlns="" id="{D2B51045-8465-E88C-7BB4-7E0496AFC235}"/>
              </a:ext>
            </a:extLst>
          </p:cNvPr>
          <p:cNvSpPr>
            <a:spLocks noGrp="1"/>
          </p:cNvSpPr>
          <p:nvPr>
            <p:ph type="ftr" sz="quarter" idx="3"/>
          </p:nvPr>
        </p:nvSpPr>
        <p:spPr>
          <a:xfrm>
            <a:off x="4165865" y="6356615"/>
            <a:ext cx="3860271" cy="365125"/>
          </a:xfrm>
          <a:prstGeom prst="rect">
            <a:avLst/>
          </a:prstGeom>
        </p:spPr>
        <p:txBody>
          <a:bodyPr vert="horz" lIns="130622" tIns="65311" rIns="130622" bIns="65311" rtlCol="0" anchor="ctr"/>
          <a:lstStyle>
            <a:lvl1pPr algn="ctr" defTabSz="1088473" eaLnBrk="1" fontAlgn="auto" hangingPunct="1">
              <a:spcBef>
                <a:spcPts val="0"/>
              </a:spcBef>
              <a:spcAft>
                <a:spcPts val="0"/>
              </a:spcAft>
              <a:defRPr sz="1417">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1AC2C83-766C-947B-CAB0-900BA755242E}"/>
              </a:ext>
            </a:extLst>
          </p:cNvPr>
          <p:cNvSpPr>
            <a:spLocks noGrp="1"/>
          </p:cNvSpPr>
          <p:nvPr>
            <p:ph type="sldNum" sz="quarter" idx="4"/>
          </p:nvPr>
        </p:nvSpPr>
        <p:spPr>
          <a:xfrm>
            <a:off x="8737865" y="6356615"/>
            <a:ext cx="2844271" cy="365125"/>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417">
                <a:solidFill>
                  <a:srgbClr val="898989"/>
                </a:solidFill>
              </a:defRPr>
            </a:lvl1pPr>
          </a:lstStyle>
          <a:p>
            <a:pPr>
              <a:defRPr/>
            </a:pPr>
            <a:fld id="{7BFA4F66-3469-4E7B-A224-4B62A5909454}" type="slidenum">
              <a:rPr lang="en-US" altLang="en-US"/>
              <a:pPr>
                <a:defRPr/>
              </a:pPr>
              <a:t>‹#›</a:t>
            </a:fld>
            <a:endParaRPr lang="en-US" altLang="en-US"/>
          </a:p>
        </p:txBody>
      </p:sp>
    </p:spTree>
    <p:extLst>
      <p:ext uri="{BB962C8B-B14F-4D97-AF65-F5344CB8AC3E}">
        <p14:creationId xmlns:p14="http://schemas.microsoft.com/office/powerpoint/2010/main" val="13091139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1087394" rtl="0" eaLnBrk="0" fontAlgn="base" hangingPunct="0">
        <a:spcBef>
          <a:spcPct val="0"/>
        </a:spcBef>
        <a:spcAft>
          <a:spcPct val="0"/>
        </a:spcAft>
        <a:defRPr sz="5250" kern="1200">
          <a:solidFill>
            <a:schemeClr val="tx1"/>
          </a:solidFill>
          <a:latin typeface="+mj-lt"/>
          <a:ea typeface="+mj-ea"/>
          <a:cs typeface="+mj-cs"/>
        </a:defRPr>
      </a:lvl1pPr>
      <a:lvl2pPr algn="ctr" defTabSz="1087394" rtl="0" eaLnBrk="0" fontAlgn="base" hangingPunct="0">
        <a:spcBef>
          <a:spcPct val="0"/>
        </a:spcBef>
        <a:spcAft>
          <a:spcPct val="0"/>
        </a:spcAft>
        <a:defRPr sz="5250">
          <a:solidFill>
            <a:schemeClr val="tx1"/>
          </a:solidFill>
          <a:latin typeface="Calibri"/>
        </a:defRPr>
      </a:lvl2pPr>
      <a:lvl3pPr algn="ctr" defTabSz="1087394" rtl="0" eaLnBrk="0" fontAlgn="base" hangingPunct="0">
        <a:spcBef>
          <a:spcPct val="0"/>
        </a:spcBef>
        <a:spcAft>
          <a:spcPct val="0"/>
        </a:spcAft>
        <a:defRPr sz="5250">
          <a:solidFill>
            <a:schemeClr val="tx1"/>
          </a:solidFill>
          <a:latin typeface="Calibri"/>
        </a:defRPr>
      </a:lvl3pPr>
      <a:lvl4pPr algn="ctr" defTabSz="1087394" rtl="0" eaLnBrk="0" fontAlgn="base" hangingPunct="0">
        <a:spcBef>
          <a:spcPct val="0"/>
        </a:spcBef>
        <a:spcAft>
          <a:spcPct val="0"/>
        </a:spcAft>
        <a:defRPr sz="5250">
          <a:solidFill>
            <a:schemeClr val="tx1"/>
          </a:solidFill>
          <a:latin typeface="Calibri"/>
        </a:defRPr>
      </a:lvl4pPr>
      <a:lvl5pPr algn="ctr" defTabSz="1087394" rtl="0" eaLnBrk="0" fontAlgn="base" hangingPunct="0">
        <a:spcBef>
          <a:spcPct val="0"/>
        </a:spcBef>
        <a:spcAft>
          <a:spcPct val="0"/>
        </a:spcAft>
        <a:defRPr sz="5250">
          <a:solidFill>
            <a:schemeClr val="tx1"/>
          </a:solidFill>
          <a:latin typeface="Calibri"/>
        </a:defRPr>
      </a:lvl5pPr>
      <a:lvl6pPr marL="380985" algn="ctr" defTabSz="1087394" rtl="0" fontAlgn="base">
        <a:spcBef>
          <a:spcPct val="0"/>
        </a:spcBef>
        <a:spcAft>
          <a:spcPct val="0"/>
        </a:spcAft>
        <a:defRPr sz="5250">
          <a:solidFill>
            <a:schemeClr val="tx1"/>
          </a:solidFill>
          <a:latin typeface="Calibri"/>
        </a:defRPr>
      </a:lvl6pPr>
      <a:lvl7pPr marL="761970" algn="ctr" defTabSz="1087394" rtl="0" fontAlgn="base">
        <a:spcBef>
          <a:spcPct val="0"/>
        </a:spcBef>
        <a:spcAft>
          <a:spcPct val="0"/>
        </a:spcAft>
        <a:defRPr sz="5250">
          <a:solidFill>
            <a:schemeClr val="tx1"/>
          </a:solidFill>
          <a:latin typeface="Calibri"/>
        </a:defRPr>
      </a:lvl7pPr>
      <a:lvl8pPr marL="1142954" algn="ctr" defTabSz="1087394" rtl="0" fontAlgn="base">
        <a:spcBef>
          <a:spcPct val="0"/>
        </a:spcBef>
        <a:spcAft>
          <a:spcPct val="0"/>
        </a:spcAft>
        <a:defRPr sz="5250">
          <a:solidFill>
            <a:schemeClr val="tx1"/>
          </a:solidFill>
          <a:latin typeface="Calibri"/>
        </a:defRPr>
      </a:lvl8pPr>
      <a:lvl9pPr marL="1523939" algn="ctr" defTabSz="1087394" rtl="0" fontAlgn="base">
        <a:spcBef>
          <a:spcPct val="0"/>
        </a:spcBef>
        <a:spcAft>
          <a:spcPct val="0"/>
        </a:spcAft>
        <a:defRPr sz="5250">
          <a:solidFill>
            <a:schemeClr val="tx1"/>
          </a:solidFill>
          <a:latin typeface="Calibri"/>
        </a:defRPr>
      </a:lvl9pPr>
    </p:titleStyle>
    <p:bodyStyle>
      <a:lvl1pPr marL="407442" indent="-407442" algn="l" defTabSz="1087394" rtl="0" eaLnBrk="0" fontAlgn="base" hangingPunct="0">
        <a:spcBef>
          <a:spcPct val="20000"/>
        </a:spcBef>
        <a:spcAft>
          <a:spcPct val="0"/>
        </a:spcAft>
        <a:buFont typeface="Arial" panose="020B0604020202020204" pitchFamily="34" charset="0"/>
        <a:buChar char="•"/>
        <a:defRPr sz="3833" kern="1200">
          <a:solidFill>
            <a:schemeClr val="tx1"/>
          </a:solidFill>
          <a:latin typeface="+mn-lt"/>
          <a:ea typeface="+mn-ea"/>
          <a:cs typeface="+mn-cs"/>
        </a:defRPr>
      </a:lvl1pPr>
      <a:lvl2pPr marL="883673" indent="-339976" algn="l" defTabSz="1087394" rtl="0" eaLnBrk="0" fontAlgn="base" hangingPunct="0">
        <a:spcBef>
          <a:spcPct val="20000"/>
        </a:spcBef>
        <a:spcAft>
          <a:spcPct val="0"/>
        </a:spcAft>
        <a:buFont typeface="Arial" panose="020B0604020202020204" pitchFamily="34" charset="0"/>
        <a:buChar char="–"/>
        <a:defRPr sz="3333" kern="1200">
          <a:solidFill>
            <a:schemeClr val="tx1"/>
          </a:solidFill>
          <a:latin typeface="+mn-lt"/>
          <a:ea typeface="+mn-ea"/>
          <a:cs typeface="+mn-cs"/>
        </a:defRPr>
      </a:lvl2pPr>
      <a:lvl3pPr marL="1359904" indent="-271187" algn="l" defTabSz="1087394" rtl="0" eaLnBrk="0" fontAlgn="base" hangingPunct="0">
        <a:spcBef>
          <a:spcPct val="20000"/>
        </a:spcBef>
        <a:spcAft>
          <a:spcPct val="0"/>
        </a:spcAft>
        <a:buFont typeface="Arial" panose="020B0604020202020204" pitchFamily="34" charset="0"/>
        <a:buChar char="•"/>
        <a:defRPr sz="2833" kern="1200">
          <a:solidFill>
            <a:schemeClr val="tx1"/>
          </a:solidFill>
          <a:latin typeface="+mn-lt"/>
          <a:ea typeface="+mn-ea"/>
          <a:cs typeface="+mn-cs"/>
        </a:defRPr>
      </a:lvl3pPr>
      <a:lvl4pPr marL="190360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4pPr>
      <a:lvl5pPr marL="244862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45E7C8-1018-3AC8-51CB-6D65F02C0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918D6F-C8E4-E0CF-A93F-B8C07D918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C987A-5B68-9422-1A11-0F97125CC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C62A57-F4D7-4F31-8668-BDF13621E3C1}" type="datetimeFigureOut">
              <a:rPr lang="en-US" smtClean="0"/>
              <a:pPr>
                <a:defRPr/>
              </a:pPr>
              <a:t>11/12/2023</a:t>
            </a:fld>
            <a:endParaRPr lang="en-US"/>
          </a:p>
        </p:txBody>
      </p:sp>
      <p:sp>
        <p:nvSpPr>
          <p:cNvPr id="5" name="Footer Placeholder 4">
            <a:extLst>
              <a:ext uri="{FF2B5EF4-FFF2-40B4-BE49-F238E27FC236}">
                <a16:creationId xmlns:a16="http://schemas.microsoft.com/office/drawing/2014/main" xmlns="" id="{9C943E87-2EEF-713E-81B7-31E81DDF8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569918C8-F0A6-5316-AE0A-5936084A1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FA4F66-3469-4E7B-A224-4B62A5909454}"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xmlns="" id="{60DB4483-FBEF-A8AD-3585-D2B52CD8681E}"/>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2981060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522515" y="0"/>
            <a:ext cx="13204371" cy="6858000"/>
          </a:xfrm>
          <a:prstGeom prst="rect">
            <a:avLst/>
          </a:prstGeom>
        </p:spPr>
      </p:pic>
      <p:sp>
        <p:nvSpPr>
          <p:cNvPr id="3" name="TextBox 2">
            <a:extLst>
              <a:ext uri="{FF2B5EF4-FFF2-40B4-BE49-F238E27FC236}">
                <a16:creationId xmlns:a16="http://schemas.microsoft.com/office/drawing/2014/main" xmlns="" id="{2EAEF22F-DE5E-CEB9-C3B0-0BF3E48A4C5B}"/>
              </a:ext>
            </a:extLst>
          </p:cNvPr>
          <p:cNvSpPr txBox="1"/>
          <p:nvPr/>
        </p:nvSpPr>
        <p:spPr>
          <a:xfrm>
            <a:off x="2939142" y="2928255"/>
            <a:ext cx="7075714" cy="707886"/>
          </a:xfrm>
          <a:prstGeom prst="rect">
            <a:avLst/>
          </a:prstGeom>
          <a:noFill/>
        </p:spPr>
        <p:txBody>
          <a:bodyPr wrap="square" rtlCol="0">
            <a:spAutoFit/>
          </a:bodyPr>
          <a:lstStyle/>
          <a:p>
            <a:r>
              <a:rPr lang="vi-VN" sz="4000" dirty="0">
                <a:solidFill>
                  <a:srgbClr val="00B050"/>
                </a:solidFill>
                <a:latin typeface="+mj-lt"/>
              </a:rPr>
              <a:t>Bài: Chữ A và những người bạn</a:t>
            </a:r>
            <a:endParaRPr lang="en-US" sz="4000" dirty="0">
              <a:solidFill>
                <a:srgbClr val="00B050"/>
              </a:solidFill>
              <a:latin typeface="+mj-lt"/>
            </a:endParaRPr>
          </a:p>
        </p:txBody>
      </p:sp>
      <p:sp>
        <p:nvSpPr>
          <p:cNvPr id="8" name="WordArt 3">
            <a:extLst>
              <a:ext uri="{FF2B5EF4-FFF2-40B4-BE49-F238E27FC236}">
                <a16:creationId xmlns:a16="http://schemas.microsoft.com/office/drawing/2014/main" xmlns="" id="{057E4009-144D-8651-4321-982630E5245F}"/>
              </a:ext>
            </a:extLst>
          </p:cNvPr>
          <p:cNvSpPr>
            <a:spLocks noChangeArrowheads="1" noChangeShapeType="1" noTextEdit="1"/>
          </p:cNvSpPr>
          <p:nvPr/>
        </p:nvSpPr>
        <p:spPr bwMode="auto">
          <a:xfrm>
            <a:off x="1127188" y="1608427"/>
            <a:ext cx="10151938"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vi-VN" sz="3333" b="1" kern="10" dirty="0">
                <a:ln w="9525">
                  <a:solidFill>
                    <a:srgbClr val="FF3300"/>
                  </a:solidFill>
                  <a:round/>
                  <a:headEnd/>
                  <a:tailEnd/>
                </a:ln>
                <a:solidFill>
                  <a:srgbClr val="FF0000"/>
                </a:solidFill>
                <a:latin typeface="Times New Roman"/>
                <a:cs typeface="Times New Roman"/>
              </a:rPr>
              <a:t>các em đến với</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tiết</a:t>
            </a:r>
            <a:r>
              <a:rPr lang="en-US" sz="3333" b="1" kern="10" dirty="0">
                <a:ln w="9525">
                  <a:solidFill>
                    <a:srgbClr val="FF3300"/>
                  </a:solidFill>
                  <a:round/>
                  <a:headEnd/>
                  <a:tailEnd/>
                </a:ln>
                <a:solidFill>
                  <a:srgbClr val="FF0000"/>
                </a:solidFill>
                <a:latin typeface="Times New Roman"/>
                <a:cs typeface="Times New Roman"/>
              </a:rPr>
              <a:t> </a:t>
            </a:r>
            <a:r>
              <a:rPr lang="vi-VN" sz="3333" b="1" kern="10" dirty="0">
                <a:ln w="9525">
                  <a:solidFill>
                    <a:srgbClr val="FF3300"/>
                  </a:solidFill>
                  <a:round/>
                  <a:headEnd/>
                  <a:tailEnd/>
                </a:ln>
                <a:solidFill>
                  <a:srgbClr val="FF0000"/>
                </a:solidFill>
                <a:latin typeface="Times New Roman"/>
                <a:cs typeface="Times New Roman"/>
              </a:rPr>
              <a:t>Tiếng Việt</a:t>
            </a:r>
            <a:r>
              <a:rPr lang="en-US" sz="3333" b="1" kern="10" dirty="0">
                <a:ln w="9525">
                  <a:solidFill>
                    <a:srgbClr val="FF3300"/>
                  </a:solidFill>
                  <a:round/>
                  <a:headEnd/>
                  <a:tailEnd/>
                </a:ln>
                <a:solidFill>
                  <a:srgbClr val="FF0000"/>
                </a:solidFill>
                <a:latin typeface="Times New Roman"/>
                <a:cs typeface="Times New Roman"/>
              </a:rPr>
              <a:t> </a:t>
            </a:r>
            <a:r>
              <a:rPr lang="en-US" sz="3667" b="1" kern="10" dirty="0">
                <a:ln w="9525">
                  <a:solidFill>
                    <a:srgbClr val="FF3300"/>
                  </a:solidFill>
                  <a:round/>
                  <a:headEnd/>
                  <a:tailEnd/>
                </a:ln>
                <a:solidFill>
                  <a:srgbClr val="FF0000"/>
                </a:solidFill>
                <a:latin typeface="Times New Roman"/>
                <a:cs typeface="Times New Roman"/>
              </a:rPr>
              <a:t>!</a:t>
            </a:r>
          </a:p>
        </p:txBody>
      </p:sp>
      <p:sp>
        <p:nvSpPr>
          <p:cNvPr id="9" name="TextBox 8">
            <a:extLst>
              <a:ext uri="{FF2B5EF4-FFF2-40B4-BE49-F238E27FC236}">
                <a16:creationId xmlns:a16="http://schemas.microsoft.com/office/drawing/2014/main" xmlns="" id="{3D2AEF02-2B4B-57DE-5C7E-8C679B43B5B1}"/>
              </a:ext>
            </a:extLst>
          </p:cNvPr>
          <p:cNvSpPr txBox="1"/>
          <p:nvPr/>
        </p:nvSpPr>
        <p:spPr>
          <a:xfrm>
            <a:off x="3537858" y="3918857"/>
            <a:ext cx="5018314" cy="1077218"/>
          </a:xfrm>
          <a:prstGeom prst="rect">
            <a:avLst/>
          </a:prstGeom>
          <a:noFill/>
        </p:spPr>
        <p:txBody>
          <a:bodyPr wrap="square" rtlCol="0">
            <a:spAutoFit/>
          </a:bodyPr>
          <a:lstStyle/>
          <a:p>
            <a:r>
              <a:rPr lang="vi-VN" sz="3200" dirty="0">
                <a:solidFill>
                  <a:srgbClr val="0218EE"/>
                </a:solidFill>
                <a:latin typeface="Times New Roman" panose="02020603050405020304" pitchFamily="18" charset="0"/>
                <a:cs typeface="Times New Roman" panose="02020603050405020304" pitchFamily="18" charset="0"/>
              </a:rPr>
              <a:t>Giáo viên: </a:t>
            </a:r>
            <a:r>
              <a:rPr lang="en-US" sz="3200" dirty="0" err="1" smtClean="0">
                <a:solidFill>
                  <a:srgbClr val="0218EE"/>
                </a:solidFill>
                <a:latin typeface="Times New Roman" panose="02020603050405020304" pitchFamily="18" charset="0"/>
                <a:cs typeface="Times New Roman" panose="02020603050405020304" pitchFamily="18" charset="0"/>
              </a:rPr>
              <a:t>Trương</a:t>
            </a:r>
            <a:r>
              <a:rPr lang="en-US" sz="3200" dirty="0" smtClean="0">
                <a:solidFill>
                  <a:srgbClr val="0218EE"/>
                </a:solidFill>
                <a:latin typeface="Times New Roman" panose="02020603050405020304" pitchFamily="18" charset="0"/>
                <a:cs typeface="Times New Roman" panose="02020603050405020304" pitchFamily="18" charset="0"/>
              </a:rPr>
              <a:t> </a:t>
            </a:r>
            <a:r>
              <a:rPr lang="en-US" sz="3200" dirty="0" err="1" smtClean="0">
                <a:solidFill>
                  <a:srgbClr val="0218EE"/>
                </a:solidFill>
                <a:latin typeface="Times New Roman" panose="02020603050405020304" pitchFamily="18" charset="0"/>
                <a:cs typeface="Times New Roman" panose="02020603050405020304" pitchFamily="18" charset="0"/>
              </a:rPr>
              <a:t>Thị</a:t>
            </a:r>
            <a:r>
              <a:rPr lang="en-US" sz="3200" dirty="0" smtClean="0">
                <a:solidFill>
                  <a:srgbClr val="0218EE"/>
                </a:solidFill>
                <a:latin typeface="Times New Roman" panose="02020603050405020304" pitchFamily="18" charset="0"/>
                <a:cs typeface="Times New Roman" panose="02020603050405020304" pitchFamily="18" charset="0"/>
              </a:rPr>
              <a:t> </a:t>
            </a:r>
            <a:r>
              <a:rPr lang="en-US" sz="3200" dirty="0" err="1" smtClean="0">
                <a:solidFill>
                  <a:srgbClr val="0218EE"/>
                </a:solidFill>
                <a:latin typeface="Times New Roman" panose="02020603050405020304" pitchFamily="18" charset="0"/>
                <a:cs typeface="Times New Roman" panose="02020603050405020304" pitchFamily="18" charset="0"/>
              </a:rPr>
              <a:t>Bích</a:t>
            </a:r>
            <a:endParaRPr lang="vi-VN" sz="3200" dirty="0">
              <a:solidFill>
                <a:srgbClr val="0218EE"/>
              </a:solidFill>
              <a:latin typeface="Times New Roman" panose="02020603050405020304" pitchFamily="18" charset="0"/>
              <a:cs typeface="Times New Roman" panose="02020603050405020304" pitchFamily="18" charset="0"/>
            </a:endParaRPr>
          </a:p>
          <a:p>
            <a:r>
              <a:rPr lang="vi-VN" sz="3200" dirty="0">
                <a:solidFill>
                  <a:srgbClr val="0218EE"/>
                </a:solidFill>
                <a:latin typeface="Times New Roman" panose="02020603050405020304" pitchFamily="18" charset="0"/>
                <a:cs typeface="Times New Roman" panose="02020603050405020304" pitchFamily="18" charset="0"/>
              </a:rPr>
              <a:t>Lớp         :           </a:t>
            </a:r>
            <a:r>
              <a:rPr lang="vi-VN" sz="3200" dirty="0" smtClean="0">
                <a:solidFill>
                  <a:srgbClr val="0218EE"/>
                </a:solidFill>
                <a:latin typeface="Times New Roman" panose="02020603050405020304" pitchFamily="18" charset="0"/>
                <a:cs typeface="Times New Roman" panose="02020603050405020304" pitchFamily="18" charset="0"/>
              </a:rPr>
              <a:t>2</a:t>
            </a:r>
            <a:r>
              <a:rPr lang="en-US" sz="3200" dirty="0" smtClean="0">
                <a:solidFill>
                  <a:srgbClr val="0218EE"/>
                </a:solidFill>
                <a:latin typeface="Times New Roman" panose="02020603050405020304" pitchFamily="18" charset="0"/>
                <a:cs typeface="Times New Roman" panose="02020603050405020304" pitchFamily="18" charset="0"/>
              </a:rPr>
              <a:t>A</a:t>
            </a:r>
            <a:endParaRPr lang="en-US" sz="3200" dirty="0">
              <a:solidFill>
                <a:srgbClr val="0218EE"/>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9B8D07C-A633-89D9-257A-6E7129FCA2F2}"/>
              </a:ext>
            </a:extLst>
          </p:cNvPr>
          <p:cNvSpPr txBox="1">
            <a:spLocks noChangeArrowheads="1"/>
          </p:cNvSpPr>
          <p:nvPr/>
        </p:nvSpPr>
        <p:spPr bwMode="auto">
          <a:xfrm>
            <a:off x="304800" y="907140"/>
            <a:ext cx="2217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9F462F39-699D-4540-79C4-F460073A985A}"/>
              </a:ext>
            </a:extLst>
          </p:cNvPr>
          <p:cNvSpPr txBox="1">
            <a:spLocks noChangeArrowheads="1"/>
          </p:cNvSpPr>
          <p:nvPr/>
        </p:nvSpPr>
        <p:spPr bwMode="auto">
          <a:xfrm>
            <a:off x="3723050" y="902606"/>
            <a:ext cx="6456024" cy="12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Chữ A và những người bạn</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altLang="en-US" sz="2800" b="1" i="0" u="none" strike="noStrike" kern="1200" cap="none" spc="0" normalizeH="0" baseline="0" noProof="0" dirty="0">
              <a:ln>
                <a:noFill/>
              </a:ln>
              <a:solidFill>
                <a:prstClr val="black"/>
              </a:solidFill>
              <a:effectLst/>
              <a:uLnTx/>
              <a:uFillTx/>
              <a:latin typeface="Vivaldi" panose="03020602050506090804" pitchFamily="66"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CBB82382-0785-87FF-D8B0-52825D01E151}"/>
              </a:ext>
            </a:extLst>
          </p:cNvPr>
          <p:cNvSpPr txBox="1">
            <a:spLocks noChangeArrowheads="1"/>
          </p:cNvSpPr>
          <p:nvPr/>
        </p:nvSpPr>
        <p:spPr bwMode="auto">
          <a:xfrm>
            <a:off x="2092325" y="2175557"/>
            <a:ext cx="221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3844B078-51D6-F8E7-5E80-02A8DDBB5702}"/>
              </a:ext>
            </a:extLst>
          </p:cNvPr>
          <p:cNvSpPr txBox="1">
            <a:spLocks noChangeArrowheads="1"/>
          </p:cNvSpPr>
          <p:nvPr/>
        </p:nvSpPr>
        <p:spPr bwMode="auto">
          <a:xfrm>
            <a:off x="6794500" y="2239057"/>
            <a:ext cx="2624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endParaRPr kumimoji="0" lang="en-US" altLang="en-US" sz="36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Content Placeholder 5">
            <a:extLst>
              <a:ext uri="{FF2B5EF4-FFF2-40B4-BE49-F238E27FC236}">
                <a16:creationId xmlns:a16="http://schemas.microsoft.com/office/drawing/2014/main" xmlns="" id="{E01625F9-27FE-6606-552E-C7C2C356C6A3}"/>
              </a:ext>
            </a:extLst>
          </p:cNvPr>
          <p:cNvSpPr txBox="1">
            <a:spLocks noChangeArrowheads="1"/>
          </p:cNvSpPr>
          <p:nvPr/>
        </p:nvSpPr>
        <p:spPr bwMode="auto">
          <a:xfrm>
            <a:off x="2159000" y="2905807"/>
            <a:ext cx="2273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nổi tiếng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vui sướng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sửng sốt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trân trọng</a:t>
            </a:r>
          </a:p>
        </p:txBody>
      </p:sp>
      <p:cxnSp>
        <p:nvCxnSpPr>
          <p:cNvPr id="12" name="Straight Connector 11">
            <a:extLst>
              <a:ext uri="{FF2B5EF4-FFF2-40B4-BE49-F238E27FC236}">
                <a16:creationId xmlns:a16="http://schemas.microsoft.com/office/drawing/2014/main" xmlns="" id="{10A6A336-F961-3BEF-A78F-4E14E94A1507}"/>
              </a:ext>
            </a:extLst>
          </p:cNvPr>
          <p:cNvCxnSpPr>
            <a:cxnSpLocks/>
          </p:cNvCxnSpPr>
          <p:nvPr/>
        </p:nvCxnSpPr>
        <p:spPr>
          <a:xfrm>
            <a:off x="5867400" y="2319384"/>
            <a:ext cx="0" cy="242824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3" name="Text Box 4">
            <a:extLst>
              <a:ext uri="{FF2B5EF4-FFF2-40B4-BE49-F238E27FC236}">
                <a16:creationId xmlns:a16="http://schemas.microsoft.com/office/drawing/2014/main" xmlns="" id="{E3DCA967-6A52-A619-0F73-66D02C3DF0CF}"/>
              </a:ext>
            </a:extLst>
          </p:cNvPr>
          <p:cNvSpPr txBox="1">
            <a:spLocks noChangeArrowheads="1"/>
          </p:cNvSpPr>
          <p:nvPr/>
        </p:nvSpPr>
        <p:spPr bwMode="auto">
          <a:xfrm>
            <a:off x="2844799" y="304890"/>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Thứ</a:t>
            </a:r>
            <a:r>
              <a:rPr kumimoji="0" lang="vi-VN"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hai</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ngày</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vi-VN" altLang="en-US" sz="2963" b="1" i="0" u="none" strike="noStrike" kern="1200" cap="none" spc="0" normalizeH="0" baseline="0" noProof="0" dirty="0" smtClean="0">
                <a:ln>
                  <a:noFill/>
                </a:ln>
                <a:solidFill>
                  <a:prstClr val="black"/>
                </a:solidFill>
                <a:effectLst/>
                <a:uLnTx/>
                <a:uFillTx/>
                <a:latin typeface="Times New Roman" pitchFamily="18" charset="0"/>
                <a:ea typeface="+mn-ea"/>
                <a:cs typeface="Arial" charset="0"/>
              </a:rPr>
              <a:t>1</a:t>
            </a:r>
            <a:r>
              <a:rPr kumimoji="0" lang="en-US" altLang="en-US" sz="2963" b="1" i="0" u="none" strike="noStrike" kern="1200" cap="none" spc="0" normalizeH="0" baseline="0" noProof="0" dirty="0" smtClean="0">
                <a:ln>
                  <a:noFill/>
                </a:ln>
                <a:solidFill>
                  <a:prstClr val="black"/>
                </a:solidFill>
                <a:effectLst/>
                <a:uLnTx/>
                <a:uFillTx/>
                <a:latin typeface="Times New Roman" pitchFamily="18" charset="0"/>
                <a:ea typeface="+mn-ea"/>
                <a:cs typeface="Arial" charset="0"/>
              </a:rPr>
              <a:t>3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tháng</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11 </a:t>
            </a:r>
            <a:r>
              <a:rPr kumimoji="0" lang="en-US" altLang="en-US" sz="2963" b="1" i="0" u="none" strike="noStrike" kern="1200" cap="none" spc="0" normalizeH="0" baseline="0" noProof="0" dirty="0" err="1">
                <a:ln>
                  <a:noFill/>
                </a:ln>
                <a:solidFill>
                  <a:prstClr val="black"/>
                </a:solidFill>
                <a:effectLst/>
                <a:uLnTx/>
                <a:uFillTx/>
                <a:latin typeface="Times New Roman" pitchFamily="18" charset="0"/>
                <a:ea typeface="+mn-ea"/>
                <a:cs typeface="Arial" charset="0"/>
              </a:rPr>
              <a:t>năm</a:t>
            </a:r>
            <a:r>
              <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r>
              <a:rPr kumimoji="0" lang="vi-VN"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rPr>
              <a:t>2023</a:t>
            </a:r>
            <a:endParaRPr kumimoji="0" lang="en-US" altLang="en-US" sz="2963"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2" name="TextBox 1">
            <a:extLst>
              <a:ext uri="{FF2B5EF4-FFF2-40B4-BE49-F238E27FC236}">
                <a16:creationId xmlns:a16="http://schemas.microsoft.com/office/drawing/2014/main" xmlns="" id="{41EEF413-2DF5-B290-D63E-E078B6637078}"/>
              </a:ext>
            </a:extLst>
          </p:cNvPr>
          <p:cNvSpPr txBox="1"/>
          <p:nvPr/>
        </p:nvSpPr>
        <p:spPr>
          <a:xfrm>
            <a:off x="6237513" y="2830281"/>
            <a:ext cx="5279571" cy="1077218"/>
          </a:xfrm>
          <a:prstGeom prst="rect">
            <a:avLst/>
          </a:prstGeom>
          <a:noFill/>
        </p:spPr>
        <p:txBody>
          <a:bodyPr wrap="square" rtlCol="0">
            <a:spAutoFit/>
          </a:bodyPr>
          <a:lstStyle/>
          <a:p>
            <a:r>
              <a:rPr lang="vi-VN" sz="3200">
                <a:latin typeface="+mj-lt"/>
              </a:rPr>
              <a:t>sửng sốt: giật mình, ngạc nhiên tới mức ngẩn người ra</a:t>
            </a:r>
            <a:endParaRPr lang="en-US" sz="3200" dirty="0">
              <a:latin typeface="+mj-lt"/>
            </a:endParaRPr>
          </a:p>
        </p:txBody>
      </p:sp>
      <p:sp>
        <p:nvSpPr>
          <p:cNvPr id="3" name="TextBox 2">
            <a:extLst>
              <a:ext uri="{FF2B5EF4-FFF2-40B4-BE49-F238E27FC236}">
                <a16:creationId xmlns:a16="http://schemas.microsoft.com/office/drawing/2014/main" xmlns="" id="{D152AAE4-D2EC-9BBF-4738-00F1B585C68F}"/>
              </a:ext>
            </a:extLst>
          </p:cNvPr>
          <p:cNvSpPr txBox="1"/>
          <p:nvPr/>
        </p:nvSpPr>
        <p:spPr>
          <a:xfrm>
            <a:off x="838200" y="5243765"/>
            <a:ext cx="10265228" cy="123790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Một cuốn sách chỉ toàn chữ A không thể là cuốn sách</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rPr>
              <a:t> mà mọi người muốn đọc.</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cxnSp>
        <p:nvCxnSpPr>
          <p:cNvPr id="5" name="Straight Connector 4">
            <a:extLst>
              <a:ext uri="{FF2B5EF4-FFF2-40B4-BE49-F238E27FC236}">
                <a16:creationId xmlns:a16="http://schemas.microsoft.com/office/drawing/2014/main" xmlns="" id="{B07F2673-0677-DA11-2AF6-85328C6CA2D9}"/>
              </a:ext>
            </a:extLst>
          </p:cNvPr>
          <p:cNvCxnSpPr/>
          <p:nvPr/>
        </p:nvCxnSpPr>
        <p:spPr>
          <a:xfrm flipH="1">
            <a:off x="6400801" y="5306476"/>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xmlns="" id="{67305374-A05D-42EF-8425-A8FE92653AB3}"/>
              </a:ext>
            </a:extLst>
          </p:cNvPr>
          <p:cNvCxnSpPr>
            <a:cxnSpLocks/>
          </p:cNvCxnSpPr>
          <p:nvPr/>
        </p:nvCxnSpPr>
        <p:spPr>
          <a:xfrm flipH="1">
            <a:off x="10700655" y="5306476"/>
            <a:ext cx="87085" cy="50050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xmlns="" id="{7D148A7B-01F6-03A3-1A32-EAF06073456F}"/>
              </a:ext>
            </a:extLst>
          </p:cNvPr>
          <p:cNvCxnSpPr/>
          <p:nvPr/>
        </p:nvCxnSpPr>
        <p:spPr>
          <a:xfrm flipH="1">
            <a:off x="5704115" y="5872532"/>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xmlns="" id="{1E4FDAFF-29BC-4616-E3EC-C8F3C7FD0D24}"/>
              </a:ext>
            </a:extLst>
          </p:cNvPr>
          <p:cNvCxnSpPr/>
          <p:nvPr/>
        </p:nvCxnSpPr>
        <p:spPr>
          <a:xfrm flipH="1">
            <a:off x="5769427" y="5850761"/>
            <a:ext cx="87085" cy="51400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6013518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2046394" y="6088559"/>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theo</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nhóm</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769218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2046394" y="6088559"/>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vi-VN"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toàn 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3838810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4" y="2075227"/>
            <a:ext cx="799603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2395118E-926B-44B8-A9ED-318DE6E4D6AE}"/>
              </a:ext>
            </a:extLst>
          </p:cNvPr>
          <p:cNvSpPr txBox="1"/>
          <p:nvPr/>
        </p:nvSpPr>
        <p:spPr>
          <a:xfrm>
            <a:off x="1006193" y="3030902"/>
            <a:ext cx="9980817" cy="8237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mơ ước điều gì?</a:t>
            </a:r>
          </a:p>
        </p:txBody>
      </p:sp>
      <p:sp>
        <p:nvSpPr>
          <p:cNvPr id="27" name="TextBox 26">
            <a:extLst>
              <a:ext uri="{FF2B5EF4-FFF2-40B4-BE49-F238E27FC236}">
                <a16:creationId xmlns:a16="http://schemas.microsoft.com/office/drawing/2014/main" xmlns="" id="{E0E589DB-54F7-49DB-A639-8F6E5AB3D05E}"/>
              </a:ext>
            </a:extLst>
          </p:cNvPr>
          <p:cNvSpPr txBox="1"/>
          <p:nvPr/>
        </p:nvSpPr>
        <p:spPr>
          <a:xfrm>
            <a:off x="758759" y="3881890"/>
            <a:ext cx="10427048" cy="8231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mơ ước một mình nó làm ra một cuốn sách.</a:t>
            </a:r>
          </a:p>
        </p:txBody>
      </p:sp>
      <p:sp>
        <p:nvSpPr>
          <p:cNvPr id="28" name="TextBox 27">
            <a:extLst>
              <a:ext uri="{FF2B5EF4-FFF2-40B4-BE49-F238E27FC236}">
                <a16:creationId xmlns:a16="http://schemas.microsoft.com/office/drawing/2014/main" xmlns="" id="{52BBB9AB-44B4-4A12-9AB4-1AE6E6DD125A}"/>
              </a:ext>
            </a:extLst>
          </p:cNvPr>
          <p:cNvSpPr txBox="1"/>
          <p:nvPr/>
        </p:nvSpPr>
        <p:spPr>
          <a:xfrm>
            <a:off x="1006193" y="2089419"/>
            <a:ext cx="10179614" cy="82317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 bảng chữ cái tiếng Việt, chữ A đứng đầu.</a:t>
            </a:r>
          </a:p>
        </p:txBody>
      </p:sp>
      <p:sp>
        <p:nvSpPr>
          <p:cNvPr id="2" name="TextBox 1">
            <a:extLst>
              <a:ext uri="{FF2B5EF4-FFF2-40B4-BE49-F238E27FC236}">
                <a16:creationId xmlns:a16="http://schemas.microsoft.com/office/drawing/2014/main" xmlns="" id="{AB2E0EBE-4E22-3179-ACC6-B4EED76A20DC}"/>
              </a:ext>
            </a:extLst>
          </p:cNvPr>
          <p:cNvSpPr txBox="1"/>
          <p:nvPr/>
        </p:nvSpPr>
        <p:spPr>
          <a:xfrm>
            <a:off x="1006194" y="925286"/>
            <a:ext cx="10271406" cy="1200329"/>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1. Trong bảng chữ cái tiếng Việt, chữ A đứng ở vị trí nào?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521372B4-C097-4C78-A35B-80D09CFC2E85}"/>
              </a:ext>
            </a:extLst>
          </p:cNvPr>
          <p:cNvSpPr txBox="1"/>
          <p:nvPr/>
        </p:nvSpPr>
        <p:spPr>
          <a:xfrm>
            <a:off x="735068" y="418425"/>
            <a:ext cx="10721864" cy="8237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nhận ra điều gì?</a:t>
            </a:r>
          </a:p>
        </p:txBody>
      </p:sp>
      <p:sp>
        <p:nvSpPr>
          <p:cNvPr id="32" name="TextBox 31">
            <a:extLst>
              <a:ext uri="{FF2B5EF4-FFF2-40B4-BE49-F238E27FC236}">
                <a16:creationId xmlns:a16="http://schemas.microsoft.com/office/drawing/2014/main" xmlns="" id="{AEBF2A92-D22F-4D3A-928E-2C8D73A5C8D2}"/>
              </a:ext>
            </a:extLst>
          </p:cNvPr>
          <p:cNvSpPr txBox="1"/>
          <p:nvPr/>
        </p:nvSpPr>
        <p:spPr>
          <a:xfrm>
            <a:off x="697020" y="2481663"/>
            <a:ext cx="11468626" cy="331674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 A muốn nhắn nhủ điều gì với các bạn?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Chăm viết chữ cái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 Chăm đọc sách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Chăm xếp các chữ cái</a:t>
            </a:r>
          </a:p>
        </p:txBody>
      </p:sp>
      <p:sp>
        <p:nvSpPr>
          <p:cNvPr id="33" name="Oval 32">
            <a:extLst>
              <a:ext uri="{FF2B5EF4-FFF2-40B4-BE49-F238E27FC236}">
                <a16:creationId xmlns:a16="http://schemas.microsoft.com/office/drawing/2014/main" xmlns="" id="{BC3810D0-5B4E-4CAC-ABC4-7CFDB420B9F5}"/>
              </a:ext>
            </a:extLst>
          </p:cNvPr>
          <p:cNvSpPr/>
          <p:nvPr/>
        </p:nvSpPr>
        <p:spPr>
          <a:xfrm>
            <a:off x="1185213" y="4378602"/>
            <a:ext cx="567386" cy="530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55F56EFA-4267-7862-B2F3-F2D0FD3803A3}"/>
              </a:ext>
            </a:extLst>
          </p:cNvPr>
          <p:cNvSpPr txBox="1"/>
          <p:nvPr/>
        </p:nvSpPr>
        <p:spPr>
          <a:xfrm>
            <a:off x="735068" y="1260877"/>
            <a:ext cx="10498989" cy="1200329"/>
          </a:xfrm>
          <a:prstGeom prst="rect">
            <a:avLst/>
          </a:prstGeom>
          <a:noFill/>
        </p:spPr>
        <p:txBody>
          <a:bodyPr wrap="square" rtlCol="0">
            <a:spAutoFit/>
          </a:bodyPr>
          <a:lstStyle/>
          <a:p>
            <a:pPr algn="just"/>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 A nhận ra rằng, nếu chỉ có một mình, chữ A chẳng thể nói được điều gì với ai.</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2537926" y="39209"/>
            <a:ext cx="7912359"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Chữ</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556048"/>
            <a:ext cx="12192000" cy="63019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Trần Hoài Dương</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772886" y="6153875"/>
            <a:ext cx="6413391" cy="1446550"/>
            <a:chOff x="708943" y="6033135"/>
            <a:chExt cx="5825836" cy="1446550"/>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dirty="0">
                  <a:solidFill>
                    <a:prstClr val="white"/>
                  </a:solidFill>
                  <a:latin typeface="Times New Roman" panose="02020603050405020304" pitchFamily="18" charset="0"/>
                  <a:ea typeface="Arial-Rounded" pitchFamily="34" charset="0"/>
                  <a:cs typeface="Times New Roman" panose="02020603050405020304" pitchFamily="18" charset="0"/>
                </a:rPr>
                <a:t>Luyện đ</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vi-VN"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lại toàn 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2353259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xmlns="" id="{8BE7451F-D82D-DC6F-DF96-3C172B35F978}"/>
              </a:ext>
            </a:extLst>
          </p:cNvPr>
          <p:cNvSpPr/>
          <p:nvPr/>
        </p:nvSpPr>
        <p:spPr>
          <a:xfrm>
            <a:off x="1077687" y="881743"/>
            <a:ext cx="9731828" cy="5257800"/>
          </a:xfrm>
          <a:prstGeom prst="horizontalScroll">
            <a:avLst/>
          </a:prstGeom>
          <a:solidFill>
            <a:srgbClr val="66FFFF"/>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16B94AB-1F5B-4305-176F-01AF71D02E56}"/>
              </a:ext>
            </a:extLst>
          </p:cNvPr>
          <p:cNvSpPr txBox="1"/>
          <p:nvPr/>
        </p:nvSpPr>
        <p:spPr>
          <a:xfrm>
            <a:off x="1785258" y="1926770"/>
            <a:ext cx="8915400" cy="2308324"/>
          </a:xfrm>
          <a:prstGeom prst="rect">
            <a:avLst/>
          </a:prstGeom>
          <a:noFill/>
        </p:spPr>
        <p:txBody>
          <a:bodyPr wrap="square" rtlCol="0">
            <a:spAutoFit/>
          </a:bodyPr>
          <a:lstStyle/>
          <a:p>
            <a:r>
              <a:rPr lang="vi-VN" sz="3600" dirty="0">
                <a:latin typeface="+mj-lt"/>
              </a:rPr>
              <a:t>    Qua câu chuyện của chữ A, nhắc nhở chúng ta phải biết hợp tác với bạn bè. Vì chỉ khi hợp tác với nhau thì mới làm nên điều tuyệt vời nhất.</a:t>
            </a:r>
            <a:endParaRPr lang="en-US" sz="3600" dirty="0">
              <a:latin typeface="+mj-lt"/>
            </a:endParaRPr>
          </a:p>
        </p:txBody>
      </p:sp>
      <p:sp>
        <p:nvSpPr>
          <p:cNvPr id="5" name="TextBox 4">
            <a:extLst>
              <a:ext uri="{FF2B5EF4-FFF2-40B4-BE49-F238E27FC236}">
                <a16:creationId xmlns:a16="http://schemas.microsoft.com/office/drawing/2014/main" xmlns="" id="{5C73EAC1-DCF2-9007-5183-628C351ADA47}"/>
              </a:ext>
            </a:extLst>
          </p:cNvPr>
          <p:cNvSpPr txBox="1"/>
          <p:nvPr/>
        </p:nvSpPr>
        <p:spPr>
          <a:xfrm>
            <a:off x="1785258" y="4071251"/>
            <a:ext cx="8915400" cy="1200329"/>
          </a:xfrm>
          <a:prstGeom prst="rect">
            <a:avLst/>
          </a:prstGeom>
          <a:noFill/>
        </p:spPr>
        <p:txBody>
          <a:bodyPr wrap="square" rtlCol="0">
            <a:spAutoFit/>
          </a:bodyPr>
          <a:lstStyle/>
          <a:p>
            <a:r>
              <a:rPr lang="vi-VN" sz="3600" dirty="0">
                <a:latin typeface="+mj-lt"/>
              </a:rPr>
              <a:t>    Câu chuyện còn khuyên chúng ta hãy chăm chỉ đọc sách.</a:t>
            </a:r>
            <a:endParaRPr lang="en-US" sz="3600" dirty="0">
              <a:latin typeface="+mj-lt"/>
            </a:endParaRPr>
          </a:p>
        </p:txBody>
      </p:sp>
    </p:spTree>
    <p:extLst>
      <p:ext uri="{BB962C8B-B14F-4D97-AF65-F5344CB8AC3E}">
        <p14:creationId xmlns:p14="http://schemas.microsoft.com/office/powerpoint/2010/main" val="77347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 CỐ BÀI HỌC</a:t>
            </a:r>
          </a:p>
        </p:txBody>
      </p:sp>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4" cstate="screen"/>
          <a:srcRect/>
          <a:stretch>
            <a:fillRect/>
          </a:stretch>
        </p:blipFill>
        <p:spPr>
          <a:xfrm>
            <a:off x="9714797" y="3429000"/>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ordArt 13">
            <a:extLst>
              <a:ext uri="{FF2B5EF4-FFF2-40B4-BE49-F238E27FC236}">
                <a16:creationId xmlns:a16="http://schemas.microsoft.com/office/drawing/2014/main" xmlns="" id="{4800EC29-F19E-AFAA-E295-C686D6C4D5DD}"/>
              </a:ext>
            </a:extLst>
          </p:cNvPr>
          <p:cNvSpPr>
            <a:spLocks noChangeArrowheads="1" noChangeShapeType="1" noTextEdit="1"/>
          </p:cNvSpPr>
          <p:nvPr/>
        </p:nvSpPr>
        <p:spPr bwMode="auto">
          <a:xfrm>
            <a:off x="2358761" y="2464595"/>
            <a:ext cx="76835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marL="0" marR="0" lvl="0" indent="0" algn="ctr" defTabSz="1087394" rtl="0" eaLnBrk="0" fontAlgn="base" latinLnBrk="0" hangingPunct="0">
              <a:lnSpc>
                <a:spcPct val="100000"/>
              </a:lnSpc>
              <a:spcBef>
                <a:spcPct val="0"/>
              </a:spcBef>
              <a:spcAft>
                <a:spcPct val="0"/>
              </a:spcAft>
              <a:buClrTx/>
              <a:buSzTx/>
              <a:buFontTx/>
              <a:buNone/>
              <a:tabLst/>
              <a:defRPr/>
            </a:pPr>
            <a:r>
              <a:rPr kumimoji="0" lang="en-US" sz="1667" b="1" i="0" u="none" strike="noStrike" kern="10" cap="none" spc="0" normalizeH="0" baseline="0" noProof="0" dirty="0">
                <a:ln>
                  <a:noFill/>
                </a:ln>
                <a:solidFill>
                  <a:srgbClr val="CC00FF"/>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CHÚC </a:t>
            </a:r>
            <a:r>
              <a:rPr lang="vi-VN" sz="1667" b="1" kern="10" dirty="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CÁC EM CHĂM NGOAN, HỌC GIỎI</a:t>
            </a:r>
            <a:r>
              <a:rPr kumimoji="0" lang="en-US" sz="1667" b="1" i="0" u="none" strike="noStrike" kern="10" cap="none" spc="0" normalizeH="0" baseline="0" noProof="0" dirty="0">
                <a:ln>
                  <a:noFill/>
                </a:ln>
                <a:solidFill>
                  <a:srgbClr val="CC00FF"/>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t>
            </a:r>
          </a:p>
        </p:txBody>
      </p:sp>
      <p:pic>
        <p:nvPicPr>
          <p:cNvPr id="28677" name="Picture 6" descr="POINSET2">
            <a:extLst>
              <a:ext uri="{FF2B5EF4-FFF2-40B4-BE49-F238E27FC236}">
                <a16:creationId xmlns:a16="http://schemas.microsoft.com/office/drawing/2014/main" xmlns="" id="{56370B5B-8F00-C13E-6EE4-F7D12E5876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POINSET2">
            <a:extLst>
              <a:ext uri="{FF2B5EF4-FFF2-40B4-BE49-F238E27FC236}">
                <a16:creationId xmlns:a16="http://schemas.microsoft.com/office/drawing/2014/main" xmlns="" id="{0C7883A9-53FA-237D-92C4-6B188BC6AF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7" y="1852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POINSET2">
            <a:extLst>
              <a:ext uri="{FF2B5EF4-FFF2-40B4-BE49-F238E27FC236}">
                <a16:creationId xmlns:a16="http://schemas.microsoft.com/office/drawing/2014/main" xmlns="" id="{37195558-E667-C460-5F75-BA69362EBF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a:extLst>
              <a:ext uri="{FF2B5EF4-FFF2-40B4-BE49-F238E27FC236}">
                <a16:creationId xmlns:a16="http://schemas.microsoft.com/office/drawing/2014/main" xmlns="" id="{73836BE9-F0EB-8DA2-BA7A-E3485BAD0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xmlns="" id="{E243C320-6CC4-8B8F-CBE1-6583368B3BC9}"/>
              </a:ext>
            </a:extLst>
          </p:cNvPr>
          <p:cNvSpPr/>
          <p:nvPr/>
        </p:nvSpPr>
        <p:spPr>
          <a:xfrm>
            <a:off x="6019028" y="2222500"/>
            <a:ext cx="153945" cy="769437"/>
          </a:xfrm>
          <a:prstGeom prst="rect">
            <a:avLst/>
          </a:prstGeom>
          <a:noFill/>
        </p:spPr>
        <p:txBody>
          <a:bodyPr wrap="none" lIns="76196" tIns="38098" rIns="76196" bIns="38098">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a:ln w="19050">
                <a:solidFill>
                  <a:srgbClr val="FF0000"/>
                </a:solidFill>
                <a:prstDash val="solid"/>
              </a:ln>
              <a:solidFill>
                <a:srgbClr val="9BBB59"/>
              </a:solidFill>
              <a:effectLst>
                <a:outerShdw blurRad="60007" dist="310007" dir="7680000" sy="30000" kx="1300200" algn="ctr" rotWithShape="0">
                  <a:prstClr val="black">
                    <a:alpha val="32000"/>
                  </a:prstClr>
                </a:outerShdw>
              </a:effectLst>
              <a:uLnTx/>
              <a:uFillTx/>
              <a:latin typeface="Calibri"/>
              <a:ea typeface="+mn-ea"/>
              <a:cs typeface="Arial" panose="020B0604020202020204" pitchFamily="34" charset="0"/>
            </a:endParaRPr>
          </a:p>
        </p:txBody>
      </p:sp>
      <p:pic>
        <p:nvPicPr>
          <p:cNvPr id="2" name="Picture 67" descr="29">
            <a:extLst>
              <a:ext uri="{FF2B5EF4-FFF2-40B4-BE49-F238E27FC236}">
                <a16:creationId xmlns:a16="http://schemas.microsoft.com/office/drawing/2014/main" xmlns="" id="{A4AC0916-FCE3-2181-48AE-B6A6CF29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240"/>
            <a:ext cx="12758057" cy="76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185682"/>
      </p:ext>
    </p:extLst>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xmlns=""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Thứ </a:t>
            </a:r>
            <a:r>
              <a:rPr lang="vi-VN" sz="3200" dirty="0">
                <a:solidFill>
                  <a:prstClr val="black"/>
                </a:solidFill>
                <a:latin typeface="Times New Roman" panose="02020603050405020304" pitchFamily="18" charset="0"/>
                <a:cs typeface="Times New Roman" panose="02020603050405020304" pitchFamily="18" charset="0"/>
              </a:rPr>
              <a:t>hai</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ngày </a:t>
            </a:r>
            <a:r>
              <a:rPr lang="vi-VN" sz="3200" dirty="0">
                <a:solidFill>
                  <a:prstClr val="black"/>
                </a:solidFill>
                <a:latin typeface="Times New Roman" panose="02020603050405020304" pitchFamily="18" charset="0"/>
                <a:cs typeface="Times New Roman" panose="02020603050405020304" pitchFamily="18" charset="0"/>
              </a:rPr>
              <a:t>13</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11 năm 2023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xmlns="" id="{0F3F02C2-24C3-0ED2-6500-CF40ABAF43A3}"/>
              </a:ext>
            </a:extLst>
          </p:cNvPr>
          <p:cNvSpPr txBox="1"/>
          <p:nvPr/>
        </p:nvSpPr>
        <p:spPr>
          <a:xfrm>
            <a:off x="849083" y="642259"/>
            <a:ext cx="2242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30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20484" name="Text Box 4"/>
          <p:cNvSpPr txBox="1"/>
          <p:nvPr/>
        </p:nvSpPr>
        <p:spPr>
          <a:xfrm>
            <a:off x="1857375" y="2598738"/>
            <a:ext cx="817245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x-none" sz="7200" dirty="0">
                <a:solidFill>
                  <a:schemeClr val="bg1"/>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blinds/>
    <p:sndAc>
      <p:stSnd>
        <p:snd r:embed="rId3"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xmlns=""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Thứ hai ngày 13 tháng 11 năm 2023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TextBox 4">
            <a:extLst>
              <a:ext uri="{FF2B5EF4-FFF2-40B4-BE49-F238E27FC236}">
                <a16:creationId xmlns:a16="http://schemas.microsoft.com/office/drawing/2014/main" xmlns="" id="{0F3F02C2-24C3-0ED2-6500-CF40ABAF43A3}"/>
              </a:ext>
            </a:extLst>
          </p:cNvPr>
          <p:cNvSpPr txBox="1"/>
          <p:nvPr/>
        </p:nvSpPr>
        <p:spPr>
          <a:xfrm>
            <a:off x="849083" y="642259"/>
            <a:ext cx="2242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Tiếng Việt</a:t>
            </a: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xmlns="" id="{6D27B7D1-BA4A-7EB0-2842-6E190B4DABD2}"/>
              </a:ext>
            </a:extLst>
          </p:cNvPr>
          <p:cNvSpPr txBox="1">
            <a:spLocks/>
          </p:cNvSpPr>
          <p:nvPr/>
        </p:nvSpPr>
        <p:spPr>
          <a:xfrm>
            <a:off x="3119484" y="655416"/>
            <a:ext cx="6112510" cy="8310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A55DE5B-A4B8-49C4-8376-459ABC51531E}"/>
              </a:ext>
            </a:extLst>
          </p:cNvPr>
          <p:cNvSpPr txBox="1"/>
          <p:nvPr/>
        </p:nvSpPr>
        <p:spPr>
          <a:xfrm>
            <a:off x="5976258" y="1192593"/>
            <a:ext cx="3614965"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Theo Trần Hoài Dương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2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436915" y="1949702"/>
            <a:ext cx="8510364"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Đọc đúng các tiếng dễ đọc sai.</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1415143" y="2718730"/>
            <a:ext cx="10384971"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Biết đọc lời kể chuyện trong bài với ngữ điệu phù hợp</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43"/>
          <p:cNvSpPr txBox="1"/>
          <p:nvPr/>
        </p:nvSpPr>
        <p:spPr>
          <a:xfrm>
            <a:off x="1395214" y="3476234"/>
            <a:ext cx="9520800" cy="12003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Hiểu nội dung bài: Nói về câu chuyện của chữ A và nhận thức về việc cần có bạn bè.</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Mục</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2"/>
                                        </p:tgtEl>
                                        <p:attrNameLst>
                                          <p:attrName>style.visibility</p:attrName>
                                        </p:attrNameLst>
                                      </p:cBhvr>
                                      <p:to>
                                        <p:strVal val="visible"/>
                                      </p:to>
                                    </p:set>
                                    <p:anim calcmode="discrete" valueType="clr">
                                      <p:cBhvr override="childStyle">
                                        <p:cTn id="11"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2" dur="40"/>
                                        <p:tgtEl>
                                          <p:spTgt spid="42"/>
                                        </p:tgtEl>
                                        <p:attrNameLst>
                                          <p:attrName>fillcolor</p:attrName>
                                        </p:attrNameLst>
                                      </p:cBhvr>
                                      <p:tavLst>
                                        <p:tav tm="0">
                                          <p:val>
                                            <p:clrVal>
                                              <a:schemeClr val="accent2"/>
                                            </p:clrVal>
                                          </p:val>
                                        </p:tav>
                                        <p:tav tm="50000">
                                          <p:val>
                                            <p:clrVal>
                                              <a:schemeClr val="hlink"/>
                                            </p:clrVal>
                                          </p:val>
                                        </p:tav>
                                      </p:tavLst>
                                    </p:anim>
                                    <p:set>
                                      <p:cBhvr>
                                        <p:cTn id="13" dur="40"/>
                                        <p:tgtEl>
                                          <p:spTgt spid="42"/>
                                        </p:tgtEl>
                                        <p:attrNameLst>
                                          <p:attrName>fill.type</p:attrName>
                                        </p:attrNameLst>
                                      </p:cBhvr>
                                      <p:to>
                                        <p:strVal val="solid"/>
                                      </p:to>
                                    </p:set>
                                  </p:childTnLst>
                                </p:cTn>
                              </p:par>
                            </p:childTnLst>
                          </p:cTn>
                        </p:par>
                        <p:par>
                          <p:cTn id="14" fill="hold">
                            <p:stCondLst>
                              <p:cond delay="102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43"/>
                                        </p:tgtEl>
                                        <p:attrNameLst>
                                          <p:attrName>style.visibility</p:attrName>
                                        </p:attrNameLst>
                                      </p:cBhvr>
                                      <p:to>
                                        <p:strVal val="visible"/>
                                      </p:to>
                                    </p:set>
                                    <p:anim calcmode="discrete" valueType="clr">
                                      <p:cBhvr override="childStyle">
                                        <p:cTn id="17"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8" dur="40"/>
                                        <p:tgtEl>
                                          <p:spTgt spid="43"/>
                                        </p:tgtEl>
                                        <p:attrNameLst>
                                          <p:attrName>fillcolor</p:attrName>
                                        </p:attrNameLst>
                                      </p:cBhvr>
                                      <p:tavLst>
                                        <p:tav tm="0">
                                          <p:val>
                                            <p:clrVal>
                                              <a:schemeClr val="accent2"/>
                                            </p:clrVal>
                                          </p:val>
                                        </p:tav>
                                        <p:tav tm="50000">
                                          <p:val>
                                            <p:clrVal>
                                              <a:schemeClr val="hlink"/>
                                            </p:clrVal>
                                          </p:val>
                                        </p:tav>
                                      </p:tavLst>
                                    </p:anim>
                                    <p:set>
                                      <p:cBhvr>
                                        <p:cTn id="19" dur="40"/>
                                        <p:tgtEl>
                                          <p:spTgt spid="43"/>
                                        </p:tgtEl>
                                        <p:attrNameLst>
                                          <p:attrName>fill.type</p:attrName>
                                        </p:attrNameLst>
                                      </p:cBhvr>
                                      <p:to>
                                        <p:strVal val="solid"/>
                                      </p:to>
                                    </p:set>
                                  </p:childTnLst>
                                </p:cTn>
                              </p:par>
                            </p:childTnLst>
                          </p:cTn>
                        </p:par>
                        <p:par>
                          <p:cTn id="20" fill="hold">
                            <p:stCondLst>
                              <p:cond delay="19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44"/>
                                        </p:tgtEl>
                                        <p:attrNameLst>
                                          <p:attrName>style.visibility</p:attrName>
                                        </p:attrNameLst>
                                      </p:cBhvr>
                                      <p:to>
                                        <p:strVal val="visible"/>
                                      </p:to>
                                    </p:set>
                                    <p:anim calcmode="discrete" valueType="clr">
                                      <p:cBhvr override="childStyle">
                                        <p:cTn id="23"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24" dur="40"/>
                                        <p:tgtEl>
                                          <p:spTgt spid="44"/>
                                        </p:tgtEl>
                                        <p:attrNameLst>
                                          <p:attrName>fillcolor</p:attrName>
                                        </p:attrNameLst>
                                      </p:cBhvr>
                                      <p:tavLst>
                                        <p:tav tm="0">
                                          <p:val>
                                            <p:clrVal>
                                              <a:schemeClr val="accent2"/>
                                            </p:clrVal>
                                          </p:val>
                                        </p:tav>
                                        <p:tav tm="50000">
                                          <p:val>
                                            <p:clrVal>
                                              <a:schemeClr val="hlink"/>
                                            </p:clrVal>
                                          </p:val>
                                        </p:tav>
                                      </p:tavLst>
                                    </p:anim>
                                    <p:set>
                                      <p:cBhvr>
                                        <p:cTn id="25"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06" y="1654629"/>
            <a:ext cx="6712952" cy="5045891"/>
          </a:xfrm>
          <a:prstGeom prst="rect">
            <a:avLst/>
          </a:prstGeom>
        </p:spPr>
      </p:pic>
      <p:pic>
        <p:nvPicPr>
          <p:cNvPr id="1028" name="Picture 4" descr="Giải Bài 19: Đọc: Chữ A và những người bạn SGK Tiếng Việt 2 tập 1 Kết nối  tri thức với cuộc sống | Tiếng Việt 2 - Kết nối tri thức">
            <a:extLst>
              <a:ext uri="{FF2B5EF4-FFF2-40B4-BE49-F238E27FC236}">
                <a16:creationId xmlns:a16="http://schemas.microsoft.com/office/drawing/2014/main" xmlns="" id="{1D2DBA17-A7D7-38A0-E7C4-99F076CBA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257" y="1654628"/>
            <a:ext cx="5428437" cy="50458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BDA9F78-BA93-A5A7-5CBD-19BB44C7A7D6}"/>
              </a:ext>
            </a:extLst>
          </p:cNvPr>
          <p:cNvSpPr txBox="1"/>
          <p:nvPr/>
        </p:nvSpPr>
        <p:spPr>
          <a:xfrm>
            <a:off x="751115" y="341907"/>
            <a:ext cx="11190514" cy="646331"/>
          </a:xfrm>
          <a:prstGeom prst="rect">
            <a:avLst/>
          </a:prstGeom>
          <a:noFill/>
        </p:spPr>
        <p:txBody>
          <a:bodyPr wrap="square" rtlCol="0">
            <a:spAutoFit/>
          </a:bodyPr>
          <a:lstStyle/>
          <a:p>
            <a:r>
              <a:rPr lang="vi-VN" sz="3600" dirty="0">
                <a:latin typeface="Times New Roman" panose="02020603050405020304" pitchFamily="18" charset="0"/>
                <a:cs typeface="Times New Roman" panose="02020603050405020304" pitchFamily="18" charset="0"/>
              </a:rPr>
              <a:t>Qua tên bài đọc và tranh minh họa, đoán nội dung bài đọc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6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CC544B90-6494-4FDD-38D9-CBA6B01EBB94}"/>
              </a:ext>
            </a:extLst>
          </p:cNvPr>
          <p:cNvSpPr>
            <a:spLocks noGrp="1"/>
          </p:cNvSpPr>
          <p:nvPr>
            <p:ph type="title"/>
          </p:nvPr>
        </p:nvSpPr>
        <p:spPr>
          <a:xfrm>
            <a:off x="3119484" y="34929"/>
            <a:ext cx="6112510" cy="831093"/>
          </a:xfrm>
        </p:spPr>
        <p:txBody>
          <a:bodyPr>
            <a:normAutofit/>
          </a:body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385AEAA-A4A9-DC35-D299-925E4774C66D}"/>
              </a:ext>
            </a:extLst>
          </p:cNvPr>
          <p:cNvSpPr txBox="1"/>
          <p:nvPr/>
        </p:nvSpPr>
        <p:spPr>
          <a:xfrm>
            <a:off x="413657" y="894895"/>
            <a:ext cx="11419114"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là chữ A. Từ lâu, tôi đã nổi tiếng. Hễ nhắc đến tôi ai cũng biết. Khi vui sướng, người ta thường reo lên tên tôi. Khi ngạc nhiên, sửng sốt, người ta cũng gọi tên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đứng đầu trong bảng chữ cái tiếng việt. Trong bảng chữ cái của nhiều nước, tôi cũng được người ta trân trọng xếp ở đầu. Hằng năm, cứ đến ngày khai trường, rất nhiều trẻ em làm quen với tôi trước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luôn mơ ước chỉ mình tôi làm ra một cuốn sách. Nhưng rồi tôi nhận ra rằng, nếu chỉ có một mình, tôi chẳng thể nói với ai được điều gì. Một cuốn sách chỉ toàn chữ A không thể là một cuốn sách mà mọi người muốn đọc. Để có cuốn sách hay tôi cần các bạn B, C, D, Đ,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Chúng tôi luôn ở bên nhau và cần có nhau trên những trang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bạn nhỏ hãy gặp chúng tôi hằng ngày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Flowchart: Connector 5">
            <a:extLst>
              <a:ext uri="{FF2B5EF4-FFF2-40B4-BE49-F238E27FC236}">
                <a16:creationId xmlns:a16="http://schemas.microsoft.com/office/drawing/2014/main" xmlns="" id="{95B4F494-730D-9C55-9FCA-34BF660A053A}"/>
              </a:ext>
            </a:extLst>
          </p:cNvPr>
          <p:cNvSpPr/>
          <p:nvPr/>
        </p:nvSpPr>
        <p:spPr>
          <a:xfrm>
            <a:off x="576941" y="903512"/>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1</a:t>
            </a:r>
            <a:endParaRPr lang="en-US" sz="3200" b="1" dirty="0">
              <a:solidFill>
                <a:srgbClr val="FF0000"/>
              </a:solidFill>
              <a:latin typeface="+mj-lt"/>
            </a:endParaRPr>
          </a:p>
        </p:txBody>
      </p:sp>
      <p:sp>
        <p:nvSpPr>
          <p:cNvPr id="7" name="Flowchart: Connector 6">
            <a:extLst>
              <a:ext uri="{FF2B5EF4-FFF2-40B4-BE49-F238E27FC236}">
                <a16:creationId xmlns:a16="http://schemas.microsoft.com/office/drawing/2014/main" xmlns="" id="{3A904B0F-AE01-C19F-EFA6-C86C62E61D76}"/>
              </a:ext>
            </a:extLst>
          </p:cNvPr>
          <p:cNvSpPr/>
          <p:nvPr/>
        </p:nvSpPr>
        <p:spPr>
          <a:xfrm>
            <a:off x="598709" y="5551710"/>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4</a:t>
            </a:r>
            <a:endParaRPr lang="en-US" sz="3200" b="1" dirty="0">
              <a:solidFill>
                <a:srgbClr val="FF0000"/>
              </a:solidFill>
              <a:latin typeface="+mj-lt"/>
            </a:endParaRPr>
          </a:p>
        </p:txBody>
      </p:sp>
      <p:sp>
        <p:nvSpPr>
          <p:cNvPr id="8" name="Flowchart: Connector 7">
            <a:extLst>
              <a:ext uri="{FF2B5EF4-FFF2-40B4-BE49-F238E27FC236}">
                <a16:creationId xmlns:a16="http://schemas.microsoft.com/office/drawing/2014/main" xmlns="" id="{471DBC3B-FBA6-30D3-B755-12D7199DA7D2}"/>
              </a:ext>
            </a:extLst>
          </p:cNvPr>
          <p:cNvSpPr/>
          <p:nvPr/>
        </p:nvSpPr>
        <p:spPr>
          <a:xfrm>
            <a:off x="598709" y="2296882"/>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2</a:t>
            </a:r>
            <a:endParaRPr lang="en-US" sz="3200" b="1" dirty="0">
              <a:solidFill>
                <a:srgbClr val="FF0000"/>
              </a:solidFill>
              <a:latin typeface="+mj-lt"/>
            </a:endParaRPr>
          </a:p>
        </p:txBody>
      </p:sp>
      <p:sp>
        <p:nvSpPr>
          <p:cNvPr id="10" name="Flowchart: Connector 9">
            <a:extLst>
              <a:ext uri="{FF2B5EF4-FFF2-40B4-BE49-F238E27FC236}">
                <a16:creationId xmlns:a16="http://schemas.microsoft.com/office/drawing/2014/main" xmlns="" id="{640BDB80-19B1-C1A2-96B7-25F9E2F75141}"/>
              </a:ext>
            </a:extLst>
          </p:cNvPr>
          <p:cNvSpPr/>
          <p:nvPr/>
        </p:nvSpPr>
        <p:spPr>
          <a:xfrm>
            <a:off x="587829" y="3646711"/>
            <a:ext cx="566057" cy="533400"/>
          </a:xfrm>
          <a:prstGeom prst="flowChartConnec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3</a:t>
            </a:r>
            <a:endParaRPr lang="en-US" sz="3200" b="1" dirty="0">
              <a:solidFill>
                <a:srgbClr val="FF0000"/>
              </a:solidFill>
              <a:latin typeface="+mj-lt"/>
            </a:endParaRPr>
          </a:p>
        </p:txBody>
      </p:sp>
    </p:spTree>
    <p:extLst>
      <p:ext uri="{BB962C8B-B14F-4D97-AF65-F5344CB8AC3E}">
        <p14:creationId xmlns:p14="http://schemas.microsoft.com/office/powerpoint/2010/main" val="32057534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9B8D07C-A633-89D9-257A-6E7129FCA2F2}"/>
              </a:ext>
            </a:extLst>
          </p:cNvPr>
          <p:cNvSpPr txBox="1">
            <a:spLocks noChangeArrowheads="1"/>
          </p:cNvSpPr>
          <p:nvPr/>
        </p:nvSpPr>
        <p:spPr bwMode="auto">
          <a:xfrm>
            <a:off x="304800" y="907140"/>
            <a:ext cx="2217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vi-VN" altLang="en-US" sz="3600" u="sng" dirty="0">
                <a:latin typeface="Times New Roman" panose="02020603050405020304" pitchFamily="18" charset="0"/>
                <a:cs typeface="Times New Roman" panose="02020603050405020304" pitchFamily="18" charset="0"/>
              </a:rPr>
              <a:t>Tiếng việt:</a:t>
            </a:r>
            <a:endParaRPr lang="en-US" altLang="en-US" sz="3600" u="sng"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F462F39-699D-4540-79C4-F460073A985A}"/>
              </a:ext>
            </a:extLst>
          </p:cNvPr>
          <p:cNvSpPr txBox="1">
            <a:spLocks noChangeArrowheads="1"/>
          </p:cNvSpPr>
          <p:nvPr/>
        </p:nvSpPr>
        <p:spPr bwMode="auto">
          <a:xfrm>
            <a:off x="3723050" y="902606"/>
            <a:ext cx="6456024" cy="12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Chữ A và những người bạn</a:t>
            </a:r>
            <a:endParaRPr lang="en-US" altLang="en-US" sz="3600" b="1" dirty="0">
              <a:solidFill>
                <a:srgbClr val="FF0000"/>
              </a:solidFill>
              <a:latin typeface="Times New Roman" panose="02020603050405020304" pitchFamily="18" charset="0"/>
              <a:cs typeface="Times New Roman" panose="02020603050405020304" pitchFamily="18" charset="0"/>
            </a:endParaRPr>
          </a:p>
          <a:p>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Theo Trần Hoài Dương</a:t>
            </a:r>
            <a:endParaRPr lang="en-US" altLang="en-US" sz="2800" b="1" dirty="0">
              <a:latin typeface="Vivaldi" panose="03020602050506090804" pitchFamily="66" charset="0"/>
              <a:cs typeface="Times New Roman" panose="02020603050405020304" pitchFamily="18" charset="0"/>
            </a:endParaRPr>
          </a:p>
        </p:txBody>
      </p:sp>
      <p:sp>
        <p:nvSpPr>
          <p:cNvPr id="9" name="TextBox 8">
            <a:extLst>
              <a:ext uri="{FF2B5EF4-FFF2-40B4-BE49-F238E27FC236}">
                <a16:creationId xmlns:a16="http://schemas.microsoft.com/office/drawing/2014/main" xmlns="" id="{CBB82382-0785-87FF-D8B0-52825D01E151}"/>
              </a:ext>
            </a:extLst>
          </p:cNvPr>
          <p:cNvSpPr txBox="1">
            <a:spLocks noChangeArrowheads="1"/>
          </p:cNvSpPr>
          <p:nvPr/>
        </p:nvSpPr>
        <p:spPr bwMode="auto">
          <a:xfrm>
            <a:off x="2092325" y="2175557"/>
            <a:ext cx="22193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en-US" altLang="en-US" sz="3600" u="sng" dirty="0" err="1">
                <a:latin typeface="Times New Roman" panose="02020603050405020304" pitchFamily="18" charset="0"/>
                <a:cs typeface="Times New Roman" panose="02020603050405020304" pitchFamily="18" charset="0"/>
              </a:rPr>
              <a:t>Luyện</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đọc</a:t>
            </a:r>
            <a:endParaRPr lang="en-US" altLang="en-US" sz="3600" u="sng"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844B078-51D6-F8E7-5E80-02A8DDBB5702}"/>
              </a:ext>
            </a:extLst>
          </p:cNvPr>
          <p:cNvSpPr txBox="1">
            <a:spLocks noChangeArrowheads="1"/>
          </p:cNvSpPr>
          <p:nvPr/>
        </p:nvSpPr>
        <p:spPr bwMode="auto">
          <a:xfrm>
            <a:off x="6794500" y="2239057"/>
            <a:ext cx="262413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852" tIns="54426" rIns="108852" bIns="54426">
            <a:spAutoFit/>
          </a:bodyPr>
          <a:lstStyle/>
          <a:p>
            <a:r>
              <a:rPr lang="en-US" altLang="en-US" sz="3600" u="sng" dirty="0" err="1">
                <a:latin typeface="Times New Roman" panose="02020603050405020304" pitchFamily="18" charset="0"/>
                <a:cs typeface="Times New Roman" panose="02020603050405020304" pitchFamily="18" charset="0"/>
              </a:rPr>
              <a:t>Tìm</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hiểu</a:t>
            </a:r>
            <a:r>
              <a:rPr lang="en-US" altLang="en-US" sz="3600" u="sng" dirty="0">
                <a:latin typeface="Times New Roman" panose="02020603050405020304" pitchFamily="18" charset="0"/>
                <a:cs typeface="Times New Roman" panose="02020603050405020304" pitchFamily="18" charset="0"/>
              </a:rPr>
              <a:t> </a:t>
            </a:r>
            <a:r>
              <a:rPr lang="en-US" altLang="en-US" sz="3600" u="sng" dirty="0" err="1">
                <a:latin typeface="Times New Roman" panose="02020603050405020304" pitchFamily="18" charset="0"/>
                <a:cs typeface="Times New Roman" panose="02020603050405020304" pitchFamily="18" charset="0"/>
              </a:rPr>
              <a:t>bài</a:t>
            </a:r>
            <a:endParaRPr lang="en-US" altLang="en-US" sz="3600" u="sng" dirty="0">
              <a:latin typeface="Times New Roman" panose="02020603050405020304" pitchFamily="18" charset="0"/>
              <a:cs typeface="Times New Roman" panose="02020603050405020304" pitchFamily="18" charset="0"/>
            </a:endParaRPr>
          </a:p>
        </p:txBody>
      </p:sp>
      <p:sp>
        <p:nvSpPr>
          <p:cNvPr id="11" name="Content Placeholder 5">
            <a:extLst>
              <a:ext uri="{FF2B5EF4-FFF2-40B4-BE49-F238E27FC236}">
                <a16:creationId xmlns:a16="http://schemas.microsoft.com/office/drawing/2014/main" xmlns="" id="{E01625F9-27FE-6606-552E-C7C2C356C6A3}"/>
              </a:ext>
            </a:extLst>
          </p:cNvPr>
          <p:cNvSpPr txBox="1">
            <a:spLocks noChangeArrowheads="1"/>
          </p:cNvSpPr>
          <p:nvPr/>
        </p:nvSpPr>
        <p:spPr bwMode="auto">
          <a:xfrm>
            <a:off x="2159000" y="2905807"/>
            <a:ext cx="22733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nổi tiếng</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vui sướng</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sửng sốt</a:t>
            </a:r>
          </a:p>
          <a:p>
            <a:pPr eaLnBrk="1" hangingPunct="1">
              <a:lnSpc>
                <a:spcPct val="90000"/>
              </a:lnSpc>
              <a:spcBef>
                <a:spcPts val="1000"/>
              </a:spcBef>
              <a:buFont typeface="Arial" panose="020B0604020202020204" pitchFamily="34" charset="0"/>
              <a:buNone/>
            </a:pPr>
            <a:r>
              <a:rPr lang="vi-VN" altLang="en-US" sz="3600" dirty="0">
                <a:latin typeface="Times New Roman" panose="02020603050405020304" pitchFamily="18" charset="0"/>
                <a:cs typeface="Times New Roman" panose="02020603050405020304" pitchFamily="18" charset="0"/>
              </a:rPr>
              <a:t>trân trọng</a:t>
            </a:r>
          </a:p>
        </p:txBody>
      </p:sp>
      <p:cxnSp>
        <p:nvCxnSpPr>
          <p:cNvPr id="12" name="Straight Connector 11">
            <a:extLst>
              <a:ext uri="{FF2B5EF4-FFF2-40B4-BE49-F238E27FC236}">
                <a16:creationId xmlns:a16="http://schemas.microsoft.com/office/drawing/2014/main" xmlns="" id="{10A6A336-F961-3BEF-A78F-4E14E94A1507}"/>
              </a:ext>
            </a:extLst>
          </p:cNvPr>
          <p:cNvCxnSpPr>
            <a:cxnSpLocks/>
          </p:cNvCxnSpPr>
          <p:nvPr/>
        </p:nvCxnSpPr>
        <p:spPr>
          <a:xfrm>
            <a:off x="5867400" y="2319384"/>
            <a:ext cx="0" cy="242824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3" name="Text Box 4">
            <a:extLst>
              <a:ext uri="{FF2B5EF4-FFF2-40B4-BE49-F238E27FC236}">
                <a16:creationId xmlns:a16="http://schemas.microsoft.com/office/drawing/2014/main" xmlns="" id="{E3DCA967-6A52-A619-0F73-66D02C3DF0CF}"/>
              </a:ext>
            </a:extLst>
          </p:cNvPr>
          <p:cNvSpPr txBox="1">
            <a:spLocks noChangeArrowheads="1"/>
          </p:cNvSpPr>
          <p:nvPr/>
        </p:nvSpPr>
        <p:spPr bwMode="auto">
          <a:xfrm>
            <a:off x="2844799" y="304890"/>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2963" b="1" dirty="0" err="1">
                <a:latin typeface="Times New Roman" pitchFamily="18" charset="0"/>
              </a:rPr>
              <a:t>Thứ</a:t>
            </a:r>
            <a:r>
              <a:rPr lang="vi-VN" altLang="en-US" sz="2963" b="1" dirty="0">
                <a:latin typeface="Times New Roman" pitchFamily="18" charset="0"/>
              </a:rPr>
              <a:t> hai</a:t>
            </a:r>
            <a:r>
              <a:rPr lang="en-US" altLang="en-US" sz="2963" b="1" dirty="0">
                <a:latin typeface="Times New Roman" pitchFamily="18" charset="0"/>
              </a:rPr>
              <a:t> </a:t>
            </a:r>
            <a:r>
              <a:rPr lang="en-US" altLang="en-US" sz="2963" b="1" dirty="0" err="1">
                <a:latin typeface="Times New Roman" pitchFamily="18" charset="0"/>
              </a:rPr>
              <a:t>ngày</a:t>
            </a:r>
            <a:r>
              <a:rPr lang="en-US" altLang="en-US" sz="2963" b="1" dirty="0">
                <a:latin typeface="Times New Roman" pitchFamily="18" charset="0"/>
              </a:rPr>
              <a:t> </a:t>
            </a:r>
            <a:r>
              <a:rPr lang="vi-VN" altLang="en-US" sz="2963" b="1" dirty="0" smtClean="0">
                <a:latin typeface="Times New Roman" pitchFamily="18" charset="0"/>
              </a:rPr>
              <a:t>1</a:t>
            </a:r>
            <a:r>
              <a:rPr lang="en-US" altLang="en-US" sz="2963" b="1" dirty="0" smtClean="0">
                <a:latin typeface="Times New Roman" pitchFamily="18" charset="0"/>
              </a:rPr>
              <a:t>3 </a:t>
            </a:r>
            <a:r>
              <a:rPr lang="en-US" altLang="en-US" sz="2963" b="1" dirty="0" err="1">
                <a:latin typeface="Times New Roman" pitchFamily="18" charset="0"/>
              </a:rPr>
              <a:t>tháng</a:t>
            </a:r>
            <a:r>
              <a:rPr lang="en-US" altLang="en-US" sz="2963" b="1" dirty="0">
                <a:latin typeface="Times New Roman" pitchFamily="18" charset="0"/>
              </a:rPr>
              <a:t> 11 </a:t>
            </a:r>
            <a:r>
              <a:rPr lang="en-US" altLang="en-US" sz="2963" b="1" dirty="0" err="1">
                <a:latin typeface="Times New Roman" pitchFamily="18" charset="0"/>
              </a:rPr>
              <a:t>năm</a:t>
            </a:r>
            <a:r>
              <a:rPr lang="en-US" altLang="en-US" sz="2963" b="1" dirty="0">
                <a:latin typeface="Times New Roman" pitchFamily="18" charset="0"/>
              </a:rPr>
              <a:t> 2022</a:t>
            </a:r>
          </a:p>
        </p:txBody>
      </p:sp>
    </p:spTree>
    <p:extLst>
      <p:ext uri="{BB962C8B-B14F-4D97-AF65-F5344CB8AC3E}">
        <p14:creationId xmlns:p14="http://schemas.microsoft.com/office/powerpoint/2010/main" val="3904720670"/>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2F578A48-0271-E7D7-C46C-6426EA4DC55D}"/>
              </a:ext>
            </a:extLst>
          </p:cNvPr>
          <p:cNvSpPr txBox="1"/>
          <p:nvPr/>
        </p:nvSpPr>
        <p:spPr>
          <a:xfrm>
            <a:off x="413657" y="894895"/>
            <a:ext cx="11419114"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là chữ A. Từ lâu, tôi đã nổi tiếng. Hễ nhắc đến tôi ai cũng biết. Khi vui sướng, người ta thường reo lên tên tôi. Khi ngạc nhiên, sửng sốt, người ta cũng gọi tên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đứng đầu trong bảng chữ cái tiếng việt. Trong bảng chữ cái của nhiều nước, tôi cũng được người ta trân trọng xếp ở đầu. Hằng năm, cứ đến ngày khai trường, rất nhiều trẻ em làm quen với tôi trước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Tôi luôn mơ ước chỉ mình tôi làm ra một cuốn sách. Nhưng rồi tôi nhận ra rằng, nếu chỉ có một mình, tôi chẳng thể nói với ai được điều gì. Một cuốn sách chỉ toàn chữ A không thể là một cuốn sách mà mọi người muốn đọc. Để có cuốn sách hay tôi cần các bạn B, C, D, Đ,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Chúng tôi luôn ở bên nhau và cần có nhau trên những trang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bạn nhỏ hãy gặp chúng tôi hằng ngày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Trần Hoài Dương)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xmlns="" id="{34240351-DF1D-8012-94B9-847BBAE671E7}"/>
              </a:ext>
            </a:extLst>
          </p:cNvPr>
          <p:cNvSpPr>
            <a:spLocks noGrp="1"/>
          </p:cNvSpPr>
          <p:nvPr>
            <p:ph type="title"/>
          </p:nvPr>
        </p:nvSpPr>
        <p:spPr>
          <a:xfrm>
            <a:off x="3119484" y="89359"/>
            <a:ext cx="6112510" cy="831093"/>
          </a:xfrm>
        </p:spPr>
        <p:txBody>
          <a:bodyPr>
            <a:normAutofit/>
          </a:body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Chữ</a:t>
            </a:r>
            <a:r>
              <a:rPr lang="en-US" sz="3600" dirty="0">
                <a:solidFill>
                  <a:srgbClr val="FF0000"/>
                </a:solidFill>
                <a:latin typeface="Times New Roman" panose="02020603050405020304" pitchFamily="18" charset="0"/>
                <a:cs typeface="Times New Roman" panose="02020603050405020304" pitchFamily="18" charset="0"/>
              </a:rPr>
              <a:t> A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bạn</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1550</Words>
  <Application>Microsoft Office PowerPoint</Application>
  <PresentationFormat>Custom</PresentationFormat>
  <Paragraphs>114</Paragraphs>
  <Slides>19</Slides>
  <Notes>11</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Office Theme</vt:lpstr>
      <vt:lpstr>1_Default Design</vt:lpstr>
      <vt:lpstr>Office 主题</vt:lpstr>
      <vt:lpstr>3_Office 主题</vt:lpstr>
      <vt:lpstr>1_Office 主题​​</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 Chữ A và những người bạn</vt:lpstr>
      <vt:lpstr>PowerPoint Presentation</vt:lpstr>
      <vt:lpstr> Chữ A và những người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PC</cp:lastModifiedBy>
  <cp:revision>8</cp:revision>
  <dcterms:created xsi:type="dcterms:W3CDTF">2021-05-26T10:10:04Z</dcterms:created>
  <dcterms:modified xsi:type="dcterms:W3CDTF">2023-12-11T01:39:40Z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