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1" r:id="rId3"/>
    <p:sldId id="272" r:id="rId4"/>
    <p:sldId id="273" r:id="rId5"/>
    <p:sldId id="290" r:id="rId6"/>
    <p:sldId id="274" r:id="rId7"/>
    <p:sldId id="295" r:id="rId8"/>
    <p:sldId id="291" r:id="rId9"/>
    <p:sldId id="294" r:id="rId10"/>
    <p:sldId id="296" r:id="rId11"/>
    <p:sldId id="286" r:id="rId1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0" y="53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mv"/><Relationship Id="rId7" Type="http://schemas.openxmlformats.org/officeDocument/2006/relationships/image" Target="../media/image1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27340"/>
            <a:ext cx="14630400" cy="83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612448" y="4259309"/>
            <a:ext cx="4117341" cy="496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1A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77022"/>
            <a:ext cx="1950720" cy="8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1" y="273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2" y="6273213"/>
            <a:ext cx="2311400" cy="19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45040" y="1268538"/>
            <a:ext cx="12801600" cy="629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69935"/>
            <a:ext cx="2829560" cy="1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49" y="3448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13" y="959202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050349" y="605829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212591" y="1179794"/>
            <a:ext cx="620522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51816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HỒ THỊ CHÍN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47922" y="2583363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smtClean="0">
                <a:solidFill>
                  <a:srgbClr val="FFC000"/>
                </a:solidFill>
                <a:latin typeface="Times New Roman" pitchFamily="18" charset="0"/>
              </a:rPr>
              <a:t>Củng cố, dặn dò:</a:t>
            </a:r>
            <a:endParaRPr lang="en-US" sz="4400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419600" y="4959351"/>
            <a:ext cx="6019800" cy="5600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HỒ THỊ CHÍN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615180" y="5889625"/>
            <a:ext cx="6205221" cy="411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Năm 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học: </a:t>
            </a:r>
            <a:r>
              <a:rPr lang="vi-VN" sz="2400" b="1" kern="1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23</a:t>
            </a:r>
            <a:r>
              <a:rPr lang="vi-VN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– </a:t>
            </a:r>
            <a:r>
              <a:rPr lang="vi-VN" sz="2400" b="1" kern="1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24</a:t>
            </a:r>
            <a:endParaRPr lang="en-US" sz="24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TH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15907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35" y="1711036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1400" y="6858000"/>
            <a:ext cx="731520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k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hôn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lớn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trạm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y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tế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0" y="4154244"/>
            <a:ext cx="5714999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đèn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pin,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bến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đò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706" y="4154244"/>
            <a:ext cx="5299787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ủ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sắn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tấm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gỗ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7935" y="609600"/>
            <a:ext cx="49200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Hộp quà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11196"/>
          <a:stretch/>
        </p:blipFill>
        <p:spPr bwMode="auto">
          <a:xfrm>
            <a:off x="0" y="0"/>
            <a:ext cx="146304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6360" y="6574206"/>
            <a:ext cx="13045440" cy="11013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cốm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thơm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thôn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xóm</a:t>
            </a:r>
            <a:endParaRPr lang="en-US" sz="6300" b="1" dirty="0"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3368" y="6584839"/>
            <a:ext cx="1475665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ôm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6182" y="6583681"/>
            <a:ext cx="1555816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ơm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09498" y="6573540"/>
            <a:ext cx="1475665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om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72127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8699" y="5573233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2431" y="5573233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594499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12666" y="5583866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78565" y="5583866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95299" y="5583866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599" y="3352800"/>
            <a:ext cx="11985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>
                <a:latin typeface="Century Gothic" charset="0"/>
              </a:rPr>
              <a:t>G</a:t>
            </a:r>
            <a:r>
              <a:rPr lang="en-US" sz="4000" dirty="0" err="1" smtClean="0">
                <a:latin typeface="Century Gothic" charset="0"/>
              </a:rPr>
              <a:t>iống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  <a:endParaRPr lang="en-US" sz="4000" dirty="0" smtClean="0">
              <a:latin typeface="Century Gothic" charset="0"/>
            </a:endParaRPr>
          </a:p>
          <a:p>
            <a:r>
              <a:rPr lang="en-US" sz="4000" dirty="0" err="1" smtClean="0">
                <a:latin typeface="Century Gothic" charset="0"/>
              </a:rPr>
              <a:t>om</a:t>
            </a:r>
            <a:r>
              <a:rPr lang="en-US" sz="4000" dirty="0" smtClean="0">
                <a:latin typeface="Century Gothic" charset="0"/>
              </a:rPr>
              <a:t>, </a:t>
            </a:r>
            <a:r>
              <a:rPr lang="en-US" sz="4000" dirty="0" err="1" smtClean="0">
                <a:latin typeface="Century Gothic" charset="0"/>
              </a:rPr>
              <a:t>ôm</a:t>
            </a:r>
            <a:r>
              <a:rPr lang="en-US" sz="4000" dirty="0" smtClean="0">
                <a:latin typeface="Century Gothic" charset="0"/>
              </a:rPr>
              <a:t>, </a:t>
            </a:r>
            <a:r>
              <a:rPr lang="en-US" sz="4000" dirty="0" err="1" smtClean="0">
                <a:latin typeface="Century Gothic" charset="0"/>
              </a:rPr>
              <a:t>ơm</a:t>
            </a:r>
            <a:endParaRPr lang="en-US" sz="4000" dirty="0">
              <a:latin typeface="Century Gothic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Century Gothic" charset="0"/>
              </a:rPr>
              <a:t>khác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nhau</a:t>
            </a:r>
            <a:r>
              <a:rPr lang="en-US" sz="4000" dirty="0" smtClean="0">
                <a:latin typeface="Century Gothic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0491" y="337407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âm</a:t>
            </a:r>
            <a:r>
              <a:rPr lang="en-US" sz="4000" dirty="0" smtClean="0">
                <a:latin typeface="Century Gothic" charset="0"/>
              </a:rPr>
              <a:t> m </a:t>
            </a:r>
            <a:r>
              <a:rPr lang="en-US" sz="4000" dirty="0" err="1" smtClean="0">
                <a:latin typeface="Century Gothic" charset="0"/>
              </a:rPr>
              <a:t>đứng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sau</a:t>
            </a:r>
            <a:endParaRPr lang="en-US" sz="4000" dirty="0">
              <a:latin typeface="Century 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7866" y="4572006"/>
            <a:ext cx="588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âm</a:t>
            </a:r>
            <a:r>
              <a:rPr lang="en-US" sz="4000" dirty="0" smtClean="0">
                <a:latin typeface="Century Gothic" charset="0"/>
              </a:rPr>
              <a:t> o, ô, ơ </a:t>
            </a:r>
            <a:r>
              <a:rPr lang="en-US" sz="4000" dirty="0" err="1" smtClean="0">
                <a:latin typeface="Century Gothic" charset="0"/>
              </a:rPr>
              <a:t>đứng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trước</a:t>
            </a:r>
            <a:endParaRPr lang="en-US" sz="4000" dirty="0" smtClean="0">
              <a:latin typeface="Century Gothic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810006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388058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2" grpId="0"/>
      <p:bldP spid="17" grpId="0"/>
      <p:bldP spid="18" grpId="0"/>
      <p:bldP spid="20" grpId="0"/>
      <p:bldP spid="21" grpId="0"/>
      <p:bldP spid="28" grpId="0"/>
      <p:bldP spid="29" grpId="0"/>
      <p:bldP spid="23" grpId="0"/>
      <p:bldP spid="24" grpId="0"/>
      <p:bldP spid="25" grpId="0"/>
      <p:bldP spid="26" grpId="0"/>
      <p:bldP spid="27" grpId="0"/>
      <p:bldP spid="30" grpId="0"/>
      <p:bldP spid="3" grpId="0"/>
      <p:bldP spid="3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562912" y="3021904"/>
            <a:ext cx="3704288" cy="261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8194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48067" y="2819400"/>
            <a:ext cx="38679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90599" y="5943601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đom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đóm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859959"/>
            <a:ext cx="2350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chó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đốm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15600" y="5783759"/>
            <a:ext cx="2717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Century gothic"/>
                <a:sym typeface="Arial"/>
              </a:rPr>
              <a:t>m</a:t>
            </a:r>
            <a:r>
              <a:rPr lang="en-US" sz="4400" kern="0" dirty="0" err="1" smtClean="0">
                <a:latin typeface="Century gothic"/>
                <a:sym typeface="Arial"/>
              </a:rPr>
              <a:t>âm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cơm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2868" y="593615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4262" y="5946792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3930" y="5856767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25335" y="5783758"/>
            <a:ext cx="1024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13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9862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62047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0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026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10" name="oo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205" y="3476847"/>
            <a:ext cx="7010400" cy="3457353"/>
          </a:xfrm>
          <a:prstGeom prst="rect">
            <a:avLst/>
          </a:prstGeom>
        </p:spPr>
      </p:pic>
      <p:pic>
        <p:nvPicPr>
          <p:cNvPr id="11" name="owm (1)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3352800"/>
            <a:ext cx="609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9" y="3149376"/>
            <a:ext cx="7820024" cy="36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26 tháng 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1" y="1769231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6726" y="189392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33" y="45720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51209"/>
              </p:ext>
            </p:extLst>
          </p:nvPr>
        </p:nvGraphicFramePr>
        <p:xfrm>
          <a:off x="5730240" y="2721049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17286" y="178724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436486" y="2743215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73763" y="2753650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39841" y="374905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67600" y="394301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59235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1681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8233" y="705272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40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26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1025654" y="5503666"/>
            <a:ext cx="3393946" cy="17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486400"/>
            <a:ext cx="3048000" cy="15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8067" y="5486400"/>
            <a:ext cx="33345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4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337</Words>
  <Application>Microsoft Office PowerPoint</Application>
  <PresentationFormat>Custom</PresentationFormat>
  <Paragraphs>99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Century gothic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</cp:lastModifiedBy>
  <cp:revision>45</cp:revision>
  <dcterms:created xsi:type="dcterms:W3CDTF">2020-11-02T09:03:52Z</dcterms:created>
  <dcterms:modified xsi:type="dcterms:W3CDTF">2023-12-08T22:04:59Z</dcterms:modified>
  <cp:contentStatus/>
</cp:coreProperties>
</file>