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96" r:id="rId4"/>
    <p:sldId id="273" r:id="rId5"/>
    <p:sldId id="290" r:id="rId6"/>
    <p:sldId id="274" r:id="rId7"/>
    <p:sldId id="295" r:id="rId8"/>
    <p:sldId id="291" r:id="rId9"/>
    <p:sldId id="294" r:id="rId10"/>
    <p:sldId id="286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6" y="43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wmv"/><Relationship Id="rId5" Type="http://schemas.openxmlformats.org/officeDocument/2006/relationships/image" Target="../media/image15.png"/><Relationship Id="rId4" Type="http://schemas.microsoft.com/office/2007/relationships/media" Target="../media/media1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85478" y="3117424"/>
            <a:ext cx="8971280" cy="71497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KIM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019800" cy="56007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KIM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24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5" y="1711036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6858000"/>
            <a:ext cx="12649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0" y="4154244"/>
            <a:ext cx="4724399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154244"/>
            <a:ext cx="6058694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7935" y="60960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52400"/>
            <a:ext cx="11991975" cy="455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56360" y="6574206"/>
            <a:ext cx="13045440" cy="14861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gửi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túi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kẹo</a:t>
            </a:r>
            <a:r>
              <a:rPr lang="en-US" sz="8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8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0205" y="6566452"/>
            <a:ext cx="1254451" cy="148611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ưi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6201" y="6571736"/>
            <a:ext cx="1206361" cy="148611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ui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41925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41:  ƯI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375525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7239000" y="4419600"/>
            <a:ext cx="15240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1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36033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63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3348097"/>
            <a:ext cx="11985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ưi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7200" y="2743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0142" y="4702314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u, ư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962400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495800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20" grpId="0"/>
      <p:bldP spid="21" grpId="0"/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" grpId="0"/>
      <p:bldP spid="3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562912" y="3021904"/>
            <a:ext cx="3704288" cy="26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48067" y="2819400"/>
            <a:ext cx="3867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90599" y="59436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đom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đóm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859959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chó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đốm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578375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Century gothic"/>
                <a:sym typeface="Arial"/>
              </a:rPr>
              <a:t>m</a:t>
            </a:r>
            <a:r>
              <a:rPr lang="en-US" sz="4400" kern="0" dirty="0" err="1" smtClean="0">
                <a:latin typeface="Century gothic"/>
                <a:sym typeface="Arial"/>
              </a:rPr>
              <a:t>âm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cơm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6666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867400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08372" y="5783758"/>
            <a:ext cx="1024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479862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0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26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0" name="oom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2971800"/>
            <a:ext cx="6400800" cy="4572000"/>
          </a:xfrm>
          <a:prstGeom prst="rect">
            <a:avLst/>
          </a:prstGeom>
        </p:spPr>
      </p:pic>
      <p:pic>
        <p:nvPicPr>
          <p:cNvPr id="11" name="owm (1)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2971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6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1" y="1769231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6726" y="189392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33" y="45720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151209"/>
              </p:ext>
            </p:extLst>
          </p:nvPr>
        </p:nvGraphicFramePr>
        <p:xfrm>
          <a:off x="5730240" y="272104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17286" y="178724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436486" y="2743215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73763" y="2753650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39841" y="374905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67600" y="394301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9235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1681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33" y="705272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40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26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025654" y="5503666"/>
            <a:ext cx="3393946" cy="17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86400"/>
            <a:ext cx="3048000" cy="15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067" y="5486400"/>
            <a:ext cx="3334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331</Words>
  <Application>Microsoft Office PowerPoint</Application>
  <PresentationFormat>Custom</PresentationFormat>
  <Paragraphs>95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34</cp:revision>
  <dcterms:created xsi:type="dcterms:W3CDTF">2020-11-02T09:03:52Z</dcterms:created>
  <dcterms:modified xsi:type="dcterms:W3CDTF">2023-12-07T19:47:27Z</dcterms:modified>
</cp:coreProperties>
</file>