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20" r:id="rId2"/>
    <p:sldId id="313" r:id="rId3"/>
    <p:sldId id="312" r:id="rId4"/>
    <p:sldId id="273" r:id="rId5"/>
    <p:sldId id="318" r:id="rId6"/>
    <p:sldId id="299" r:id="rId7"/>
    <p:sldId id="314" r:id="rId8"/>
    <p:sldId id="274" r:id="rId9"/>
    <p:sldId id="298" r:id="rId10"/>
    <p:sldId id="317" r:id="rId11"/>
    <p:sldId id="294" r:id="rId12"/>
    <p:sldId id="315" r:id="rId13"/>
    <p:sldId id="303" r:id="rId14"/>
    <p:sldId id="286" r:id="rId15"/>
  </p:sldIdLst>
  <p:sldSz cx="14630400" cy="8229600"/>
  <p:notesSz cx="6858000" cy="9144000"/>
  <p:custDataLst>
    <p:tags r:id="rId17"/>
  </p:custDataLst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7" d="100"/>
          <a:sy n="57" d="100"/>
        </p:scale>
        <p:origin x="-672" y="-78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C6C91-11EE-4C59-AC56-280C073DA39F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B6F2B-0622-4044-95BF-3D4DE1ACE5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35763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B6F2B-0622-4044-95BF-3D4DE1ACE54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B6F2B-0622-4044-95BF-3D4DE1ACE54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B6F2B-0622-4044-95BF-3D4DE1ACE54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B6F2B-0622-4044-95BF-3D4DE1ACE54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B6F2B-0622-4044-95BF-3D4DE1ACE54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B6F2B-0622-4044-95BF-3D4DE1ACE54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B6F2B-0622-4044-95BF-3D4DE1ACE54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B6F2B-0622-4044-95BF-3D4DE1ACE54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B6F2B-0622-4044-95BF-3D4DE1ACE54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B6F2B-0622-4044-95BF-3D4DE1ACE54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B6F2B-0622-4044-95BF-3D4DE1ACE54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B6F2B-0622-4044-95BF-3D4DE1ACE54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B6F2B-0622-4044-95BF-3D4DE1ACE54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B6F2B-0622-4044-95BF-3D4DE1ACE54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2969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3714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33760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16671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131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01521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56116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0905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53239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4502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4700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D1623-75BD-4999-AD43-1562FE4D5C7E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58463-0C9D-4350-9F05-8547C2375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695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17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0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19.gif"/><Relationship Id="rId5" Type="http://schemas.openxmlformats.org/officeDocument/2006/relationships/hyperlink" Target="http://www.glitter-graphics.com/" TargetMode="Externa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1.jpe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1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1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ACER\Desktop\beat_quehuongtuoidep.wmv" TargetMode="External"/><Relationship Id="rId1" Type="http://schemas.openxmlformats.org/officeDocument/2006/relationships/tags" Target="../tags/tag7.xml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1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6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4628813" cy="82926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la019"/>
          <p:cNvPicPr>
            <a:picLocks noChangeAspect="1" noChangeArrowheads="1"/>
          </p:cNvPicPr>
          <p:nvPr/>
        </p:nvPicPr>
        <p:blipFill>
          <a:blip r:embed="rId5">
            <a:lum bright="-6000" contrast="12000"/>
          </a:blip>
          <a:srcRect/>
          <a:stretch>
            <a:fillRect/>
          </a:stretch>
        </p:blipFill>
        <p:spPr bwMode="auto">
          <a:xfrm>
            <a:off x="228600" y="228600"/>
            <a:ext cx="14173200" cy="7772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2895600" y="3429000"/>
            <a:ext cx="8971280" cy="714978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lIns="91435" tIns="45718" rIns="91435" bIns="4571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MÔN:Tiếng</a:t>
            </a:r>
            <a:r>
              <a:rPr lang="en-US" sz="3600" b="1" kern="10" dirty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Việt</a:t>
            </a:r>
            <a:r>
              <a:rPr lang="en-US" sz="3600" b="1" kern="10" dirty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5334001" y="4724400"/>
            <a:ext cx="3124200" cy="53340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lIns="91435" tIns="45718" rIns="91435" bIns="4571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LỚP: </a:t>
            </a:r>
            <a:r>
              <a:rPr lang="en-US" sz="3600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1B</a:t>
            </a:r>
            <a:endParaRPr lang="en-US" sz="36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" name="WordArt 13"/>
          <p:cNvSpPr>
            <a:spLocks noChangeArrowheads="1" noChangeShapeType="1" noTextEdit="1"/>
          </p:cNvSpPr>
          <p:nvPr/>
        </p:nvSpPr>
        <p:spPr bwMode="auto">
          <a:xfrm>
            <a:off x="4782821" y="1439833"/>
            <a:ext cx="6266179" cy="541367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lIns="91435" tIns="45718" rIns="91435" bIns="4571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TRƯỜNG TIỂU HỌC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ĐOÀN NGHIÊN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0" name="WordArt 17"/>
          <p:cNvSpPr>
            <a:spLocks noChangeArrowheads="1" noChangeShapeType="1" noTextEdit="1"/>
          </p:cNvSpPr>
          <p:nvPr/>
        </p:nvSpPr>
        <p:spPr bwMode="auto">
          <a:xfrm>
            <a:off x="4267200" y="5486402"/>
            <a:ext cx="5486400" cy="482848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lIns="91435" tIns="45718" rIns="91435" bIns="4571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GV: </a:t>
            </a:r>
            <a:r>
              <a:rPr lang="en-US" sz="3600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LÊ THỊ KIM VUI</a:t>
            </a:r>
            <a:endParaRPr lang="en-US" sz="36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WordArt 13"/>
          <p:cNvSpPr>
            <a:spLocks noChangeArrowheads="1" noChangeShapeType="1" noTextEdit="1"/>
          </p:cNvSpPr>
          <p:nvPr/>
        </p:nvSpPr>
        <p:spPr bwMode="auto">
          <a:xfrm>
            <a:off x="3792221" y="6477000"/>
            <a:ext cx="6266179" cy="541367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lIns="91435" tIns="45718" rIns="91435" bIns="4571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HP001 4 hàng" pitchFamily="34" charset="0"/>
                <a:cs typeface="Times New Roman"/>
              </a:rPr>
              <a:t>Năm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HP001 4 hàng" pitchFamily="34" charset="0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HP001 4 hàng" pitchFamily="34" charset="0"/>
                <a:cs typeface="Times New Roman"/>
              </a:rPr>
              <a:t>học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HP001 4 hàng" pitchFamily="34" charset="0"/>
                <a:cs typeface="Times New Roman"/>
              </a:rPr>
              <a:t>: 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HP001 4 hàng" pitchFamily="34" charset="0"/>
                <a:cs typeface="Times New Roman"/>
              </a:rPr>
              <a:t>2023-20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HP001 4 hàng" pitchFamily="34" charset="0"/>
                <a:cs typeface="Times New Roman"/>
              </a:rPr>
              <a:t>24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HP001 4 hàng" pitchFamily="34" charset="0"/>
              <a:cs typeface="Times New Roman"/>
            </a:endParaRPr>
          </a:p>
        </p:txBody>
      </p:sp>
      <p:sp>
        <p:nvSpPr>
          <p:cNvPr id="12" name="WordArt 8"/>
          <p:cNvSpPr>
            <a:spLocks noChangeArrowheads="1" noChangeShapeType="1" noTextEdit="1"/>
          </p:cNvSpPr>
          <p:nvPr/>
        </p:nvSpPr>
        <p:spPr bwMode="auto">
          <a:xfrm>
            <a:off x="1045040" y="2037895"/>
            <a:ext cx="12801600" cy="629105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12700">
                <a:solidFill>
                  <a:srgbClr val="FF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lIns="91435" tIns="45718" rIns="91435" bIns="4571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Kính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chào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quý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thầy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cô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giáo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về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dự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giờ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.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Chúc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sức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khoẻ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và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hạnh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phúc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!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4628813" cy="82926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93412" y="1857945"/>
            <a:ext cx="2921388" cy="656655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r>
              <a:rPr lang="en-US" sz="3667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3.Viết </a:t>
            </a:r>
            <a:r>
              <a:rPr lang="en-US" sz="3667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3667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106"/>
          <p:cNvGrpSpPr>
            <a:grpSpLocks/>
          </p:cNvGrpSpPr>
          <p:nvPr/>
        </p:nvGrpSpPr>
        <p:grpSpPr bwMode="auto">
          <a:xfrm>
            <a:off x="1966912" y="2743200"/>
            <a:ext cx="4052888" cy="2057400"/>
            <a:chOff x="164890" y="1828799"/>
            <a:chExt cx="7103078" cy="4492009"/>
          </a:xfrm>
        </p:grpSpPr>
        <p:sp>
          <p:nvSpPr>
            <p:cNvPr id="7" name="Rectangle 6"/>
            <p:cNvSpPr/>
            <p:nvPr/>
          </p:nvSpPr>
          <p:spPr>
            <a:xfrm>
              <a:off x="3662176" y="1828799"/>
              <a:ext cx="1736122" cy="22126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rot="16200000">
              <a:off x="3388481" y="2932920"/>
              <a:ext cx="220823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>
              <a:off x="3770165" y="2930960"/>
              <a:ext cx="2208237" cy="39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>
              <a:off x="2869329" y="2930958"/>
              <a:ext cx="2208237" cy="39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5398298" y="1828799"/>
              <a:ext cx="1736122" cy="22126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cxnSp>
          <p:nvCxnSpPr>
            <p:cNvPr id="12" name="Straight Connector 11"/>
            <p:cNvCxnSpPr>
              <a:stCxn id="11" idx="1"/>
              <a:endCxn id="11" idx="3"/>
            </p:cNvCxnSpPr>
            <p:nvPr/>
          </p:nvCxnSpPr>
          <p:spPr>
            <a:xfrm rot="10800000" flipH="1">
              <a:off x="5398298" y="2935140"/>
              <a:ext cx="1736122" cy="3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794290" y="2327911"/>
              <a:ext cx="340130" cy="518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794290" y="3477201"/>
              <a:ext cx="340130" cy="153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6200000">
              <a:off x="4694823" y="2932920"/>
              <a:ext cx="220823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>
              <a:off x="5663658" y="2932920"/>
              <a:ext cx="220823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>
              <a:off x="5229014" y="2932920"/>
              <a:ext cx="220823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3662176" y="4041481"/>
              <a:ext cx="1736122" cy="220823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16200000">
              <a:off x="3386258" y="5143377"/>
              <a:ext cx="221268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>
              <a:off x="3776725" y="5141420"/>
              <a:ext cx="2212682" cy="39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>
              <a:off x="2883163" y="5141420"/>
              <a:ext cx="2212682" cy="39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5398298" y="4041481"/>
              <a:ext cx="1736122" cy="220823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cxnSp>
          <p:nvCxnSpPr>
            <p:cNvPr id="23" name="Straight Connector 22"/>
            <p:cNvCxnSpPr>
              <a:stCxn id="22" idx="1"/>
              <a:endCxn id="22" idx="3"/>
            </p:cNvCxnSpPr>
            <p:nvPr/>
          </p:nvCxnSpPr>
          <p:spPr>
            <a:xfrm rot="10800000" flipH="1">
              <a:off x="5398298" y="5145600"/>
              <a:ext cx="1736122" cy="3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794290" y="4592430"/>
              <a:ext cx="473678" cy="646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6794290" y="5655325"/>
              <a:ext cx="340130" cy="301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>
              <a:off x="4692600" y="5143377"/>
              <a:ext cx="221268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>
              <a:off x="5197655" y="5143377"/>
              <a:ext cx="221268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>
              <a:off x="5673572" y="5143377"/>
              <a:ext cx="221268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240"/>
            <p:cNvGrpSpPr>
              <a:grpSpLocks/>
            </p:cNvGrpSpPr>
            <p:nvPr/>
          </p:nvGrpSpPr>
          <p:grpSpPr bwMode="auto">
            <a:xfrm>
              <a:off x="1926053" y="4001492"/>
              <a:ext cx="2658437" cy="2319316"/>
              <a:chOff x="1532563" y="1944092"/>
              <a:chExt cx="2658437" cy="2319316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1532563" y="2010739"/>
                <a:ext cx="1736122" cy="225266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1" name="Straight Connector 60"/>
              <p:cNvCxnSpPr/>
              <p:nvPr/>
            </p:nvCxnSpPr>
            <p:spPr>
              <a:xfrm rot="10800000" flipH="1">
                <a:off x="1981200" y="3085978"/>
                <a:ext cx="2209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1981200" y="2535029"/>
                <a:ext cx="2209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1981200" y="3628041"/>
                <a:ext cx="2209800" cy="44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6200000">
                <a:off x="1343285" y="3068205"/>
                <a:ext cx="224822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16200000">
                <a:off x="1778701" y="3085978"/>
                <a:ext cx="221268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16200000">
                <a:off x="960414" y="3085978"/>
                <a:ext cx="221268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48"/>
            <p:cNvGrpSpPr>
              <a:grpSpLocks/>
            </p:cNvGrpSpPr>
            <p:nvPr/>
          </p:nvGrpSpPr>
          <p:grpSpPr bwMode="auto">
            <a:xfrm>
              <a:off x="1926053" y="1828799"/>
              <a:ext cx="2658437" cy="2248228"/>
              <a:chOff x="1532563" y="1981199"/>
              <a:chExt cx="2658437" cy="2248228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1532563" y="1981199"/>
                <a:ext cx="1675609" cy="22482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4" name="Straight Connector 53"/>
              <p:cNvCxnSpPr/>
              <p:nvPr/>
            </p:nvCxnSpPr>
            <p:spPr>
              <a:xfrm rot="10800000" flipH="1">
                <a:off x="1981200" y="3087539"/>
                <a:ext cx="2209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1981200" y="2536590"/>
                <a:ext cx="2209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981200" y="3629601"/>
                <a:ext cx="2209800" cy="444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>
                <a:off x="1343286" y="3105313"/>
                <a:ext cx="224822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16200000">
                <a:off x="1743928" y="3105313"/>
                <a:ext cx="224822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>
                <a:off x="942642" y="3105313"/>
                <a:ext cx="224822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256"/>
            <p:cNvGrpSpPr>
              <a:grpSpLocks/>
            </p:cNvGrpSpPr>
            <p:nvPr/>
          </p:nvGrpSpPr>
          <p:grpSpPr bwMode="auto">
            <a:xfrm>
              <a:off x="164890" y="1828799"/>
              <a:ext cx="2209800" cy="2248228"/>
              <a:chOff x="1981200" y="1981199"/>
              <a:chExt cx="2209800" cy="2248228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2006241" y="1981199"/>
                <a:ext cx="1809156" cy="22482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7" name="Straight Connector 46"/>
              <p:cNvCxnSpPr/>
              <p:nvPr/>
            </p:nvCxnSpPr>
            <p:spPr>
              <a:xfrm rot="10800000" flipH="1">
                <a:off x="1981200" y="3087539"/>
                <a:ext cx="2209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1981200" y="2536590"/>
                <a:ext cx="2209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1981200" y="3629601"/>
                <a:ext cx="2209800" cy="444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6200000">
                <a:off x="1816962" y="3105313"/>
                <a:ext cx="224822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6200000">
                <a:off x="2217606" y="3105313"/>
                <a:ext cx="224822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16200000">
                <a:off x="1413453" y="3105314"/>
                <a:ext cx="224822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264"/>
            <p:cNvGrpSpPr>
              <a:grpSpLocks/>
            </p:cNvGrpSpPr>
            <p:nvPr/>
          </p:nvGrpSpPr>
          <p:grpSpPr bwMode="auto">
            <a:xfrm>
              <a:off x="164890" y="4037037"/>
              <a:ext cx="2209800" cy="2283771"/>
              <a:chOff x="1981200" y="1979637"/>
              <a:chExt cx="2209800" cy="2283771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1981200" y="2010739"/>
                <a:ext cx="1761163" cy="225266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0" name="Straight Connector 39"/>
              <p:cNvCxnSpPr/>
              <p:nvPr/>
            </p:nvCxnSpPr>
            <p:spPr>
              <a:xfrm rot="10800000" flipH="1">
                <a:off x="1981200" y="3085978"/>
                <a:ext cx="2209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1981200" y="2535029"/>
                <a:ext cx="2209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1981200" y="3628041"/>
                <a:ext cx="2209800" cy="44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6200000">
                <a:off x="1826237" y="3085978"/>
                <a:ext cx="221268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16200000">
                <a:off x="2233001" y="3085978"/>
                <a:ext cx="221268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6200000">
                <a:off x="1431226" y="3085978"/>
                <a:ext cx="221268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>
              <a:off x="4584490" y="2379748"/>
              <a:ext cx="2209800" cy="44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584490" y="3477201"/>
              <a:ext cx="2209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8" idx="1"/>
              <a:endCxn id="18" idx="3"/>
            </p:cNvCxnSpPr>
            <p:nvPr/>
          </p:nvCxnSpPr>
          <p:spPr>
            <a:xfrm rot="10800000" flipH="1">
              <a:off x="3662176" y="5145600"/>
              <a:ext cx="1736122" cy="3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584490" y="4592430"/>
              <a:ext cx="2209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584490" y="5685441"/>
              <a:ext cx="2209800" cy="44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4572735" y="2930697"/>
              <a:ext cx="2209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Box 1"/>
          <p:cNvSpPr txBox="1">
            <a:spLocks noChangeArrowheads="1"/>
          </p:cNvSpPr>
          <p:nvPr/>
        </p:nvSpPr>
        <p:spPr bwMode="auto">
          <a:xfrm>
            <a:off x="2133600" y="2800065"/>
            <a:ext cx="206732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9600" b="1" dirty="0" err="1" smtClean="0">
                <a:latin typeface="HP001 4 hàng" pitchFamily="34" charset="0"/>
                <a:cs typeface="Times New Roman" pitchFamily="18" charset="0"/>
              </a:rPr>
              <a:t>ui</a:t>
            </a:r>
            <a:endParaRPr lang="vi-VN" sz="9600" b="1" dirty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68" name="TextBox 69"/>
          <p:cNvSpPr txBox="1">
            <a:spLocks noChangeArrowheads="1"/>
          </p:cNvSpPr>
          <p:nvPr/>
        </p:nvSpPr>
        <p:spPr bwMode="auto">
          <a:xfrm>
            <a:off x="3810000" y="2781975"/>
            <a:ext cx="182424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9600" b="1" dirty="0" err="1" smtClean="0">
                <a:latin typeface="HP001 4 hàng" pitchFamily="34" charset="0"/>
              </a:rPr>
              <a:t>ưi</a:t>
            </a:r>
            <a:endParaRPr lang="vi-VN" sz="9600" b="1" dirty="0">
              <a:latin typeface="HP001 4 hàng" pitchFamily="34" charset="0"/>
            </a:endParaRPr>
          </a:p>
        </p:txBody>
      </p:sp>
      <p:grpSp>
        <p:nvGrpSpPr>
          <p:cNvPr id="69" name="Group 106"/>
          <p:cNvGrpSpPr>
            <a:grpSpLocks/>
          </p:cNvGrpSpPr>
          <p:nvPr/>
        </p:nvGrpSpPr>
        <p:grpSpPr bwMode="auto">
          <a:xfrm>
            <a:off x="1524000" y="5334000"/>
            <a:ext cx="5291050" cy="2209845"/>
            <a:chOff x="164890" y="1828755"/>
            <a:chExt cx="8839200" cy="4419647"/>
          </a:xfrm>
        </p:grpSpPr>
        <p:sp>
          <p:nvSpPr>
            <p:cNvPr id="70" name="Rectangle 69"/>
            <p:cNvSpPr/>
            <p:nvPr/>
          </p:nvSpPr>
          <p:spPr>
            <a:xfrm>
              <a:off x="3977337" y="1981154"/>
              <a:ext cx="1661423" cy="20618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cxnSp>
          <p:nvCxnSpPr>
            <p:cNvPr id="71" name="Straight Connector 70"/>
            <p:cNvCxnSpPr/>
            <p:nvPr/>
          </p:nvCxnSpPr>
          <p:spPr>
            <a:xfrm rot="16200000">
              <a:off x="3644994" y="2931426"/>
              <a:ext cx="220534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>
              <a:off x="4107512" y="2929494"/>
              <a:ext cx="2205341" cy="38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>
              <a:off x="3248826" y="2929493"/>
              <a:ext cx="2205341" cy="38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73"/>
            <p:cNvSpPr/>
            <p:nvPr/>
          </p:nvSpPr>
          <p:spPr>
            <a:xfrm>
              <a:off x="5638761" y="1981154"/>
              <a:ext cx="1527592" cy="20618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cxnSp>
          <p:nvCxnSpPr>
            <p:cNvPr id="75" name="Straight Connector 74"/>
            <p:cNvCxnSpPr/>
            <p:nvPr/>
          </p:nvCxnSpPr>
          <p:spPr>
            <a:xfrm rot="10800000" flipH="1">
              <a:off x="6796222" y="3033449"/>
              <a:ext cx="220786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6796222" y="2379031"/>
              <a:ext cx="2207868" cy="44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6796222" y="3541555"/>
              <a:ext cx="220786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>
              <a:off x="5270179" y="2929493"/>
              <a:ext cx="2205341" cy="38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6200000">
              <a:off x="5654011" y="2931426"/>
              <a:ext cx="220534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16200000">
              <a:off x="4917987" y="2931426"/>
              <a:ext cx="220534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tangle 80"/>
            <p:cNvSpPr/>
            <p:nvPr/>
          </p:nvSpPr>
          <p:spPr>
            <a:xfrm>
              <a:off x="3977337" y="4043035"/>
              <a:ext cx="1661423" cy="22053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cxnSp>
          <p:nvCxnSpPr>
            <p:cNvPr id="82" name="Straight Connector 81"/>
            <p:cNvCxnSpPr/>
            <p:nvPr/>
          </p:nvCxnSpPr>
          <p:spPr>
            <a:xfrm rot="16200000">
              <a:off x="3640546" y="5141283"/>
              <a:ext cx="22142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6200000">
              <a:off x="4128540" y="5139348"/>
              <a:ext cx="2214238" cy="38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>
              <a:off x="3221239" y="5139350"/>
              <a:ext cx="2214238" cy="38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84"/>
            <p:cNvSpPr/>
            <p:nvPr/>
          </p:nvSpPr>
          <p:spPr>
            <a:xfrm>
              <a:off x="5638761" y="4043035"/>
              <a:ext cx="1527592" cy="22053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>
            <a:xfrm rot="10800000" flipH="1">
              <a:off x="6796222" y="5010500"/>
              <a:ext cx="2207868" cy="44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6796222" y="4526768"/>
              <a:ext cx="220786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6796224" y="5480646"/>
              <a:ext cx="2207866" cy="44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6200000">
              <a:off x="5281165" y="5139350"/>
              <a:ext cx="2214238" cy="38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>
              <a:off x="5677335" y="5141283"/>
              <a:ext cx="22142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16200000">
              <a:off x="4901970" y="5141283"/>
              <a:ext cx="22142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2" name="Group 240"/>
            <p:cNvGrpSpPr>
              <a:grpSpLocks/>
            </p:cNvGrpSpPr>
            <p:nvPr/>
          </p:nvGrpSpPr>
          <p:grpSpPr bwMode="auto">
            <a:xfrm>
              <a:off x="2326696" y="4011978"/>
              <a:ext cx="2270313" cy="2236424"/>
              <a:chOff x="1933206" y="1954578"/>
              <a:chExt cx="2270313" cy="2236424"/>
            </a:xfrm>
          </p:grpSpPr>
          <p:sp>
            <p:nvSpPr>
              <p:cNvPr id="123" name="Rectangle 122"/>
              <p:cNvSpPr/>
              <p:nvPr/>
            </p:nvSpPr>
            <p:spPr>
              <a:xfrm>
                <a:off x="1983135" y="1954578"/>
                <a:ext cx="1607246" cy="223642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24" name="Straight Connector 123"/>
              <p:cNvCxnSpPr/>
              <p:nvPr/>
            </p:nvCxnSpPr>
            <p:spPr>
              <a:xfrm rot="10800000" flipH="1">
                <a:off x="1983133" y="2953100"/>
                <a:ext cx="221946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>
                <a:off x="1983133" y="2502620"/>
                <a:ext cx="221946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>
                <a:off x="1933206" y="3416478"/>
                <a:ext cx="2270313" cy="332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 rot="16200000">
                <a:off x="1715310" y="3075009"/>
                <a:ext cx="223198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16200000">
                <a:off x="2140469" y="3086103"/>
                <a:ext cx="220979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16200000">
                <a:off x="1351713" y="3086103"/>
                <a:ext cx="220979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up 248"/>
            <p:cNvGrpSpPr>
              <a:grpSpLocks/>
            </p:cNvGrpSpPr>
            <p:nvPr/>
          </p:nvGrpSpPr>
          <p:grpSpPr bwMode="auto">
            <a:xfrm>
              <a:off x="2376624" y="1828760"/>
              <a:ext cx="2219467" cy="2269662"/>
              <a:chOff x="1983134" y="1981160"/>
              <a:chExt cx="2219467" cy="2269662"/>
            </a:xfrm>
          </p:grpSpPr>
          <p:sp>
            <p:nvSpPr>
              <p:cNvPr id="116" name="Rectangle 115"/>
              <p:cNvSpPr/>
              <p:nvPr/>
            </p:nvSpPr>
            <p:spPr>
              <a:xfrm>
                <a:off x="1983136" y="2133557"/>
                <a:ext cx="1607246" cy="208400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17" name="Straight Connector 116"/>
              <p:cNvCxnSpPr/>
              <p:nvPr/>
            </p:nvCxnSpPr>
            <p:spPr>
              <a:xfrm rot="10800000" flipH="1">
                <a:off x="1983134" y="3152598"/>
                <a:ext cx="221946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>
                <a:off x="1983134" y="2535866"/>
                <a:ext cx="221946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>
                <a:off x="1983134" y="3693954"/>
                <a:ext cx="2219467" cy="443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16200000">
                <a:off x="1689879" y="3099370"/>
                <a:ext cx="223640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16200000">
                <a:off x="2145829" y="3099361"/>
                <a:ext cx="223640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6200000">
                <a:off x="1259640" y="3132619"/>
                <a:ext cx="223640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oup 256"/>
            <p:cNvGrpSpPr>
              <a:grpSpLocks/>
            </p:cNvGrpSpPr>
            <p:nvPr/>
          </p:nvGrpSpPr>
          <p:grpSpPr bwMode="auto">
            <a:xfrm>
              <a:off x="164890" y="1828799"/>
              <a:ext cx="2254266" cy="2236423"/>
              <a:chOff x="1981200" y="1981199"/>
              <a:chExt cx="2254266" cy="2236423"/>
            </a:xfrm>
          </p:grpSpPr>
          <p:sp>
            <p:nvSpPr>
              <p:cNvPr id="109" name="Rectangle 108"/>
              <p:cNvSpPr/>
              <p:nvPr/>
            </p:nvSpPr>
            <p:spPr>
              <a:xfrm>
                <a:off x="2235799" y="2133599"/>
                <a:ext cx="1909489" cy="208402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10" name="Straight Connector 109"/>
              <p:cNvCxnSpPr/>
              <p:nvPr/>
            </p:nvCxnSpPr>
            <p:spPr>
              <a:xfrm rot="10800000" flipH="1">
                <a:off x="1981200" y="3200400"/>
                <a:ext cx="22542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>
                <a:off x="1981200" y="2668865"/>
                <a:ext cx="22542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1981200" y="3705812"/>
                <a:ext cx="2254266" cy="443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rot="16200000">
                <a:off x="1959188" y="3097477"/>
                <a:ext cx="2236423" cy="38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 rot="16200000">
                <a:off x="2473903" y="3099411"/>
                <a:ext cx="223642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16200000">
                <a:off x="1571237" y="3099411"/>
                <a:ext cx="223642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Group 264"/>
            <p:cNvGrpSpPr>
              <a:grpSpLocks/>
            </p:cNvGrpSpPr>
            <p:nvPr/>
          </p:nvGrpSpPr>
          <p:grpSpPr bwMode="auto">
            <a:xfrm>
              <a:off x="164890" y="4011978"/>
              <a:ext cx="2254266" cy="2236424"/>
              <a:chOff x="1981200" y="1954578"/>
              <a:chExt cx="2254266" cy="2236424"/>
            </a:xfrm>
          </p:grpSpPr>
          <p:sp>
            <p:nvSpPr>
              <p:cNvPr id="102" name="Rectangle 101"/>
              <p:cNvSpPr/>
              <p:nvPr/>
            </p:nvSpPr>
            <p:spPr>
              <a:xfrm>
                <a:off x="2235800" y="1954578"/>
                <a:ext cx="1909490" cy="223642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03" name="Straight Connector 102"/>
              <p:cNvCxnSpPr/>
              <p:nvPr/>
            </p:nvCxnSpPr>
            <p:spPr>
              <a:xfrm rot="10800000" flipH="1">
                <a:off x="1981200" y="2986350"/>
                <a:ext cx="22542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1981200" y="2469370"/>
                <a:ext cx="22542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>
                <a:off x="1981200" y="3421678"/>
                <a:ext cx="2254266" cy="443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16200000">
                <a:off x="1963624" y="3075294"/>
                <a:ext cx="2227549" cy="38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6200000">
                <a:off x="2527365" y="3086103"/>
                <a:ext cx="220979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>
                <a:off x="1568099" y="3086103"/>
                <a:ext cx="220979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6" name="Straight Connector 95"/>
            <p:cNvCxnSpPr/>
            <p:nvPr/>
          </p:nvCxnSpPr>
          <p:spPr>
            <a:xfrm>
              <a:off x="4588357" y="2379031"/>
              <a:ext cx="2207865" cy="44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4588357" y="3541555"/>
              <a:ext cx="220786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10800000" flipH="1">
              <a:off x="4588357" y="5010500"/>
              <a:ext cx="2207865" cy="44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4588357" y="4560018"/>
              <a:ext cx="220786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4588357" y="5480646"/>
              <a:ext cx="2207866" cy="44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4569022" y="2995763"/>
              <a:ext cx="221173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0" name="TextBox 62"/>
          <p:cNvSpPr txBox="1">
            <a:spLocks noChangeArrowheads="1"/>
          </p:cNvSpPr>
          <p:nvPr/>
        </p:nvSpPr>
        <p:spPr bwMode="auto">
          <a:xfrm>
            <a:off x="1752600" y="5457365"/>
            <a:ext cx="50784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9600" b="1" dirty="0" err="1" smtClean="0">
                <a:latin typeface="HP001 4 hàng" pitchFamily="34" charset="0"/>
              </a:rPr>
              <a:t>dãy</a:t>
            </a:r>
            <a:r>
              <a:rPr lang="en-US" sz="9600" b="1" dirty="0" smtClean="0">
                <a:latin typeface="HP001 4 hàng" pitchFamily="34" charset="0"/>
              </a:rPr>
              <a:t> </a:t>
            </a:r>
            <a:r>
              <a:rPr lang="en-US" sz="9600" b="1" dirty="0" err="1" smtClean="0">
                <a:latin typeface="HP001 4 hàng" pitchFamily="34" charset="0"/>
              </a:rPr>
              <a:t>núi</a:t>
            </a:r>
            <a:endParaRPr lang="vi-VN" sz="9600" b="1" dirty="0">
              <a:latin typeface="HP001 4 hàng" pitchFamily="34" charset="0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5715000" y="6443926"/>
            <a:ext cx="914400" cy="11026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5715000" y="5410200"/>
            <a:ext cx="914400" cy="10309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133" name="Straight Connector 132"/>
          <p:cNvCxnSpPr/>
          <p:nvPr/>
        </p:nvCxnSpPr>
        <p:spPr bwMode="auto">
          <a:xfrm rot="16200000">
            <a:off x="5356785" y="6993055"/>
            <a:ext cx="11071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 bwMode="auto">
          <a:xfrm rot="16200000">
            <a:off x="5585385" y="7004241"/>
            <a:ext cx="11071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 bwMode="auto">
          <a:xfrm rot="16200000">
            <a:off x="5847235" y="7030566"/>
            <a:ext cx="11071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 bwMode="auto">
          <a:xfrm rot="16200000">
            <a:off x="5370085" y="5885341"/>
            <a:ext cx="11026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 bwMode="auto">
          <a:xfrm rot="16200000">
            <a:off x="5577910" y="5888116"/>
            <a:ext cx="11026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 bwMode="auto">
          <a:xfrm rot="16200000">
            <a:off x="5849459" y="5921366"/>
            <a:ext cx="11026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2" name="Group 26"/>
          <p:cNvGrpSpPr>
            <a:grpSpLocks/>
          </p:cNvGrpSpPr>
          <p:nvPr/>
        </p:nvGrpSpPr>
        <p:grpSpPr bwMode="auto">
          <a:xfrm>
            <a:off x="8142190" y="5029200"/>
            <a:ext cx="4659409" cy="2668376"/>
            <a:chOff x="1207361" y="721612"/>
            <a:chExt cx="3985353" cy="2260882"/>
          </a:xfrm>
        </p:grpSpPr>
        <p:grpSp>
          <p:nvGrpSpPr>
            <p:cNvPr id="143" name="Group 106"/>
            <p:cNvGrpSpPr>
              <a:grpSpLocks/>
            </p:cNvGrpSpPr>
            <p:nvPr/>
          </p:nvGrpSpPr>
          <p:grpSpPr bwMode="auto">
            <a:xfrm>
              <a:off x="1207363" y="1318201"/>
              <a:ext cx="3983757" cy="1664293"/>
              <a:chOff x="134995" y="1596197"/>
              <a:chExt cx="8869095" cy="4655479"/>
            </a:xfrm>
          </p:grpSpPr>
          <p:sp>
            <p:nvSpPr>
              <p:cNvPr id="176" name="Rectangle 3"/>
              <p:cNvSpPr/>
              <p:nvPr/>
            </p:nvSpPr>
            <p:spPr>
              <a:xfrm>
                <a:off x="3652002" y="1830938"/>
                <a:ext cx="1728053" cy="221087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77" name="Straight Connector 4"/>
              <p:cNvCxnSpPr/>
              <p:nvPr/>
            </p:nvCxnSpPr>
            <p:spPr>
              <a:xfrm rot="16200000">
                <a:off x="4575711" y="2934241"/>
                <a:ext cx="220659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5"/>
              <p:cNvCxnSpPr/>
              <p:nvPr/>
            </p:nvCxnSpPr>
            <p:spPr>
              <a:xfrm rot="16200000">
                <a:off x="3406134" y="2934243"/>
                <a:ext cx="220659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6"/>
              <p:cNvCxnSpPr/>
              <p:nvPr/>
            </p:nvCxnSpPr>
            <p:spPr>
              <a:xfrm rot="16200000">
                <a:off x="2970826" y="2934243"/>
                <a:ext cx="220659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0" name="Rectangle 7"/>
              <p:cNvSpPr/>
              <p:nvPr/>
            </p:nvSpPr>
            <p:spPr>
              <a:xfrm>
                <a:off x="5329926" y="1830938"/>
                <a:ext cx="1628065" cy="221087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81" name="Straight Connector 8"/>
              <p:cNvCxnSpPr>
                <a:stCxn id="177" idx="1"/>
                <a:endCxn id="177" idx="3"/>
              </p:cNvCxnSpPr>
              <p:nvPr/>
            </p:nvCxnSpPr>
            <p:spPr>
              <a:xfrm rot="10800000" flipH="1">
                <a:off x="6795615" y="2936373"/>
                <a:ext cx="220847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9"/>
              <p:cNvCxnSpPr/>
              <p:nvPr/>
            </p:nvCxnSpPr>
            <p:spPr>
              <a:xfrm>
                <a:off x="6795615" y="2381523"/>
                <a:ext cx="2208475" cy="426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0"/>
              <p:cNvCxnSpPr/>
              <p:nvPr/>
            </p:nvCxnSpPr>
            <p:spPr>
              <a:xfrm>
                <a:off x="6795615" y="3478420"/>
                <a:ext cx="220847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1"/>
              <p:cNvCxnSpPr/>
              <p:nvPr/>
            </p:nvCxnSpPr>
            <p:spPr>
              <a:xfrm rot="16200000">
                <a:off x="6787720" y="2934241"/>
                <a:ext cx="220659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2"/>
              <p:cNvCxnSpPr/>
              <p:nvPr/>
            </p:nvCxnSpPr>
            <p:spPr>
              <a:xfrm rot="16200000">
                <a:off x="5002267" y="2934243"/>
                <a:ext cx="220659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3"/>
              <p:cNvCxnSpPr/>
              <p:nvPr/>
            </p:nvCxnSpPr>
            <p:spPr>
              <a:xfrm rot="16200000">
                <a:off x="3841446" y="2934240"/>
                <a:ext cx="220660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7" name="Rectangle 14"/>
              <p:cNvSpPr/>
              <p:nvPr/>
            </p:nvSpPr>
            <p:spPr>
              <a:xfrm>
                <a:off x="3638818" y="4041809"/>
                <a:ext cx="1741238" cy="220660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88" name="Straight Connector 15"/>
              <p:cNvCxnSpPr/>
              <p:nvPr/>
            </p:nvCxnSpPr>
            <p:spPr>
              <a:xfrm rot="16200000">
                <a:off x="4573576" y="5142971"/>
                <a:ext cx="221086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6"/>
              <p:cNvCxnSpPr/>
              <p:nvPr/>
            </p:nvCxnSpPr>
            <p:spPr>
              <a:xfrm rot="16200000">
                <a:off x="3422475" y="5142979"/>
                <a:ext cx="221086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7"/>
              <p:cNvCxnSpPr/>
              <p:nvPr/>
            </p:nvCxnSpPr>
            <p:spPr>
              <a:xfrm rot="16200000">
                <a:off x="2956570" y="5142979"/>
                <a:ext cx="221086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1" name="Rectangle 18"/>
              <p:cNvSpPr/>
              <p:nvPr/>
            </p:nvSpPr>
            <p:spPr>
              <a:xfrm>
                <a:off x="5380054" y="4041809"/>
                <a:ext cx="1596137" cy="220660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2" name="Straight Connector 19"/>
              <p:cNvCxnSpPr>
                <a:stCxn id="188" idx="1"/>
                <a:endCxn id="188" idx="3"/>
              </p:cNvCxnSpPr>
              <p:nvPr/>
            </p:nvCxnSpPr>
            <p:spPr>
              <a:xfrm rot="10800000" flipH="1">
                <a:off x="6795615" y="5142971"/>
                <a:ext cx="2208475" cy="42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20"/>
              <p:cNvCxnSpPr/>
              <p:nvPr/>
            </p:nvCxnSpPr>
            <p:spPr>
              <a:xfrm>
                <a:off x="6795615" y="4592388"/>
                <a:ext cx="220847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21"/>
              <p:cNvCxnSpPr/>
              <p:nvPr/>
            </p:nvCxnSpPr>
            <p:spPr>
              <a:xfrm>
                <a:off x="6795615" y="5685016"/>
                <a:ext cx="2208475" cy="426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22"/>
              <p:cNvCxnSpPr/>
              <p:nvPr/>
            </p:nvCxnSpPr>
            <p:spPr>
              <a:xfrm rot="16200000">
                <a:off x="6242747" y="5142980"/>
                <a:ext cx="221087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24"/>
              <p:cNvCxnSpPr/>
              <p:nvPr/>
            </p:nvCxnSpPr>
            <p:spPr>
              <a:xfrm rot="16200000">
                <a:off x="4211305" y="5142979"/>
                <a:ext cx="221086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7" name="Group 240"/>
              <p:cNvGrpSpPr>
                <a:grpSpLocks/>
              </p:cNvGrpSpPr>
              <p:nvPr/>
            </p:nvGrpSpPr>
            <p:grpSpPr bwMode="auto">
              <a:xfrm>
                <a:off x="2042684" y="4002395"/>
                <a:ext cx="2597459" cy="2249281"/>
                <a:chOff x="1649194" y="1944995"/>
                <a:chExt cx="2597459" cy="2249281"/>
              </a:xfrm>
            </p:grpSpPr>
            <p:sp>
              <p:nvSpPr>
                <p:cNvPr id="228" name="Rectangle 227"/>
                <p:cNvSpPr/>
                <p:nvPr/>
              </p:nvSpPr>
              <p:spPr>
                <a:xfrm>
                  <a:off x="1649194" y="1944995"/>
                  <a:ext cx="1596135" cy="224928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29" name="Straight Connector 57"/>
                <p:cNvCxnSpPr/>
                <p:nvPr/>
              </p:nvCxnSpPr>
              <p:spPr>
                <a:xfrm rot="10800000" flipH="1">
                  <a:off x="1981638" y="3085570"/>
                  <a:ext cx="226501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Straight Connector 58"/>
                <p:cNvCxnSpPr/>
                <p:nvPr/>
              </p:nvCxnSpPr>
              <p:spPr>
                <a:xfrm>
                  <a:off x="1981638" y="2534987"/>
                  <a:ext cx="226501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Connector 59"/>
                <p:cNvCxnSpPr/>
                <p:nvPr/>
              </p:nvCxnSpPr>
              <p:spPr>
                <a:xfrm>
                  <a:off x="1981638" y="3627615"/>
                  <a:ext cx="2265015" cy="426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Straight Connector 60"/>
                <p:cNvCxnSpPr/>
                <p:nvPr/>
              </p:nvCxnSpPr>
              <p:spPr>
                <a:xfrm rot="16200000">
                  <a:off x="1304101" y="3066730"/>
                  <a:ext cx="2245008" cy="353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Straight Connector 232"/>
                <p:cNvCxnSpPr/>
                <p:nvPr/>
              </p:nvCxnSpPr>
              <p:spPr>
                <a:xfrm rot="16200000">
                  <a:off x="1758863" y="3070633"/>
                  <a:ext cx="224074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/>
              </p:nvCxnSpPr>
              <p:spPr>
                <a:xfrm rot="16200000">
                  <a:off x="914002" y="3070633"/>
                  <a:ext cx="224074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8" name="Group 248"/>
              <p:cNvGrpSpPr>
                <a:grpSpLocks/>
              </p:cNvGrpSpPr>
              <p:nvPr/>
            </p:nvGrpSpPr>
            <p:grpSpPr bwMode="auto">
              <a:xfrm>
                <a:off x="2034504" y="1596197"/>
                <a:ext cx="2549103" cy="2470539"/>
                <a:chOff x="1641014" y="1748597"/>
                <a:chExt cx="2549103" cy="2470539"/>
              </a:xfrm>
            </p:grpSpPr>
            <p:sp>
              <p:nvSpPr>
                <p:cNvPr id="221" name="Rectangle 220"/>
                <p:cNvSpPr/>
                <p:nvPr/>
              </p:nvSpPr>
              <p:spPr>
                <a:xfrm>
                  <a:off x="1641014" y="2003996"/>
                  <a:ext cx="1604312" cy="221514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22" name="Straight Connector 221"/>
                <p:cNvCxnSpPr/>
                <p:nvPr/>
              </p:nvCxnSpPr>
              <p:spPr>
                <a:xfrm rot="10800000" flipH="1">
                  <a:off x="1981639" y="3088774"/>
                  <a:ext cx="220847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Straight Connector 222"/>
                <p:cNvCxnSpPr/>
                <p:nvPr/>
              </p:nvCxnSpPr>
              <p:spPr>
                <a:xfrm>
                  <a:off x="1981639" y="2538193"/>
                  <a:ext cx="220847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Straight Connector 223"/>
                <p:cNvCxnSpPr/>
                <p:nvPr/>
              </p:nvCxnSpPr>
              <p:spPr>
                <a:xfrm>
                  <a:off x="1981639" y="3630821"/>
                  <a:ext cx="2208478" cy="426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Straight Connector 224"/>
                <p:cNvCxnSpPr/>
                <p:nvPr/>
              </p:nvCxnSpPr>
              <p:spPr>
                <a:xfrm rot="16200000">
                  <a:off x="1338084" y="2854399"/>
                  <a:ext cx="2215137" cy="353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Straight Connector 225"/>
                <p:cNvCxnSpPr/>
                <p:nvPr/>
              </p:nvCxnSpPr>
              <p:spPr>
                <a:xfrm rot="16200000">
                  <a:off x="1764458" y="3090909"/>
                  <a:ext cx="221513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Straight Connector 226"/>
                <p:cNvCxnSpPr/>
                <p:nvPr/>
              </p:nvCxnSpPr>
              <p:spPr>
                <a:xfrm rot="16200000">
                  <a:off x="881961" y="3090907"/>
                  <a:ext cx="221513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9" name="Group 256"/>
              <p:cNvGrpSpPr>
                <a:grpSpLocks/>
              </p:cNvGrpSpPr>
              <p:nvPr/>
            </p:nvGrpSpPr>
            <p:grpSpPr bwMode="auto">
              <a:xfrm>
                <a:off x="134995" y="1835208"/>
                <a:ext cx="2240134" cy="2176722"/>
                <a:chOff x="1951305" y="1987608"/>
                <a:chExt cx="2240134" cy="2176722"/>
              </a:xfrm>
            </p:grpSpPr>
            <p:sp>
              <p:nvSpPr>
                <p:cNvPr id="214" name="Rectangle 213"/>
                <p:cNvSpPr/>
                <p:nvPr/>
              </p:nvSpPr>
              <p:spPr>
                <a:xfrm>
                  <a:off x="1951305" y="1987608"/>
                  <a:ext cx="1876027" cy="217672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15" name="Straight Connector 214"/>
                <p:cNvCxnSpPr/>
                <p:nvPr/>
              </p:nvCxnSpPr>
              <p:spPr>
                <a:xfrm rot="10800000" flipH="1">
                  <a:off x="1982963" y="3088772"/>
                  <a:ext cx="220847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Connector 215"/>
                <p:cNvCxnSpPr/>
                <p:nvPr/>
              </p:nvCxnSpPr>
              <p:spPr>
                <a:xfrm>
                  <a:off x="1982963" y="2538192"/>
                  <a:ext cx="220847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Straight Connector 216"/>
                <p:cNvCxnSpPr/>
                <p:nvPr/>
              </p:nvCxnSpPr>
              <p:spPr>
                <a:xfrm>
                  <a:off x="1982963" y="3630820"/>
                  <a:ext cx="2208476" cy="426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/>
                <p:cNvCxnSpPr/>
                <p:nvPr/>
              </p:nvCxnSpPr>
              <p:spPr>
                <a:xfrm rot="16200000">
                  <a:off x="1801826" y="3074203"/>
                  <a:ext cx="2176720" cy="35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Straight Connector 218"/>
                <p:cNvCxnSpPr/>
                <p:nvPr/>
              </p:nvCxnSpPr>
              <p:spPr>
                <a:xfrm rot="16200000">
                  <a:off x="2253534" y="3075970"/>
                  <a:ext cx="217672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Straight Connector 219"/>
                <p:cNvCxnSpPr/>
                <p:nvPr/>
              </p:nvCxnSpPr>
              <p:spPr>
                <a:xfrm rot="16200000">
                  <a:off x="1319601" y="3075970"/>
                  <a:ext cx="217672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0" name="Group 264"/>
              <p:cNvGrpSpPr>
                <a:grpSpLocks/>
              </p:cNvGrpSpPr>
              <p:nvPr/>
            </p:nvGrpSpPr>
            <p:grpSpPr bwMode="auto">
              <a:xfrm>
                <a:off x="166653" y="3999126"/>
                <a:ext cx="2208476" cy="2249276"/>
                <a:chOff x="1982963" y="1941726"/>
                <a:chExt cx="2208476" cy="2249276"/>
              </a:xfrm>
            </p:grpSpPr>
            <p:sp>
              <p:nvSpPr>
                <p:cNvPr id="207" name="Rectangle 206"/>
                <p:cNvSpPr/>
                <p:nvPr/>
              </p:nvSpPr>
              <p:spPr>
                <a:xfrm>
                  <a:off x="1982963" y="1941726"/>
                  <a:ext cx="1876028" cy="224927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08" name="Straight Connector 207"/>
                <p:cNvCxnSpPr/>
                <p:nvPr/>
              </p:nvCxnSpPr>
              <p:spPr>
                <a:xfrm rot="10800000" flipH="1">
                  <a:off x="1982963" y="3085570"/>
                  <a:ext cx="220847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>
                <a:xfrm>
                  <a:off x="1982963" y="2534987"/>
                  <a:ext cx="220847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>
                <a:xfrm>
                  <a:off x="1982963" y="3627615"/>
                  <a:ext cx="2208476" cy="426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>
                <a:xfrm rot="16200000">
                  <a:off x="1724667" y="3068865"/>
                  <a:ext cx="2240739" cy="35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211"/>
                <p:cNvCxnSpPr/>
                <p:nvPr/>
              </p:nvCxnSpPr>
              <p:spPr>
                <a:xfrm rot="16200000">
                  <a:off x="2239997" y="3070633"/>
                  <a:ext cx="2240739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Straight Connector 212"/>
                <p:cNvCxnSpPr/>
                <p:nvPr/>
              </p:nvCxnSpPr>
              <p:spPr>
                <a:xfrm rot="16200000">
                  <a:off x="1322385" y="3070633"/>
                  <a:ext cx="2240739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1" name="Straight Connector 200"/>
              <p:cNvCxnSpPr/>
              <p:nvPr/>
            </p:nvCxnSpPr>
            <p:spPr>
              <a:xfrm>
                <a:off x="4587138" y="2381523"/>
                <a:ext cx="2208477" cy="426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>
                <a:off x="4587138" y="3478420"/>
                <a:ext cx="220847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>
                <a:stCxn id="184" idx="1"/>
                <a:endCxn id="184" idx="3"/>
              </p:cNvCxnSpPr>
              <p:nvPr/>
            </p:nvCxnSpPr>
            <p:spPr>
              <a:xfrm rot="10800000" flipH="1">
                <a:off x="4587138" y="5142971"/>
                <a:ext cx="2208477" cy="42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>
                <a:off x="4587138" y="4592388"/>
                <a:ext cx="220847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>
                <a:off x="4587138" y="5685016"/>
                <a:ext cx="2208477" cy="426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>
                <a:off x="4573003" y="2932106"/>
                <a:ext cx="220847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4" name="Group 240"/>
            <p:cNvGrpSpPr>
              <a:grpSpLocks/>
            </p:cNvGrpSpPr>
            <p:nvPr/>
          </p:nvGrpSpPr>
          <p:grpSpPr bwMode="auto">
            <a:xfrm>
              <a:off x="4192788" y="721613"/>
              <a:ext cx="999926" cy="700695"/>
              <a:chOff x="1979878" y="1716024"/>
              <a:chExt cx="2226147" cy="2524698"/>
            </a:xfrm>
          </p:grpSpPr>
          <p:sp>
            <p:nvSpPr>
              <p:cNvPr id="169" name="Rectangle 168"/>
              <p:cNvSpPr/>
              <p:nvPr/>
            </p:nvSpPr>
            <p:spPr>
              <a:xfrm>
                <a:off x="2174583" y="1716024"/>
                <a:ext cx="1741238" cy="25246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70" name="Straight Connector 169"/>
              <p:cNvCxnSpPr/>
              <p:nvPr/>
            </p:nvCxnSpPr>
            <p:spPr>
              <a:xfrm rot="10800000" flipH="1">
                <a:off x="1979878" y="2932668"/>
                <a:ext cx="222614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979878" y="2382901"/>
                <a:ext cx="222614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979880" y="3426189"/>
                <a:ext cx="222614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 rot="16200000">
                <a:off x="1972015" y="3083175"/>
                <a:ext cx="2210062" cy="35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 rot="16200000">
                <a:off x="2366724" y="3053689"/>
                <a:ext cx="221007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6200000">
                <a:off x="1429612" y="3084943"/>
                <a:ext cx="221006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5" name="Group 248"/>
            <p:cNvGrpSpPr>
              <a:grpSpLocks/>
            </p:cNvGrpSpPr>
            <p:nvPr/>
          </p:nvGrpSpPr>
          <p:grpSpPr bwMode="auto">
            <a:xfrm>
              <a:off x="1215231" y="721612"/>
              <a:ext cx="991990" cy="708681"/>
              <a:chOff x="1981198" y="1746983"/>
              <a:chExt cx="2208478" cy="2553466"/>
            </a:xfrm>
          </p:grpSpPr>
          <p:sp>
            <p:nvSpPr>
              <p:cNvPr id="162" name="Rectangle 161"/>
              <p:cNvSpPr/>
              <p:nvPr/>
            </p:nvSpPr>
            <p:spPr>
              <a:xfrm>
                <a:off x="1981198" y="1746983"/>
                <a:ext cx="1890167" cy="255346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63" name="Straight Connector 162"/>
              <p:cNvCxnSpPr/>
              <p:nvPr/>
            </p:nvCxnSpPr>
            <p:spPr>
              <a:xfrm rot="10800000" flipH="1">
                <a:off x="1981198" y="2936146"/>
                <a:ext cx="220847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>
                <a:off x="1981198" y="2386379"/>
                <a:ext cx="220847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>
                <a:off x="1981198" y="3474922"/>
                <a:ext cx="2208476" cy="549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16200000">
                <a:off x="1781285" y="2852998"/>
                <a:ext cx="2215561" cy="35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16200000">
                <a:off x="2270324" y="3091168"/>
                <a:ext cx="221556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16200000">
                <a:off x="1301552" y="3091168"/>
                <a:ext cx="221556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6" name="Group 256"/>
            <p:cNvGrpSpPr>
              <a:grpSpLocks/>
            </p:cNvGrpSpPr>
            <p:nvPr/>
          </p:nvGrpSpPr>
          <p:grpSpPr bwMode="auto">
            <a:xfrm>
              <a:off x="2064243" y="721613"/>
              <a:ext cx="1136554" cy="705624"/>
              <a:chOff x="1661560" y="1747230"/>
              <a:chExt cx="2530321" cy="2542452"/>
            </a:xfrm>
          </p:grpSpPr>
          <p:sp>
            <p:nvSpPr>
              <p:cNvPr id="155" name="Rectangle 154"/>
              <p:cNvSpPr/>
              <p:nvPr/>
            </p:nvSpPr>
            <p:spPr>
              <a:xfrm>
                <a:off x="1661560" y="1747230"/>
                <a:ext cx="1596132" cy="254245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56" name="Straight Connector 155"/>
              <p:cNvCxnSpPr/>
              <p:nvPr/>
            </p:nvCxnSpPr>
            <p:spPr>
              <a:xfrm rot="10800000" flipH="1">
                <a:off x="1979872" y="2936393"/>
                <a:ext cx="221200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1979872" y="2415504"/>
                <a:ext cx="221200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1979872" y="3429904"/>
                <a:ext cx="2212007" cy="549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 rot="16200000">
                <a:off x="1341630" y="3092393"/>
                <a:ext cx="2221060" cy="353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16200000">
                <a:off x="1743514" y="3094160"/>
                <a:ext cx="222106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16200000">
                <a:off x="941496" y="3094160"/>
                <a:ext cx="222106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roup 264"/>
            <p:cNvGrpSpPr>
              <a:grpSpLocks/>
            </p:cNvGrpSpPr>
            <p:nvPr/>
          </p:nvGrpSpPr>
          <p:grpSpPr bwMode="auto">
            <a:xfrm>
              <a:off x="2781186" y="721613"/>
              <a:ext cx="1413189" cy="707153"/>
              <a:chOff x="1044363" y="1742098"/>
              <a:chExt cx="3146199" cy="2547962"/>
            </a:xfrm>
          </p:grpSpPr>
          <p:sp>
            <p:nvSpPr>
              <p:cNvPr id="148" name="Rectangle 147"/>
              <p:cNvSpPr/>
              <p:nvPr/>
            </p:nvSpPr>
            <p:spPr>
              <a:xfrm>
                <a:off x="1044363" y="1742098"/>
                <a:ext cx="1741236" cy="254796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49" name="Straight Connector 148"/>
              <p:cNvCxnSpPr/>
              <p:nvPr/>
            </p:nvCxnSpPr>
            <p:spPr>
              <a:xfrm rot="10800000" flipH="1">
                <a:off x="1982086" y="2936750"/>
                <a:ext cx="220847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>
                <a:off x="1982086" y="2439984"/>
                <a:ext cx="220847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>
                <a:off x="1982086" y="3374018"/>
                <a:ext cx="2208476" cy="549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16200000">
                <a:off x="832931" y="3084504"/>
                <a:ext cx="2204570" cy="35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16200000">
                <a:off x="1991990" y="3086268"/>
                <a:ext cx="220456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16200000">
                <a:off x="377383" y="3086270"/>
                <a:ext cx="220457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6" name="Rectangle 235"/>
          <p:cNvSpPr/>
          <p:nvPr/>
        </p:nvSpPr>
        <p:spPr bwMode="auto">
          <a:xfrm>
            <a:off x="10896600" y="5029201"/>
            <a:ext cx="838200" cy="83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37" name="TextBox 62"/>
          <p:cNvSpPr txBox="1">
            <a:spLocks noChangeArrowheads="1"/>
          </p:cNvSpPr>
          <p:nvPr/>
        </p:nvSpPr>
        <p:spPr bwMode="auto">
          <a:xfrm>
            <a:off x="8075191" y="5821740"/>
            <a:ext cx="50784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9600" b="1" dirty="0" err="1" smtClean="0">
                <a:latin typeface="HP001 4 hàng" pitchFamily="34" charset="0"/>
              </a:rPr>
              <a:t>gửi</a:t>
            </a:r>
            <a:r>
              <a:rPr lang="en-US" sz="9600" b="1" dirty="0" smtClean="0">
                <a:latin typeface="HP001 4 hàng" pitchFamily="34" charset="0"/>
              </a:rPr>
              <a:t> </a:t>
            </a:r>
            <a:r>
              <a:rPr lang="en-US" sz="9600" b="1" dirty="0" err="1" smtClean="0">
                <a:latin typeface="HP001 4 hàng" pitchFamily="34" charset="0"/>
              </a:rPr>
              <a:t>thư</a:t>
            </a:r>
            <a:endParaRPr lang="vi-VN" sz="9600" b="1" dirty="0">
              <a:latin typeface="HP001 4 hàng" pitchFamily="34" charset="0"/>
            </a:endParaRPr>
          </a:p>
        </p:txBody>
      </p:sp>
      <p:cxnSp>
        <p:nvCxnSpPr>
          <p:cNvPr id="238" name="Straight Connector 22"/>
          <p:cNvCxnSpPr/>
          <p:nvPr/>
        </p:nvCxnSpPr>
        <p:spPr bwMode="auto">
          <a:xfrm rot="16200000">
            <a:off x="11427714" y="6257611"/>
            <a:ext cx="9328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2"/>
          <p:cNvCxnSpPr/>
          <p:nvPr/>
        </p:nvCxnSpPr>
        <p:spPr bwMode="auto">
          <a:xfrm rot="16200000">
            <a:off x="11735289" y="7229790"/>
            <a:ext cx="9328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2"/>
          <p:cNvCxnSpPr/>
          <p:nvPr/>
        </p:nvCxnSpPr>
        <p:spPr bwMode="auto">
          <a:xfrm rot="16200000">
            <a:off x="11970814" y="7229790"/>
            <a:ext cx="9328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Rectangle 18"/>
          <p:cNvSpPr/>
          <p:nvPr/>
        </p:nvSpPr>
        <p:spPr bwMode="auto">
          <a:xfrm>
            <a:off x="11734800" y="6765175"/>
            <a:ext cx="914400" cy="9310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242" name="Straight Connector 22"/>
          <p:cNvCxnSpPr/>
          <p:nvPr/>
        </p:nvCxnSpPr>
        <p:spPr bwMode="auto">
          <a:xfrm rot="16200000">
            <a:off x="11970815" y="6333811"/>
            <a:ext cx="9328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Rectangle 7"/>
          <p:cNvSpPr/>
          <p:nvPr/>
        </p:nvSpPr>
        <p:spPr bwMode="auto">
          <a:xfrm>
            <a:off x="11734800" y="5834150"/>
            <a:ext cx="914400" cy="9328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244" name="Straight Connector 243"/>
          <p:cNvCxnSpPr/>
          <p:nvPr/>
        </p:nvCxnSpPr>
        <p:spPr bwMode="auto">
          <a:xfrm rot="16200000">
            <a:off x="10915637" y="5467364"/>
            <a:ext cx="7239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/>
          <p:nvPr/>
        </p:nvCxnSpPr>
        <p:spPr bwMode="auto">
          <a:xfrm rot="16200000">
            <a:off x="11134537" y="5467364"/>
            <a:ext cx="7239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Text Box 3"/>
          <p:cNvSpPr txBox="1">
            <a:spLocks noChangeArrowheads="1"/>
          </p:cNvSpPr>
          <p:nvPr/>
        </p:nvSpPr>
        <p:spPr bwMode="auto">
          <a:xfrm>
            <a:off x="685800" y="1058488"/>
            <a:ext cx="426747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47" name="Text Box 3"/>
          <p:cNvSpPr txBox="1">
            <a:spLocks noChangeArrowheads="1"/>
          </p:cNvSpPr>
          <p:nvPr/>
        </p:nvSpPr>
        <p:spPr bwMode="auto">
          <a:xfrm>
            <a:off x="5486121" y="838200"/>
            <a:ext cx="4343679" cy="1015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41: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ui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ưi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8" name="Rectangle 28"/>
          <p:cNvSpPr>
            <a:spLocks noChangeArrowheads="1"/>
          </p:cNvSpPr>
          <p:nvPr/>
        </p:nvSpPr>
        <p:spPr bwMode="auto">
          <a:xfrm>
            <a:off x="2209800" y="405829"/>
            <a:ext cx="10381658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 algn="ctr" eaLnBrk="0" hangingPunct="0"/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hai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6 </a:t>
            </a:r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11 </a:t>
            </a:r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2023</a:t>
            </a:r>
            <a:endParaRPr lang="en-US" sz="3600" b="1" dirty="0">
              <a:solidFill>
                <a:srgbClr val="3333FF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130" grpId="0"/>
      <p:bldP spid="131" grpId="0" animBg="1"/>
      <p:bldP spid="132" grpId="0" animBg="1"/>
      <p:bldP spid="236" grpId="0" animBg="1"/>
      <p:bldP spid="237" grpId="0"/>
      <p:bldP spid="241" grpId="0" animBg="1"/>
      <p:bldP spid="2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>
            <a:lvl1pPr algn="ctr" defTabSz="1306220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Century gothic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>
              <a:latin typeface="Century gothic"/>
              <a:cs typeface="Times New Roman" pitchFamily="18" charset="0"/>
            </a:endParaRPr>
          </a:p>
        </p:txBody>
      </p:sp>
      <p:pic>
        <p:nvPicPr>
          <p:cNvPr id="5" name="Picture 2" descr="Picture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-63098"/>
            <a:ext cx="14628813" cy="82926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85800" y="914400"/>
            <a:ext cx="426747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Rectangle 28"/>
          <p:cNvSpPr>
            <a:spLocks noChangeArrowheads="1"/>
          </p:cNvSpPr>
          <p:nvPr/>
        </p:nvSpPr>
        <p:spPr bwMode="auto">
          <a:xfrm>
            <a:off x="2209800" y="279754"/>
            <a:ext cx="10381658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 algn="ctr" eaLnBrk="0" hangingPunct="0"/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hai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6 </a:t>
            </a:r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11 </a:t>
            </a:r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2023</a:t>
            </a:r>
            <a:endParaRPr lang="en-US" sz="3600" b="1" dirty="0">
              <a:solidFill>
                <a:srgbClr val="3333FF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876800" y="1600200"/>
            <a:ext cx="2682875" cy="105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6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ui</a:t>
            </a:r>
            <a:endParaRPr lang="en-US" sz="6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60151209"/>
              </p:ext>
            </p:extLst>
          </p:nvPr>
        </p:nvGraphicFramePr>
        <p:xfrm>
          <a:off x="5029200" y="2590800"/>
          <a:ext cx="3779520" cy="18288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05461"/>
                <a:gridCol w="1774059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latin typeface="Century gothic"/>
                          <a:cs typeface="Times New Roman" pitchFamily="18" charset="0"/>
                        </a:rPr>
                        <a:t>  </a:t>
                      </a:r>
                      <a:endParaRPr lang="en-US" sz="5400" b="1" dirty="0">
                        <a:solidFill>
                          <a:srgbClr val="FF0000"/>
                        </a:solidFill>
                        <a:latin typeface="Century gothic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latin typeface="Century gothic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4400">
                <a:tc gridSpan="2">
                  <a:txBody>
                    <a:bodyPr/>
                    <a:lstStyle/>
                    <a:p>
                      <a:pPr algn="ctr"/>
                      <a:endParaRPr lang="en-US" sz="5400" b="1" dirty="0">
                        <a:latin typeface="Century gothic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E57E40B-9C48-4D0D-A4B7-35FF8CFA05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1828800"/>
            <a:ext cx="1833678" cy="773146"/>
          </a:xfrm>
          <a:prstGeom prst="rect">
            <a:avLst/>
          </a:prstGeom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5105400" y="685800"/>
            <a:ext cx="4267479" cy="1015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41: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ui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ưi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7527925" y="1600200"/>
            <a:ext cx="2682875" cy="105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6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ưi</a:t>
            </a:r>
            <a:endParaRPr lang="en-US" sz="6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64045" y="2514600"/>
            <a:ext cx="2317115" cy="105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6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ui</a:t>
            </a:r>
            <a:endParaRPr lang="en-US" sz="6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348923" y="2514600"/>
            <a:ext cx="1341437" cy="105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5836285" y="3505200"/>
            <a:ext cx="2682875" cy="105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6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ui</a:t>
            </a:r>
            <a:endParaRPr lang="en-US" sz="6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6766560" y="3810000"/>
            <a:ext cx="122080" cy="914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914400" y="4648200"/>
            <a:ext cx="6118368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bùi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sủi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96200" y="4639274"/>
            <a:ext cx="6172200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cửi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ngửi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68233" y="6985341"/>
            <a:ext cx="4060967" cy="1015659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997433" y="6985341"/>
            <a:ext cx="3222767" cy="1015659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bụi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340833" y="6909141"/>
            <a:ext cx="3527567" cy="1015659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5"/>
          <p:cNvPicPr>
            <a:picLocks noChangeAspect="1"/>
          </p:cNvPicPr>
          <p:nvPr/>
        </p:nvPicPr>
        <p:blipFill>
          <a:blip r:embed="rId6"/>
          <a:srcRect b="33930"/>
          <a:stretch>
            <a:fillRect/>
          </a:stretch>
        </p:blipFill>
        <p:spPr>
          <a:xfrm>
            <a:off x="533400" y="5791200"/>
            <a:ext cx="41148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Picture 6"/>
          <p:cNvPicPr>
            <a:picLocks noChangeAspect="1"/>
          </p:cNvPicPr>
          <p:nvPr/>
        </p:nvPicPr>
        <p:blipFill>
          <a:blip r:embed="rId7"/>
          <a:srcRect b="41379"/>
          <a:stretch>
            <a:fillRect/>
          </a:stretch>
        </p:blipFill>
        <p:spPr>
          <a:xfrm>
            <a:off x="5181600" y="5695107"/>
            <a:ext cx="4526280" cy="1506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Picture 7"/>
          <p:cNvPicPr>
            <a:picLocks noChangeAspect="1"/>
          </p:cNvPicPr>
          <p:nvPr/>
        </p:nvPicPr>
        <p:blipFill>
          <a:blip r:embed="rId8"/>
          <a:srcRect b="33641"/>
          <a:stretch>
            <a:fillRect/>
          </a:stretch>
        </p:blipFill>
        <p:spPr>
          <a:xfrm>
            <a:off x="10210800" y="5618907"/>
            <a:ext cx="4114800" cy="1506438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954081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-63098"/>
            <a:ext cx="14628813" cy="82926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1162049" y="1371600"/>
            <a:ext cx="12553951" cy="6248400"/>
            <a:chOff x="143" y="1728"/>
            <a:chExt cx="5427" cy="2544"/>
          </a:xfrm>
        </p:grpSpPr>
        <p:sp>
          <p:nvSpPr>
            <p:cNvPr id="6" name="Rectangle 15"/>
            <p:cNvSpPr>
              <a:spLocks noChangeArrowheads="1"/>
            </p:cNvSpPr>
            <p:nvPr/>
          </p:nvSpPr>
          <p:spPr bwMode="auto">
            <a:xfrm>
              <a:off x="143" y="1728"/>
              <a:ext cx="2689" cy="12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17"/>
            <p:cNvSpPr>
              <a:spLocks noChangeArrowheads="1"/>
            </p:cNvSpPr>
            <p:nvPr/>
          </p:nvSpPr>
          <p:spPr bwMode="auto">
            <a:xfrm>
              <a:off x="2851" y="1728"/>
              <a:ext cx="2690" cy="12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18"/>
            <p:cNvSpPr>
              <a:spLocks noChangeArrowheads="1"/>
            </p:cNvSpPr>
            <p:nvPr/>
          </p:nvSpPr>
          <p:spPr bwMode="auto">
            <a:xfrm>
              <a:off x="143" y="3014"/>
              <a:ext cx="2689" cy="12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19"/>
            <p:cNvSpPr>
              <a:spLocks noChangeArrowheads="1"/>
            </p:cNvSpPr>
            <p:nvPr/>
          </p:nvSpPr>
          <p:spPr bwMode="auto">
            <a:xfrm>
              <a:off x="2880" y="3024"/>
              <a:ext cx="2690" cy="12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438400" y="5521404"/>
            <a:ext cx="4191000" cy="11079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6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14600" y="2473404"/>
            <a:ext cx="4191000" cy="11079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múi</a:t>
            </a:r>
            <a:r>
              <a:rPr lang="en-US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mít</a:t>
            </a:r>
            <a:r>
              <a:rPr lang="en-US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6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8458200" y="2473404"/>
            <a:ext cx="4191000" cy="11079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ngửi</a:t>
            </a:r>
            <a:r>
              <a:rPr lang="en-US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6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42"/>
          <p:cNvSpPr>
            <a:spLocks noChangeArrowheads="1"/>
          </p:cNvSpPr>
          <p:nvPr/>
        </p:nvSpPr>
        <p:spPr bwMode="auto">
          <a:xfrm>
            <a:off x="1193800" y="76200"/>
            <a:ext cx="7416800" cy="914400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tabLst>
                <a:tab pos="1371600" algn="l"/>
              </a:tabLst>
            </a:pPr>
            <a:r>
              <a:rPr lang="en-US" sz="3600" dirty="0" err="1">
                <a:solidFill>
                  <a:srgbClr val="FF00FF"/>
                </a:solidFill>
                <a:latin typeface=".VnAvant" pitchFamily="34" charset="0"/>
              </a:rPr>
              <a:t>Trß</a:t>
            </a:r>
            <a:r>
              <a:rPr lang="en-US" sz="3600" dirty="0">
                <a:solidFill>
                  <a:srgbClr val="FF00FF"/>
                </a:solidFill>
                <a:latin typeface=".VnAvant" pitchFamily="34" charset="0"/>
              </a:rPr>
              <a:t> </a:t>
            </a:r>
            <a:r>
              <a:rPr lang="en-US" sz="3600" dirty="0" err="1">
                <a:solidFill>
                  <a:srgbClr val="FF00FF"/>
                </a:solidFill>
                <a:latin typeface=".VnAvant" pitchFamily="34" charset="0"/>
              </a:rPr>
              <a:t>ch¬i</a:t>
            </a:r>
            <a:r>
              <a:rPr lang="en-US" sz="3600" dirty="0">
                <a:solidFill>
                  <a:srgbClr val="FF00FF"/>
                </a:solidFill>
                <a:latin typeface=".VnAvant" pitchFamily="34" charset="0"/>
              </a:rPr>
              <a:t>: « </a:t>
            </a:r>
            <a:r>
              <a:rPr lang="en-US" sz="3600" dirty="0" err="1">
                <a:solidFill>
                  <a:srgbClr val="FF00FF"/>
                </a:solidFill>
                <a:latin typeface=".VnAvant" pitchFamily="34" charset="0"/>
              </a:rPr>
              <a:t>cöa</a:t>
            </a:r>
            <a:r>
              <a:rPr lang="en-US" sz="3600" dirty="0">
                <a:solidFill>
                  <a:srgbClr val="FF00FF"/>
                </a:solidFill>
                <a:latin typeface=".VnAvant" pitchFamily="34" charset="0"/>
              </a:rPr>
              <a:t> </a:t>
            </a:r>
            <a:r>
              <a:rPr lang="en-US" sz="3600" dirty="0" err="1">
                <a:solidFill>
                  <a:srgbClr val="FF00FF"/>
                </a:solidFill>
                <a:latin typeface=".VnAvant" pitchFamily="34" charset="0"/>
              </a:rPr>
              <a:t>bÝ</a:t>
            </a:r>
            <a:r>
              <a:rPr lang="en-US" sz="3600" dirty="0">
                <a:solidFill>
                  <a:srgbClr val="FF00FF"/>
                </a:solidFill>
                <a:latin typeface=".VnAvant" pitchFamily="34" charset="0"/>
              </a:rPr>
              <a:t> </a:t>
            </a:r>
            <a:r>
              <a:rPr lang="en-US" sz="3600" dirty="0" err="1">
                <a:solidFill>
                  <a:srgbClr val="FF00FF"/>
                </a:solidFill>
                <a:latin typeface=".VnAvant" pitchFamily="34" charset="0"/>
              </a:rPr>
              <a:t>mËt</a:t>
            </a:r>
            <a:endParaRPr lang="en-US" sz="3600" dirty="0">
              <a:solidFill>
                <a:srgbClr val="FF00FF"/>
              </a:solidFill>
              <a:latin typeface=".VnAvant" pitchFamily="34" charset="0"/>
            </a:endParaRPr>
          </a:p>
        </p:txBody>
      </p:sp>
      <p:pic>
        <p:nvPicPr>
          <p:cNvPr id="14" name="Picture 26" descr="untitled"/>
          <p:cNvPicPr>
            <a:picLocks noChangeAspect="1" noChangeArrowheads="1"/>
          </p:cNvPicPr>
          <p:nvPr/>
        </p:nvPicPr>
        <p:blipFill>
          <a:blip r:embed="rId5"/>
          <a:srcRect l="55000" t="12666" r="23000" b="53999"/>
          <a:stretch>
            <a:fillRect/>
          </a:stretch>
        </p:blipFill>
        <p:spPr bwMode="auto">
          <a:xfrm>
            <a:off x="1202574" y="4569750"/>
            <a:ext cx="6112625" cy="297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27"/>
          <p:cNvSpPr>
            <a:spLocks noChangeArrowheads="1"/>
          </p:cNvSpPr>
          <p:nvPr/>
        </p:nvSpPr>
        <p:spPr bwMode="auto">
          <a:xfrm>
            <a:off x="3570816" y="5581650"/>
            <a:ext cx="1077384" cy="89535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dirty="0">
                <a:solidFill>
                  <a:srgbClr val="FF3300"/>
                </a:solidFill>
                <a:latin typeface="Times New Roman" pitchFamily="18" charset="0"/>
              </a:rPr>
              <a:t>2</a:t>
            </a:r>
            <a:endParaRPr lang="en-US" sz="1400" dirty="0">
              <a:latin typeface="Times New Roman" pitchFamily="18" charset="0"/>
            </a:endParaRPr>
          </a:p>
        </p:txBody>
      </p:sp>
      <p:pic>
        <p:nvPicPr>
          <p:cNvPr id="16" name="Picture 23" descr="untitled"/>
          <p:cNvPicPr>
            <a:picLocks noChangeAspect="1" noChangeArrowheads="1"/>
          </p:cNvPicPr>
          <p:nvPr/>
        </p:nvPicPr>
        <p:blipFill>
          <a:blip r:embed="rId5"/>
          <a:srcRect l="55000" t="12666" r="23000" b="53999"/>
          <a:stretch>
            <a:fillRect/>
          </a:stretch>
        </p:blipFill>
        <p:spPr bwMode="auto">
          <a:xfrm>
            <a:off x="7465544" y="1462174"/>
            <a:ext cx="6131983" cy="295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34"/>
          <p:cNvSpPr>
            <a:spLocks noChangeArrowheads="1"/>
          </p:cNvSpPr>
          <p:nvPr/>
        </p:nvSpPr>
        <p:spPr bwMode="auto">
          <a:xfrm>
            <a:off x="9982200" y="2533650"/>
            <a:ext cx="1077384" cy="89535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dirty="0">
                <a:solidFill>
                  <a:srgbClr val="FF3300"/>
                </a:solidFill>
                <a:latin typeface="Times New Roman" pitchFamily="18" charset="0"/>
              </a:rPr>
              <a:t>3</a:t>
            </a:r>
            <a:endParaRPr lang="en-US" sz="1400" dirty="0">
              <a:latin typeface="Times New Roman" pitchFamily="18" charset="0"/>
            </a:endParaRPr>
          </a:p>
        </p:txBody>
      </p:sp>
      <p:pic>
        <p:nvPicPr>
          <p:cNvPr id="18" name="Picture 20" descr="untitled"/>
          <p:cNvPicPr>
            <a:picLocks noChangeAspect="1" noChangeArrowheads="1"/>
          </p:cNvPicPr>
          <p:nvPr/>
        </p:nvPicPr>
        <p:blipFill>
          <a:blip r:embed="rId5"/>
          <a:srcRect l="55000" t="12666" r="23000" b="53999"/>
          <a:stretch>
            <a:fillRect/>
          </a:stretch>
        </p:blipFill>
        <p:spPr bwMode="auto">
          <a:xfrm>
            <a:off x="1226125" y="1419218"/>
            <a:ext cx="6096000" cy="300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3733800" y="2533650"/>
            <a:ext cx="1077384" cy="89535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3300"/>
                </a:solidFill>
                <a:latin typeface="Times New Roman" pitchFamily="18" charset="0"/>
              </a:rPr>
              <a:t>1</a:t>
            </a:r>
            <a:endParaRPr lang="en-US" sz="1400">
              <a:latin typeface="Times New Roman" pitchFamily="18" charset="0"/>
            </a:endParaRPr>
          </a:p>
        </p:txBody>
      </p:sp>
      <p:pic>
        <p:nvPicPr>
          <p:cNvPr id="20" name="Picture 32" descr="untitled"/>
          <p:cNvPicPr>
            <a:picLocks noChangeAspect="1" noChangeArrowheads="1"/>
          </p:cNvPicPr>
          <p:nvPr/>
        </p:nvPicPr>
        <p:blipFill>
          <a:blip r:embed="rId5"/>
          <a:srcRect l="55000" t="12666" r="23000" b="53999"/>
          <a:stretch>
            <a:fillRect/>
          </a:stretch>
        </p:blipFill>
        <p:spPr bwMode="auto">
          <a:xfrm>
            <a:off x="7484153" y="4593562"/>
            <a:ext cx="6197600" cy="295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33"/>
          <p:cNvSpPr>
            <a:spLocks noChangeArrowheads="1"/>
          </p:cNvSpPr>
          <p:nvPr/>
        </p:nvSpPr>
        <p:spPr bwMode="auto">
          <a:xfrm>
            <a:off x="9895416" y="5581650"/>
            <a:ext cx="1077384" cy="89535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dirty="0">
                <a:solidFill>
                  <a:srgbClr val="FF3300"/>
                </a:solidFill>
                <a:latin typeface="Times New Roman" pitchFamily="18" charset="0"/>
              </a:rPr>
              <a:t>4</a:t>
            </a:r>
            <a:endParaRPr lang="en-US" sz="1400" dirty="0"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-63098"/>
            <a:ext cx="14628813" cy="82926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37922" y="1135563"/>
            <a:ext cx="426747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Rectangle 28"/>
          <p:cNvSpPr>
            <a:spLocks noChangeArrowheads="1"/>
          </p:cNvSpPr>
          <p:nvPr/>
        </p:nvSpPr>
        <p:spPr bwMode="auto">
          <a:xfrm>
            <a:off x="2209800" y="405829"/>
            <a:ext cx="10381658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 algn="ctr" eaLnBrk="0" hangingPunct="0"/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hai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6 </a:t>
            </a:r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11 </a:t>
            </a:r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2023</a:t>
            </a:r>
            <a:endParaRPr lang="en-US" sz="3600" b="1" dirty="0">
              <a:solidFill>
                <a:srgbClr val="3333FF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333721" y="965541"/>
            <a:ext cx="5181879" cy="1015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41: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ui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ưi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52800" y="2438400"/>
            <a:ext cx="7772400" cy="2362200"/>
          </a:xfrm>
          <a:prstGeom prst="roundRect">
            <a:avLst/>
          </a:prstGeom>
          <a:solidFill>
            <a:srgbClr val="E80888"/>
          </a:solidFill>
          <a:ln w="28575">
            <a:solidFill>
              <a:srgbClr val="EB67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5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34744" y="2895600"/>
            <a:ext cx="5876056" cy="1446550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800" b="1" dirty="0" err="1" smtClean="0">
                <a:ln w="6600">
                  <a:solidFill>
                    <a:srgbClr val="860877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8800" b="1" dirty="0" smtClean="0">
                <a:ln w="6600">
                  <a:solidFill>
                    <a:srgbClr val="860877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ln w="6600">
                  <a:solidFill>
                    <a:srgbClr val="860877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sz="8800" b="1" dirty="0" smtClean="0">
                <a:ln w="6600">
                  <a:solidFill>
                    <a:srgbClr val="860877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8800" b="1" dirty="0">
              <a:ln w="6600">
                <a:solidFill>
                  <a:srgbClr val="860877"/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048000" y="5562600"/>
            <a:ext cx="9144000" cy="83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42: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eo</a:t>
            </a:r>
            <a:endParaRPr lang="en-US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ames PPT 0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" y="0"/>
            <a:ext cx="14630400" cy="822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4267200" y="5486400"/>
            <a:ext cx="6205221" cy="7620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12700">
                <a:solidFill>
                  <a:srgbClr val="FF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lIns="91435" tIns="45718" rIns="91435" bIns="4571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2400" b="1" kern="10" dirty="0">
                <a:solidFill>
                  <a:srgbClr val="0000FF"/>
                </a:solidFill>
                <a:latin typeface="Times New Roman"/>
                <a:cs typeface="Times New Roman"/>
              </a:rPr>
              <a:t>Năm </a:t>
            </a:r>
            <a:r>
              <a:rPr lang="vi-VN" sz="2400" b="1" kern="10" dirty="0" smtClean="0">
                <a:solidFill>
                  <a:srgbClr val="0000FF"/>
                </a:solidFill>
                <a:latin typeface="Times New Roman"/>
                <a:cs typeface="Times New Roman"/>
              </a:rPr>
              <a:t>học: </a:t>
            </a:r>
            <a:r>
              <a:rPr lang="vi-VN" sz="2400" b="1" kern="10" dirty="0">
                <a:solidFill>
                  <a:srgbClr val="0000FF"/>
                </a:solidFill>
                <a:latin typeface="Times New Roman"/>
                <a:cs typeface="Times New Roman"/>
              </a:rPr>
              <a:t>20</a:t>
            </a:r>
            <a:r>
              <a:rPr lang="en-US" sz="2400" b="1" kern="1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23</a:t>
            </a:r>
            <a:r>
              <a:rPr lang="vi-VN" sz="2400" b="1" kern="1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vi-VN" sz="2400" b="1" kern="10" dirty="0">
                <a:solidFill>
                  <a:srgbClr val="0000FF"/>
                </a:solidFill>
                <a:latin typeface="Times New Roman"/>
                <a:cs typeface="Times New Roman"/>
              </a:rPr>
              <a:t>– 20</a:t>
            </a:r>
            <a:r>
              <a:rPr lang="en-US" sz="2400" b="1" kern="1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24</a:t>
            </a:r>
            <a:endParaRPr lang="en-US" sz="2400" b="1" kern="1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7" name="WordArt 8"/>
          <p:cNvSpPr>
            <a:spLocks noChangeArrowheads="1" noChangeShapeType="1" noTextEdit="1"/>
          </p:cNvSpPr>
          <p:nvPr/>
        </p:nvSpPr>
        <p:spPr bwMode="auto">
          <a:xfrm>
            <a:off x="2720227" y="579005"/>
            <a:ext cx="9217659" cy="46101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lIns="91435" tIns="45718" rIns="91435" bIns="4571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vi-VN" sz="3600" b="1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TRƯỜNG TH</a:t>
            </a:r>
            <a:r>
              <a:rPr lang="en-US" sz="3600" b="1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ĐOÀN NGHIÊN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WordArt 11"/>
          <p:cNvSpPr>
            <a:spLocks noChangeArrowheads="1" noChangeShapeType="1" noTextEdit="1"/>
          </p:cNvSpPr>
          <p:nvPr/>
        </p:nvSpPr>
        <p:spPr bwMode="auto">
          <a:xfrm>
            <a:off x="1299094" y="2200275"/>
            <a:ext cx="12059920" cy="2211706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lIns="91435" tIns="45718" rIns="91435" bIns="4571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3100" b="1" kern="10" dirty="0"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Xin chân thành cảm ơn quý thầy cô .Chào tạm biệt ! </a:t>
            </a:r>
          </a:p>
          <a:p>
            <a:pPr algn="ctr"/>
            <a:r>
              <a:rPr lang="vi-VN" sz="3100" b="1" kern="10" dirty="0"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Hẹn gặp lại !</a:t>
            </a:r>
            <a:endParaRPr lang="en-US" sz="3100" b="1" kern="10" dirty="0">
              <a:ln w="2857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9" name="Picture 13" descr="1174645oad7z9n2ir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60159">
            <a:off x="873337" y="4918085"/>
            <a:ext cx="2120266" cy="26568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1174645oad7z9n2ir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9456">
            <a:off x="11155523" y="5102293"/>
            <a:ext cx="2827019" cy="19926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1163638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800" y="108585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3181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4628813" cy="82926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85800" y="914400"/>
            <a:ext cx="426747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Rectangle 28"/>
          <p:cNvSpPr>
            <a:spLocks noChangeArrowheads="1"/>
          </p:cNvSpPr>
          <p:nvPr/>
        </p:nvSpPr>
        <p:spPr bwMode="auto">
          <a:xfrm>
            <a:off x="2209800" y="405829"/>
            <a:ext cx="10381658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 algn="ctr" eaLnBrk="0" hangingPunct="0"/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bảy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6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11 </a:t>
            </a:r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2023</a:t>
            </a:r>
            <a:endParaRPr lang="en-US" sz="3600" b="1" dirty="0">
              <a:solidFill>
                <a:srgbClr val="3333FF"/>
              </a:solidFill>
              <a:latin typeface="HP001 4 hàng" pitchFamily="34" charset="0"/>
              <a:cs typeface="Times New Roman" pitchFamily="18" charset="0"/>
            </a:endParaRPr>
          </a:p>
        </p:txBody>
      </p:sp>
      <p:pic>
        <p:nvPicPr>
          <p:cNvPr id="7" name="Content Placeholder 3" descr="k1.png">
            <a:extLst>
              <a:ext uri="{FF2B5EF4-FFF2-40B4-BE49-F238E27FC236}">
                <a16:creationId xmlns="" xmlns:a16="http://schemas.microsoft.com/office/drawing/2014/main" id="{E05E8DE9-EE4C-45B3-8CC0-56575A4C46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09600" y="2743200"/>
            <a:ext cx="5889625" cy="5105400"/>
          </a:xfrm>
        </p:spPr>
      </p:pic>
      <p:pic>
        <p:nvPicPr>
          <p:cNvPr id="8" name="Picture 7" descr="vang.png">
            <a:extLst>
              <a:ext uri="{FF2B5EF4-FFF2-40B4-BE49-F238E27FC236}">
                <a16:creationId xmlns="" xmlns:a16="http://schemas.microsoft.com/office/drawing/2014/main" id="{A463C175-8035-491F-BC89-2FB0B55C80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76600"/>
            <a:ext cx="1143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 descr="giu khe.png">
            <a:extLst>
              <a:ext uri="{FF2B5EF4-FFF2-40B4-BE49-F238E27FC236}">
                <a16:creationId xmlns="" xmlns:a16="http://schemas.microsoft.com/office/drawing/2014/main" id="{4F2F57E9-5E20-4CD3-8A92-A0512B88DE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87200" y="5638800"/>
            <a:ext cx="2362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Callout 9">
            <a:extLst>
              <a:ext uri="{FF2B5EF4-FFF2-40B4-BE49-F238E27FC236}">
                <a16:creationId xmlns="" xmlns:a16="http://schemas.microsoft.com/office/drawing/2014/main" id="{A0D9FABB-B94A-4F84-95A1-CF0AD3499413}"/>
              </a:ext>
            </a:extLst>
          </p:cNvPr>
          <p:cNvSpPr/>
          <p:nvPr/>
        </p:nvSpPr>
        <p:spPr>
          <a:xfrm>
            <a:off x="6324600" y="3505200"/>
            <a:ext cx="6172200" cy="2819400"/>
          </a:xfrm>
          <a:prstGeom prst="wedgeEllipseCallout">
            <a:avLst>
              <a:gd name="adj1" fmla="val -78781"/>
              <a:gd name="adj2" fmla="val 8785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Nhím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06D614DC-52E1-4424-A905-AE6B0041E478}"/>
              </a:ext>
            </a:extLst>
          </p:cNvPr>
          <p:cNvSpPr/>
          <p:nvPr/>
        </p:nvSpPr>
        <p:spPr>
          <a:xfrm>
            <a:off x="1905000" y="2819400"/>
            <a:ext cx="1295400" cy="1447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3E0B445-692A-4B06-9F53-33984572B489}"/>
              </a:ext>
            </a:extLst>
          </p:cNvPr>
          <p:cNvSpPr/>
          <p:nvPr/>
        </p:nvSpPr>
        <p:spPr>
          <a:xfrm>
            <a:off x="838200" y="4953000"/>
            <a:ext cx="1219200" cy="1600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2843A053-C6F4-42F7-A528-CD52D4D326CF}"/>
              </a:ext>
            </a:extLst>
          </p:cNvPr>
          <p:cNvSpPr/>
          <p:nvPr/>
        </p:nvSpPr>
        <p:spPr>
          <a:xfrm>
            <a:off x="4343400" y="4724400"/>
            <a:ext cx="1371600" cy="1676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15" name="Picture 4" descr="ohuong.png">
            <a:extLst>
              <a:ext uri="{FF2B5EF4-FFF2-40B4-BE49-F238E27FC236}">
                <a16:creationId xmlns:a16="http://schemas.microsoft.com/office/drawing/2014/main" xmlns="" id="{AA34991E-C80E-44CF-BDCA-0F07FAF8ACD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362200"/>
            <a:ext cx="2895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phuong 2.png">
            <a:extLst>
              <a:ext uri="{FF2B5EF4-FFF2-40B4-BE49-F238E27FC236}">
                <a16:creationId xmlns:a16="http://schemas.microsoft.com/office/drawing/2014/main" xmlns="" id="{2145CB8D-4E72-46C8-88B0-68B14EB7DF3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6383"/>
          <a:stretch>
            <a:fillRect/>
          </a:stretch>
        </p:blipFill>
        <p:spPr bwMode="auto">
          <a:xfrm>
            <a:off x="2133600" y="5486400"/>
            <a:ext cx="2514600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/>
            </a:extLst>
          </p:cNvPr>
          <p:cNvSpPr txBox="1"/>
          <p:nvPr/>
        </p:nvSpPr>
        <p:spPr>
          <a:xfrm>
            <a:off x="4139666" y="990601"/>
            <a:ext cx="7366534" cy="1066799"/>
          </a:xfrm>
          <a:prstGeom prst="rect">
            <a:avLst/>
          </a:prstGeom>
          <a:noFill/>
        </p:spPr>
        <p:txBody>
          <a:bodyPr lIns="91438" tIns="45719" rIns="91438" bIns="45719">
            <a:prstTxWarp prst="textCanUp">
              <a:avLst/>
            </a:prstTxWarp>
            <a:spAutoFit/>
          </a:bodyPr>
          <a:lstStyle/>
          <a:p>
            <a:pPr defTabSz="914378">
              <a:defRPr/>
            </a:pPr>
            <a:r>
              <a:rPr lang="en-US" sz="3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30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 descr="vang.png">
            <a:extLst>
              <a:ext uri="{FF2B5EF4-FFF2-40B4-BE49-F238E27FC236}">
                <a16:creationId xmlns="" xmlns:a16="http://schemas.microsoft.com/office/drawing/2014/main" id="{A463C175-8035-491F-BC89-2FB0B55C80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10000"/>
            <a:ext cx="1143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vang.png">
            <a:extLst>
              <a:ext uri="{FF2B5EF4-FFF2-40B4-BE49-F238E27FC236}">
                <a16:creationId xmlns="" xmlns:a16="http://schemas.microsoft.com/office/drawing/2014/main" id="{A463C175-8035-491F-BC89-2FB0B55C80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14800"/>
            <a:ext cx="1143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4191000" y="1971675"/>
            <a:ext cx="10058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khế</a:t>
            </a:r>
            <a:r>
              <a:rPr lang="en-US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5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4628813" cy="82926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Grp="1" noChangeAspect="1"/>
          </p:cNvPicPr>
          <p:nvPr>
            <p:ph idx="1"/>
          </p:nvPr>
        </p:nvPicPr>
        <p:blipFill>
          <a:blip r:embed="rId5"/>
          <a:srcRect t="32572"/>
          <a:stretch>
            <a:fillRect/>
          </a:stretch>
        </p:blipFill>
        <p:spPr>
          <a:xfrm>
            <a:off x="1143000" y="2438400"/>
            <a:ext cx="12573000" cy="4191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727960" y="6837307"/>
            <a:ext cx="7863840" cy="1055227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lIns="130622" tIns="65311" rIns="130622" bIns="65311" rtlCol="0">
            <a:spAutoFit/>
          </a:bodyPr>
          <a:lstStyle/>
          <a:p>
            <a:r>
              <a:rPr lang="en-US" sz="6000" b="1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 gửi cho Hà túi kẹo.</a:t>
            </a:r>
            <a:endParaRPr lang="en-US" sz="6000" b="1" dirty="0">
              <a:solidFill>
                <a:srgbClr val="0070C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74375" y="6841457"/>
            <a:ext cx="938660" cy="1055227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pPr lvl="0"/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ưi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89025" y="6837307"/>
            <a:ext cx="904996" cy="1055227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pPr lvl="0"/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ui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85800" y="609600"/>
            <a:ext cx="426747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" name="Rectangle 28"/>
          <p:cNvSpPr>
            <a:spLocks noChangeArrowheads="1"/>
          </p:cNvSpPr>
          <p:nvPr/>
        </p:nvSpPr>
        <p:spPr bwMode="auto">
          <a:xfrm>
            <a:off x="2209800" y="273051"/>
            <a:ext cx="10381658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 algn="ctr" eaLnBrk="0" hangingPunct="0"/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bảy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6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11 </a:t>
            </a:r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2023</a:t>
            </a:r>
            <a:endParaRPr lang="en-US" sz="3600" b="1" dirty="0">
              <a:solidFill>
                <a:srgbClr val="3333FF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6800" y="1600200"/>
            <a:ext cx="2921388" cy="656655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r>
              <a:rPr lang="en-US" sz="3667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67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67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67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67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67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>
              <a:latin typeface="Century gothic"/>
              <a:cs typeface="Times New Roman" pitchFamily="18" charset="0"/>
            </a:endParaRPr>
          </a:p>
        </p:txBody>
      </p:sp>
      <p:pic>
        <p:nvPicPr>
          <p:cNvPr id="4" name="Picture 2" descr="Picture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4628813" cy="82926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85800" y="914400"/>
            <a:ext cx="426747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Rectangle 28"/>
          <p:cNvSpPr>
            <a:spLocks noChangeArrowheads="1"/>
          </p:cNvSpPr>
          <p:nvPr/>
        </p:nvSpPr>
        <p:spPr bwMode="auto">
          <a:xfrm>
            <a:off x="2209800" y="273051"/>
            <a:ext cx="10381658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 algn="ctr" eaLnBrk="0" hangingPunct="0"/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hai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6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11 </a:t>
            </a:r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2023</a:t>
            </a:r>
            <a:endParaRPr lang="en-US" sz="3600" b="1" dirty="0">
              <a:solidFill>
                <a:srgbClr val="3333FF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953000" y="1905000"/>
            <a:ext cx="2682875" cy="105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6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ui</a:t>
            </a:r>
            <a:endParaRPr lang="en-US" sz="6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37754" y="5569531"/>
            <a:ext cx="5691646" cy="1015659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smtClean="0">
                <a:latin typeface="Century gothic"/>
                <a:cs typeface="Times New Roman" pitchFamily="18" charset="0"/>
              </a:rPr>
              <a:t> 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bùi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smtClean="0">
                <a:latin typeface="Century gothic"/>
                <a:cs typeface="Times New Roman" pitchFamily="18" charset="0"/>
              </a:rPr>
              <a:t>   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sủi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smtClean="0">
                <a:latin typeface="Century gothic"/>
                <a:cs typeface="Times New Roman" pitchFamily="18" charset="0"/>
              </a:rPr>
              <a:t> 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00272127"/>
              </p:ext>
            </p:extLst>
          </p:nvPr>
        </p:nvGraphicFramePr>
        <p:xfrm>
          <a:off x="5257800" y="3038306"/>
          <a:ext cx="3779520" cy="18288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05461"/>
                <a:gridCol w="1774059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latin typeface="Century gothic"/>
                          <a:cs typeface="Times New Roman" pitchFamily="18" charset="0"/>
                        </a:rPr>
                        <a:t>  </a:t>
                      </a:r>
                      <a:endParaRPr lang="en-US" sz="5400" b="1" dirty="0">
                        <a:solidFill>
                          <a:srgbClr val="FF0000"/>
                        </a:solidFill>
                        <a:latin typeface="Century gothic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latin typeface="Century gothic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4400">
                <a:tc gridSpan="2">
                  <a:txBody>
                    <a:bodyPr/>
                    <a:lstStyle/>
                    <a:p>
                      <a:pPr algn="ctr"/>
                      <a:endParaRPr lang="en-US" sz="5400" b="1" dirty="0">
                        <a:latin typeface="Century gothic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9E57E40B-9C48-4D0D-A4B7-35FF8CFA05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432" y="2046255"/>
            <a:ext cx="1932246" cy="773146"/>
          </a:xfrm>
          <a:prstGeom prst="rect">
            <a:avLst/>
          </a:prstGeom>
        </p:spPr>
      </p:pic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4876800" y="685800"/>
            <a:ext cx="5181879" cy="1015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41: 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ui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ưi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680325" y="1905000"/>
            <a:ext cx="2682875" cy="105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6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ưi</a:t>
            </a:r>
            <a:endParaRPr lang="en-US" sz="6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6964046" y="3060472"/>
            <a:ext cx="231711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ui</a:t>
            </a:r>
            <a:endParaRPr lang="en-US" sz="5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943600" y="3070907"/>
            <a:ext cx="1341437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t</a:t>
            </a:r>
            <a:endParaRPr lang="en-US" sz="5400" b="1" dirty="0">
              <a:latin typeface="Century gothic"/>
              <a:cs typeface="Times New Roman" pitchFamily="18" charset="0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6384925" y="3962400"/>
            <a:ext cx="268287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err="1" smtClean="0">
                <a:latin typeface="Century gothic"/>
                <a:cs typeface="Times New Roman" pitchFamily="18" charset="0"/>
              </a:rPr>
              <a:t>t</a:t>
            </a:r>
            <a:r>
              <a:rPr lang="en-US" sz="5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ui</a:t>
            </a:r>
            <a:endParaRPr lang="en-US" sz="5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7315200" y="4134195"/>
            <a:ext cx="122080" cy="914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759434" y="5577841"/>
            <a:ext cx="7185166" cy="1015659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   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cửi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ngửi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27458" y="5629874"/>
            <a:ext cx="1774967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ui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25033" y="5638800"/>
            <a:ext cx="1774967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ui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071458" y="5638800"/>
            <a:ext cx="1774967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ưi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896300" y="5638800"/>
            <a:ext cx="1774967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ưi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80509" y="3302183"/>
            <a:ext cx="103924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entury Gothic" charset="0"/>
              </a:rPr>
              <a:t>                     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dirty="0">
                <a:latin typeface="Century Gothic" charset="0"/>
              </a:rPr>
              <a:t>:</a:t>
            </a:r>
            <a:endParaRPr lang="en-US" sz="4000" dirty="0" smtClean="0">
              <a:latin typeface="Century Gothic" charset="0"/>
            </a:endParaRPr>
          </a:p>
          <a:p>
            <a:r>
              <a:rPr lang="en-US" sz="4000" dirty="0" smtClean="0">
                <a:latin typeface="Century Gothic" charset="0"/>
              </a:rPr>
              <a:t>     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ưi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latin typeface="Century Gothic" charset="0"/>
              </a:rPr>
              <a:t>                     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534399" y="3276600"/>
            <a:ext cx="3886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entury Gothic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134942" y="4419600"/>
            <a:ext cx="5352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entury Gothic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u, ư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endParaRPr lang="en-US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822967" y="3810006"/>
            <a:ext cx="693912" cy="5122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822967" y="4388058"/>
            <a:ext cx="693912" cy="382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11905225" y="5638800"/>
            <a:ext cx="1774967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ưi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563783" y="5638800"/>
            <a:ext cx="1774967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ui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4884241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1"/>
      <p:bldP spid="17" grpId="0"/>
      <p:bldP spid="18" grpId="0"/>
      <p:bldP spid="20" grpId="0"/>
      <p:bldP spid="21" grpId="0"/>
      <p:bldP spid="28" grpId="1"/>
      <p:bldP spid="23" grpId="0"/>
      <p:bldP spid="24" grpId="0"/>
      <p:bldP spid="25" grpId="0"/>
      <p:bldP spid="26" grpId="0"/>
      <p:bldP spid="3" grpId="0"/>
      <p:bldP spid="3" grpId="1"/>
      <p:bldP spid="31" grpId="0"/>
      <p:bldP spid="31" grpId="1"/>
      <p:bldP spid="32" grpId="0"/>
      <p:bldP spid="32" grpId="1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4628813" cy="82926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85800" y="914400"/>
            <a:ext cx="426747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Rectangle 28"/>
          <p:cNvSpPr>
            <a:spLocks noChangeArrowheads="1"/>
          </p:cNvSpPr>
          <p:nvPr/>
        </p:nvSpPr>
        <p:spPr bwMode="auto">
          <a:xfrm>
            <a:off x="2209800" y="273051"/>
            <a:ext cx="10381658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 algn="ctr" eaLnBrk="0" hangingPunct="0"/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hai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6 </a:t>
            </a:r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11 </a:t>
            </a:r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2023</a:t>
            </a:r>
            <a:endParaRPr lang="en-US" sz="3600" b="1" dirty="0">
              <a:solidFill>
                <a:srgbClr val="3333FF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953000" y="1905000"/>
            <a:ext cx="2682875" cy="105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6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ui</a:t>
            </a:r>
            <a:endParaRPr lang="en-US" sz="6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E57E40B-9C48-4D0D-A4B7-35FF8CFA05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432" y="2046255"/>
            <a:ext cx="1932246" cy="773146"/>
          </a:xfrm>
          <a:prstGeom prst="rect">
            <a:avLst/>
          </a:prstGeom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876800" y="685800"/>
            <a:ext cx="5181879" cy="1015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41: 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ui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ưi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680325" y="1905000"/>
            <a:ext cx="2682875" cy="105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6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ưi</a:t>
            </a:r>
            <a:endParaRPr lang="en-US" sz="6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00272127"/>
              </p:ext>
            </p:extLst>
          </p:nvPr>
        </p:nvGraphicFramePr>
        <p:xfrm>
          <a:off x="5257800" y="3038306"/>
          <a:ext cx="3779520" cy="18288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05461"/>
                <a:gridCol w="1774059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latin typeface="Century gothic"/>
                          <a:cs typeface="Times New Roman" pitchFamily="18" charset="0"/>
                        </a:rPr>
                        <a:t>  </a:t>
                      </a:r>
                      <a:endParaRPr lang="en-US" sz="5400" b="1" dirty="0">
                        <a:solidFill>
                          <a:srgbClr val="FF0000"/>
                        </a:solidFill>
                        <a:latin typeface="Century gothic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latin typeface="Century gothic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4400">
                <a:tc gridSpan="2">
                  <a:txBody>
                    <a:bodyPr/>
                    <a:lstStyle/>
                    <a:p>
                      <a:pPr algn="ctr"/>
                      <a:endParaRPr lang="en-US" sz="5400" b="1" dirty="0">
                        <a:latin typeface="Century gothic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964046" y="3060472"/>
            <a:ext cx="231711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ui</a:t>
            </a:r>
            <a:endParaRPr lang="en-US" sz="5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943600" y="3070907"/>
            <a:ext cx="1341437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t</a:t>
            </a:r>
            <a:endParaRPr lang="en-US" sz="5400" b="1" dirty="0">
              <a:latin typeface="Century gothic"/>
              <a:cs typeface="Times New Roman" pitchFamily="18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384925" y="3962400"/>
            <a:ext cx="268287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err="1" smtClean="0">
                <a:latin typeface="Century gothic"/>
                <a:cs typeface="Times New Roman" pitchFamily="18" charset="0"/>
              </a:rPr>
              <a:t>t</a:t>
            </a:r>
            <a:r>
              <a:rPr lang="en-US" sz="5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ui</a:t>
            </a:r>
            <a:endParaRPr lang="en-US" sz="5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7315200" y="4134195"/>
            <a:ext cx="122080" cy="914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937754" y="5569531"/>
            <a:ext cx="5691646" cy="1015659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smtClean="0">
                <a:latin typeface="Century gothic"/>
                <a:cs typeface="Times New Roman" pitchFamily="18" charset="0"/>
              </a:rPr>
              <a:t> 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bùi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smtClean="0">
                <a:latin typeface="Century gothic"/>
                <a:cs typeface="Times New Roman" pitchFamily="18" charset="0"/>
              </a:rPr>
              <a:t>   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sủi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smtClean="0">
                <a:latin typeface="Century gothic"/>
                <a:cs typeface="Times New Roman" pitchFamily="18" charset="0"/>
              </a:rPr>
              <a:t> 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59434" y="5577841"/>
            <a:ext cx="7185166" cy="1015659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   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cửi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ngửi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7">
            <a:extLst>
              <a:ext uri="{FF2B5EF4-FFF2-40B4-BE49-F238E27FC236}">
                <a16:creationId xmlns="" xmlns:a16="http://schemas.microsoft.com/office/drawing/2014/main" id="{723E7A95-4F32-48CC-91FB-FC0485E65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76200"/>
            <a:ext cx="8204134" cy="5029200"/>
          </a:xfrm>
          <a:prstGeom prst="irregularSeal1">
            <a:avLst/>
          </a:prstGeom>
          <a:solidFill>
            <a:srgbClr val="99FF33"/>
          </a:solidFill>
          <a:ln w="2857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lao</a:t>
            </a:r>
            <a:endParaRPr lang="en-US" altLang="en-US" sz="5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beat_quehuongtuoidep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9067800" y="1981200"/>
            <a:ext cx="5029200" cy="3962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-63098"/>
            <a:ext cx="14628813" cy="82926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24000" y="990600"/>
            <a:ext cx="426747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Rectangle 28"/>
          <p:cNvSpPr>
            <a:spLocks noChangeArrowheads="1"/>
          </p:cNvSpPr>
          <p:nvPr/>
        </p:nvSpPr>
        <p:spPr bwMode="auto">
          <a:xfrm>
            <a:off x="2209800" y="273051"/>
            <a:ext cx="10381658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 algn="ctr" eaLnBrk="0" hangingPunct="0"/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hai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6 </a:t>
            </a:r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11 </a:t>
            </a:r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2023</a:t>
            </a:r>
            <a:endParaRPr lang="en-US" sz="3600" b="1" dirty="0">
              <a:solidFill>
                <a:srgbClr val="3333FF"/>
              </a:solidFill>
              <a:latin typeface="HP001 4 hàng" pitchFamily="34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E57E40B-9C48-4D0D-A4B7-35FF8CFA05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432" y="1752600"/>
            <a:ext cx="1932246" cy="773146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257800" y="762000"/>
            <a:ext cx="5105400" cy="1015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41: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ui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ưi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 rot="5400000">
            <a:off x="926175" y="2247900"/>
            <a:ext cx="3429000" cy="42672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6"/>
          <a:srcRect b="33930"/>
          <a:stretch>
            <a:fillRect/>
          </a:stretch>
        </p:blipFill>
        <p:spPr>
          <a:xfrm>
            <a:off x="583275" y="2743200"/>
            <a:ext cx="4114800" cy="3276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Rectangle 10"/>
          <p:cNvSpPr/>
          <p:nvPr/>
        </p:nvSpPr>
        <p:spPr>
          <a:xfrm>
            <a:off x="1338477" y="6315670"/>
            <a:ext cx="23968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5400" b="1" kern="0" dirty="0" err="1" smtClean="0">
                <a:latin typeface="Times New Roman" pitchFamily="18" charset="0"/>
                <a:cs typeface="Times New Roman" pitchFamily="18" charset="0"/>
                <a:sym typeface="Arial"/>
              </a:rPr>
              <a:t>dãy</a:t>
            </a:r>
            <a:r>
              <a:rPr lang="en-US" sz="5400" b="1" kern="0" dirty="0" smtClean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kern="0" dirty="0" err="1" smtClean="0">
                <a:latin typeface="Times New Roman" pitchFamily="18" charset="0"/>
                <a:cs typeface="Times New Roman" pitchFamily="18" charset="0"/>
                <a:sym typeface="Arial"/>
              </a:rPr>
              <a:t>núi</a:t>
            </a:r>
            <a:endParaRPr lang="en-US" sz="5400" b="1" kern="0" dirty="0"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60650" y="6315670"/>
            <a:ext cx="7617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5400" b="1" kern="0" dirty="0" err="1" smtClean="0">
                <a:solidFill>
                  <a:srgbClr val="E52D56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ui</a:t>
            </a:r>
            <a:endParaRPr lang="en-US" sz="5400" b="1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3" name="Rectangle 12"/>
          <p:cNvSpPr/>
          <p:nvPr/>
        </p:nvSpPr>
        <p:spPr>
          <a:xfrm rot="5400000">
            <a:off x="5600700" y="2247900"/>
            <a:ext cx="3429000" cy="42672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4" name="Picture 6"/>
          <p:cNvPicPr>
            <a:picLocks noChangeAspect="1"/>
          </p:cNvPicPr>
          <p:nvPr/>
        </p:nvPicPr>
        <p:blipFill>
          <a:blip r:embed="rId7"/>
          <a:srcRect b="41379"/>
          <a:stretch>
            <a:fillRect/>
          </a:stretch>
        </p:blipFill>
        <p:spPr>
          <a:xfrm>
            <a:off x="5257800" y="2743200"/>
            <a:ext cx="4114800" cy="3276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Rectangle 14"/>
          <p:cNvSpPr/>
          <p:nvPr/>
        </p:nvSpPr>
        <p:spPr>
          <a:xfrm>
            <a:off x="6096000" y="6239470"/>
            <a:ext cx="19736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5400" b="1" kern="0" dirty="0" err="1" smtClean="0">
                <a:latin typeface="Times New Roman" pitchFamily="18" charset="0"/>
                <a:cs typeface="Times New Roman" pitchFamily="18" charset="0"/>
                <a:sym typeface="Arial"/>
              </a:rPr>
              <a:t>bụi</a:t>
            </a:r>
            <a:r>
              <a:rPr lang="en-US" sz="5400" b="1" kern="0" dirty="0" smtClean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kern="0" dirty="0" err="1" smtClean="0">
                <a:latin typeface="Times New Roman" pitchFamily="18" charset="0"/>
                <a:cs typeface="Times New Roman" pitchFamily="18" charset="0"/>
                <a:sym typeface="Arial"/>
              </a:rPr>
              <a:t>cỏ</a:t>
            </a:r>
            <a:endParaRPr lang="en-US" sz="5400" b="1" kern="0" dirty="0"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93625" y="6239470"/>
            <a:ext cx="7617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5400" b="1" kern="0" dirty="0" err="1" smtClean="0">
                <a:solidFill>
                  <a:srgbClr val="E52D56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ui</a:t>
            </a:r>
            <a:endParaRPr lang="en-US" sz="5400" b="1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7" name="Rectangle 16"/>
          <p:cNvSpPr/>
          <p:nvPr/>
        </p:nvSpPr>
        <p:spPr>
          <a:xfrm rot="5400000">
            <a:off x="10172700" y="2247900"/>
            <a:ext cx="3429000" cy="42672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8" name="Picture 7"/>
          <p:cNvPicPr>
            <a:picLocks noChangeAspect="1"/>
          </p:cNvPicPr>
          <p:nvPr/>
        </p:nvPicPr>
        <p:blipFill>
          <a:blip r:embed="rId8"/>
          <a:srcRect b="33641"/>
          <a:stretch>
            <a:fillRect/>
          </a:stretch>
        </p:blipFill>
        <p:spPr>
          <a:xfrm>
            <a:off x="9829800" y="2743200"/>
            <a:ext cx="4114800" cy="3276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Rectangle 18"/>
          <p:cNvSpPr/>
          <p:nvPr/>
        </p:nvSpPr>
        <p:spPr>
          <a:xfrm>
            <a:off x="10515600" y="6239470"/>
            <a:ext cx="1847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endParaRPr lang="en-US" sz="5400" b="1" kern="0" dirty="0"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896600" y="6239470"/>
            <a:ext cx="2667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5400" b="1" kern="0" dirty="0" err="1" smtClean="0">
                <a:latin typeface="Times New Roman" pitchFamily="18" charset="0"/>
                <a:cs typeface="Times New Roman" pitchFamily="18" charset="0"/>
                <a:sym typeface="Arial"/>
              </a:rPr>
              <a:t>gửi</a:t>
            </a:r>
            <a:r>
              <a:rPr lang="en-US" sz="5400" b="1" kern="0" dirty="0" smtClean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kern="0" dirty="0" err="1" smtClean="0">
                <a:latin typeface="Times New Roman" pitchFamily="18" charset="0"/>
                <a:cs typeface="Times New Roman" pitchFamily="18" charset="0"/>
                <a:sym typeface="Arial"/>
              </a:rPr>
              <a:t>thư</a:t>
            </a:r>
            <a:endParaRPr lang="en-US" sz="5400" b="1" kern="0" dirty="0" smtClean="0"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430000" y="6241475"/>
            <a:ext cx="7922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5400" b="1" kern="0" dirty="0" err="1" smtClean="0">
                <a:solidFill>
                  <a:srgbClr val="E52D56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ưi</a:t>
            </a:r>
            <a:endParaRPr lang="en-US" sz="5400" b="1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/>
      <p:bldP spid="13" grpId="0" animBg="1"/>
      <p:bldP spid="15" grpId="0"/>
      <p:bldP spid="16" grpId="0"/>
      <p:bldP spid="17" grpId="0" animBg="1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>
            <a:lvl1pPr algn="ctr" defTabSz="1306220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Century gothic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>
              <a:latin typeface="Century gothic"/>
              <a:cs typeface="Times New Roman" pitchFamily="18" charset="0"/>
            </a:endParaRPr>
          </a:p>
        </p:txBody>
      </p:sp>
      <p:pic>
        <p:nvPicPr>
          <p:cNvPr id="13" name="Picture 2" descr="Picture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-63098"/>
            <a:ext cx="14628813" cy="82926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85800" y="1058488"/>
            <a:ext cx="426747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2209800" y="273051"/>
            <a:ext cx="10381658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 algn="ctr" eaLnBrk="0" hangingPunct="0"/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hai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6 </a:t>
            </a:r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11 </a:t>
            </a:r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2023</a:t>
            </a:r>
            <a:endParaRPr lang="en-US" sz="3600" b="1" dirty="0">
              <a:solidFill>
                <a:srgbClr val="3333FF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181600" y="2085106"/>
            <a:ext cx="2682875" cy="105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6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ui</a:t>
            </a:r>
            <a:endParaRPr lang="en-US" sz="6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2432" y="5334000"/>
            <a:ext cx="7108967" cy="1323435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7200" b="1" dirty="0" err="1" smtClean="0">
                <a:latin typeface="Times New Roman" pitchFamily="18" charset="0"/>
                <a:cs typeface="Times New Roman" pitchFamily="18" charset="0"/>
              </a:rPr>
              <a:t>bùi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7200" b="1" dirty="0" err="1" smtClean="0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7200" b="1" dirty="0" err="1" smtClean="0">
                <a:latin typeface="Times New Roman" pitchFamily="18" charset="0"/>
                <a:cs typeface="Times New Roman" pitchFamily="18" charset="0"/>
              </a:rPr>
              <a:t>sủi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8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6479862"/>
              </p:ext>
            </p:extLst>
          </p:nvPr>
        </p:nvGraphicFramePr>
        <p:xfrm>
          <a:off x="5334000" y="3269674"/>
          <a:ext cx="3779520" cy="18288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05461"/>
                <a:gridCol w="1774059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latin typeface="Century gothic"/>
                          <a:cs typeface="Times New Roman" pitchFamily="18" charset="0"/>
                        </a:rPr>
                        <a:t>  </a:t>
                      </a:r>
                      <a:endParaRPr lang="en-US" sz="5400" b="1" dirty="0">
                        <a:solidFill>
                          <a:srgbClr val="FF0000"/>
                        </a:solidFill>
                        <a:latin typeface="Century gothic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latin typeface="Century gothic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4400">
                <a:tc gridSpan="2">
                  <a:txBody>
                    <a:bodyPr/>
                    <a:lstStyle/>
                    <a:p>
                      <a:pPr algn="ctr"/>
                      <a:endParaRPr lang="en-US" sz="5400" b="1" dirty="0">
                        <a:latin typeface="Century gothic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9E57E40B-9C48-4D0D-A4B7-35FF8CFA05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432" y="2046255"/>
            <a:ext cx="1932246" cy="773146"/>
          </a:xfrm>
          <a:prstGeom prst="rect">
            <a:avLst/>
          </a:prstGeom>
        </p:spPr>
      </p:pic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5257800" y="838200"/>
            <a:ext cx="4038879" cy="1015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41: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ui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ưi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7680325" y="2103120"/>
            <a:ext cx="2682875" cy="105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6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ưi</a:t>
            </a:r>
            <a:endParaRPr lang="en-US" sz="6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7040246" y="3291840"/>
            <a:ext cx="2317115" cy="105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6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ui</a:t>
            </a:r>
            <a:endParaRPr lang="en-US" sz="6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5577523" y="3302275"/>
            <a:ext cx="1341437" cy="105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6141085" y="4148050"/>
            <a:ext cx="2682875" cy="105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6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ui</a:t>
            </a:r>
            <a:endParaRPr lang="en-US" sz="6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7071360" y="4419600"/>
            <a:ext cx="122080" cy="914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7467600" y="5429075"/>
            <a:ext cx="6553200" cy="1200325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7200" b="1" dirty="0" err="1" smtClean="0">
                <a:latin typeface="Times New Roman" pitchFamily="18" charset="0"/>
                <a:cs typeface="Times New Roman" pitchFamily="18" charset="0"/>
              </a:rPr>
              <a:t>cửi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7200" b="1" dirty="0" err="1" smtClean="0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7200" b="1" dirty="0" err="1" smtClean="0">
                <a:latin typeface="Times New Roman" pitchFamily="18" charset="0"/>
                <a:cs typeface="Times New Roman" pitchFamily="18" charset="0"/>
              </a:rPr>
              <a:t>ngửi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7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68233" y="6620474"/>
            <a:ext cx="4060967" cy="1200325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7200" b="1" dirty="0" err="1" smtClean="0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7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616433" y="6572075"/>
            <a:ext cx="3222767" cy="1200325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7200" b="1" dirty="0" err="1" smtClean="0">
                <a:latin typeface="Times New Roman" pitchFamily="18" charset="0"/>
                <a:cs typeface="Times New Roman" pitchFamily="18" charset="0"/>
              </a:rPr>
              <a:t>bụi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7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883633" y="6648275"/>
            <a:ext cx="3527567" cy="1200325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7200" b="1" dirty="0" err="1" smtClean="0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7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34669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icture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28813" cy="82926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85800" y="1058488"/>
            <a:ext cx="426747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2209800" y="482029"/>
            <a:ext cx="10381658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 algn="ctr" eaLnBrk="0" hangingPunct="0"/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hai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6 </a:t>
            </a:r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11 </a:t>
            </a:r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2023</a:t>
            </a:r>
            <a:endParaRPr lang="en-US" sz="3600" b="1" dirty="0">
              <a:solidFill>
                <a:srgbClr val="3333FF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257800" y="838200"/>
            <a:ext cx="3810279" cy="1015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41: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ui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ưi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7212" y="1857945"/>
            <a:ext cx="2921388" cy="656655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r>
              <a:rPr lang="en-US" sz="3667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3.Viết </a:t>
            </a:r>
            <a:r>
              <a:rPr lang="en-US" sz="3667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3667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699" y="2764180"/>
            <a:ext cx="6516687" cy="302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B092BC42-6DFC-4BDC-9E9B-84010591A274}"/>
  <p:tag name="ISPRING_RESOURCE_FOLDER" val="D:\LỚP 1-NĂM 2022-2023-VUI\BÀI GIẢNG ELESSNING\BÀI 41 UI ƯI - VUI-GVG TRƯƠNG12\"/>
  <p:tag name="ISPRING_PRESENTATION_PATH" val="D:\LỚP 1-NĂM 2022-2023-VUI\BÀI GIẢNG ELESSNING\BÀI 41 UI ƯI - VUI-GVG TRƯƠNG12.pptx"/>
  <p:tag name="ISPRING_PROJECT_VERSION" val="9.3"/>
  <p:tag name="ISPRING_PROJECT_FOLDER_UPDATED" val="1"/>
  <p:tag name="ISPRING_SCREEN_RECS_UPDATED" val="D:\LỚP 1-NĂM 2022-2023-VUI\BÀI GIẢNG ELESSNING\BÀI 41 UI ƯI - VUI-GVG TRƯƠNG12\"/>
  <p:tag name="ISPRING_PRESENTATION_TITLE" val="BÀI 41 UI ƯI - VUI-GVG TRƯƠNG12"/>
  <p:tag name="ISPRING_FIRST_PUBLISH" val="1"/>
  <p:tag name="ISPRING_PRESENTATION_INFO_2" val="&lt;?xml version=&quot;1.0&quot; encoding=&quot;UTF-8&quot; standalone=&quot;no&quot; ?&gt;&#10;&lt;presentation2&gt;&#10;&#10;  &lt;slides&gt;&#10;    &lt;slide id=&quot;{183E335A-DD3E-4202-AFB7-141E3EAF562B}&quot; pptId=&quot;321&quot;/&gt;&#10;    &lt;slide id=&quot;{F0925EEE-3679-4281-890C-D361DE25C4E4}&quot; pptId=&quot;320&quot;/&gt;&#10;    &lt;slide id=&quot;{BD49BE12-9561-4688-8480-4D307C0B96E3}&quot; pptId=&quot;313&quot;/&gt;&#10;    &lt;slide id=&quot;{65F31F12-3E20-4867-8EE2-A365E3A4C346}&quot; pptId=&quot;312&quot;/&gt;&#10;    &lt;slide id=&quot;{5B0B6B69-D8E2-4FEC-97E6-0FA39C1EE1BF}&quot; pptId=&quot;273&quot;/&gt;&#10;    &lt;slide id=&quot;{022F2E6B-7DD0-429E-B0D6-113C2FF293D7}&quot; pptId=&quot;318&quot;/&gt;&#10;    &lt;slide id=&quot;{6F12650A-520B-48CD-B898-9D199896D9F6}&quot; pptId=&quot;299&quot;/&gt;&#10;    &lt;slide id=&quot;{E2C529AF-5C13-4790-9E95-021454F06B3F}&quot; pptId=&quot;314&quot;/&gt;&#10;    &lt;slide id=&quot;{8C8B19FB-EEFB-4E74-B8AF-DD545B6EFAC4}&quot; pptId=&quot;274&quot;/&gt;&#10;    &lt;slide id=&quot;{29A75A1B-4C50-4AAA-88D0-D459D982EF7A}&quot; pptId=&quot;298&quot;/&gt;&#10;    &lt;slide id=&quot;{7B21022A-C78D-4EC5-965C-33518BF6F17D}&quot; pptId=&quot;317&quot;/&gt;&#10;    &lt;slide id=&quot;{A1E79013-07FD-4C94-9ABD-D42728C5B282}&quot; pptId=&quot;294&quot;/&gt;&#10;    &lt;slide id=&quot;{9EA2247B-F4DC-4DB6-9A4E-A0797D376D99}&quot; pptId=&quot;315&quot;/&gt;&#10;    &lt;slide id=&quot;{577AF669-2283-48CE-BF2C-5CAD799DF49F}&quot; pptId=&quot;303&quot;/&gt;&#10;    &lt;slide id=&quot;{9569CD52-EBD2-40DB-A2F8-44D012BDBA12}&quot; pptId=&quot;286&quot;/&gt;&#10;  &lt;/slides&gt;&#10;&#10;  &lt;narration&gt;&#10;    &lt;audioTracks&gt;&#10;      &lt;audioTrack muted=&quot;false&quot; name=&quot;Audio 1&quot; resource=&quot;15849c5b&quot; slideId=&quot;{E2C529AF-5C13-4790-9E95-021454F06B3F}&quot; startTime=&quot;0&quot; stepIndex=&quot;0&quot; volume=&quot;1&quot;&gt;&#10;        &lt;audio channels=&quot;1&quot; format=&quot;s16&quot; sampleRate=&quot;44100&quot;/&gt;&#10;      &lt;/audioTrack&gt;&#10;      &lt;audioTrack muted=&quot;false&quot; name=&quot;Audio 2&quot; resource=&quot;18a4e86d&quot; slideId=&quot;{183E335A-DD3E-4202-AFB7-141E3EAF562B}&quot; startTime=&quot;0&quot; stepIndex=&quot;0&quot; volume=&quot;1&quot;&gt;&#10;        &lt;audio channels=&quot;1&quot; format=&quot;s16&quot; sampleRate=&quot;44100&quot;/&gt;&#10;      &lt;/audioTrack&gt;&#10;      &lt;audioTrack muted=&quot;false&quot; name=&quot;Audio 3&quot; resource=&quot;19321b5c&quot; slideId=&quot;{F0925EEE-3679-4281-890C-D361DE25C4E4}&quot; startTime=&quot;0&quot; stepIndex=&quot;0&quot; volume=&quot;1&quot;&gt;&#10;        &lt;audio channels=&quot;1&quot; format=&quot;s16&quot; sampleRate=&quot;44100&quot;/&gt;&#10;      &lt;/audioTrack&gt;&#10;      &lt;audioTrack muted=&quot;false&quot; name=&quot;Audio 4&quot; resource=&quot;86a025b8&quot; slideId=&quot;{BD49BE12-9561-4688-8480-4D307C0B96E3}&quot; startTime=&quot;0&quot; stepIndex=&quot;0&quot; volume=&quot;1&quot;&gt;&#10;        &lt;audio channels=&quot;1&quot; format=&quot;s16&quot; sampleRate=&quot;44100&quot;/&gt;&#10;      &lt;/audioTrack&gt;&#10;      &lt;audioTrack muted=&quot;false&quot; name=&quot;Audio 5&quot; resource=&quot;ca60971c&quot; slideId=&quot;{65F31F12-3E20-4867-8EE2-A365E3A4C346}&quot; startTime=&quot;0&quot; stepIndex=&quot;0&quot; volume=&quot;1&quot;&gt;&#10;        &lt;audio channels=&quot;1&quot; format=&quot;s16&quot; sampleRate=&quot;44100&quot;/&gt;&#10;      &lt;/audioTrack&gt;&#10;    &lt;/audioTracks&gt;&#10;    &lt;videoTracks/&gt;&#10;  &lt;/narration&gt;&#10;&#10;&lt;/presentation2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GENSWF_SLIDE_UID" val="{AC622847-725F-4756-A633-765DD2F1A1BC}:298"/>
  <p:tag name="ISPRING_SLIDE_ID_2" val="{29A75A1B-4C50-4AAA-88D0-D459D982EF7A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GENSWF_SLIDE_UID" val="{69C23E09-790F-4142-97D9-DC36569A1EF4}:317"/>
  <p:tag name="ISPRING_SLIDE_ID_2" val="{7B21022A-C78D-4EC5-965C-33518BF6F17D}"/>
  <p:tag name="TIMING" val="|0.001|0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GENSWF_SLIDE_UID" val="{6BC28632-916B-470D-A094-53308C4FE270}:294"/>
  <p:tag name="ISPRING_SLIDE_ID_2" val="{A1E79013-07FD-4C94-9ABD-D42728C5B282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GENSWF_SLIDE_UID" val="{D0FD5AD4-127E-4705-9F64-91085A202ED8}:315"/>
  <p:tag name="ISPRING_SLIDE_ID_2" val="{9EA2247B-F4DC-4DB6-9A4E-A0797D376D99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GENSWF_SLIDE_UID" val="{4E11F215-1A9B-4372-9524-1DFEA6BF2BAD}:303"/>
  <p:tag name="ISPRING_SLIDE_ID_2" val="{577AF669-2283-48CE-BF2C-5CAD799DF49F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GENSWF_SLIDE_UID" val="{81B024CF-EC33-4847-BF27-14F06F63C7F7}:286"/>
  <p:tag name="ISPRING_SLIDE_ID_2" val="{9569CD52-EBD2-40DB-A2F8-44D012BDBA12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3D1344C4-7B55-40C3-BABC-4109DD1A4175}:320"/>
  <p:tag name="ISPRING_SLIDE_ID_2" val="{F0925EEE-3679-4281-890C-D361DE25C4E4}"/>
  <p:tag name="GENSWF_ADVANCE_TIME" val="12.17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CEA6D34A-C824-4770-8484-761B51A620D3}:313"/>
  <p:tag name="ISPRING_SLIDE_ID_2" val="{BD49BE12-9561-4688-8480-4D307C0B96E3}"/>
  <p:tag name="GENSWF_ADVANCE_TIME" val="24.170"/>
  <p:tag name="TIMING" val="|12.855|0.02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GENSWF_SLIDE_UID" val="{81F72C9B-F1FD-437E-82BE-1FAD9804117B}:312"/>
  <p:tag name="ISPRING_SLIDE_ID_2" val="{65F31F12-3E20-4867-8EE2-A365E3A4C346}"/>
  <p:tag name="TIMING" val="|0.001|4.114|0.001|0.001|0.00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501"/>
  <p:tag name="TIMING" val="|0.001|0.5|0.5|1|0.5|0.5|0.5|0.5|0.5|0.5"/>
  <p:tag name="ISPRING_CUSTOM_TIMING_USED" val="1"/>
  <p:tag name="GENSWF_SLIDE_UID" val="{D4DC3DE3-F1FB-4D65-B699-F070F72024C1}:273"/>
  <p:tag name="ISPRING_SLIDE_ID_2" val="{5B0B6B69-D8E2-4FEC-97E6-0FA39C1EE1BF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GENSWF_SLIDE_UID" val="{45E020F5-5C74-412C-B451-28293D3A71C4}:318"/>
  <p:tag name="ISPRING_SLIDE_ID_2" val="{022F2E6B-7DD0-429E-B0D6-113C2FF293D7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GENSWF_SLIDE_UID" val="{59E7F706-6E30-4CD8-BDDF-B2A7CCE812CE}:299"/>
  <p:tag name="ISPRING_SLIDE_ID_2" val="{6F12650A-520B-48CD-B898-9D199896D9F6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42.302"/>
  <p:tag name="TIMING" val="|19.28|18.881|1.417|2.718|0.001|0.001|0.001|0.001|0.001"/>
  <p:tag name="ISPRING_CUSTOM_TIMING_USED" val="1"/>
  <p:tag name="GENSWF_SLIDE_UID" val="{7A10611F-B64F-45E8-BBE5-0D87FA672025}:314"/>
  <p:tag name="ISPRING_SLIDE_ID_2" val="{E2C529AF-5C13-4790-9E95-021454F06B3F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GENSWF_SLIDE_UID" val="{56F1E129-CE75-48FC-BFE1-7CDA2A39852A}:274"/>
  <p:tag name="ISPRING_SLIDE_ID_2" val="{8C8B19FB-EEFB-4E74-B8AF-DD545B6EFAC4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2224</TotalTime>
  <Words>454</Words>
  <Application>Microsoft Office PowerPoint</Application>
  <PresentationFormat>Custom</PresentationFormat>
  <Paragraphs>137</Paragraphs>
  <Slides>14</Slides>
  <Notes>14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41 UI ƯI - VUI-GVG TRƯƠNG12</dc:title>
  <dc:creator>Windows User</dc:creator>
  <cp:lastModifiedBy>ACER</cp:lastModifiedBy>
  <cp:revision>237</cp:revision>
  <dcterms:created xsi:type="dcterms:W3CDTF">2020-11-02T09:03:52Z</dcterms:created>
  <dcterms:modified xsi:type="dcterms:W3CDTF">2023-12-11T18:17:47Z</dcterms:modified>
</cp:coreProperties>
</file>