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75" r:id="rId12"/>
    <p:sldId id="268" r:id="rId13"/>
    <p:sldId id="282" r:id="rId14"/>
    <p:sldId id="283" r:id="rId15"/>
    <p:sldId id="276" r:id="rId16"/>
    <p:sldId id="278" r:id="rId17"/>
    <p:sldId id="279" r:id="rId18"/>
    <p:sldId id="281" r:id="rId19"/>
    <p:sldId id="270" r:id="rId20"/>
    <p:sldId id="271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ED7D5-F48A-4476-8087-1C5CA759693F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24924-8E6C-46D9-BE00-86D0372DB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4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4924-8E6C-46D9-BE00-86D0372DBE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2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5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25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86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6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8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0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0833-3314-4C17-B512-39C19A7BC28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4A704-97C6-47C4-A0AF-EEFDCB424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4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1.wav"/><Relationship Id="rId7" Type="http://schemas.openxmlformats.org/officeDocument/2006/relationships/hyperlink" Target="../Nguyen%20Cong%20Sy/TT.m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gif"/><Relationship Id="rId5" Type="http://schemas.openxmlformats.org/officeDocument/2006/relationships/image" Target="../media/image1.wmf"/><Relationship Id="rId10" Type="http://schemas.openxmlformats.org/officeDocument/2006/relationships/image" Target="../media/image4.gif"/><Relationship Id="rId4" Type="http://schemas.openxmlformats.org/officeDocument/2006/relationships/oleObject" Target="../embeddings/oleObject1.bin"/><Relationship Id="rId9" Type="http://schemas.openxmlformats.org/officeDocument/2006/relationships/hyperlink" Target="../Nguyen%20Cong%20Sy/S02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audio8.wav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Music\THIEU%20NHI\Bai%20Hat%20Em%20Yeu%20-%20Bich%20Phuong.mp3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-228203" y="-381000"/>
          <a:ext cx="3971727" cy="4495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203" y="-381000"/>
                        <a:ext cx="3971727" cy="4495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4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866"/>
            <a:ext cx="8763000" cy="80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31750" y="116417"/>
            <a:ext cx="9080500" cy="6670146"/>
            <a:chOff x="20" y="73"/>
            <a:chExt cx="5720" cy="4202"/>
          </a:xfrm>
        </p:grpSpPr>
        <p:sp>
          <p:nvSpPr>
            <p:cNvPr id="4109" name="Freeform 6"/>
            <p:cNvSpPr>
              <a:spLocks/>
            </p:cNvSpPr>
            <p:nvPr/>
          </p:nvSpPr>
          <p:spPr bwMode="auto">
            <a:xfrm>
              <a:off x="802" y="33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7"/>
            <p:cNvSpPr>
              <a:spLocks/>
            </p:cNvSpPr>
            <p:nvPr/>
          </p:nvSpPr>
          <p:spPr bwMode="auto">
            <a:xfrm>
              <a:off x="980" y="3457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8"/>
            <p:cNvSpPr>
              <a:spLocks/>
            </p:cNvSpPr>
            <p:nvPr/>
          </p:nvSpPr>
          <p:spPr bwMode="auto">
            <a:xfrm>
              <a:off x="772" y="3322"/>
              <a:ext cx="208" cy="141"/>
            </a:xfrm>
            <a:custGeom>
              <a:avLst/>
              <a:gdLst>
                <a:gd name="T0" fmla="*/ 0 w 208"/>
                <a:gd name="T1" fmla="*/ 0 h 141"/>
                <a:gd name="T2" fmla="*/ 10 w 208"/>
                <a:gd name="T3" fmla="*/ 0 h 141"/>
                <a:gd name="T4" fmla="*/ 20 w 208"/>
                <a:gd name="T5" fmla="*/ 5 h 141"/>
                <a:gd name="T6" fmla="*/ 30 w 208"/>
                <a:gd name="T7" fmla="*/ 11 h 141"/>
                <a:gd name="T8" fmla="*/ 49 w 208"/>
                <a:gd name="T9" fmla="*/ 22 h 141"/>
                <a:gd name="T10" fmla="*/ 59 w 208"/>
                <a:gd name="T11" fmla="*/ 28 h 141"/>
                <a:gd name="T12" fmla="*/ 69 w 208"/>
                <a:gd name="T13" fmla="*/ 39 h 141"/>
                <a:gd name="T14" fmla="*/ 89 w 208"/>
                <a:gd name="T15" fmla="*/ 51 h 141"/>
                <a:gd name="T16" fmla="*/ 99 w 208"/>
                <a:gd name="T17" fmla="*/ 56 h 141"/>
                <a:gd name="T18" fmla="*/ 119 w 208"/>
                <a:gd name="T19" fmla="*/ 67 h 141"/>
                <a:gd name="T20" fmla="*/ 139 w 208"/>
                <a:gd name="T21" fmla="*/ 79 h 141"/>
                <a:gd name="T22" fmla="*/ 148 w 208"/>
                <a:gd name="T23" fmla="*/ 90 h 141"/>
                <a:gd name="T24" fmla="*/ 158 w 208"/>
                <a:gd name="T25" fmla="*/ 101 h 141"/>
                <a:gd name="T26" fmla="*/ 178 w 208"/>
                <a:gd name="T27" fmla="*/ 107 h 141"/>
                <a:gd name="T28" fmla="*/ 188 w 208"/>
                <a:gd name="T29" fmla="*/ 118 h 141"/>
                <a:gd name="T30" fmla="*/ 198 w 208"/>
                <a:gd name="T31" fmla="*/ 129 h 141"/>
                <a:gd name="T32" fmla="*/ 208 w 208"/>
                <a:gd name="T33" fmla="*/ 135 h 141"/>
                <a:gd name="T34" fmla="*/ 208 w 208"/>
                <a:gd name="T35" fmla="*/ 141 h 141"/>
                <a:gd name="T36" fmla="*/ 198 w 208"/>
                <a:gd name="T37" fmla="*/ 129 h 141"/>
                <a:gd name="T38" fmla="*/ 188 w 208"/>
                <a:gd name="T39" fmla="*/ 124 h 141"/>
                <a:gd name="T40" fmla="*/ 168 w 208"/>
                <a:gd name="T41" fmla="*/ 113 h 141"/>
                <a:gd name="T42" fmla="*/ 158 w 208"/>
                <a:gd name="T43" fmla="*/ 107 h 141"/>
                <a:gd name="T44" fmla="*/ 148 w 208"/>
                <a:gd name="T45" fmla="*/ 96 h 141"/>
                <a:gd name="T46" fmla="*/ 129 w 208"/>
                <a:gd name="T47" fmla="*/ 84 h 141"/>
                <a:gd name="T48" fmla="*/ 119 w 208"/>
                <a:gd name="T49" fmla="*/ 73 h 141"/>
                <a:gd name="T50" fmla="*/ 99 w 208"/>
                <a:gd name="T51" fmla="*/ 62 h 141"/>
                <a:gd name="T52" fmla="*/ 89 w 208"/>
                <a:gd name="T53" fmla="*/ 56 h 141"/>
                <a:gd name="T54" fmla="*/ 69 w 208"/>
                <a:gd name="T55" fmla="*/ 45 h 141"/>
                <a:gd name="T56" fmla="*/ 49 w 208"/>
                <a:gd name="T57" fmla="*/ 34 h 141"/>
                <a:gd name="T58" fmla="*/ 40 w 208"/>
                <a:gd name="T59" fmla="*/ 28 h 141"/>
                <a:gd name="T60" fmla="*/ 30 w 208"/>
                <a:gd name="T61" fmla="*/ 17 h 141"/>
                <a:gd name="T62" fmla="*/ 20 w 208"/>
                <a:gd name="T63" fmla="*/ 11 h 141"/>
                <a:gd name="T64" fmla="*/ 10 w 208"/>
                <a:gd name="T65" fmla="*/ 11 h 141"/>
                <a:gd name="T66" fmla="*/ 0 w 208"/>
                <a:gd name="T67" fmla="*/ 5 h 141"/>
                <a:gd name="T68" fmla="*/ 0 w 208"/>
                <a:gd name="T69" fmla="*/ 0 h 1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8"/>
                <a:gd name="T106" fmla="*/ 0 h 141"/>
                <a:gd name="T107" fmla="*/ 208 w 208"/>
                <a:gd name="T108" fmla="*/ 141 h 1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8" h="141">
                  <a:moveTo>
                    <a:pt x="0" y="0"/>
                  </a:moveTo>
                  <a:lnTo>
                    <a:pt x="10" y="0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49" y="22"/>
                  </a:lnTo>
                  <a:lnTo>
                    <a:pt x="59" y="28"/>
                  </a:lnTo>
                  <a:lnTo>
                    <a:pt x="69" y="39"/>
                  </a:lnTo>
                  <a:lnTo>
                    <a:pt x="89" y="51"/>
                  </a:lnTo>
                  <a:lnTo>
                    <a:pt x="99" y="56"/>
                  </a:lnTo>
                  <a:lnTo>
                    <a:pt x="119" y="67"/>
                  </a:lnTo>
                  <a:lnTo>
                    <a:pt x="139" y="79"/>
                  </a:lnTo>
                  <a:lnTo>
                    <a:pt x="148" y="90"/>
                  </a:lnTo>
                  <a:lnTo>
                    <a:pt x="158" y="101"/>
                  </a:lnTo>
                  <a:lnTo>
                    <a:pt x="178" y="107"/>
                  </a:lnTo>
                  <a:lnTo>
                    <a:pt x="188" y="118"/>
                  </a:lnTo>
                  <a:lnTo>
                    <a:pt x="198" y="129"/>
                  </a:lnTo>
                  <a:lnTo>
                    <a:pt x="208" y="135"/>
                  </a:lnTo>
                  <a:lnTo>
                    <a:pt x="208" y="141"/>
                  </a:lnTo>
                  <a:lnTo>
                    <a:pt x="198" y="129"/>
                  </a:lnTo>
                  <a:lnTo>
                    <a:pt x="188" y="124"/>
                  </a:lnTo>
                  <a:lnTo>
                    <a:pt x="168" y="113"/>
                  </a:lnTo>
                  <a:lnTo>
                    <a:pt x="158" y="107"/>
                  </a:lnTo>
                  <a:lnTo>
                    <a:pt x="148" y="96"/>
                  </a:lnTo>
                  <a:lnTo>
                    <a:pt x="129" y="84"/>
                  </a:lnTo>
                  <a:lnTo>
                    <a:pt x="119" y="73"/>
                  </a:lnTo>
                  <a:lnTo>
                    <a:pt x="99" y="62"/>
                  </a:lnTo>
                  <a:lnTo>
                    <a:pt x="89" y="56"/>
                  </a:lnTo>
                  <a:lnTo>
                    <a:pt x="69" y="45"/>
                  </a:lnTo>
                  <a:lnTo>
                    <a:pt x="49" y="34"/>
                  </a:lnTo>
                  <a:lnTo>
                    <a:pt x="40" y="28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9"/>
            <p:cNvSpPr>
              <a:spLocks/>
            </p:cNvSpPr>
            <p:nvPr/>
          </p:nvSpPr>
          <p:spPr bwMode="auto">
            <a:xfrm>
              <a:off x="772" y="3322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0"/>
            <p:cNvSpPr>
              <a:spLocks/>
            </p:cNvSpPr>
            <p:nvPr/>
          </p:nvSpPr>
          <p:spPr bwMode="auto">
            <a:xfrm>
              <a:off x="1029" y="3508"/>
              <a:ext cx="10" cy="11"/>
            </a:xfrm>
            <a:custGeom>
              <a:avLst/>
              <a:gdLst>
                <a:gd name="T0" fmla="*/ 10 w 10"/>
                <a:gd name="T1" fmla="*/ 0 h 11"/>
                <a:gd name="T2" fmla="*/ 10 w 10"/>
                <a:gd name="T3" fmla="*/ 6 h 11"/>
                <a:gd name="T4" fmla="*/ 10 w 10"/>
                <a:gd name="T5" fmla="*/ 6 h 11"/>
                <a:gd name="T6" fmla="*/ 10 w 10"/>
                <a:gd name="T7" fmla="*/ 11 h 11"/>
                <a:gd name="T8" fmla="*/ 0 w 10"/>
                <a:gd name="T9" fmla="*/ 11 h 11"/>
                <a:gd name="T10" fmla="*/ 10 w 10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10" y="0"/>
                  </a:moveTo>
                  <a:lnTo>
                    <a:pt x="10" y="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1"/>
            <p:cNvSpPr>
              <a:spLocks/>
            </p:cNvSpPr>
            <p:nvPr/>
          </p:nvSpPr>
          <p:spPr bwMode="auto">
            <a:xfrm>
              <a:off x="901" y="3412"/>
              <a:ext cx="138" cy="107"/>
            </a:xfrm>
            <a:custGeom>
              <a:avLst/>
              <a:gdLst>
                <a:gd name="T0" fmla="*/ 0 w 138"/>
                <a:gd name="T1" fmla="*/ 0 h 107"/>
                <a:gd name="T2" fmla="*/ 10 w 138"/>
                <a:gd name="T3" fmla="*/ 6 h 107"/>
                <a:gd name="T4" fmla="*/ 19 w 138"/>
                <a:gd name="T5" fmla="*/ 11 h 107"/>
                <a:gd name="T6" fmla="*/ 19 w 138"/>
                <a:gd name="T7" fmla="*/ 17 h 107"/>
                <a:gd name="T8" fmla="*/ 29 w 138"/>
                <a:gd name="T9" fmla="*/ 23 h 107"/>
                <a:gd name="T10" fmla="*/ 39 w 138"/>
                <a:gd name="T11" fmla="*/ 28 h 107"/>
                <a:gd name="T12" fmla="*/ 49 w 138"/>
                <a:gd name="T13" fmla="*/ 34 h 107"/>
                <a:gd name="T14" fmla="*/ 59 w 138"/>
                <a:gd name="T15" fmla="*/ 39 h 107"/>
                <a:gd name="T16" fmla="*/ 59 w 138"/>
                <a:gd name="T17" fmla="*/ 45 h 107"/>
                <a:gd name="T18" fmla="*/ 69 w 138"/>
                <a:gd name="T19" fmla="*/ 51 h 107"/>
                <a:gd name="T20" fmla="*/ 79 w 138"/>
                <a:gd name="T21" fmla="*/ 56 h 107"/>
                <a:gd name="T22" fmla="*/ 89 w 138"/>
                <a:gd name="T23" fmla="*/ 62 h 107"/>
                <a:gd name="T24" fmla="*/ 99 w 138"/>
                <a:gd name="T25" fmla="*/ 73 h 107"/>
                <a:gd name="T26" fmla="*/ 108 w 138"/>
                <a:gd name="T27" fmla="*/ 79 h 107"/>
                <a:gd name="T28" fmla="*/ 118 w 138"/>
                <a:gd name="T29" fmla="*/ 85 h 107"/>
                <a:gd name="T30" fmla="*/ 128 w 138"/>
                <a:gd name="T31" fmla="*/ 90 h 107"/>
                <a:gd name="T32" fmla="*/ 138 w 138"/>
                <a:gd name="T33" fmla="*/ 96 h 107"/>
                <a:gd name="T34" fmla="*/ 128 w 138"/>
                <a:gd name="T35" fmla="*/ 107 h 107"/>
                <a:gd name="T36" fmla="*/ 118 w 138"/>
                <a:gd name="T37" fmla="*/ 96 h 107"/>
                <a:gd name="T38" fmla="*/ 108 w 138"/>
                <a:gd name="T39" fmla="*/ 90 h 107"/>
                <a:gd name="T40" fmla="*/ 99 w 138"/>
                <a:gd name="T41" fmla="*/ 85 h 107"/>
                <a:gd name="T42" fmla="*/ 89 w 138"/>
                <a:gd name="T43" fmla="*/ 79 h 107"/>
                <a:gd name="T44" fmla="*/ 89 w 138"/>
                <a:gd name="T45" fmla="*/ 68 h 107"/>
                <a:gd name="T46" fmla="*/ 79 w 138"/>
                <a:gd name="T47" fmla="*/ 62 h 107"/>
                <a:gd name="T48" fmla="*/ 69 w 138"/>
                <a:gd name="T49" fmla="*/ 56 h 107"/>
                <a:gd name="T50" fmla="*/ 59 w 138"/>
                <a:gd name="T51" fmla="*/ 51 h 107"/>
                <a:gd name="T52" fmla="*/ 49 w 138"/>
                <a:gd name="T53" fmla="*/ 45 h 107"/>
                <a:gd name="T54" fmla="*/ 39 w 138"/>
                <a:gd name="T55" fmla="*/ 39 h 107"/>
                <a:gd name="T56" fmla="*/ 39 w 138"/>
                <a:gd name="T57" fmla="*/ 28 h 107"/>
                <a:gd name="T58" fmla="*/ 29 w 138"/>
                <a:gd name="T59" fmla="*/ 28 h 107"/>
                <a:gd name="T60" fmla="*/ 19 w 138"/>
                <a:gd name="T61" fmla="*/ 23 h 107"/>
                <a:gd name="T62" fmla="*/ 10 w 138"/>
                <a:gd name="T63" fmla="*/ 17 h 107"/>
                <a:gd name="T64" fmla="*/ 10 w 138"/>
                <a:gd name="T65" fmla="*/ 11 h 107"/>
                <a:gd name="T66" fmla="*/ 0 w 138"/>
                <a:gd name="T67" fmla="*/ 6 h 107"/>
                <a:gd name="T68" fmla="*/ 0 w 13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8"/>
                <a:gd name="T106" fmla="*/ 0 h 107"/>
                <a:gd name="T107" fmla="*/ 138 w 13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8" h="107">
                  <a:moveTo>
                    <a:pt x="0" y="0"/>
                  </a:moveTo>
                  <a:lnTo>
                    <a:pt x="10" y="6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9" y="23"/>
                  </a:lnTo>
                  <a:lnTo>
                    <a:pt x="39" y="28"/>
                  </a:lnTo>
                  <a:lnTo>
                    <a:pt x="49" y="34"/>
                  </a:lnTo>
                  <a:lnTo>
                    <a:pt x="59" y="39"/>
                  </a:lnTo>
                  <a:lnTo>
                    <a:pt x="59" y="45"/>
                  </a:lnTo>
                  <a:lnTo>
                    <a:pt x="69" y="51"/>
                  </a:lnTo>
                  <a:lnTo>
                    <a:pt x="79" y="56"/>
                  </a:lnTo>
                  <a:lnTo>
                    <a:pt x="89" y="62"/>
                  </a:lnTo>
                  <a:lnTo>
                    <a:pt x="99" y="73"/>
                  </a:lnTo>
                  <a:lnTo>
                    <a:pt x="108" y="79"/>
                  </a:lnTo>
                  <a:lnTo>
                    <a:pt x="118" y="85"/>
                  </a:lnTo>
                  <a:lnTo>
                    <a:pt x="128" y="90"/>
                  </a:lnTo>
                  <a:lnTo>
                    <a:pt x="138" y="96"/>
                  </a:lnTo>
                  <a:lnTo>
                    <a:pt x="128" y="107"/>
                  </a:lnTo>
                  <a:lnTo>
                    <a:pt x="118" y="96"/>
                  </a:lnTo>
                  <a:lnTo>
                    <a:pt x="108" y="90"/>
                  </a:lnTo>
                  <a:lnTo>
                    <a:pt x="99" y="85"/>
                  </a:lnTo>
                  <a:lnTo>
                    <a:pt x="89" y="79"/>
                  </a:lnTo>
                  <a:lnTo>
                    <a:pt x="89" y="68"/>
                  </a:lnTo>
                  <a:lnTo>
                    <a:pt x="79" y="62"/>
                  </a:lnTo>
                  <a:lnTo>
                    <a:pt x="69" y="56"/>
                  </a:lnTo>
                  <a:lnTo>
                    <a:pt x="59" y="51"/>
                  </a:lnTo>
                  <a:lnTo>
                    <a:pt x="49" y="45"/>
                  </a:lnTo>
                  <a:lnTo>
                    <a:pt x="39" y="3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23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2"/>
            <p:cNvSpPr>
              <a:spLocks/>
            </p:cNvSpPr>
            <p:nvPr/>
          </p:nvSpPr>
          <p:spPr bwMode="auto">
            <a:xfrm>
              <a:off x="901" y="341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13"/>
            <p:cNvSpPr>
              <a:spLocks/>
            </p:cNvSpPr>
            <p:nvPr/>
          </p:nvSpPr>
          <p:spPr bwMode="auto">
            <a:xfrm>
              <a:off x="1069" y="3559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0 h 5"/>
                <a:gd name="T4" fmla="*/ 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14"/>
            <p:cNvSpPr>
              <a:spLocks/>
            </p:cNvSpPr>
            <p:nvPr/>
          </p:nvSpPr>
          <p:spPr bwMode="auto">
            <a:xfrm>
              <a:off x="970" y="3474"/>
              <a:ext cx="99" cy="90"/>
            </a:xfrm>
            <a:custGeom>
              <a:avLst/>
              <a:gdLst>
                <a:gd name="T0" fmla="*/ 0 w 99"/>
                <a:gd name="T1" fmla="*/ 0 h 90"/>
                <a:gd name="T2" fmla="*/ 10 w 99"/>
                <a:gd name="T3" fmla="*/ 6 h 90"/>
                <a:gd name="T4" fmla="*/ 10 w 99"/>
                <a:gd name="T5" fmla="*/ 6 h 90"/>
                <a:gd name="T6" fmla="*/ 20 w 99"/>
                <a:gd name="T7" fmla="*/ 11 h 90"/>
                <a:gd name="T8" fmla="*/ 20 w 99"/>
                <a:gd name="T9" fmla="*/ 17 h 90"/>
                <a:gd name="T10" fmla="*/ 30 w 99"/>
                <a:gd name="T11" fmla="*/ 23 h 90"/>
                <a:gd name="T12" fmla="*/ 39 w 99"/>
                <a:gd name="T13" fmla="*/ 28 h 90"/>
                <a:gd name="T14" fmla="*/ 39 w 99"/>
                <a:gd name="T15" fmla="*/ 28 h 90"/>
                <a:gd name="T16" fmla="*/ 49 w 99"/>
                <a:gd name="T17" fmla="*/ 34 h 90"/>
                <a:gd name="T18" fmla="*/ 59 w 99"/>
                <a:gd name="T19" fmla="*/ 40 h 90"/>
                <a:gd name="T20" fmla="*/ 59 w 99"/>
                <a:gd name="T21" fmla="*/ 45 h 90"/>
                <a:gd name="T22" fmla="*/ 69 w 99"/>
                <a:gd name="T23" fmla="*/ 51 h 90"/>
                <a:gd name="T24" fmla="*/ 79 w 99"/>
                <a:gd name="T25" fmla="*/ 56 h 90"/>
                <a:gd name="T26" fmla="*/ 89 w 99"/>
                <a:gd name="T27" fmla="*/ 62 h 90"/>
                <a:gd name="T28" fmla="*/ 89 w 99"/>
                <a:gd name="T29" fmla="*/ 68 h 90"/>
                <a:gd name="T30" fmla="*/ 99 w 99"/>
                <a:gd name="T31" fmla="*/ 79 h 90"/>
                <a:gd name="T32" fmla="*/ 99 w 99"/>
                <a:gd name="T33" fmla="*/ 85 h 90"/>
                <a:gd name="T34" fmla="*/ 99 w 99"/>
                <a:gd name="T35" fmla="*/ 90 h 90"/>
                <a:gd name="T36" fmla="*/ 89 w 99"/>
                <a:gd name="T37" fmla="*/ 79 h 90"/>
                <a:gd name="T38" fmla="*/ 89 w 99"/>
                <a:gd name="T39" fmla="*/ 73 h 90"/>
                <a:gd name="T40" fmla="*/ 79 w 99"/>
                <a:gd name="T41" fmla="*/ 68 h 90"/>
                <a:gd name="T42" fmla="*/ 69 w 99"/>
                <a:gd name="T43" fmla="*/ 62 h 90"/>
                <a:gd name="T44" fmla="*/ 69 w 99"/>
                <a:gd name="T45" fmla="*/ 56 h 90"/>
                <a:gd name="T46" fmla="*/ 59 w 99"/>
                <a:gd name="T47" fmla="*/ 51 h 90"/>
                <a:gd name="T48" fmla="*/ 49 w 99"/>
                <a:gd name="T49" fmla="*/ 45 h 90"/>
                <a:gd name="T50" fmla="*/ 49 w 99"/>
                <a:gd name="T51" fmla="*/ 40 h 90"/>
                <a:gd name="T52" fmla="*/ 39 w 99"/>
                <a:gd name="T53" fmla="*/ 40 h 90"/>
                <a:gd name="T54" fmla="*/ 30 w 99"/>
                <a:gd name="T55" fmla="*/ 34 h 90"/>
                <a:gd name="T56" fmla="*/ 30 w 99"/>
                <a:gd name="T57" fmla="*/ 28 h 90"/>
                <a:gd name="T58" fmla="*/ 20 w 99"/>
                <a:gd name="T59" fmla="*/ 23 h 90"/>
                <a:gd name="T60" fmla="*/ 10 w 99"/>
                <a:gd name="T61" fmla="*/ 17 h 90"/>
                <a:gd name="T62" fmla="*/ 10 w 99"/>
                <a:gd name="T63" fmla="*/ 11 h 90"/>
                <a:gd name="T64" fmla="*/ 0 w 99"/>
                <a:gd name="T65" fmla="*/ 11 h 90"/>
                <a:gd name="T66" fmla="*/ 0 w 99"/>
                <a:gd name="T67" fmla="*/ 6 h 90"/>
                <a:gd name="T68" fmla="*/ 0 w 99"/>
                <a:gd name="T69" fmla="*/ 0 h 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90"/>
                <a:gd name="T107" fmla="*/ 99 w 99"/>
                <a:gd name="T108" fmla="*/ 90 h 9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90">
                  <a:moveTo>
                    <a:pt x="0" y="0"/>
                  </a:moveTo>
                  <a:lnTo>
                    <a:pt x="10" y="6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9" y="28"/>
                  </a:lnTo>
                  <a:lnTo>
                    <a:pt x="49" y="34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69" y="51"/>
                  </a:lnTo>
                  <a:lnTo>
                    <a:pt x="79" y="56"/>
                  </a:lnTo>
                  <a:lnTo>
                    <a:pt x="89" y="62"/>
                  </a:lnTo>
                  <a:lnTo>
                    <a:pt x="89" y="68"/>
                  </a:lnTo>
                  <a:lnTo>
                    <a:pt x="99" y="79"/>
                  </a:lnTo>
                  <a:lnTo>
                    <a:pt x="99" y="85"/>
                  </a:lnTo>
                  <a:lnTo>
                    <a:pt x="99" y="90"/>
                  </a:lnTo>
                  <a:lnTo>
                    <a:pt x="89" y="79"/>
                  </a:lnTo>
                  <a:lnTo>
                    <a:pt x="89" y="73"/>
                  </a:lnTo>
                  <a:lnTo>
                    <a:pt x="79" y="68"/>
                  </a:lnTo>
                  <a:lnTo>
                    <a:pt x="69" y="62"/>
                  </a:lnTo>
                  <a:lnTo>
                    <a:pt x="69" y="56"/>
                  </a:lnTo>
                  <a:lnTo>
                    <a:pt x="59" y="51"/>
                  </a:lnTo>
                  <a:lnTo>
                    <a:pt x="49" y="45"/>
                  </a:lnTo>
                  <a:lnTo>
                    <a:pt x="49" y="40"/>
                  </a:lnTo>
                  <a:lnTo>
                    <a:pt x="39" y="40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15"/>
            <p:cNvSpPr>
              <a:spLocks/>
            </p:cNvSpPr>
            <p:nvPr/>
          </p:nvSpPr>
          <p:spPr bwMode="auto">
            <a:xfrm>
              <a:off x="960" y="3474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16"/>
            <p:cNvSpPr>
              <a:spLocks/>
            </p:cNvSpPr>
            <p:nvPr/>
          </p:nvSpPr>
          <p:spPr bwMode="auto">
            <a:xfrm>
              <a:off x="1099" y="3604"/>
              <a:ext cx="9" cy="5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5 h 5"/>
                <a:gd name="T4" fmla="*/ 9 w 9"/>
                <a:gd name="T5" fmla="*/ 5 h 5"/>
                <a:gd name="T6" fmla="*/ 9 w 9"/>
                <a:gd name="T7" fmla="*/ 5 h 5"/>
                <a:gd name="T8" fmla="*/ 0 w 9"/>
                <a:gd name="T9" fmla="*/ 5 h 5"/>
                <a:gd name="T10" fmla="*/ 9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9" y="0"/>
                  </a:moveTo>
                  <a:lnTo>
                    <a:pt x="9" y="5"/>
                  </a:lnTo>
                  <a:lnTo>
                    <a:pt x="0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17"/>
            <p:cNvSpPr>
              <a:spLocks/>
            </p:cNvSpPr>
            <p:nvPr/>
          </p:nvSpPr>
          <p:spPr bwMode="auto">
            <a:xfrm>
              <a:off x="1009" y="3525"/>
              <a:ext cx="99" cy="84"/>
            </a:xfrm>
            <a:custGeom>
              <a:avLst/>
              <a:gdLst>
                <a:gd name="T0" fmla="*/ 10 w 99"/>
                <a:gd name="T1" fmla="*/ 0 h 84"/>
                <a:gd name="T2" fmla="*/ 10 w 99"/>
                <a:gd name="T3" fmla="*/ 5 h 84"/>
                <a:gd name="T4" fmla="*/ 20 w 99"/>
                <a:gd name="T5" fmla="*/ 5 h 84"/>
                <a:gd name="T6" fmla="*/ 20 w 99"/>
                <a:gd name="T7" fmla="*/ 11 h 84"/>
                <a:gd name="T8" fmla="*/ 30 w 99"/>
                <a:gd name="T9" fmla="*/ 17 h 84"/>
                <a:gd name="T10" fmla="*/ 30 w 99"/>
                <a:gd name="T11" fmla="*/ 22 h 84"/>
                <a:gd name="T12" fmla="*/ 40 w 99"/>
                <a:gd name="T13" fmla="*/ 22 h 84"/>
                <a:gd name="T14" fmla="*/ 40 w 99"/>
                <a:gd name="T15" fmla="*/ 28 h 84"/>
                <a:gd name="T16" fmla="*/ 50 w 99"/>
                <a:gd name="T17" fmla="*/ 34 h 84"/>
                <a:gd name="T18" fmla="*/ 60 w 99"/>
                <a:gd name="T19" fmla="*/ 39 h 84"/>
                <a:gd name="T20" fmla="*/ 60 w 99"/>
                <a:gd name="T21" fmla="*/ 45 h 84"/>
                <a:gd name="T22" fmla="*/ 70 w 99"/>
                <a:gd name="T23" fmla="*/ 51 h 84"/>
                <a:gd name="T24" fmla="*/ 80 w 99"/>
                <a:gd name="T25" fmla="*/ 56 h 84"/>
                <a:gd name="T26" fmla="*/ 80 w 99"/>
                <a:gd name="T27" fmla="*/ 62 h 84"/>
                <a:gd name="T28" fmla="*/ 90 w 99"/>
                <a:gd name="T29" fmla="*/ 67 h 84"/>
                <a:gd name="T30" fmla="*/ 90 w 99"/>
                <a:gd name="T31" fmla="*/ 73 h 84"/>
                <a:gd name="T32" fmla="*/ 99 w 99"/>
                <a:gd name="T33" fmla="*/ 79 h 84"/>
                <a:gd name="T34" fmla="*/ 90 w 99"/>
                <a:gd name="T35" fmla="*/ 84 h 84"/>
                <a:gd name="T36" fmla="*/ 90 w 99"/>
                <a:gd name="T37" fmla="*/ 79 h 84"/>
                <a:gd name="T38" fmla="*/ 80 w 99"/>
                <a:gd name="T39" fmla="*/ 73 h 84"/>
                <a:gd name="T40" fmla="*/ 80 w 99"/>
                <a:gd name="T41" fmla="*/ 67 h 84"/>
                <a:gd name="T42" fmla="*/ 70 w 99"/>
                <a:gd name="T43" fmla="*/ 62 h 84"/>
                <a:gd name="T44" fmla="*/ 60 w 99"/>
                <a:gd name="T45" fmla="*/ 56 h 84"/>
                <a:gd name="T46" fmla="*/ 60 w 99"/>
                <a:gd name="T47" fmla="*/ 51 h 84"/>
                <a:gd name="T48" fmla="*/ 50 w 99"/>
                <a:gd name="T49" fmla="*/ 45 h 84"/>
                <a:gd name="T50" fmla="*/ 40 w 99"/>
                <a:gd name="T51" fmla="*/ 39 h 84"/>
                <a:gd name="T52" fmla="*/ 40 w 99"/>
                <a:gd name="T53" fmla="*/ 34 h 84"/>
                <a:gd name="T54" fmla="*/ 30 w 99"/>
                <a:gd name="T55" fmla="*/ 28 h 84"/>
                <a:gd name="T56" fmla="*/ 30 w 99"/>
                <a:gd name="T57" fmla="*/ 28 h 84"/>
                <a:gd name="T58" fmla="*/ 20 w 99"/>
                <a:gd name="T59" fmla="*/ 22 h 84"/>
                <a:gd name="T60" fmla="*/ 20 w 99"/>
                <a:gd name="T61" fmla="*/ 17 h 84"/>
                <a:gd name="T62" fmla="*/ 10 w 99"/>
                <a:gd name="T63" fmla="*/ 11 h 84"/>
                <a:gd name="T64" fmla="*/ 10 w 99"/>
                <a:gd name="T65" fmla="*/ 11 h 84"/>
                <a:gd name="T66" fmla="*/ 0 w 99"/>
                <a:gd name="T67" fmla="*/ 5 h 84"/>
                <a:gd name="T68" fmla="*/ 10 w 99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84"/>
                <a:gd name="T107" fmla="*/ 99 w 99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84">
                  <a:moveTo>
                    <a:pt x="10" y="0"/>
                  </a:moveTo>
                  <a:lnTo>
                    <a:pt x="10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30" y="17"/>
                  </a:lnTo>
                  <a:lnTo>
                    <a:pt x="30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50" y="34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70" y="51"/>
                  </a:lnTo>
                  <a:lnTo>
                    <a:pt x="80" y="56"/>
                  </a:lnTo>
                  <a:lnTo>
                    <a:pt x="80" y="62"/>
                  </a:lnTo>
                  <a:lnTo>
                    <a:pt x="90" y="67"/>
                  </a:lnTo>
                  <a:lnTo>
                    <a:pt x="90" y="73"/>
                  </a:lnTo>
                  <a:lnTo>
                    <a:pt x="99" y="79"/>
                  </a:lnTo>
                  <a:lnTo>
                    <a:pt x="90" y="84"/>
                  </a:lnTo>
                  <a:lnTo>
                    <a:pt x="90" y="79"/>
                  </a:lnTo>
                  <a:lnTo>
                    <a:pt x="80" y="73"/>
                  </a:lnTo>
                  <a:lnTo>
                    <a:pt x="80" y="67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50" y="45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0" y="28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18"/>
            <p:cNvSpPr>
              <a:spLocks/>
            </p:cNvSpPr>
            <p:nvPr/>
          </p:nvSpPr>
          <p:spPr bwMode="auto">
            <a:xfrm>
              <a:off x="1009" y="3525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0 w 10"/>
                <a:gd name="T3" fmla="*/ 0 h 5"/>
                <a:gd name="T4" fmla="*/ 0 w 10"/>
                <a:gd name="T5" fmla="*/ 0 h 5"/>
                <a:gd name="T6" fmla="*/ 0 w 10"/>
                <a:gd name="T7" fmla="*/ 0 h 5"/>
                <a:gd name="T8" fmla="*/ 10 w 10"/>
                <a:gd name="T9" fmla="*/ 0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19"/>
            <p:cNvSpPr>
              <a:spLocks/>
            </p:cNvSpPr>
            <p:nvPr/>
          </p:nvSpPr>
          <p:spPr bwMode="auto">
            <a:xfrm>
              <a:off x="1128" y="3671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0"/>
            <p:cNvSpPr>
              <a:spLocks/>
            </p:cNvSpPr>
            <p:nvPr/>
          </p:nvSpPr>
          <p:spPr bwMode="auto">
            <a:xfrm>
              <a:off x="1049" y="3592"/>
              <a:ext cx="79" cy="79"/>
            </a:xfrm>
            <a:custGeom>
              <a:avLst/>
              <a:gdLst>
                <a:gd name="T0" fmla="*/ 10 w 79"/>
                <a:gd name="T1" fmla="*/ 0 h 79"/>
                <a:gd name="T2" fmla="*/ 10 w 79"/>
                <a:gd name="T3" fmla="*/ 6 h 79"/>
                <a:gd name="T4" fmla="*/ 10 w 79"/>
                <a:gd name="T5" fmla="*/ 6 h 79"/>
                <a:gd name="T6" fmla="*/ 20 w 79"/>
                <a:gd name="T7" fmla="*/ 12 h 79"/>
                <a:gd name="T8" fmla="*/ 20 w 79"/>
                <a:gd name="T9" fmla="*/ 17 h 79"/>
                <a:gd name="T10" fmla="*/ 30 w 79"/>
                <a:gd name="T11" fmla="*/ 17 h 79"/>
                <a:gd name="T12" fmla="*/ 30 w 79"/>
                <a:gd name="T13" fmla="*/ 23 h 79"/>
                <a:gd name="T14" fmla="*/ 40 w 79"/>
                <a:gd name="T15" fmla="*/ 29 h 79"/>
                <a:gd name="T16" fmla="*/ 40 w 79"/>
                <a:gd name="T17" fmla="*/ 34 h 79"/>
                <a:gd name="T18" fmla="*/ 50 w 79"/>
                <a:gd name="T19" fmla="*/ 40 h 79"/>
                <a:gd name="T20" fmla="*/ 50 w 79"/>
                <a:gd name="T21" fmla="*/ 46 h 79"/>
                <a:gd name="T22" fmla="*/ 59 w 79"/>
                <a:gd name="T23" fmla="*/ 46 h 79"/>
                <a:gd name="T24" fmla="*/ 59 w 79"/>
                <a:gd name="T25" fmla="*/ 51 h 79"/>
                <a:gd name="T26" fmla="*/ 69 w 79"/>
                <a:gd name="T27" fmla="*/ 57 h 79"/>
                <a:gd name="T28" fmla="*/ 69 w 79"/>
                <a:gd name="T29" fmla="*/ 63 h 79"/>
                <a:gd name="T30" fmla="*/ 79 w 79"/>
                <a:gd name="T31" fmla="*/ 68 h 79"/>
                <a:gd name="T32" fmla="*/ 79 w 79"/>
                <a:gd name="T33" fmla="*/ 79 h 79"/>
                <a:gd name="T34" fmla="*/ 79 w 79"/>
                <a:gd name="T35" fmla="*/ 79 h 79"/>
                <a:gd name="T36" fmla="*/ 69 w 79"/>
                <a:gd name="T37" fmla="*/ 74 h 79"/>
                <a:gd name="T38" fmla="*/ 69 w 79"/>
                <a:gd name="T39" fmla="*/ 68 h 79"/>
                <a:gd name="T40" fmla="*/ 59 w 79"/>
                <a:gd name="T41" fmla="*/ 63 h 79"/>
                <a:gd name="T42" fmla="*/ 59 w 79"/>
                <a:gd name="T43" fmla="*/ 57 h 79"/>
                <a:gd name="T44" fmla="*/ 50 w 79"/>
                <a:gd name="T45" fmla="*/ 51 h 79"/>
                <a:gd name="T46" fmla="*/ 50 w 79"/>
                <a:gd name="T47" fmla="*/ 46 h 79"/>
                <a:gd name="T48" fmla="*/ 40 w 79"/>
                <a:gd name="T49" fmla="*/ 46 h 79"/>
                <a:gd name="T50" fmla="*/ 40 w 79"/>
                <a:gd name="T51" fmla="*/ 40 h 79"/>
                <a:gd name="T52" fmla="*/ 30 w 79"/>
                <a:gd name="T53" fmla="*/ 34 h 79"/>
                <a:gd name="T54" fmla="*/ 30 w 79"/>
                <a:gd name="T55" fmla="*/ 29 h 79"/>
                <a:gd name="T56" fmla="*/ 20 w 79"/>
                <a:gd name="T57" fmla="*/ 23 h 79"/>
                <a:gd name="T58" fmla="*/ 20 w 79"/>
                <a:gd name="T59" fmla="*/ 23 h 79"/>
                <a:gd name="T60" fmla="*/ 10 w 79"/>
                <a:gd name="T61" fmla="*/ 17 h 79"/>
                <a:gd name="T62" fmla="*/ 10 w 79"/>
                <a:gd name="T63" fmla="*/ 12 h 79"/>
                <a:gd name="T64" fmla="*/ 0 w 79"/>
                <a:gd name="T65" fmla="*/ 12 h 79"/>
                <a:gd name="T66" fmla="*/ 0 w 79"/>
                <a:gd name="T67" fmla="*/ 6 h 79"/>
                <a:gd name="T68" fmla="*/ 10 w 7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79"/>
                <a:gd name="T107" fmla="*/ 79 w 7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79">
                  <a:moveTo>
                    <a:pt x="10" y="0"/>
                  </a:moveTo>
                  <a:lnTo>
                    <a:pt x="1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40" y="29"/>
                  </a:lnTo>
                  <a:lnTo>
                    <a:pt x="40" y="34"/>
                  </a:lnTo>
                  <a:lnTo>
                    <a:pt x="50" y="40"/>
                  </a:lnTo>
                  <a:lnTo>
                    <a:pt x="50" y="46"/>
                  </a:lnTo>
                  <a:lnTo>
                    <a:pt x="59" y="46"/>
                  </a:lnTo>
                  <a:lnTo>
                    <a:pt x="59" y="51"/>
                  </a:lnTo>
                  <a:lnTo>
                    <a:pt x="69" y="57"/>
                  </a:lnTo>
                  <a:lnTo>
                    <a:pt x="69" y="63"/>
                  </a:lnTo>
                  <a:lnTo>
                    <a:pt x="79" y="68"/>
                  </a:lnTo>
                  <a:lnTo>
                    <a:pt x="79" y="79"/>
                  </a:lnTo>
                  <a:lnTo>
                    <a:pt x="69" y="74"/>
                  </a:lnTo>
                  <a:lnTo>
                    <a:pt x="69" y="68"/>
                  </a:lnTo>
                  <a:lnTo>
                    <a:pt x="59" y="63"/>
                  </a:lnTo>
                  <a:lnTo>
                    <a:pt x="59" y="57"/>
                  </a:lnTo>
                  <a:lnTo>
                    <a:pt x="50" y="51"/>
                  </a:lnTo>
                  <a:lnTo>
                    <a:pt x="50" y="46"/>
                  </a:lnTo>
                  <a:lnTo>
                    <a:pt x="40" y="46"/>
                  </a:lnTo>
                  <a:lnTo>
                    <a:pt x="40" y="40"/>
                  </a:lnTo>
                  <a:lnTo>
                    <a:pt x="30" y="34"/>
                  </a:lnTo>
                  <a:lnTo>
                    <a:pt x="30" y="29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1"/>
            <p:cNvSpPr>
              <a:spLocks/>
            </p:cNvSpPr>
            <p:nvPr/>
          </p:nvSpPr>
          <p:spPr bwMode="auto">
            <a:xfrm>
              <a:off x="1049" y="3592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"/>
            <p:cNvSpPr>
              <a:spLocks/>
            </p:cNvSpPr>
            <p:nvPr/>
          </p:nvSpPr>
          <p:spPr bwMode="auto">
            <a:xfrm>
              <a:off x="1039" y="3621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"/>
            <p:cNvSpPr>
              <a:spLocks/>
            </p:cNvSpPr>
            <p:nvPr/>
          </p:nvSpPr>
          <p:spPr bwMode="auto">
            <a:xfrm>
              <a:off x="940" y="3547"/>
              <a:ext cx="109" cy="79"/>
            </a:xfrm>
            <a:custGeom>
              <a:avLst/>
              <a:gdLst>
                <a:gd name="T0" fmla="*/ 10 w 109"/>
                <a:gd name="T1" fmla="*/ 0 h 79"/>
                <a:gd name="T2" fmla="*/ 10 w 109"/>
                <a:gd name="T3" fmla="*/ 6 h 79"/>
                <a:gd name="T4" fmla="*/ 20 w 109"/>
                <a:gd name="T5" fmla="*/ 12 h 79"/>
                <a:gd name="T6" fmla="*/ 20 w 109"/>
                <a:gd name="T7" fmla="*/ 12 h 79"/>
                <a:gd name="T8" fmla="*/ 30 w 109"/>
                <a:gd name="T9" fmla="*/ 17 h 79"/>
                <a:gd name="T10" fmla="*/ 40 w 109"/>
                <a:gd name="T11" fmla="*/ 17 h 79"/>
                <a:gd name="T12" fmla="*/ 40 w 109"/>
                <a:gd name="T13" fmla="*/ 23 h 79"/>
                <a:gd name="T14" fmla="*/ 50 w 109"/>
                <a:gd name="T15" fmla="*/ 29 h 79"/>
                <a:gd name="T16" fmla="*/ 50 w 109"/>
                <a:gd name="T17" fmla="*/ 34 h 79"/>
                <a:gd name="T18" fmla="*/ 60 w 109"/>
                <a:gd name="T19" fmla="*/ 34 h 79"/>
                <a:gd name="T20" fmla="*/ 69 w 109"/>
                <a:gd name="T21" fmla="*/ 40 h 79"/>
                <a:gd name="T22" fmla="*/ 69 w 109"/>
                <a:gd name="T23" fmla="*/ 45 h 79"/>
                <a:gd name="T24" fmla="*/ 79 w 109"/>
                <a:gd name="T25" fmla="*/ 51 h 79"/>
                <a:gd name="T26" fmla="*/ 89 w 109"/>
                <a:gd name="T27" fmla="*/ 57 h 79"/>
                <a:gd name="T28" fmla="*/ 89 w 109"/>
                <a:gd name="T29" fmla="*/ 62 h 79"/>
                <a:gd name="T30" fmla="*/ 99 w 109"/>
                <a:gd name="T31" fmla="*/ 68 h 79"/>
                <a:gd name="T32" fmla="*/ 109 w 109"/>
                <a:gd name="T33" fmla="*/ 74 h 79"/>
                <a:gd name="T34" fmla="*/ 99 w 109"/>
                <a:gd name="T35" fmla="*/ 79 h 79"/>
                <a:gd name="T36" fmla="*/ 99 w 109"/>
                <a:gd name="T37" fmla="*/ 74 h 79"/>
                <a:gd name="T38" fmla="*/ 89 w 109"/>
                <a:gd name="T39" fmla="*/ 68 h 79"/>
                <a:gd name="T40" fmla="*/ 79 w 109"/>
                <a:gd name="T41" fmla="*/ 62 h 79"/>
                <a:gd name="T42" fmla="*/ 79 w 109"/>
                <a:gd name="T43" fmla="*/ 57 h 79"/>
                <a:gd name="T44" fmla="*/ 69 w 109"/>
                <a:gd name="T45" fmla="*/ 51 h 79"/>
                <a:gd name="T46" fmla="*/ 60 w 109"/>
                <a:gd name="T47" fmla="*/ 45 h 79"/>
                <a:gd name="T48" fmla="*/ 60 w 109"/>
                <a:gd name="T49" fmla="*/ 40 h 79"/>
                <a:gd name="T50" fmla="*/ 50 w 109"/>
                <a:gd name="T51" fmla="*/ 40 h 79"/>
                <a:gd name="T52" fmla="*/ 40 w 109"/>
                <a:gd name="T53" fmla="*/ 34 h 79"/>
                <a:gd name="T54" fmla="*/ 40 w 109"/>
                <a:gd name="T55" fmla="*/ 29 h 79"/>
                <a:gd name="T56" fmla="*/ 30 w 109"/>
                <a:gd name="T57" fmla="*/ 23 h 79"/>
                <a:gd name="T58" fmla="*/ 30 w 109"/>
                <a:gd name="T59" fmla="*/ 23 h 79"/>
                <a:gd name="T60" fmla="*/ 20 w 109"/>
                <a:gd name="T61" fmla="*/ 17 h 79"/>
                <a:gd name="T62" fmla="*/ 10 w 109"/>
                <a:gd name="T63" fmla="*/ 17 h 79"/>
                <a:gd name="T64" fmla="*/ 10 w 109"/>
                <a:gd name="T65" fmla="*/ 12 h 79"/>
                <a:gd name="T66" fmla="*/ 0 w 109"/>
                <a:gd name="T67" fmla="*/ 12 h 79"/>
                <a:gd name="T68" fmla="*/ 10 w 10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79"/>
                <a:gd name="T107" fmla="*/ 109 w 10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79">
                  <a:moveTo>
                    <a:pt x="10" y="0"/>
                  </a:moveTo>
                  <a:lnTo>
                    <a:pt x="10" y="6"/>
                  </a:lnTo>
                  <a:lnTo>
                    <a:pt x="20" y="12"/>
                  </a:lnTo>
                  <a:lnTo>
                    <a:pt x="30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60" y="34"/>
                  </a:lnTo>
                  <a:lnTo>
                    <a:pt x="69" y="40"/>
                  </a:lnTo>
                  <a:lnTo>
                    <a:pt x="69" y="45"/>
                  </a:lnTo>
                  <a:lnTo>
                    <a:pt x="79" y="51"/>
                  </a:lnTo>
                  <a:lnTo>
                    <a:pt x="89" y="57"/>
                  </a:lnTo>
                  <a:lnTo>
                    <a:pt x="89" y="62"/>
                  </a:lnTo>
                  <a:lnTo>
                    <a:pt x="99" y="68"/>
                  </a:lnTo>
                  <a:lnTo>
                    <a:pt x="109" y="74"/>
                  </a:lnTo>
                  <a:lnTo>
                    <a:pt x="99" y="79"/>
                  </a:lnTo>
                  <a:lnTo>
                    <a:pt x="99" y="74"/>
                  </a:lnTo>
                  <a:lnTo>
                    <a:pt x="89" y="68"/>
                  </a:lnTo>
                  <a:lnTo>
                    <a:pt x="79" y="62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60" y="45"/>
                  </a:lnTo>
                  <a:lnTo>
                    <a:pt x="60" y="40"/>
                  </a:lnTo>
                  <a:lnTo>
                    <a:pt x="50" y="40"/>
                  </a:lnTo>
                  <a:lnTo>
                    <a:pt x="40" y="34"/>
                  </a:lnTo>
                  <a:lnTo>
                    <a:pt x="40" y="29"/>
                  </a:lnTo>
                  <a:lnTo>
                    <a:pt x="30" y="23"/>
                  </a:lnTo>
                  <a:lnTo>
                    <a:pt x="20" y="17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4"/>
            <p:cNvSpPr>
              <a:spLocks/>
            </p:cNvSpPr>
            <p:nvPr/>
          </p:nvSpPr>
          <p:spPr bwMode="auto">
            <a:xfrm>
              <a:off x="940" y="3547"/>
              <a:ext cx="10" cy="12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6 h 12"/>
                <a:gd name="T4" fmla="*/ 0 w 10"/>
                <a:gd name="T5" fmla="*/ 6 h 12"/>
                <a:gd name="T6" fmla="*/ 0 w 10"/>
                <a:gd name="T7" fmla="*/ 0 h 12"/>
                <a:gd name="T8" fmla="*/ 10 w 10"/>
                <a:gd name="T9" fmla="*/ 0 h 12"/>
                <a:gd name="T10" fmla="*/ 0 w 10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2"/>
                <a:gd name="T20" fmla="*/ 10 w 1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5"/>
            <p:cNvSpPr>
              <a:spLocks/>
            </p:cNvSpPr>
            <p:nvPr/>
          </p:nvSpPr>
          <p:spPr bwMode="auto">
            <a:xfrm>
              <a:off x="901" y="3559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6"/>
            <p:cNvSpPr>
              <a:spLocks/>
            </p:cNvSpPr>
            <p:nvPr/>
          </p:nvSpPr>
          <p:spPr bwMode="auto">
            <a:xfrm>
              <a:off x="772" y="3519"/>
              <a:ext cx="129" cy="45"/>
            </a:xfrm>
            <a:custGeom>
              <a:avLst/>
              <a:gdLst>
                <a:gd name="T0" fmla="*/ 10 w 129"/>
                <a:gd name="T1" fmla="*/ 0 h 45"/>
                <a:gd name="T2" fmla="*/ 10 w 129"/>
                <a:gd name="T3" fmla="*/ 0 h 45"/>
                <a:gd name="T4" fmla="*/ 20 w 129"/>
                <a:gd name="T5" fmla="*/ 6 h 45"/>
                <a:gd name="T6" fmla="*/ 20 w 129"/>
                <a:gd name="T7" fmla="*/ 6 h 45"/>
                <a:gd name="T8" fmla="*/ 30 w 129"/>
                <a:gd name="T9" fmla="*/ 6 h 45"/>
                <a:gd name="T10" fmla="*/ 40 w 129"/>
                <a:gd name="T11" fmla="*/ 11 h 45"/>
                <a:gd name="T12" fmla="*/ 49 w 129"/>
                <a:gd name="T13" fmla="*/ 11 h 45"/>
                <a:gd name="T14" fmla="*/ 59 w 129"/>
                <a:gd name="T15" fmla="*/ 11 h 45"/>
                <a:gd name="T16" fmla="*/ 59 w 129"/>
                <a:gd name="T17" fmla="*/ 17 h 45"/>
                <a:gd name="T18" fmla="*/ 69 w 129"/>
                <a:gd name="T19" fmla="*/ 17 h 45"/>
                <a:gd name="T20" fmla="*/ 79 w 129"/>
                <a:gd name="T21" fmla="*/ 17 h 45"/>
                <a:gd name="T22" fmla="*/ 89 w 129"/>
                <a:gd name="T23" fmla="*/ 23 h 45"/>
                <a:gd name="T24" fmla="*/ 99 w 129"/>
                <a:gd name="T25" fmla="*/ 23 h 45"/>
                <a:gd name="T26" fmla="*/ 109 w 129"/>
                <a:gd name="T27" fmla="*/ 28 h 45"/>
                <a:gd name="T28" fmla="*/ 119 w 129"/>
                <a:gd name="T29" fmla="*/ 28 h 45"/>
                <a:gd name="T30" fmla="*/ 119 w 129"/>
                <a:gd name="T31" fmla="*/ 34 h 45"/>
                <a:gd name="T32" fmla="*/ 129 w 129"/>
                <a:gd name="T33" fmla="*/ 40 h 45"/>
                <a:gd name="T34" fmla="*/ 129 w 129"/>
                <a:gd name="T35" fmla="*/ 45 h 45"/>
                <a:gd name="T36" fmla="*/ 119 w 129"/>
                <a:gd name="T37" fmla="*/ 40 h 45"/>
                <a:gd name="T38" fmla="*/ 109 w 129"/>
                <a:gd name="T39" fmla="*/ 40 h 45"/>
                <a:gd name="T40" fmla="*/ 109 w 129"/>
                <a:gd name="T41" fmla="*/ 34 h 45"/>
                <a:gd name="T42" fmla="*/ 99 w 129"/>
                <a:gd name="T43" fmla="*/ 28 h 45"/>
                <a:gd name="T44" fmla="*/ 89 w 129"/>
                <a:gd name="T45" fmla="*/ 28 h 45"/>
                <a:gd name="T46" fmla="*/ 79 w 129"/>
                <a:gd name="T47" fmla="*/ 28 h 45"/>
                <a:gd name="T48" fmla="*/ 69 w 129"/>
                <a:gd name="T49" fmla="*/ 23 h 45"/>
                <a:gd name="T50" fmla="*/ 59 w 129"/>
                <a:gd name="T51" fmla="*/ 23 h 45"/>
                <a:gd name="T52" fmla="*/ 49 w 129"/>
                <a:gd name="T53" fmla="*/ 23 h 45"/>
                <a:gd name="T54" fmla="*/ 49 w 129"/>
                <a:gd name="T55" fmla="*/ 17 h 45"/>
                <a:gd name="T56" fmla="*/ 40 w 129"/>
                <a:gd name="T57" fmla="*/ 17 h 45"/>
                <a:gd name="T58" fmla="*/ 30 w 129"/>
                <a:gd name="T59" fmla="*/ 17 h 45"/>
                <a:gd name="T60" fmla="*/ 20 w 129"/>
                <a:gd name="T61" fmla="*/ 11 h 45"/>
                <a:gd name="T62" fmla="*/ 10 w 129"/>
                <a:gd name="T63" fmla="*/ 11 h 45"/>
                <a:gd name="T64" fmla="*/ 10 w 129"/>
                <a:gd name="T65" fmla="*/ 6 h 45"/>
                <a:gd name="T66" fmla="*/ 0 w 129"/>
                <a:gd name="T67" fmla="*/ 6 h 45"/>
                <a:gd name="T68" fmla="*/ 10 w 129"/>
                <a:gd name="T69" fmla="*/ 0 h 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"/>
                <a:gd name="T106" fmla="*/ 0 h 45"/>
                <a:gd name="T107" fmla="*/ 129 w 129"/>
                <a:gd name="T108" fmla="*/ 45 h 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" h="45">
                  <a:moveTo>
                    <a:pt x="10" y="0"/>
                  </a:moveTo>
                  <a:lnTo>
                    <a:pt x="1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40" y="11"/>
                  </a:lnTo>
                  <a:lnTo>
                    <a:pt x="49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9" y="17"/>
                  </a:lnTo>
                  <a:lnTo>
                    <a:pt x="79" y="17"/>
                  </a:lnTo>
                  <a:lnTo>
                    <a:pt x="89" y="23"/>
                  </a:lnTo>
                  <a:lnTo>
                    <a:pt x="99" y="23"/>
                  </a:lnTo>
                  <a:lnTo>
                    <a:pt x="109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9" y="40"/>
                  </a:lnTo>
                  <a:lnTo>
                    <a:pt x="129" y="45"/>
                  </a:lnTo>
                  <a:lnTo>
                    <a:pt x="119" y="40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99" y="28"/>
                  </a:lnTo>
                  <a:lnTo>
                    <a:pt x="89" y="28"/>
                  </a:lnTo>
                  <a:lnTo>
                    <a:pt x="79" y="28"/>
                  </a:lnTo>
                  <a:lnTo>
                    <a:pt x="69" y="23"/>
                  </a:lnTo>
                  <a:lnTo>
                    <a:pt x="59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7"/>
            <p:cNvSpPr>
              <a:spLocks/>
            </p:cNvSpPr>
            <p:nvPr/>
          </p:nvSpPr>
          <p:spPr bwMode="auto">
            <a:xfrm>
              <a:off x="772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8"/>
            <p:cNvSpPr>
              <a:spLocks/>
            </p:cNvSpPr>
            <p:nvPr/>
          </p:nvSpPr>
          <p:spPr bwMode="auto">
            <a:xfrm>
              <a:off x="960" y="3609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9"/>
            <p:cNvSpPr>
              <a:spLocks/>
            </p:cNvSpPr>
            <p:nvPr/>
          </p:nvSpPr>
          <p:spPr bwMode="auto">
            <a:xfrm>
              <a:off x="841" y="3559"/>
              <a:ext cx="119" cy="56"/>
            </a:xfrm>
            <a:custGeom>
              <a:avLst/>
              <a:gdLst>
                <a:gd name="T0" fmla="*/ 0 w 119"/>
                <a:gd name="T1" fmla="*/ 0 h 56"/>
                <a:gd name="T2" fmla="*/ 10 w 119"/>
                <a:gd name="T3" fmla="*/ 0 h 56"/>
                <a:gd name="T4" fmla="*/ 10 w 119"/>
                <a:gd name="T5" fmla="*/ 5 h 56"/>
                <a:gd name="T6" fmla="*/ 20 w 119"/>
                <a:gd name="T7" fmla="*/ 5 h 56"/>
                <a:gd name="T8" fmla="*/ 30 w 119"/>
                <a:gd name="T9" fmla="*/ 11 h 56"/>
                <a:gd name="T10" fmla="*/ 30 w 119"/>
                <a:gd name="T11" fmla="*/ 11 h 56"/>
                <a:gd name="T12" fmla="*/ 40 w 119"/>
                <a:gd name="T13" fmla="*/ 11 h 56"/>
                <a:gd name="T14" fmla="*/ 50 w 119"/>
                <a:gd name="T15" fmla="*/ 17 h 56"/>
                <a:gd name="T16" fmla="*/ 60 w 119"/>
                <a:gd name="T17" fmla="*/ 17 h 56"/>
                <a:gd name="T18" fmla="*/ 70 w 119"/>
                <a:gd name="T19" fmla="*/ 22 h 56"/>
                <a:gd name="T20" fmla="*/ 70 w 119"/>
                <a:gd name="T21" fmla="*/ 22 h 56"/>
                <a:gd name="T22" fmla="*/ 79 w 119"/>
                <a:gd name="T23" fmla="*/ 28 h 56"/>
                <a:gd name="T24" fmla="*/ 89 w 119"/>
                <a:gd name="T25" fmla="*/ 28 h 56"/>
                <a:gd name="T26" fmla="*/ 99 w 119"/>
                <a:gd name="T27" fmla="*/ 33 h 56"/>
                <a:gd name="T28" fmla="*/ 109 w 119"/>
                <a:gd name="T29" fmla="*/ 39 h 56"/>
                <a:gd name="T30" fmla="*/ 109 w 119"/>
                <a:gd name="T31" fmla="*/ 45 h 56"/>
                <a:gd name="T32" fmla="*/ 119 w 119"/>
                <a:gd name="T33" fmla="*/ 50 h 56"/>
                <a:gd name="T34" fmla="*/ 119 w 119"/>
                <a:gd name="T35" fmla="*/ 56 h 56"/>
                <a:gd name="T36" fmla="*/ 109 w 119"/>
                <a:gd name="T37" fmla="*/ 50 h 56"/>
                <a:gd name="T38" fmla="*/ 99 w 119"/>
                <a:gd name="T39" fmla="*/ 45 h 56"/>
                <a:gd name="T40" fmla="*/ 89 w 119"/>
                <a:gd name="T41" fmla="*/ 39 h 56"/>
                <a:gd name="T42" fmla="*/ 89 w 119"/>
                <a:gd name="T43" fmla="*/ 33 h 56"/>
                <a:gd name="T44" fmla="*/ 79 w 119"/>
                <a:gd name="T45" fmla="*/ 33 h 56"/>
                <a:gd name="T46" fmla="*/ 70 w 119"/>
                <a:gd name="T47" fmla="*/ 28 h 56"/>
                <a:gd name="T48" fmla="*/ 60 w 119"/>
                <a:gd name="T49" fmla="*/ 28 h 56"/>
                <a:gd name="T50" fmla="*/ 60 w 119"/>
                <a:gd name="T51" fmla="*/ 22 h 56"/>
                <a:gd name="T52" fmla="*/ 50 w 119"/>
                <a:gd name="T53" fmla="*/ 22 h 56"/>
                <a:gd name="T54" fmla="*/ 40 w 119"/>
                <a:gd name="T55" fmla="*/ 22 h 56"/>
                <a:gd name="T56" fmla="*/ 30 w 119"/>
                <a:gd name="T57" fmla="*/ 17 h 56"/>
                <a:gd name="T58" fmla="*/ 20 w 119"/>
                <a:gd name="T59" fmla="*/ 17 h 56"/>
                <a:gd name="T60" fmla="*/ 20 w 119"/>
                <a:gd name="T61" fmla="*/ 11 h 56"/>
                <a:gd name="T62" fmla="*/ 10 w 119"/>
                <a:gd name="T63" fmla="*/ 11 h 56"/>
                <a:gd name="T64" fmla="*/ 0 w 119"/>
                <a:gd name="T65" fmla="*/ 5 h 56"/>
                <a:gd name="T66" fmla="*/ 0 w 119"/>
                <a:gd name="T67" fmla="*/ 5 h 56"/>
                <a:gd name="T68" fmla="*/ 0 w 119"/>
                <a:gd name="T69" fmla="*/ 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56"/>
                <a:gd name="T107" fmla="*/ 119 w 11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56">
                  <a:moveTo>
                    <a:pt x="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40" y="11"/>
                  </a:lnTo>
                  <a:lnTo>
                    <a:pt x="50" y="17"/>
                  </a:lnTo>
                  <a:lnTo>
                    <a:pt x="60" y="17"/>
                  </a:lnTo>
                  <a:lnTo>
                    <a:pt x="70" y="22"/>
                  </a:lnTo>
                  <a:lnTo>
                    <a:pt x="79" y="28"/>
                  </a:lnTo>
                  <a:lnTo>
                    <a:pt x="89" y="28"/>
                  </a:lnTo>
                  <a:lnTo>
                    <a:pt x="99" y="33"/>
                  </a:lnTo>
                  <a:lnTo>
                    <a:pt x="109" y="39"/>
                  </a:lnTo>
                  <a:lnTo>
                    <a:pt x="109" y="45"/>
                  </a:lnTo>
                  <a:lnTo>
                    <a:pt x="119" y="50"/>
                  </a:lnTo>
                  <a:lnTo>
                    <a:pt x="119" y="56"/>
                  </a:lnTo>
                  <a:lnTo>
                    <a:pt x="109" y="50"/>
                  </a:lnTo>
                  <a:lnTo>
                    <a:pt x="99" y="45"/>
                  </a:lnTo>
                  <a:lnTo>
                    <a:pt x="89" y="39"/>
                  </a:lnTo>
                  <a:lnTo>
                    <a:pt x="89" y="33"/>
                  </a:lnTo>
                  <a:lnTo>
                    <a:pt x="79" y="33"/>
                  </a:lnTo>
                  <a:lnTo>
                    <a:pt x="70" y="28"/>
                  </a:lnTo>
                  <a:lnTo>
                    <a:pt x="60" y="28"/>
                  </a:lnTo>
                  <a:lnTo>
                    <a:pt x="60" y="22"/>
                  </a:lnTo>
                  <a:lnTo>
                    <a:pt x="50" y="22"/>
                  </a:lnTo>
                  <a:lnTo>
                    <a:pt x="40" y="22"/>
                  </a:lnTo>
                  <a:lnTo>
                    <a:pt x="30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30"/>
            <p:cNvSpPr>
              <a:spLocks/>
            </p:cNvSpPr>
            <p:nvPr/>
          </p:nvSpPr>
          <p:spPr bwMode="auto">
            <a:xfrm>
              <a:off x="831" y="3559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0 w 10"/>
                <a:gd name="T3" fmla="*/ 0 h 5"/>
                <a:gd name="T4" fmla="*/ 10 w 10"/>
                <a:gd name="T5" fmla="*/ 0 h 5"/>
                <a:gd name="T6" fmla="*/ 10 w 10"/>
                <a:gd name="T7" fmla="*/ 0 h 5"/>
                <a:gd name="T8" fmla="*/ 1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31"/>
            <p:cNvSpPr>
              <a:spLocks/>
            </p:cNvSpPr>
            <p:nvPr/>
          </p:nvSpPr>
          <p:spPr bwMode="auto">
            <a:xfrm>
              <a:off x="1009" y="3649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10 w 10"/>
                <a:gd name="T3" fmla="*/ 6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10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32"/>
            <p:cNvSpPr>
              <a:spLocks/>
            </p:cNvSpPr>
            <p:nvPr/>
          </p:nvSpPr>
          <p:spPr bwMode="auto">
            <a:xfrm>
              <a:off x="891" y="3592"/>
              <a:ext cx="118" cy="63"/>
            </a:xfrm>
            <a:custGeom>
              <a:avLst/>
              <a:gdLst>
                <a:gd name="T0" fmla="*/ 0 w 118"/>
                <a:gd name="T1" fmla="*/ 0 h 63"/>
                <a:gd name="T2" fmla="*/ 10 w 118"/>
                <a:gd name="T3" fmla="*/ 6 h 63"/>
                <a:gd name="T4" fmla="*/ 20 w 118"/>
                <a:gd name="T5" fmla="*/ 6 h 63"/>
                <a:gd name="T6" fmla="*/ 20 w 118"/>
                <a:gd name="T7" fmla="*/ 12 h 63"/>
                <a:gd name="T8" fmla="*/ 29 w 118"/>
                <a:gd name="T9" fmla="*/ 12 h 63"/>
                <a:gd name="T10" fmla="*/ 39 w 118"/>
                <a:gd name="T11" fmla="*/ 17 h 63"/>
                <a:gd name="T12" fmla="*/ 39 w 118"/>
                <a:gd name="T13" fmla="*/ 17 h 63"/>
                <a:gd name="T14" fmla="*/ 49 w 118"/>
                <a:gd name="T15" fmla="*/ 23 h 63"/>
                <a:gd name="T16" fmla="*/ 59 w 118"/>
                <a:gd name="T17" fmla="*/ 23 h 63"/>
                <a:gd name="T18" fmla="*/ 69 w 118"/>
                <a:gd name="T19" fmla="*/ 29 h 63"/>
                <a:gd name="T20" fmla="*/ 79 w 118"/>
                <a:gd name="T21" fmla="*/ 29 h 63"/>
                <a:gd name="T22" fmla="*/ 89 w 118"/>
                <a:gd name="T23" fmla="*/ 34 h 63"/>
                <a:gd name="T24" fmla="*/ 89 w 118"/>
                <a:gd name="T25" fmla="*/ 40 h 63"/>
                <a:gd name="T26" fmla="*/ 99 w 118"/>
                <a:gd name="T27" fmla="*/ 40 h 63"/>
                <a:gd name="T28" fmla="*/ 109 w 118"/>
                <a:gd name="T29" fmla="*/ 46 h 63"/>
                <a:gd name="T30" fmla="*/ 118 w 118"/>
                <a:gd name="T31" fmla="*/ 51 h 63"/>
                <a:gd name="T32" fmla="*/ 118 w 118"/>
                <a:gd name="T33" fmla="*/ 57 h 63"/>
                <a:gd name="T34" fmla="*/ 118 w 118"/>
                <a:gd name="T35" fmla="*/ 63 h 63"/>
                <a:gd name="T36" fmla="*/ 109 w 118"/>
                <a:gd name="T37" fmla="*/ 57 h 63"/>
                <a:gd name="T38" fmla="*/ 109 w 118"/>
                <a:gd name="T39" fmla="*/ 51 h 63"/>
                <a:gd name="T40" fmla="*/ 99 w 118"/>
                <a:gd name="T41" fmla="*/ 46 h 63"/>
                <a:gd name="T42" fmla="*/ 89 w 118"/>
                <a:gd name="T43" fmla="*/ 46 h 63"/>
                <a:gd name="T44" fmla="*/ 79 w 118"/>
                <a:gd name="T45" fmla="*/ 40 h 63"/>
                <a:gd name="T46" fmla="*/ 69 w 118"/>
                <a:gd name="T47" fmla="*/ 34 h 63"/>
                <a:gd name="T48" fmla="*/ 69 w 118"/>
                <a:gd name="T49" fmla="*/ 34 h 63"/>
                <a:gd name="T50" fmla="*/ 59 w 118"/>
                <a:gd name="T51" fmla="*/ 29 h 63"/>
                <a:gd name="T52" fmla="*/ 49 w 118"/>
                <a:gd name="T53" fmla="*/ 29 h 63"/>
                <a:gd name="T54" fmla="*/ 39 w 118"/>
                <a:gd name="T55" fmla="*/ 23 h 63"/>
                <a:gd name="T56" fmla="*/ 29 w 118"/>
                <a:gd name="T57" fmla="*/ 23 h 63"/>
                <a:gd name="T58" fmla="*/ 29 w 118"/>
                <a:gd name="T59" fmla="*/ 17 h 63"/>
                <a:gd name="T60" fmla="*/ 20 w 118"/>
                <a:gd name="T61" fmla="*/ 17 h 63"/>
                <a:gd name="T62" fmla="*/ 10 w 118"/>
                <a:gd name="T63" fmla="*/ 12 h 63"/>
                <a:gd name="T64" fmla="*/ 10 w 118"/>
                <a:gd name="T65" fmla="*/ 12 h 63"/>
                <a:gd name="T66" fmla="*/ 0 w 118"/>
                <a:gd name="T67" fmla="*/ 6 h 63"/>
                <a:gd name="T68" fmla="*/ 0 w 118"/>
                <a:gd name="T69" fmla="*/ 0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8"/>
                <a:gd name="T106" fmla="*/ 0 h 63"/>
                <a:gd name="T107" fmla="*/ 118 w 118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8" h="63">
                  <a:moveTo>
                    <a:pt x="0" y="0"/>
                  </a:moveTo>
                  <a:lnTo>
                    <a:pt x="10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9" y="12"/>
                  </a:lnTo>
                  <a:lnTo>
                    <a:pt x="39" y="17"/>
                  </a:lnTo>
                  <a:lnTo>
                    <a:pt x="49" y="23"/>
                  </a:lnTo>
                  <a:lnTo>
                    <a:pt x="59" y="23"/>
                  </a:lnTo>
                  <a:lnTo>
                    <a:pt x="69" y="29"/>
                  </a:lnTo>
                  <a:lnTo>
                    <a:pt x="79" y="29"/>
                  </a:lnTo>
                  <a:lnTo>
                    <a:pt x="89" y="34"/>
                  </a:lnTo>
                  <a:lnTo>
                    <a:pt x="89" y="40"/>
                  </a:lnTo>
                  <a:lnTo>
                    <a:pt x="99" y="40"/>
                  </a:lnTo>
                  <a:lnTo>
                    <a:pt x="109" y="46"/>
                  </a:lnTo>
                  <a:lnTo>
                    <a:pt x="118" y="51"/>
                  </a:lnTo>
                  <a:lnTo>
                    <a:pt x="118" y="57"/>
                  </a:lnTo>
                  <a:lnTo>
                    <a:pt x="118" y="63"/>
                  </a:lnTo>
                  <a:lnTo>
                    <a:pt x="109" y="57"/>
                  </a:lnTo>
                  <a:lnTo>
                    <a:pt x="109" y="51"/>
                  </a:lnTo>
                  <a:lnTo>
                    <a:pt x="99" y="46"/>
                  </a:lnTo>
                  <a:lnTo>
                    <a:pt x="89" y="46"/>
                  </a:lnTo>
                  <a:lnTo>
                    <a:pt x="79" y="40"/>
                  </a:lnTo>
                  <a:lnTo>
                    <a:pt x="69" y="34"/>
                  </a:lnTo>
                  <a:lnTo>
                    <a:pt x="59" y="29"/>
                  </a:lnTo>
                  <a:lnTo>
                    <a:pt x="4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0" y="17"/>
                  </a:lnTo>
                  <a:lnTo>
                    <a:pt x="1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33"/>
            <p:cNvSpPr>
              <a:spLocks/>
            </p:cNvSpPr>
            <p:nvPr/>
          </p:nvSpPr>
          <p:spPr bwMode="auto">
            <a:xfrm>
              <a:off x="891" y="359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34"/>
            <p:cNvSpPr>
              <a:spLocks/>
            </p:cNvSpPr>
            <p:nvPr/>
          </p:nvSpPr>
          <p:spPr bwMode="auto">
            <a:xfrm>
              <a:off x="1059" y="3705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35"/>
            <p:cNvSpPr>
              <a:spLocks/>
            </p:cNvSpPr>
            <p:nvPr/>
          </p:nvSpPr>
          <p:spPr bwMode="auto">
            <a:xfrm>
              <a:off x="950" y="3638"/>
              <a:ext cx="119" cy="73"/>
            </a:xfrm>
            <a:custGeom>
              <a:avLst/>
              <a:gdLst>
                <a:gd name="T0" fmla="*/ 0 w 119"/>
                <a:gd name="T1" fmla="*/ 0 h 73"/>
                <a:gd name="T2" fmla="*/ 10 w 119"/>
                <a:gd name="T3" fmla="*/ 5 h 73"/>
                <a:gd name="T4" fmla="*/ 10 w 119"/>
                <a:gd name="T5" fmla="*/ 5 h 73"/>
                <a:gd name="T6" fmla="*/ 20 w 119"/>
                <a:gd name="T7" fmla="*/ 11 h 73"/>
                <a:gd name="T8" fmla="*/ 30 w 119"/>
                <a:gd name="T9" fmla="*/ 11 h 73"/>
                <a:gd name="T10" fmla="*/ 30 w 119"/>
                <a:gd name="T11" fmla="*/ 17 h 73"/>
                <a:gd name="T12" fmla="*/ 40 w 119"/>
                <a:gd name="T13" fmla="*/ 22 h 73"/>
                <a:gd name="T14" fmla="*/ 50 w 119"/>
                <a:gd name="T15" fmla="*/ 22 h 73"/>
                <a:gd name="T16" fmla="*/ 59 w 119"/>
                <a:gd name="T17" fmla="*/ 28 h 73"/>
                <a:gd name="T18" fmla="*/ 69 w 119"/>
                <a:gd name="T19" fmla="*/ 33 h 73"/>
                <a:gd name="T20" fmla="*/ 69 w 119"/>
                <a:gd name="T21" fmla="*/ 33 h 73"/>
                <a:gd name="T22" fmla="*/ 79 w 119"/>
                <a:gd name="T23" fmla="*/ 39 h 73"/>
                <a:gd name="T24" fmla="*/ 89 w 119"/>
                <a:gd name="T25" fmla="*/ 45 h 73"/>
                <a:gd name="T26" fmla="*/ 99 w 119"/>
                <a:gd name="T27" fmla="*/ 50 h 73"/>
                <a:gd name="T28" fmla="*/ 109 w 119"/>
                <a:gd name="T29" fmla="*/ 56 h 73"/>
                <a:gd name="T30" fmla="*/ 109 w 119"/>
                <a:gd name="T31" fmla="*/ 62 h 73"/>
                <a:gd name="T32" fmla="*/ 119 w 119"/>
                <a:gd name="T33" fmla="*/ 67 h 73"/>
                <a:gd name="T34" fmla="*/ 109 w 119"/>
                <a:gd name="T35" fmla="*/ 73 h 73"/>
                <a:gd name="T36" fmla="*/ 109 w 119"/>
                <a:gd name="T37" fmla="*/ 67 h 73"/>
                <a:gd name="T38" fmla="*/ 99 w 119"/>
                <a:gd name="T39" fmla="*/ 62 h 73"/>
                <a:gd name="T40" fmla="*/ 89 w 119"/>
                <a:gd name="T41" fmla="*/ 56 h 73"/>
                <a:gd name="T42" fmla="*/ 89 w 119"/>
                <a:gd name="T43" fmla="*/ 50 h 73"/>
                <a:gd name="T44" fmla="*/ 79 w 119"/>
                <a:gd name="T45" fmla="*/ 45 h 73"/>
                <a:gd name="T46" fmla="*/ 69 w 119"/>
                <a:gd name="T47" fmla="*/ 39 h 73"/>
                <a:gd name="T48" fmla="*/ 59 w 119"/>
                <a:gd name="T49" fmla="*/ 39 h 73"/>
                <a:gd name="T50" fmla="*/ 50 w 119"/>
                <a:gd name="T51" fmla="*/ 33 h 73"/>
                <a:gd name="T52" fmla="*/ 50 w 119"/>
                <a:gd name="T53" fmla="*/ 28 h 73"/>
                <a:gd name="T54" fmla="*/ 40 w 119"/>
                <a:gd name="T55" fmla="*/ 28 h 73"/>
                <a:gd name="T56" fmla="*/ 30 w 119"/>
                <a:gd name="T57" fmla="*/ 22 h 73"/>
                <a:gd name="T58" fmla="*/ 20 w 119"/>
                <a:gd name="T59" fmla="*/ 17 h 73"/>
                <a:gd name="T60" fmla="*/ 20 w 119"/>
                <a:gd name="T61" fmla="*/ 17 h 73"/>
                <a:gd name="T62" fmla="*/ 10 w 119"/>
                <a:gd name="T63" fmla="*/ 11 h 73"/>
                <a:gd name="T64" fmla="*/ 0 w 119"/>
                <a:gd name="T65" fmla="*/ 11 h 73"/>
                <a:gd name="T66" fmla="*/ 0 w 119"/>
                <a:gd name="T67" fmla="*/ 5 h 73"/>
                <a:gd name="T68" fmla="*/ 0 w 119"/>
                <a:gd name="T69" fmla="*/ 0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73"/>
                <a:gd name="T107" fmla="*/ 119 w 119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73">
                  <a:moveTo>
                    <a:pt x="0" y="0"/>
                  </a:moveTo>
                  <a:lnTo>
                    <a:pt x="10" y="5"/>
                  </a:lnTo>
                  <a:lnTo>
                    <a:pt x="20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40" y="22"/>
                  </a:lnTo>
                  <a:lnTo>
                    <a:pt x="50" y="22"/>
                  </a:lnTo>
                  <a:lnTo>
                    <a:pt x="59" y="28"/>
                  </a:lnTo>
                  <a:lnTo>
                    <a:pt x="69" y="33"/>
                  </a:lnTo>
                  <a:lnTo>
                    <a:pt x="79" y="39"/>
                  </a:lnTo>
                  <a:lnTo>
                    <a:pt x="89" y="45"/>
                  </a:lnTo>
                  <a:lnTo>
                    <a:pt x="99" y="50"/>
                  </a:lnTo>
                  <a:lnTo>
                    <a:pt x="109" y="56"/>
                  </a:lnTo>
                  <a:lnTo>
                    <a:pt x="109" y="62"/>
                  </a:lnTo>
                  <a:lnTo>
                    <a:pt x="119" y="67"/>
                  </a:lnTo>
                  <a:lnTo>
                    <a:pt x="109" y="73"/>
                  </a:lnTo>
                  <a:lnTo>
                    <a:pt x="109" y="67"/>
                  </a:lnTo>
                  <a:lnTo>
                    <a:pt x="99" y="62"/>
                  </a:lnTo>
                  <a:lnTo>
                    <a:pt x="89" y="56"/>
                  </a:lnTo>
                  <a:lnTo>
                    <a:pt x="89" y="50"/>
                  </a:lnTo>
                  <a:lnTo>
                    <a:pt x="79" y="45"/>
                  </a:lnTo>
                  <a:lnTo>
                    <a:pt x="69" y="39"/>
                  </a:lnTo>
                  <a:lnTo>
                    <a:pt x="59" y="39"/>
                  </a:lnTo>
                  <a:lnTo>
                    <a:pt x="50" y="33"/>
                  </a:lnTo>
                  <a:lnTo>
                    <a:pt x="50" y="28"/>
                  </a:lnTo>
                  <a:lnTo>
                    <a:pt x="40" y="28"/>
                  </a:lnTo>
                  <a:lnTo>
                    <a:pt x="3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36"/>
            <p:cNvSpPr>
              <a:spLocks/>
            </p:cNvSpPr>
            <p:nvPr/>
          </p:nvSpPr>
          <p:spPr bwMode="auto">
            <a:xfrm>
              <a:off x="950" y="3638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37"/>
            <p:cNvSpPr>
              <a:spLocks/>
            </p:cNvSpPr>
            <p:nvPr/>
          </p:nvSpPr>
          <p:spPr bwMode="auto">
            <a:xfrm>
              <a:off x="1108" y="3807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38"/>
            <p:cNvSpPr>
              <a:spLocks/>
            </p:cNvSpPr>
            <p:nvPr/>
          </p:nvSpPr>
          <p:spPr bwMode="auto">
            <a:xfrm>
              <a:off x="1019" y="3711"/>
              <a:ext cx="99" cy="101"/>
            </a:xfrm>
            <a:custGeom>
              <a:avLst/>
              <a:gdLst>
                <a:gd name="T0" fmla="*/ 0 w 99"/>
                <a:gd name="T1" fmla="*/ 0 h 101"/>
                <a:gd name="T2" fmla="*/ 10 w 99"/>
                <a:gd name="T3" fmla="*/ 6 h 101"/>
                <a:gd name="T4" fmla="*/ 30 w 99"/>
                <a:gd name="T5" fmla="*/ 11 h 101"/>
                <a:gd name="T6" fmla="*/ 40 w 99"/>
                <a:gd name="T7" fmla="*/ 17 h 101"/>
                <a:gd name="T8" fmla="*/ 50 w 99"/>
                <a:gd name="T9" fmla="*/ 22 h 101"/>
                <a:gd name="T10" fmla="*/ 50 w 99"/>
                <a:gd name="T11" fmla="*/ 28 h 101"/>
                <a:gd name="T12" fmla="*/ 60 w 99"/>
                <a:gd name="T13" fmla="*/ 39 h 101"/>
                <a:gd name="T14" fmla="*/ 70 w 99"/>
                <a:gd name="T15" fmla="*/ 45 h 101"/>
                <a:gd name="T16" fmla="*/ 70 w 99"/>
                <a:gd name="T17" fmla="*/ 51 h 101"/>
                <a:gd name="T18" fmla="*/ 70 w 99"/>
                <a:gd name="T19" fmla="*/ 56 h 101"/>
                <a:gd name="T20" fmla="*/ 80 w 99"/>
                <a:gd name="T21" fmla="*/ 68 h 101"/>
                <a:gd name="T22" fmla="*/ 80 w 99"/>
                <a:gd name="T23" fmla="*/ 73 h 101"/>
                <a:gd name="T24" fmla="*/ 80 w 99"/>
                <a:gd name="T25" fmla="*/ 79 h 101"/>
                <a:gd name="T26" fmla="*/ 89 w 99"/>
                <a:gd name="T27" fmla="*/ 85 h 101"/>
                <a:gd name="T28" fmla="*/ 89 w 99"/>
                <a:gd name="T29" fmla="*/ 90 h 101"/>
                <a:gd name="T30" fmla="*/ 89 w 99"/>
                <a:gd name="T31" fmla="*/ 90 h 101"/>
                <a:gd name="T32" fmla="*/ 99 w 99"/>
                <a:gd name="T33" fmla="*/ 96 h 101"/>
                <a:gd name="T34" fmla="*/ 89 w 99"/>
                <a:gd name="T35" fmla="*/ 101 h 101"/>
                <a:gd name="T36" fmla="*/ 89 w 99"/>
                <a:gd name="T37" fmla="*/ 96 h 101"/>
                <a:gd name="T38" fmla="*/ 80 w 99"/>
                <a:gd name="T39" fmla="*/ 90 h 101"/>
                <a:gd name="T40" fmla="*/ 80 w 99"/>
                <a:gd name="T41" fmla="*/ 90 h 101"/>
                <a:gd name="T42" fmla="*/ 80 w 99"/>
                <a:gd name="T43" fmla="*/ 85 h 101"/>
                <a:gd name="T44" fmla="*/ 70 w 99"/>
                <a:gd name="T45" fmla="*/ 73 h 101"/>
                <a:gd name="T46" fmla="*/ 70 w 99"/>
                <a:gd name="T47" fmla="*/ 68 h 101"/>
                <a:gd name="T48" fmla="*/ 70 w 99"/>
                <a:gd name="T49" fmla="*/ 62 h 101"/>
                <a:gd name="T50" fmla="*/ 60 w 99"/>
                <a:gd name="T51" fmla="*/ 56 h 101"/>
                <a:gd name="T52" fmla="*/ 60 w 99"/>
                <a:gd name="T53" fmla="*/ 51 h 101"/>
                <a:gd name="T54" fmla="*/ 50 w 99"/>
                <a:gd name="T55" fmla="*/ 39 h 101"/>
                <a:gd name="T56" fmla="*/ 50 w 99"/>
                <a:gd name="T57" fmla="*/ 34 h 101"/>
                <a:gd name="T58" fmla="*/ 40 w 99"/>
                <a:gd name="T59" fmla="*/ 28 h 101"/>
                <a:gd name="T60" fmla="*/ 30 w 99"/>
                <a:gd name="T61" fmla="*/ 22 h 101"/>
                <a:gd name="T62" fmla="*/ 20 w 99"/>
                <a:gd name="T63" fmla="*/ 17 h 101"/>
                <a:gd name="T64" fmla="*/ 10 w 99"/>
                <a:gd name="T65" fmla="*/ 11 h 101"/>
                <a:gd name="T66" fmla="*/ 0 w 99"/>
                <a:gd name="T67" fmla="*/ 6 h 101"/>
                <a:gd name="T68" fmla="*/ 0 w 9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101"/>
                <a:gd name="T107" fmla="*/ 99 w 9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101">
                  <a:moveTo>
                    <a:pt x="0" y="0"/>
                  </a:moveTo>
                  <a:lnTo>
                    <a:pt x="10" y="6"/>
                  </a:lnTo>
                  <a:lnTo>
                    <a:pt x="30" y="11"/>
                  </a:lnTo>
                  <a:lnTo>
                    <a:pt x="40" y="17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60" y="39"/>
                  </a:lnTo>
                  <a:lnTo>
                    <a:pt x="70" y="45"/>
                  </a:lnTo>
                  <a:lnTo>
                    <a:pt x="70" y="51"/>
                  </a:lnTo>
                  <a:lnTo>
                    <a:pt x="70" y="56"/>
                  </a:lnTo>
                  <a:lnTo>
                    <a:pt x="80" y="68"/>
                  </a:lnTo>
                  <a:lnTo>
                    <a:pt x="80" y="73"/>
                  </a:lnTo>
                  <a:lnTo>
                    <a:pt x="80" y="79"/>
                  </a:lnTo>
                  <a:lnTo>
                    <a:pt x="89" y="85"/>
                  </a:lnTo>
                  <a:lnTo>
                    <a:pt x="89" y="90"/>
                  </a:lnTo>
                  <a:lnTo>
                    <a:pt x="99" y="96"/>
                  </a:lnTo>
                  <a:lnTo>
                    <a:pt x="89" y="101"/>
                  </a:lnTo>
                  <a:lnTo>
                    <a:pt x="89" y="96"/>
                  </a:lnTo>
                  <a:lnTo>
                    <a:pt x="80" y="90"/>
                  </a:lnTo>
                  <a:lnTo>
                    <a:pt x="80" y="85"/>
                  </a:lnTo>
                  <a:lnTo>
                    <a:pt x="70" y="73"/>
                  </a:lnTo>
                  <a:lnTo>
                    <a:pt x="70" y="68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50" y="39"/>
                  </a:lnTo>
                  <a:lnTo>
                    <a:pt x="50" y="34"/>
                  </a:lnTo>
                  <a:lnTo>
                    <a:pt x="40" y="28"/>
                  </a:lnTo>
                  <a:lnTo>
                    <a:pt x="3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39"/>
            <p:cNvSpPr>
              <a:spLocks/>
            </p:cNvSpPr>
            <p:nvPr/>
          </p:nvSpPr>
          <p:spPr bwMode="auto">
            <a:xfrm>
              <a:off x="1009" y="3711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40"/>
            <p:cNvSpPr>
              <a:spLocks/>
            </p:cNvSpPr>
            <p:nvPr/>
          </p:nvSpPr>
          <p:spPr bwMode="auto">
            <a:xfrm>
              <a:off x="1118" y="3863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41"/>
            <p:cNvSpPr>
              <a:spLocks/>
            </p:cNvSpPr>
            <p:nvPr/>
          </p:nvSpPr>
          <p:spPr bwMode="auto">
            <a:xfrm>
              <a:off x="1049" y="3750"/>
              <a:ext cx="69" cy="113"/>
            </a:xfrm>
            <a:custGeom>
              <a:avLst/>
              <a:gdLst>
                <a:gd name="T0" fmla="*/ 10 w 69"/>
                <a:gd name="T1" fmla="*/ 0 h 113"/>
                <a:gd name="T2" fmla="*/ 10 w 69"/>
                <a:gd name="T3" fmla="*/ 0 h 113"/>
                <a:gd name="T4" fmla="*/ 10 w 69"/>
                <a:gd name="T5" fmla="*/ 6 h 113"/>
                <a:gd name="T6" fmla="*/ 20 w 69"/>
                <a:gd name="T7" fmla="*/ 12 h 113"/>
                <a:gd name="T8" fmla="*/ 20 w 69"/>
                <a:gd name="T9" fmla="*/ 17 h 113"/>
                <a:gd name="T10" fmla="*/ 30 w 69"/>
                <a:gd name="T11" fmla="*/ 29 h 113"/>
                <a:gd name="T12" fmla="*/ 30 w 69"/>
                <a:gd name="T13" fmla="*/ 34 h 113"/>
                <a:gd name="T14" fmla="*/ 40 w 69"/>
                <a:gd name="T15" fmla="*/ 40 h 113"/>
                <a:gd name="T16" fmla="*/ 40 w 69"/>
                <a:gd name="T17" fmla="*/ 51 h 113"/>
                <a:gd name="T18" fmla="*/ 50 w 69"/>
                <a:gd name="T19" fmla="*/ 57 h 113"/>
                <a:gd name="T20" fmla="*/ 50 w 69"/>
                <a:gd name="T21" fmla="*/ 68 h 113"/>
                <a:gd name="T22" fmla="*/ 50 w 69"/>
                <a:gd name="T23" fmla="*/ 74 h 113"/>
                <a:gd name="T24" fmla="*/ 59 w 69"/>
                <a:gd name="T25" fmla="*/ 85 h 113"/>
                <a:gd name="T26" fmla="*/ 59 w 69"/>
                <a:gd name="T27" fmla="*/ 91 h 113"/>
                <a:gd name="T28" fmla="*/ 69 w 69"/>
                <a:gd name="T29" fmla="*/ 96 h 113"/>
                <a:gd name="T30" fmla="*/ 69 w 69"/>
                <a:gd name="T31" fmla="*/ 108 h 113"/>
                <a:gd name="T32" fmla="*/ 69 w 69"/>
                <a:gd name="T33" fmla="*/ 113 h 113"/>
                <a:gd name="T34" fmla="*/ 69 w 69"/>
                <a:gd name="T35" fmla="*/ 113 h 113"/>
                <a:gd name="T36" fmla="*/ 59 w 69"/>
                <a:gd name="T37" fmla="*/ 108 h 113"/>
                <a:gd name="T38" fmla="*/ 59 w 69"/>
                <a:gd name="T39" fmla="*/ 102 h 113"/>
                <a:gd name="T40" fmla="*/ 59 w 69"/>
                <a:gd name="T41" fmla="*/ 96 h 113"/>
                <a:gd name="T42" fmla="*/ 50 w 69"/>
                <a:gd name="T43" fmla="*/ 85 h 113"/>
                <a:gd name="T44" fmla="*/ 50 w 69"/>
                <a:gd name="T45" fmla="*/ 79 h 113"/>
                <a:gd name="T46" fmla="*/ 40 w 69"/>
                <a:gd name="T47" fmla="*/ 68 h 113"/>
                <a:gd name="T48" fmla="*/ 40 w 69"/>
                <a:gd name="T49" fmla="*/ 62 h 113"/>
                <a:gd name="T50" fmla="*/ 40 w 69"/>
                <a:gd name="T51" fmla="*/ 51 h 113"/>
                <a:gd name="T52" fmla="*/ 30 w 69"/>
                <a:gd name="T53" fmla="*/ 46 h 113"/>
                <a:gd name="T54" fmla="*/ 30 w 69"/>
                <a:gd name="T55" fmla="*/ 40 h 113"/>
                <a:gd name="T56" fmla="*/ 20 w 69"/>
                <a:gd name="T57" fmla="*/ 29 h 113"/>
                <a:gd name="T58" fmla="*/ 20 w 69"/>
                <a:gd name="T59" fmla="*/ 23 h 113"/>
                <a:gd name="T60" fmla="*/ 10 w 69"/>
                <a:gd name="T61" fmla="*/ 17 h 113"/>
                <a:gd name="T62" fmla="*/ 10 w 69"/>
                <a:gd name="T63" fmla="*/ 12 h 113"/>
                <a:gd name="T64" fmla="*/ 10 w 69"/>
                <a:gd name="T65" fmla="*/ 6 h 113"/>
                <a:gd name="T66" fmla="*/ 0 w 69"/>
                <a:gd name="T67" fmla="*/ 6 h 113"/>
                <a:gd name="T68" fmla="*/ 10 w 69"/>
                <a:gd name="T69" fmla="*/ 0 h 1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113"/>
                <a:gd name="T107" fmla="*/ 69 w 69"/>
                <a:gd name="T108" fmla="*/ 113 h 1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113">
                  <a:moveTo>
                    <a:pt x="10" y="0"/>
                  </a:moveTo>
                  <a:lnTo>
                    <a:pt x="10" y="0"/>
                  </a:lnTo>
                  <a:lnTo>
                    <a:pt x="1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30" y="29"/>
                  </a:lnTo>
                  <a:lnTo>
                    <a:pt x="30" y="34"/>
                  </a:lnTo>
                  <a:lnTo>
                    <a:pt x="40" y="40"/>
                  </a:lnTo>
                  <a:lnTo>
                    <a:pt x="40" y="51"/>
                  </a:lnTo>
                  <a:lnTo>
                    <a:pt x="50" y="57"/>
                  </a:lnTo>
                  <a:lnTo>
                    <a:pt x="50" y="68"/>
                  </a:lnTo>
                  <a:lnTo>
                    <a:pt x="50" y="74"/>
                  </a:lnTo>
                  <a:lnTo>
                    <a:pt x="59" y="85"/>
                  </a:lnTo>
                  <a:lnTo>
                    <a:pt x="59" y="91"/>
                  </a:lnTo>
                  <a:lnTo>
                    <a:pt x="69" y="96"/>
                  </a:lnTo>
                  <a:lnTo>
                    <a:pt x="69" y="108"/>
                  </a:lnTo>
                  <a:lnTo>
                    <a:pt x="69" y="113"/>
                  </a:lnTo>
                  <a:lnTo>
                    <a:pt x="59" y="108"/>
                  </a:lnTo>
                  <a:lnTo>
                    <a:pt x="59" y="102"/>
                  </a:lnTo>
                  <a:lnTo>
                    <a:pt x="59" y="96"/>
                  </a:lnTo>
                  <a:lnTo>
                    <a:pt x="50" y="85"/>
                  </a:lnTo>
                  <a:lnTo>
                    <a:pt x="50" y="79"/>
                  </a:lnTo>
                  <a:lnTo>
                    <a:pt x="40" y="68"/>
                  </a:lnTo>
                  <a:lnTo>
                    <a:pt x="40" y="62"/>
                  </a:lnTo>
                  <a:lnTo>
                    <a:pt x="40" y="51"/>
                  </a:lnTo>
                  <a:lnTo>
                    <a:pt x="30" y="46"/>
                  </a:lnTo>
                  <a:lnTo>
                    <a:pt x="30" y="40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42"/>
            <p:cNvSpPr>
              <a:spLocks/>
            </p:cNvSpPr>
            <p:nvPr/>
          </p:nvSpPr>
          <p:spPr bwMode="auto">
            <a:xfrm>
              <a:off x="1049" y="3750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43"/>
            <p:cNvSpPr>
              <a:spLocks/>
            </p:cNvSpPr>
            <p:nvPr/>
          </p:nvSpPr>
          <p:spPr bwMode="auto">
            <a:xfrm>
              <a:off x="1079" y="400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0 w 10"/>
                <a:gd name="T9" fmla="*/ 0 h 1"/>
                <a:gd name="T10" fmla="*/ 1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44"/>
            <p:cNvSpPr>
              <a:spLocks/>
            </p:cNvSpPr>
            <p:nvPr/>
          </p:nvSpPr>
          <p:spPr bwMode="auto">
            <a:xfrm>
              <a:off x="1079" y="3829"/>
              <a:ext cx="29" cy="175"/>
            </a:xfrm>
            <a:custGeom>
              <a:avLst/>
              <a:gdLst>
                <a:gd name="T0" fmla="*/ 10 w 29"/>
                <a:gd name="T1" fmla="*/ 0 h 175"/>
                <a:gd name="T2" fmla="*/ 20 w 29"/>
                <a:gd name="T3" fmla="*/ 17 h 175"/>
                <a:gd name="T4" fmla="*/ 20 w 29"/>
                <a:gd name="T5" fmla="*/ 29 h 175"/>
                <a:gd name="T6" fmla="*/ 20 w 29"/>
                <a:gd name="T7" fmla="*/ 45 h 175"/>
                <a:gd name="T8" fmla="*/ 29 w 29"/>
                <a:gd name="T9" fmla="*/ 57 h 175"/>
                <a:gd name="T10" fmla="*/ 29 w 29"/>
                <a:gd name="T11" fmla="*/ 68 h 175"/>
                <a:gd name="T12" fmla="*/ 29 w 29"/>
                <a:gd name="T13" fmla="*/ 79 h 175"/>
                <a:gd name="T14" fmla="*/ 29 w 29"/>
                <a:gd name="T15" fmla="*/ 91 h 175"/>
                <a:gd name="T16" fmla="*/ 20 w 29"/>
                <a:gd name="T17" fmla="*/ 108 h 175"/>
                <a:gd name="T18" fmla="*/ 20 w 29"/>
                <a:gd name="T19" fmla="*/ 113 h 175"/>
                <a:gd name="T20" fmla="*/ 20 w 29"/>
                <a:gd name="T21" fmla="*/ 124 h 175"/>
                <a:gd name="T22" fmla="*/ 20 w 29"/>
                <a:gd name="T23" fmla="*/ 136 h 175"/>
                <a:gd name="T24" fmla="*/ 10 w 29"/>
                <a:gd name="T25" fmla="*/ 147 h 175"/>
                <a:gd name="T26" fmla="*/ 10 w 29"/>
                <a:gd name="T27" fmla="*/ 153 h 175"/>
                <a:gd name="T28" fmla="*/ 10 w 29"/>
                <a:gd name="T29" fmla="*/ 158 h 175"/>
                <a:gd name="T30" fmla="*/ 10 w 29"/>
                <a:gd name="T31" fmla="*/ 170 h 175"/>
                <a:gd name="T32" fmla="*/ 10 w 29"/>
                <a:gd name="T33" fmla="*/ 175 h 175"/>
                <a:gd name="T34" fmla="*/ 0 w 29"/>
                <a:gd name="T35" fmla="*/ 175 h 175"/>
                <a:gd name="T36" fmla="*/ 0 w 29"/>
                <a:gd name="T37" fmla="*/ 170 h 175"/>
                <a:gd name="T38" fmla="*/ 0 w 29"/>
                <a:gd name="T39" fmla="*/ 158 h 175"/>
                <a:gd name="T40" fmla="*/ 10 w 29"/>
                <a:gd name="T41" fmla="*/ 153 h 175"/>
                <a:gd name="T42" fmla="*/ 10 w 29"/>
                <a:gd name="T43" fmla="*/ 141 h 175"/>
                <a:gd name="T44" fmla="*/ 10 w 29"/>
                <a:gd name="T45" fmla="*/ 136 h 175"/>
                <a:gd name="T46" fmla="*/ 10 w 29"/>
                <a:gd name="T47" fmla="*/ 124 h 175"/>
                <a:gd name="T48" fmla="*/ 20 w 29"/>
                <a:gd name="T49" fmla="*/ 113 h 175"/>
                <a:gd name="T50" fmla="*/ 20 w 29"/>
                <a:gd name="T51" fmla="*/ 102 h 175"/>
                <a:gd name="T52" fmla="*/ 20 w 29"/>
                <a:gd name="T53" fmla="*/ 91 h 175"/>
                <a:gd name="T54" fmla="*/ 20 w 29"/>
                <a:gd name="T55" fmla="*/ 79 h 175"/>
                <a:gd name="T56" fmla="*/ 20 w 29"/>
                <a:gd name="T57" fmla="*/ 68 h 175"/>
                <a:gd name="T58" fmla="*/ 20 w 29"/>
                <a:gd name="T59" fmla="*/ 57 h 175"/>
                <a:gd name="T60" fmla="*/ 20 w 29"/>
                <a:gd name="T61" fmla="*/ 45 h 175"/>
                <a:gd name="T62" fmla="*/ 10 w 29"/>
                <a:gd name="T63" fmla="*/ 34 h 175"/>
                <a:gd name="T64" fmla="*/ 10 w 29"/>
                <a:gd name="T65" fmla="*/ 17 h 175"/>
                <a:gd name="T66" fmla="*/ 0 w 29"/>
                <a:gd name="T67" fmla="*/ 6 h 175"/>
                <a:gd name="T68" fmla="*/ 10 w 29"/>
                <a:gd name="T69" fmla="*/ 0 h 1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"/>
                <a:gd name="T106" fmla="*/ 0 h 175"/>
                <a:gd name="T107" fmla="*/ 29 w 29"/>
                <a:gd name="T108" fmla="*/ 175 h 17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" h="175">
                  <a:moveTo>
                    <a:pt x="10" y="0"/>
                  </a:moveTo>
                  <a:lnTo>
                    <a:pt x="20" y="17"/>
                  </a:lnTo>
                  <a:lnTo>
                    <a:pt x="20" y="29"/>
                  </a:lnTo>
                  <a:lnTo>
                    <a:pt x="20" y="45"/>
                  </a:lnTo>
                  <a:lnTo>
                    <a:pt x="29" y="57"/>
                  </a:lnTo>
                  <a:lnTo>
                    <a:pt x="29" y="68"/>
                  </a:lnTo>
                  <a:lnTo>
                    <a:pt x="29" y="79"/>
                  </a:lnTo>
                  <a:lnTo>
                    <a:pt x="29" y="91"/>
                  </a:lnTo>
                  <a:lnTo>
                    <a:pt x="20" y="108"/>
                  </a:lnTo>
                  <a:lnTo>
                    <a:pt x="20" y="113"/>
                  </a:lnTo>
                  <a:lnTo>
                    <a:pt x="20" y="124"/>
                  </a:lnTo>
                  <a:lnTo>
                    <a:pt x="20" y="136"/>
                  </a:lnTo>
                  <a:lnTo>
                    <a:pt x="10" y="147"/>
                  </a:lnTo>
                  <a:lnTo>
                    <a:pt x="10" y="153"/>
                  </a:lnTo>
                  <a:lnTo>
                    <a:pt x="10" y="158"/>
                  </a:lnTo>
                  <a:lnTo>
                    <a:pt x="10" y="170"/>
                  </a:lnTo>
                  <a:lnTo>
                    <a:pt x="10" y="175"/>
                  </a:lnTo>
                  <a:lnTo>
                    <a:pt x="0" y="175"/>
                  </a:lnTo>
                  <a:lnTo>
                    <a:pt x="0" y="170"/>
                  </a:lnTo>
                  <a:lnTo>
                    <a:pt x="0" y="158"/>
                  </a:lnTo>
                  <a:lnTo>
                    <a:pt x="10" y="153"/>
                  </a:lnTo>
                  <a:lnTo>
                    <a:pt x="10" y="141"/>
                  </a:lnTo>
                  <a:lnTo>
                    <a:pt x="10" y="136"/>
                  </a:lnTo>
                  <a:lnTo>
                    <a:pt x="10" y="124"/>
                  </a:lnTo>
                  <a:lnTo>
                    <a:pt x="20" y="113"/>
                  </a:lnTo>
                  <a:lnTo>
                    <a:pt x="20" y="102"/>
                  </a:lnTo>
                  <a:lnTo>
                    <a:pt x="20" y="91"/>
                  </a:lnTo>
                  <a:lnTo>
                    <a:pt x="20" y="79"/>
                  </a:lnTo>
                  <a:lnTo>
                    <a:pt x="20" y="68"/>
                  </a:lnTo>
                  <a:lnTo>
                    <a:pt x="20" y="57"/>
                  </a:lnTo>
                  <a:lnTo>
                    <a:pt x="20" y="45"/>
                  </a:lnTo>
                  <a:lnTo>
                    <a:pt x="10" y="34"/>
                  </a:lnTo>
                  <a:lnTo>
                    <a:pt x="10" y="17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45"/>
            <p:cNvSpPr>
              <a:spLocks/>
            </p:cNvSpPr>
            <p:nvPr/>
          </p:nvSpPr>
          <p:spPr bwMode="auto">
            <a:xfrm>
              <a:off x="1079" y="382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46"/>
            <p:cNvSpPr>
              <a:spLocks/>
            </p:cNvSpPr>
            <p:nvPr/>
          </p:nvSpPr>
          <p:spPr bwMode="auto">
            <a:xfrm>
              <a:off x="970" y="3581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0 h 6"/>
                <a:gd name="T6" fmla="*/ 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47"/>
            <p:cNvSpPr>
              <a:spLocks/>
            </p:cNvSpPr>
            <p:nvPr/>
          </p:nvSpPr>
          <p:spPr bwMode="auto">
            <a:xfrm>
              <a:off x="851" y="3519"/>
              <a:ext cx="129" cy="68"/>
            </a:xfrm>
            <a:custGeom>
              <a:avLst/>
              <a:gdLst>
                <a:gd name="T0" fmla="*/ 10 w 129"/>
                <a:gd name="T1" fmla="*/ 0 h 68"/>
                <a:gd name="T2" fmla="*/ 10 w 129"/>
                <a:gd name="T3" fmla="*/ 0 h 68"/>
                <a:gd name="T4" fmla="*/ 20 w 129"/>
                <a:gd name="T5" fmla="*/ 6 h 68"/>
                <a:gd name="T6" fmla="*/ 30 w 129"/>
                <a:gd name="T7" fmla="*/ 6 h 68"/>
                <a:gd name="T8" fmla="*/ 30 w 129"/>
                <a:gd name="T9" fmla="*/ 11 h 68"/>
                <a:gd name="T10" fmla="*/ 40 w 129"/>
                <a:gd name="T11" fmla="*/ 11 h 68"/>
                <a:gd name="T12" fmla="*/ 50 w 129"/>
                <a:gd name="T13" fmla="*/ 17 h 68"/>
                <a:gd name="T14" fmla="*/ 60 w 129"/>
                <a:gd name="T15" fmla="*/ 23 h 68"/>
                <a:gd name="T16" fmla="*/ 60 w 129"/>
                <a:gd name="T17" fmla="*/ 28 h 68"/>
                <a:gd name="T18" fmla="*/ 69 w 129"/>
                <a:gd name="T19" fmla="*/ 28 h 68"/>
                <a:gd name="T20" fmla="*/ 79 w 129"/>
                <a:gd name="T21" fmla="*/ 34 h 68"/>
                <a:gd name="T22" fmla="*/ 89 w 129"/>
                <a:gd name="T23" fmla="*/ 40 h 68"/>
                <a:gd name="T24" fmla="*/ 89 w 129"/>
                <a:gd name="T25" fmla="*/ 45 h 68"/>
                <a:gd name="T26" fmla="*/ 99 w 129"/>
                <a:gd name="T27" fmla="*/ 45 h 68"/>
                <a:gd name="T28" fmla="*/ 109 w 129"/>
                <a:gd name="T29" fmla="*/ 51 h 68"/>
                <a:gd name="T30" fmla="*/ 119 w 129"/>
                <a:gd name="T31" fmla="*/ 57 h 68"/>
                <a:gd name="T32" fmla="*/ 129 w 129"/>
                <a:gd name="T33" fmla="*/ 62 h 68"/>
                <a:gd name="T34" fmla="*/ 119 w 129"/>
                <a:gd name="T35" fmla="*/ 68 h 68"/>
                <a:gd name="T36" fmla="*/ 109 w 129"/>
                <a:gd name="T37" fmla="*/ 62 h 68"/>
                <a:gd name="T38" fmla="*/ 109 w 129"/>
                <a:gd name="T39" fmla="*/ 57 h 68"/>
                <a:gd name="T40" fmla="*/ 99 w 129"/>
                <a:gd name="T41" fmla="*/ 51 h 68"/>
                <a:gd name="T42" fmla="*/ 89 w 129"/>
                <a:gd name="T43" fmla="*/ 51 h 68"/>
                <a:gd name="T44" fmla="*/ 79 w 129"/>
                <a:gd name="T45" fmla="*/ 45 h 68"/>
                <a:gd name="T46" fmla="*/ 69 w 129"/>
                <a:gd name="T47" fmla="*/ 40 h 68"/>
                <a:gd name="T48" fmla="*/ 69 w 129"/>
                <a:gd name="T49" fmla="*/ 34 h 68"/>
                <a:gd name="T50" fmla="*/ 60 w 129"/>
                <a:gd name="T51" fmla="*/ 34 h 68"/>
                <a:gd name="T52" fmla="*/ 50 w 129"/>
                <a:gd name="T53" fmla="*/ 28 h 68"/>
                <a:gd name="T54" fmla="*/ 50 w 129"/>
                <a:gd name="T55" fmla="*/ 23 h 68"/>
                <a:gd name="T56" fmla="*/ 40 w 129"/>
                <a:gd name="T57" fmla="*/ 23 h 68"/>
                <a:gd name="T58" fmla="*/ 30 w 129"/>
                <a:gd name="T59" fmla="*/ 17 h 68"/>
                <a:gd name="T60" fmla="*/ 20 w 129"/>
                <a:gd name="T61" fmla="*/ 11 h 68"/>
                <a:gd name="T62" fmla="*/ 20 w 129"/>
                <a:gd name="T63" fmla="*/ 11 h 68"/>
                <a:gd name="T64" fmla="*/ 10 w 129"/>
                <a:gd name="T65" fmla="*/ 6 h 68"/>
                <a:gd name="T66" fmla="*/ 0 w 129"/>
                <a:gd name="T67" fmla="*/ 6 h 68"/>
                <a:gd name="T68" fmla="*/ 10 w 129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"/>
                <a:gd name="T106" fmla="*/ 0 h 68"/>
                <a:gd name="T107" fmla="*/ 129 w 129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" h="68">
                  <a:moveTo>
                    <a:pt x="10" y="0"/>
                  </a:moveTo>
                  <a:lnTo>
                    <a:pt x="1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30" y="11"/>
                  </a:lnTo>
                  <a:lnTo>
                    <a:pt x="40" y="11"/>
                  </a:lnTo>
                  <a:lnTo>
                    <a:pt x="50" y="17"/>
                  </a:lnTo>
                  <a:lnTo>
                    <a:pt x="60" y="23"/>
                  </a:lnTo>
                  <a:lnTo>
                    <a:pt x="60" y="28"/>
                  </a:lnTo>
                  <a:lnTo>
                    <a:pt x="69" y="28"/>
                  </a:lnTo>
                  <a:lnTo>
                    <a:pt x="79" y="34"/>
                  </a:lnTo>
                  <a:lnTo>
                    <a:pt x="89" y="40"/>
                  </a:lnTo>
                  <a:lnTo>
                    <a:pt x="89" y="45"/>
                  </a:lnTo>
                  <a:lnTo>
                    <a:pt x="99" y="45"/>
                  </a:lnTo>
                  <a:lnTo>
                    <a:pt x="109" y="51"/>
                  </a:lnTo>
                  <a:lnTo>
                    <a:pt x="119" y="57"/>
                  </a:lnTo>
                  <a:lnTo>
                    <a:pt x="129" y="62"/>
                  </a:lnTo>
                  <a:lnTo>
                    <a:pt x="119" y="68"/>
                  </a:lnTo>
                  <a:lnTo>
                    <a:pt x="109" y="62"/>
                  </a:lnTo>
                  <a:lnTo>
                    <a:pt x="109" y="57"/>
                  </a:lnTo>
                  <a:lnTo>
                    <a:pt x="99" y="51"/>
                  </a:lnTo>
                  <a:lnTo>
                    <a:pt x="89" y="51"/>
                  </a:lnTo>
                  <a:lnTo>
                    <a:pt x="79" y="45"/>
                  </a:lnTo>
                  <a:lnTo>
                    <a:pt x="69" y="40"/>
                  </a:lnTo>
                  <a:lnTo>
                    <a:pt x="69" y="34"/>
                  </a:lnTo>
                  <a:lnTo>
                    <a:pt x="60" y="34"/>
                  </a:lnTo>
                  <a:lnTo>
                    <a:pt x="50" y="28"/>
                  </a:lnTo>
                  <a:lnTo>
                    <a:pt x="50" y="23"/>
                  </a:lnTo>
                  <a:lnTo>
                    <a:pt x="40" y="23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48"/>
            <p:cNvSpPr>
              <a:spLocks/>
            </p:cNvSpPr>
            <p:nvPr/>
          </p:nvSpPr>
          <p:spPr bwMode="auto">
            <a:xfrm>
              <a:off x="851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49"/>
            <p:cNvSpPr>
              <a:spLocks/>
            </p:cNvSpPr>
            <p:nvPr/>
          </p:nvSpPr>
          <p:spPr bwMode="auto">
            <a:xfrm>
              <a:off x="1089" y="3655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50"/>
            <p:cNvSpPr>
              <a:spLocks/>
            </p:cNvSpPr>
            <p:nvPr/>
          </p:nvSpPr>
          <p:spPr bwMode="auto">
            <a:xfrm>
              <a:off x="1009" y="3576"/>
              <a:ext cx="90" cy="84"/>
            </a:xfrm>
            <a:custGeom>
              <a:avLst/>
              <a:gdLst>
                <a:gd name="T0" fmla="*/ 0 w 90"/>
                <a:gd name="T1" fmla="*/ 0 h 84"/>
                <a:gd name="T2" fmla="*/ 10 w 90"/>
                <a:gd name="T3" fmla="*/ 5 h 84"/>
                <a:gd name="T4" fmla="*/ 10 w 90"/>
                <a:gd name="T5" fmla="*/ 5 h 84"/>
                <a:gd name="T6" fmla="*/ 20 w 90"/>
                <a:gd name="T7" fmla="*/ 11 h 84"/>
                <a:gd name="T8" fmla="*/ 20 w 90"/>
                <a:gd name="T9" fmla="*/ 16 h 84"/>
                <a:gd name="T10" fmla="*/ 30 w 90"/>
                <a:gd name="T11" fmla="*/ 16 h 84"/>
                <a:gd name="T12" fmla="*/ 30 w 90"/>
                <a:gd name="T13" fmla="*/ 22 h 84"/>
                <a:gd name="T14" fmla="*/ 40 w 90"/>
                <a:gd name="T15" fmla="*/ 28 h 84"/>
                <a:gd name="T16" fmla="*/ 40 w 90"/>
                <a:gd name="T17" fmla="*/ 33 h 84"/>
                <a:gd name="T18" fmla="*/ 50 w 90"/>
                <a:gd name="T19" fmla="*/ 39 h 84"/>
                <a:gd name="T20" fmla="*/ 60 w 90"/>
                <a:gd name="T21" fmla="*/ 39 h 84"/>
                <a:gd name="T22" fmla="*/ 60 w 90"/>
                <a:gd name="T23" fmla="*/ 45 h 84"/>
                <a:gd name="T24" fmla="*/ 70 w 90"/>
                <a:gd name="T25" fmla="*/ 50 h 84"/>
                <a:gd name="T26" fmla="*/ 70 w 90"/>
                <a:gd name="T27" fmla="*/ 56 h 84"/>
                <a:gd name="T28" fmla="*/ 80 w 90"/>
                <a:gd name="T29" fmla="*/ 62 h 84"/>
                <a:gd name="T30" fmla="*/ 80 w 90"/>
                <a:gd name="T31" fmla="*/ 73 h 84"/>
                <a:gd name="T32" fmla="*/ 90 w 90"/>
                <a:gd name="T33" fmla="*/ 79 h 84"/>
                <a:gd name="T34" fmla="*/ 80 w 90"/>
                <a:gd name="T35" fmla="*/ 84 h 84"/>
                <a:gd name="T36" fmla="*/ 80 w 90"/>
                <a:gd name="T37" fmla="*/ 73 h 84"/>
                <a:gd name="T38" fmla="*/ 70 w 90"/>
                <a:gd name="T39" fmla="*/ 67 h 84"/>
                <a:gd name="T40" fmla="*/ 70 w 90"/>
                <a:gd name="T41" fmla="*/ 62 h 84"/>
                <a:gd name="T42" fmla="*/ 60 w 90"/>
                <a:gd name="T43" fmla="*/ 56 h 84"/>
                <a:gd name="T44" fmla="*/ 60 w 90"/>
                <a:gd name="T45" fmla="*/ 50 h 84"/>
                <a:gd name="T46" fmla="*/ 50 w 90"/>
                <a:gd name="T47" fmla="*/ 45 h 84"/>
                <a:gd name="T48" fmla="*/ 50 w 90"/>
                <a:gd name="T49" fmla="*/ 39 h 84"/>
                <a:gd name="T50" fmla="*/ 40 w 90"/>
                <a:gd name="T51" fmla="*/ 39 h 84"/>
                <a:gd name="T52" fmla="*/ 30 w 90"/>
                <a:gd name="T53" fmla="*/ 33 h 84"/>
                <a:gd name="T54" fmla="*/ 30 w 90"/>
                <a:gd name="T55" fmla="*/ 28 h 84"/>
                <a:gd name="T56" fmla="*/ 20 w 90"/>
                <a:gd name="T57" fmla="*/ 22 h 84"/>
                <a:gd name="T58" fmla="*/ 20 w 90"/>
                <a:gd name="T59" fmla="*/ 22 h 84"/>
                <a:gd name="T60" fmla="*/ 10 w 90"/>
                <a:gd name="T61" fmla="*/ 16 h 84"/>
                <a:gd name="T62" fmla="*/ 10 w 90"/>
                <a:gd name="T63" fmla="*/ 11 h 84"/>
                <a:gd name="T64" fmla="*/ 0 w 90"/>
                <a:gd name="T65" fmla="*/ 11 h 84"/>
                <a:gd name="T66" fmla="*/ 0 w 90"/>
                <a:gd name="T67" fmla="*/ 5 h 84"/>
                <a:gd name="T68" fmla="*/ 0 w 90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84"/>
                <a:gd name="T107" fmla="*/ 90 w 90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84">
                  <a:moveTo>
                    <a:pt x="0" y="0"/>
                  </a:moveTo>
                  <a:lnTo>
                    <a:pt x="10" y="5"/>
                  </a:lnTo>
                  <a:lnTo>
                    <a:pt x="20" y="11"/>
                  </a:lnTo>
                  <a:lnTo>
                    <a:pt x="20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50" y="39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70" y="50"/>
                  </a:lnTo>
                  <a:lnTo>
                    <a:pt x="70" y="56"/>
                  </a:lnTo>
                  <a:lnTo>
                    <a:pt x="80" y="62"/>
                  </a:lnTo>
                  <a:lnTo>
                    <a:pt x="80" y="73"/>
                  </a:lnTo>
                  <a:lnTo>
                    <a:pt x="90" y="79"/>
                  </a:lnTo>
                  <a:lnTo>
                    <a:pt x="80" y="84"/>
                  </a:lnTo>
                  <a:lnTo>
                    <a:pt x="80" y="73"/>
                  </a:lnTo>
                  <a:lnTo>
                    <a:pt x="70" y="67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0"/>
                  </a:lnTo>
                  <a:lnTo>
                    <a:pt x="50" y="45"/>
                  </a:lnTo>
                  <a:lnTo>
                    <a:pt x="50" y="39"/>
                  </a:lnTo>
                  <a:lnTo>
                    <a:pt x="40" y="39"/>
                  </a:lnTo>
                  <a:lnTo>
                    <a:pt x="30" y="33"/>
                  </a:lnTo>
                  <a:lnTo>
                    <a:pt x="30" y="28"/>
                  </a:lnTo>
                  <a:lnTo>
                    <a:pt x="20" y="2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51"/>
            <p:cNvSpPr>
              <a:spLocks/>
            </p:cNvSpPr>
            <p:nvPr/>
          </p:nvSpPr>
          <p:spPr bwMode="auto">
            <a:xfrm>
              <a:off x="1009" y="3576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52"/>
            <p:cNvSpPr>
              <a:spLocks/>
            </p:cNvSpPr>
            <p:nvPr/>
          </p:nvSpPr>
          <p:spPr bwMode="auto">
            <a:xfrm>
              <a:off x="1128" y="3666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53"/>
            <p:cNvSpPr>
              <a:spLocks/>
            </p:cNvSpPr>
            <p:nvPr/>
          </p:nvSpPr>
          <p:spPr bwMode="auto">
            <a:xfrm>
              <a:off x="1049" y="3570"/>
              <a:ext cx="89" cy="101"/>
            </a:xfrm>
            <a:custGeom>
              <a:avLst/>
              <a:gdLst>
                <a:gd name="T0" fmla="*/ 0 w 89"/>
                <a:gd name="T1" fmla="*/ 0 h 101"/>
                <a:gd name="T2" fmla="*/ 0 w 89"/>
                <a:gd name="T3" fmla="*/ 6 h 101"/>
                <a:gd name="T4" fmla="*/ 10 w 89"/>
                <a:gd name="T5" fmla="*/ 11 h 101"/>
                <a:gd name="T6" fmla="*/ 10 w 89"/>
                <a:gd name="T7" fmla="*/ 11 h 101"/>
                <a:gd name="T8" fmla="*/ 20 w 89"/>
                <a:gd name="T9" fmla="*/ 17 h 101"/>
                <a:gd name="T10" fmla="*/ 20 w 89"/>
                <a:gd name="T11" fmla="*/ 22 h 101"/>
                <a:gd name="T12" fmla="*/ 30 w 89"/>
                <a:gd name="T13" fmla="*/ 28 h 101"/>
                <a:gd name="T14" fmla="*/ 40 w 89"/>
                <a:gd name="T15" fmla="*/ 34 h 101"/>
                <a:gd name="T16" fmla="*/ 40 w 89"/>
                <a:gd name="T17" fmla="*/ 39 h 101"/>
                <a:gd name="T18" fmla="*/ 50 w 89"/>
                <a:gd name="T19" fmla="*/ 45 h 101"/>
                <a:gd name="T20" fmla="*/ 50 w 89"/>
                <a:gd name="T21" fmla="*/ 56 h 101"/>
                <a:gd name="T22" fmla="*/ 59 w 89"/>
                <a:gd name="T23" fmla="*/ 62 h 101"/>
                <a:gd name="T24" fmla="*/ 59 w 89"/>
                <a:gd name="T25" fmla="*/ 68 h 101"/>
                <a:gd name="T26" fmla="*/ 69 w 89"/>
                <a:gd name="T27" fmla="*/ 73 h 101"/>
                <a:gd name="T28" fmla="*/ 69 w 89"/>
                <a:gd name="T29" fmla="*/ 79 h 101"/>
                <a:gd name="T30" fmla="*/ 79 w 89"/>
                <a:gd name="T31" fmla="*/ 85 h 101"/>
                <a:gd name="T32" fmla="*/ 89 w 89"/>
                <a:gd name="T33" fmla="*/ 96 h 101"/>
                <a:gd name="T34" fmla="*/ 79 w 89"/>
                <a:gd name="T35" fmla="*/ 101 h 101"/>
                <a:gd name="T36" fmla="*/ 69 w 89"/>
                <a:gd name="T37" fmla="*/ 90 h 101"/>
                <a:gd name="T38" fmla="*/ 69 w 89"/>
                <a:gd name="T39" fmla="*/ 85 h 101"/>
                <a:gd name="T40" fmla="*/ 59 w 89"/>
                <a:gd name="T41" fmla="*/ 79 h 101"/>
                <a:gd name="T42" fmla="*/ 59 w 89"/>
                <a:gd name="T43" fmla="*/ 73 h 101"/>
                <a:gd name="T44" fmla="*/ 50 w 89"/>
                <a:gd name="T45" fmla="*/ 68 h 101"/>
                <a:gd name="T46" fmla="*/ 50 w 89"/>
                <a:gd name="T47" fmla="*/ 56 h 101"/>
                <a:gd name="T48" fmla="*/ 40 w 89"/>
                <a:gd name="T49" fmla="*/ 51 h 101"/>
                <a:gd name="T50" fmla="*/ 40 w 89"/>
                <a:gd name="T51" fmla="*/ 45 h 101"/>
                <a:gd name="T52" fmla="*/ 30 w 89"/>
                <a:gd name="T53" fmla="*/ 39 h 101"/>
                <a:gd name="T54" fmla="*/ 20 w 89"/>
                <a:gd name="T55" fmla="*/ 34 h 101"/>
                <a:gd name="T56" fmla="*/ 20 w 89"/>
                <a:gd name="T57" fmla="*/ 28 h 101"/>
                <a:gd name="T58" fmla="*/ 10 w 89"/>
                <a:gd name="T59" fmla="*/ 22 h 101"/>
                <a:gd name="T60" fmla="*/ 10 w 89"/>
                <a:gd name="T61" fmla="*/ 17 h 101"/>
                <a:gd name="T62" fmla="*/ 0 w 89"/>
                <a:gd name="T63" fmla="*/ 11 h 101"/>
                <a:gd name="T64" fmla="*/ 0 w 89"/>
                <a:gd name="T65" fmla="*/ 11 h 101"/>
                <a:gd name="T66" fmla="*/ 0 w 89"/>
                <a:gd name="T67" fmla="*/ 6 h 101"/>
                <a:gd name="T68" fmla="*/ 0 w 8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101"/>
                <a:gd name="T107" fmla="*/ 89 w 8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101">
                  <a:moveTo>
                    <a:pt x="0" y="0"/>
                  </a:moveTo>
                  <a:lnTo>
                    <a:pt x="0" y="6"/>
                  </a:lnTo>
                  <a:lnTo>
                    <a:pt x="10" y="11"/>
                  </a:lnTo>
                  <a:lnTo>
                    <a:pt x="20" y="17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40" y="39"/>
                  </a:lnTo>
                  <a:lnTo>
                    <a:pt x="50" y="45"/>
                  </a:lnTo>
                  <a:lnTo>
                    <a:pt x="50" y="56"/>
                  </a:lnTo>
                  <a:lnTo>
                    <a:pt x="59" y="62"/>
                  </a:lnTo>
                  <a:lnTo>
                    <a:pt x="59" y="68"/>
                  </a:lnTo>
                  <a:lnTo>
                    <a:pt x="69" y="73"/>
                  </a:lnTo>
                  <a:lnTo>
                    <a:pt x="69" y="79"/>
                  </a:lnTo>
                  <a:lnTo>
                    <a:pt x="79" y="85"/>
                  </a:lnTo>
                  <a:lnTo>
                    <a:pt x="89" y="96"/>
                  </a:lnTo>
                  <a:lnTo>
                    <a:pt x="79" y="101"/>
                  </a:lnTo>
                  <a:lnTo>
                    <a:pt x="69" y="90"/>
                  </a:lnTo>
                  <a:lnTo>
                    <a:pt x="69" y="85"/>
                  </a:lnTo>
                  <a:lnTo>
                    <a:pt x="59" y="79"/>
                  </a:lnTo>
                  <a:lnTo>
                    <a:pt x="59" y="73"/>
                  </a:lnTo>
                  <a:lnTo>
                    <a:pt x="50" y="68"/>
                  </a:lnTo>
                  <a:lnTo>
                    <a:pt x="50" y="56"/>
                  </a:lnTo>
                  <a:lnTo>
                    <a:pt x="40" y="51"/>
                  </a:lnTo>
                  <a:lnTo>
                    <a:pt x="40" y="45"/>
                  </a:lnTo>
                  <a:lnTo>
                    <a:pt x="30" y="39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54"/>
            <p:cNvSpPr>
              <a:spLocks/>
            </p:cNvSpPr>
            <p:nvPr/>
          </p:nvSpPr>
          <p:spPr bwMode="auto">
            <a:xfrm>
              <a:off x="1039" y="3570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55"/>
            <p:cNvSpPr>
              <a:spLocks/>
            </p:cNvSpPr>
            <p:nvPr/>
          </p:nvSpPr>
          <p:spPr bwMode="auto">
            <a:xfrm>
              <a:off x="901" y="3378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56"/>
            <p:cNvSpPr>
              <a:spLocks/>
            </p:cNvSpPr>
            <p:nvPr/>
          </p:nvSpPr>
          <p:spPr bwMode="auto">
            <a:xfrm>
              <a:off x="713" y="3277"/>
              <a:ext cx="188" cy="107"/>
            </a:xfrm>
            <a:custGeom>
              <a:avLst/>
              <a:gdLst>
                <a:gd name="T0" fmla="*/ 0 w 188"/>
                <a:gd name="T1" fmla="*/ 0 h 107"/>
                <a:gd name="T2" fmla="*/ 9 w 188"/>
                <a:gd name="T3" fmla="*/ 5 h 107"/>
                <a:gd name="T4" fmla="*/ 19 w 188"/>
                <a:gd name="T5" fmla="*/ 11 h 107"/>
                <a:gd name="T6" fmla="*/ 29 w 188"/>
                <a:gd name="T7" fmla="*/ 17 h 107"/>
                <a:gd name="T8" fmla="*/ 49 w 188"/>
                <a:gd name="T9" fmla="*/ 22 h 107"/>
                <a:gd name="T10" fmla="*/ 59 w 188"/>
                <a:gd name="T11" fmla="*/ 28 h 107"/>
                <a:gd name="T12" fmla="*/ 69 w 188"/>
                <a:gd name="T13" fmla="*/ 39 h 107"/>
                <a:gd name="T14" fmla="*/ 89 w 188"/>
                <a:gd name="T15" fmla="*/ 45 h 107"/>
                <a:gd name="T16" fmla="*/ 99 w 188"/>
                <a:gd name="T17" fmla="*/ 56 h 107"/>
                <a:gd name="T18" fmla="*/ 118 w 188"/>
                <a:gd name="T19" fmla="*/ 62 h 107"/>
                <a:gd name="T20" fmla="*/ 128 w 188"/>
                <a:gd name="T21" fmla="*/ 73 h 107"/>
                <a:gd name="T22" fmla="*/ 148 w 188"/>
                <a:gd name="T23" fmla="*/ 79 h 107"/>
                <a:gd name="T24" fmla="*/ 158 w 188"/>
                <a:gd name="T25" fmla="*/ 84 h 107"/>
                <a:gd name="T26" fmla="*/ 168 w 188"/>
                <a:gd name="T27" fmla="*/ 90 h 107"/>
                <a:gd name="T28" fmla="*/ 178 w 188"/>
                <a:gd name="T29" fmla="*/ 96 h 107"/>
                <a:gd name="T30" fmla="*/ 188 w 188"/>
                <a:gd name="T31" fmla="*/ 101 h 107"/>
                <a:gd name="T32" fmla="*/ 188 w 188"/>
                <a:gd name="T33" fmla="*/ 101 h 107"/>
                <a:gd name="T34" fmla="*/ 188 w 188"/>
                <a:gd name="T35" fmla="*/ 107 h 107"/>
                <a:gd name="T36" fmla="*/ 178 w 188"/>
                <a:gd name="T37" fmla="*/ 107 h 107"/>
                <a:gd name="T38" fmla="*/ 178 w 188"/>
                <a:gd name="T39" fmla="*/ 101 h 107"/>
                <a:gd name="T40" fmla="*/ 168 w 188"/>
                <a:gd name="T41" fmla="*/ 96 h 107"/>
                <a:gd name="T42" fmla="*/ 148 w 188"/>
                <a:gd name="T43" fmla="*/ 90 h 107"/>
                <a:gd name="T44" fmla="*/ 138 w 188"/>
                <a:gd name="T45" fmla="*/ 84 h 107"/>
                <a:gd name="T46" fmla="*/ 128 w 188"/>
                <a:gd name="T47" fmla="*/ 79 h 107"/>
                <a:gd name="T48" fmla="*/ 108 w 188"/>
                <a:gd name="T49" fmla="*/ 67 h 107"/>
                <a:gd name="T50" fmla="*/ 99 w 188"/>
                <a:gd name="T51" fmla="*/ 62 h 107"/>
                <a:gd name="T52" fmla="*/ 89 w 188"/>
                <a:gd name="T53" fmla="*/ 50 h 107"/>
                <a:gd name="T54" fmla="*/ 69 w 188"/>
                <a:gd name="T55" fmla="*/ 45 h 107"/>
                <a:gd name="T56" fmla="*/ 59 w 188"/>
                <a:gd name="T57" fmla="*/ 33 h 107"/>
                <a:gd name="T58" fmla="*/ 39 w 188"/>
                <a:gd name="T59" fmla="*/ 28 h 107"/>
                <a:gd name="T60" fmla="*/ 29 w 188"/>
                <a:gd name="T61" fmla="*/ 22 h 107"/>
                <a:gd name="T62" fmla="*/ 19 w 188"/>
                <a:gd name="T63" fmla="*/ 17 h 107"/>
                <a:gd name="T64" fmla="*/ 9 w 188"/>
                <a:gd name="T65" fmla="*/ 11 h 107"/>
                <a:gd name="T66" fmla="*/ 0 w 188"/>
                <a:gd name="T67" fmla="*/ 5 h 107"/>
                <a:gd name="T68" fmla="*/ 0 w 18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8"/>
                <a:gd name="T106" fmla="*/ 0 h 107"/>
                <a:gd name="T107" fmla="*/ 188 w 18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8" h="107">
                  <a:moveTo>
                    <a:pt x="0" y="0"/>
                  </a:moveTo>
                  <a:lnTo>
                    <a:pt x="9" y="5"/>
                  </a:lnTo>
                  <a:lnTo>
                    <a:pt x="19" y="11"/>
                  </a:lnTo>
                  <a:lnTo>
                    <a:pt x="29" y="17"/>
                  </a:lnTo>
                  <a:lnTo>
                    <a:pt x="49" y="22"/>
                  </a:lnTo>
                  <a:lnTo>
                    <a:pt x="59" y="28"/>
                  </a:lnTo>
                  <a:lnTo>
                    <a:pt x="69" y="39"/>
                  </a:lnTo>
                  <a:lnTo>
                    <a:pt x="89" y="45"/>
                  </a:lnTo>
                  <a:lnTo>
                    <a:pt x="99" y="56"/>
                  </a:lnTo>
                  <a:lnTo>
                    <a:pt x="118" y="62"/>
                  </a:lnTo>
                  <a:lnTo>
                    <a:pt x="128" y="73"/>
                  </a:lnTo>
                  <a:lnTo>
                    <a:pt x="148" y="79"/>
                  </a:lnTo>
                  <a:lnTo>
                    <a:pt x="158" y="84"/>
                  </a:lnTo>
                  <a:lnTo>
                    <a:pt x="168" y="90"/>
                  </a:lnTo>
                  <a:lnTo>
                    <a:pt x="178" y="96"/>
                  </a:lnTo>
                  <a:lnTo>
                    <a:pt x="188" y="101"/>
                  </a:lnTo>
                  <a:lnTo>
                    <a:pt x="188" y="107"/>
                  </a:lnTo>
                  <a:lnTo>
                    <a:pt x="178" y="107"/>
                  </a:lnTo>
                  <a:lnTo>
                    <a:pt x="178" y="101"/>
                  </a:lnTo>
                  <a:lnTo>
                    <a:pt x="168" y="96"/>
                  </a:lnTo>
                  <a:lnTo>
                    <a:pt x="148" y="90"/>
                  </a:lnTo>
                  <a:lnTo>
                    <a:pt x="138" y="84"/>
                  </a:lnTo>
                  <a:lnTo>
                    <a:pt x="128" y="79"/>
                  </a:lnTo>
                  <a:lnTo>
                    <a:pt x="108" y="67"/>
                  </a:lnTo>
                  <a:lnTo>
                    <a:pt x="99" y="62"/>
                  </a:lnTo>
                  <a:lnTo>
                    <a:pt x="89" y="50"/>
                  </a:lnTo>
                  <a:lnTo>
                    <a:pt x="69" y="45"/>
                  </a:lnTo>
                  <a:lnTo>
                    <a:pt x="59" y="33"/>
                  </a:lnTo>
                  <a:lnTo>
                    <a:pt x="39" y="28"/>
                  </a:lnTo>
                  <a:lnTo>
                    <a:pt x="29" y="22"/>
                  </a:lnTo>
                  <a:lnTo>
                    <a:pt x="19" y="17"/>
                  </a:lnTo>
                  <a:lnTo>
                    <a:pt x="9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57"/>
            <p:cNvSpPr>
              <a:spLocks/>
            </p:cNvSpPr>
            <p:nvPr/>
          </p:nvSpPr>
          <p:spPr bwMode="auto">
            <a:xfrm>
              <a:off x="713" y="3277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58"/>
            <p:cNvSpPr>
              <a:spLocks/>
            </p:cNvSpPr>
            <p:nvPr/>
          </p:nvSpPr>
          <p:spPr bwMode="auto">
            <a:xfrm>
              <a:off x="4513" y="3970"/>
              <a:ext cx="49" cy="17"/>
            </a:xfrm>
            <a:custGeom>
              <a:avLst/>
              <a:gdLst>
                <a:gd name="T0" fmla="*/ 0 w 49"/>
                <a:gd name="T1" fmla="*/ 6 h 17"/>
                <a:gd name="T2" fmla="*/ 0 w 49"/>
                <a:gd name="T3" fmla="*/ 6 h 17"/>
                <a:gd name="T4" fmla="*/ 0 w 49"/>
                <a:gd name="T5" fmla="*/ 0 h 17"/>
                <a:gd name="T6" fmla="*/ 10 w 49"/>
                <a:gd name="T7" fmla="*/ 0 h 17"/>
                <a:gd name="T8" fmla="*/ 10 w 49"/>
                <a:gd name="T9" fmla="*/ 0 h 17"/>
                <a:gd name="T10" fmla="*/ 20 w 49"/>
                <a:gd name="T11" fmla="*/ 0 h 17"/>
                <a:gd name="T12" fmla="*/ 20 w 49"/>
                <a:gd name="T13" fmla="*/ 6 h 17"/>
                <a:gd name="T14" fmla="*/ 30 w 49"/>
                <a:gd name="T15" fmla="*/ 6 h 17"/>
                <a:gd name="T16" fmla="*/ 40 w 49"/>
                <a:gd name="T17" fmla="*/ 17 h 17"/>
                <a:gd name="T18" fmla="*/ 49 w 49"/>
                <a:gd name="T19" fmla="*/ 17 h 17"/>
                <a:gd name="T20" fmla="*/ 40 w 49"/>
                <a:gd name="T21" fmla="*/ 17 h 17"/>
                <a:gd name="T22" fmla="*/ 30 w 49"/>
                <a:gd name="T23" fmla="*/ 12 h 17"/>
                <a:gd name="T24" fmla="*/ 30 w 49"/>
                <a:gd name="T25" fmla="*/ 12 h 17"/>
                <a:gd name="T26" fmla="*/ 30 w 49"/>
                <a:gd name="T27" fmla="*/ 6 h 17"/>
                <a:gd name="T28" fmla="*/ 20 w 49"/>
                <a:gd name="T29" fmla="*/ 6 h 17"/>
                <a:gd name="T30" fmla="*/ 20 w 49"/>
                <a:gd name="T31" fmla="*/ 6 h 17"/>
                <a:gd name="T32" fmla="*/ 10 w 49"/>
                <a:gd name="T33" fmla="*/ 6 h 17"/>
                <a:gd name="T34" fmla="*/ 10 w 49"/>
                <a:gd name="T35" fmla="*/ 6 h 17"/>
                <a:gd name="T36" fmla="*/ 10 w 49"/>
                <a:gd name="T37" fmla="*/ 12 h 17"/>
                <a:gd name="T38" fmla="*/ 10 w 49"/>
                <a:gd name="T39" fmla="*/ 12 h 17"/>
                <a:gd name="T40" fmla="*/ 0 w 49"/>
                <a:gd name="T41" fmla="*/ 6 h 17"/>
                <a:gd name="T42" fmla="*/ 0 w 49"/>
                <a:gd name="T43" fmla="*/ 6 h 17"/>
                <a:gd name="T44" fmla="*/ 0 w 49"/>
                <a:gd name="T45" fmla="*/ 6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17"/>
                <a:gd name="T71" fmla="*/ 49 w 49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17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40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59"/>
            <p:cNvSpPr>
              <a:spLocks/>
            </p:cNvSpPr>
            <p:nvPr/>
          </p:nvSpPr>
          <p:spPr bwMode="auto">
            <a:xfrm>
              <a:off x="4513" y="3976"/>
              <a:ext cx="515" cy="226"/>
            </a:xfrm>
            <a:custGeom>
              <a:avLst/>
              <a:gdLst>
                <a:gd name="T0" fmla="*/ 505 w 515"/>
                <a:gd name="T1" fmla="*/ 197 h 226"/>
                <a:gd name="T2" fmla="*/ 515 w 515"/>
                <a:gd name="T3" fmla="*/ 214 h 226"/>
                <a:gd name="T4" fmla="*/ 495 w 515"/>
                <a:gd name="T5" fmla="*/ 220 h 226"/>
                <a:gd name="T6" fmla="*/ 485 w 515"/>
                <a:gd name="T7" fmla="*/ 226 h 226"/>
                <a:gd name="T8" fmla="*/ 455 w 515"/>
                <a:gd name="T9" fmla="*/ 226 h 226"/>
                <a:gd name="T10" fmla="*/ 426 w 515"/>
                <a:gd name="T11" fmla="*/ 220 h 226"/>
                <a:gd name="T12" fmla="*/ 386 w 515"/>
                <a:gd name="T13" fmla="*/ 214 h 226"/>
                <a:gd name="T14" fmla="*/ 336 w 515"/>
                <a:gd name="T15" fmla="*/ 197 h 226"/>
                <a:gd name="T16" fmla="*/ 297 w 515"/>
                <a:gd name="T17" fmla="*/ 186 h 226"/>
                <a:gd name="T18" fmla="*/ 247 w 515"/>
                <a:gd name="T19" fmla="*/ 164 h 226"/>
                <a:gd name="T20" fmla="*/ 208 w 515"/>
                <a:gd name="T21" fmla="*/ 147 h 226"/>
                <a:gd name="T22" fmla="*/ 158 w 515"/>
                <a:gd name="T23" fmla="*/ 124 h 226"/>
                <a:gd name="T24" fmla="*/ 119 w 515"/>
                <a:gd name="T25" fmla="*/ 96 h 226"/>
                <a:gd name="T26" fmla="*/ 79 w 515"/>
                <a:gd name="T27" fmla="*/ 73 h 226"/>
                <a:gd name="T28" fmla="*/ 40 w 515"/>
                <a:gd name="T29" fmla="*/ 45 h 226"/>
                <a:gd name="T30" fmla="*/ 20 w 515"/>
                <a:gd name="T31" fmla="*/ 23 h 226"/>
                <a:gd name="T32" fmla="*/ 0 w 515"/>
                <a:gd name="T33" fmla="*/ 0 h 226"/>
                <a:gd name="T34" fmla="*/ 20 w 515"/>
                <a:gd name="T35" fmla="*/ 17 h 226"/>
                <a:gd name="T36" fmla="*/ 40 w 515"/>
                <a:gd name="T37" fmla="*/ 39 h 226"/>
                <a:gd name="T38" fmla="*/ 69 w 515"/>
                <a:gd name="T39" fmla="*/ 62 h 226"/>
                <a:gd name="T40" fmla="*/ 99 w 515"/>
                <a:gd name="T41" fmla="*/ 85 h 226"/>
                <a:gd name="T42" fmla="*/ 139 w 515"/>
                <a:gd name="T43" fmla="*/ 107 h 226"/>
                <a:gd name="T44" fmla="*/ 178 w 515"/>
                <a:gd name="T45" fmla="*/ 130 h 226"/>
                <a:gd name="T46" fmla="*/ 218 w 515"/>
                <a:gd name="T47" fmla="*/ 152 h 226"/>
                <a:gd name="T48" fmla="*/ 267 w 515"/>
                <a:gd name="T49" fmla="*/ 169 h 226"/>
                <a:gd name="T50" fmla="*/ 317 w 515"/>
                <a:gd name="T51" fmla="*/ 186 h 226"/>
                <a:gd name="T52" fmla="*/ 356 w 515"/>
                <a:gd name="T53" fmla="*/ 203 h 226"/>
                <a:gd name="T54" fmla="*/ 396 w 515"/>
                <a:gd name="T55" fmla="*/ 214 h 226"/>
                <a:gd name="T56" fmla="*/ 435 w 515"/>
                <a:gd name="T57" fmla="*/ 220 h 226"/>
                <a:gd name="T58" fmla="*/ 465 w 515"/>
                <a:gd name="T59" fmla="*/ 220 h 226"/>
                <a:gd name="T60" fmla="*/ 485 w 515"/>
                <a:gd name="T61" fmla="*/ 220 h 226"/>
                <a:gd name="T62" fmla="*/ 495 w 515"/>
                <a:gd name="T63" fmla="*/ 214 h 226"/>
                <a:gd name="T64" fmla="*/ 505 w 515"/>
                <a:gd name="T65" fmla="*/ 203 h 226"/>
                <a:gd name="T66" fmla="*/ 495 w 515"/>
                <a:gd name="T67" fmla="*/ 192 h 226"/>
                <a:gd name="T68" fmla="*/ 495 w 515"/>
                <a:gd name="T69" fmla="*/ 192 h 226"/>
                <a:gd name="T70" fmla="*/ 505 w 515"/>
                <a:gd name="T71" fmla="*/ 197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5"/>
                <a:gd name="T109" fmla="*/ 0 h 226"/>
                <a:gd name="T110" fmla="*/ 515 w 515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5" h="226">
                  <a:moveTo>
                    <a:pt x="505" y="197"/>
                  </a:moveTo>
                  <a:lnTo>
                    <a:pt x="505" y="197"/>
                  </a:lnTo>
                  <a:lnTo>
                    <a:pt x="515" y="209"/>
                  </a:lnTo>
                  <a:lnTo>
                    <a:pt x="515" y="214"/>
                  </a:lnTo>
                  <a:lnTo>
                    <a:pt x="505" y="220"/>
                  </a:lnTo>
                  <a:lnTo>
                    <a:pt x="495" y="220"/>
                  </a:lnTo>
                  <a:lnTo>
                    <a:pt x="495" y="226"/>
                  </a:lnTo>
                  <a:lnTo>
                    <a:pt x="485" y="226"/>
                  </a:lnTo>
                  <a:lnTo>
                    <a:pt x="465" y="226"/>
                  </a:lnTo>
                  <a:lnTo>
                    <a:pt x="455" y="226"/>
                  </a:lnTo>
                  <a:lnTo>
                    <a:pt x="435" y="226"/>
                  </a:lnTo>
                  <a:lnTo>
                    <a:pt x="426" y="220"/>
                  </a:lnTo>
                  <a:lnTo>
                    <a:pt x="406" y="214"/>
                  </a:lnTo>
                  <a:lnTo>
                    <a:pt x="386" y="214"/>
                  </a:lnTo>
                  <a:lnTo>
                    <a:pt x="366" y="209"/>
                  </a:lnTo>
                  <a:lnTo>
                    <a:pt x="336" y="197"/>
                  </a:lnTo>
                  <a:lnTo>
                    <a:pt x="317" y="192"/>
                  </a:lnTo>
                  <a:lnTo>
                    <a:pt x="297" y="186"/>
                  </a:lnTo>
                  <a:lnTo>
                    <a:pt x="277" y="175"/>
                  </a:lnTo>
                  <a:lnTo>
                    <a:pt x="247" y="164"/>
                  </a:lnTo>
                  <a:lnTo>
                    <a:pt x="228" y="158"/>
                  </a:lnTo>
                  <a:lnTo>
                    <a:pt x="208" y="147"/>
                  </a:lnTo>
                  <a:lnTo>
                    <a:pt x="178" y="135"/>
                  </a:lnTo>
                  <a:lnTo>
                    <a:pt x="158" y="124"/>
                  </a:lnTo>
                  <a:lnTo>
                    <a:pt x="139" y="113"/>
                  </a:lnTo>
                  <a:lnTo>
                    <a:pt x="119" y="96"/>
                  </a:lnTo>
                  <a:lnTo>
                    <a:pt x="99" y="85"/>
                  </a:lnTo>
                  <a:lnTo>
                    <a:pt x="79" y="73"/>
                  </a:lnTo>
                  <a:lnTo>
                    <a:pt x="59" y="62"/>
                  </a:lnTo>
                  <a:lnTo>
                    <a:pt x="40" y="45"/>
                  </a:lnTo>
                  <a:lnTo>
                    <a:pt x="30" y="34"/>
                  </a:lnTo>
                  <a:lnTo>
                    <a:pt x="20" y="23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10" y="6"/>
                  </a:lnTo>
                  <a:lnTo>
                    <a:pt x="20" y="17"/>
                  </a:lnTo>
                  <a:lnTo>
                    <a:pt x="30" y="28"/>
                  </a:lnTo>
                  <a:lnTo>
                    <a:pt x="40" y="39"/>
                  </a:lnTo>
                  <a:lnTo>
                    <a:pt x="49" y="51"/>
                  </a:lnTo>
                  <a:lnTo>
                    <a:pt x="69" y="62"/>
                  </a:lnTo>
                  <a:lnTo>
                    <a:pt x="79" y="73"/>
                  </a:lnTo>
                  <a:lnTo>
                    <a:pt x="99" y="85"/>
                  </a:lnTo>
                  <a:lnTo>
                    <a:pt x="119" y="96"/>
                  </a:lnTo>
                  <a:lnTo>
                    <a:pt x="139" y="107"/>
                  </a:lnTo>
                  <a:lnTo>
                    <a:pt x="158" y="118"/>
                  </a:lnTo>
                  <a:lnTo>
                    <a:pt x="178" y="130"/>
                  </a:lnTo>
                  <a:lnTo>
                    <a:pt x="198" y="141"/>
                  </a:lnTo>
                  <a:lnTo>
                    <a:pt x="218" y="152"/>
                  </a:lnTo>
                  <a:lnTo>
                    <a:pt x="247" y="164"/>
                  </a:lnTo>
                  <a:lnTo>
                    <a:pt x="267" y="169"/>
                  </a:lnTo>
                  <a:lnTo>
                    <a:pt x="287" y="180"/>
                  </a:lnTo>
                  <a:lnTo>
                    <a:pt x="317" y="186"/>
                  </a:lnTo>
                  <a:lnTo>
                    <a:pt x="336" y="197"/>
                  </a:lnTo>
                  <a:lnTo>
                    <a:pt x="356" y="203"/>
                  </a:lnTo>
                  <a:lnTo>
                    <a:pt x="376" y="209"/>
                  </a:lnTo>
                  <a:lnTo>
                    <a:pt x="396" y="214"/>
                  </a:lnTo>
                  <a:lnTo>
                    <a:pt x="416" y="214"/>
                  </a:lnTo>
                  <a:lnTo>
                    <a:pt x="435" y="220"/>
                  </a:lnTo>
                  <a:lnTo>
                    <a:pt x="445" y="220"/>
                  </a:lnTo>
                  <a:lnTo>
                    <a:pt x="465" y="220"/>
                  </a:lnTo>
                  <a:lnTo>
                    <a:pt x="475" y="220"/>
                  </a:lnTo>
                  <a:lnTo>
                    <a:pt x="485" y="220"/>
                  </a:lnTo>
                  <a:lnTo>
                    <a:pt x="495" y="220"/>
                  </a:lnTo>
                  <a:lnTo>
                    <a:pt x="495" y="214"/>
                  </a:lnTo>
                  <a:lnTo>
                    <a:pt x="505" y="209"/>
                  </a:lnTo>
                  <a:lnTo>
                    <a:pt x="505" y="203"/>
                  </a:lnTo>
                  <a:lnTo>
                    <a:pt x="495" y="192"/>
                  </a:lnTo>
                  <a:lnTo>
                    <a:pt x="505" y="19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60"/>
            <p:cNvSpPr>
              <a:spLocks/>
            </p:cNvSpPr>
            <p:nvPr/>
          </p:nvSpPr>
          <p:spPr bwMode="auto">
            <a:xfrm>
              <a:off x="5008" y="4140"/>
              <a:ext cx="79" cy="33"/>
            </a:xfrm>
            <a:custGeom>
              <a:avLst/>
              <a:gdLst>
                <a:gd name="T0" fmla="*/ 79 w 79"/>
                <a:gd name="T1" fmla="*/ 11 h 33"/>
                <a:gd name="T2" fmla="*/ 69 w 79"/>
                <a:gd name="T3" fmla="*/ 11 h 33"/>
                <a:gd name="T4" fmla="*/ 59 w 79"/>
                <a:gd name="T5" fmla="*/ 5 h 33"/>
                <a:gd name="T6" fmla="*/ 49 w 79"/>
                <a:gd name="T7" fmla="*/ 0 h 33"/>
                <a:gd name="T8" fmla="*/ 39 w 79"/>
                <a:gd name="T9" fmla="*/ 0 h 33"/>
                <a:gd name="T10" fmla="*/ 30 w 79"/>
                <a:gd name="T11" fmla="*/ 5 h 33"/>
                <a:gd name="T12" fmla="*/ 20 w 79"/>
                <a:gd name="T13" fmla="*/ 11 h 33"/>
                <a:gd name="T14" fmla="*/ 10 w 79"/>
                <a:gd name="T15" fmla="*/ 16 h 33"/>
                <a:gd name="T16" fmla="*/ 10 w 79"/>
                <a:gd name="T17" fmla="*/ 33 h 33"/>
                <a:gd name="T18" fmla="*/ 0 w 79"/>
                <a:gd name="T19" fmla="*/ 28 h 33"/>
                <a:gd name="T20" fmla="*/ 10 w 79"/>
                <a:gd name="T21" fmla="*/ 16 h 33"/>
                <a:gd name="T22" fmla="*/ 10 w 79"/>
                <a:gd name="T23" fmla="*/ 5 h 33"/>
                <a:gd name="T24" fmla="*/ 20 w 79"/>
                <a:gd name="T25" fmla="*/ 0 h 33"/>
                <a:gd name="T26" fmla="*/ 30 w 79"/>
                <a:gd name="T27" fmla="*/ 0 h 33"/>
                <a:gd name="T28" fmla="*/ 39 w 79"/>
                <a:gd name="T29" fmla="*/ 0 h 33"/>
                <a:gd name="T30" fmla="*/ 49 w 79"/>
                <a:gd name="T31" fmla="*/ 0 h 33"/>
                <a:gd name="T32" fmla="*/ 69 w 79"/>
                <a:gd name="T33" fmla="*/ 5 h 33"/>
                <a:gd name="T34" fmla="*/ 79 w 79"/>
                <a:gd name="T35" fmla="*/ 11 h 33"/>
                <a:gd name="T36" fmla="*/ 79 w 79"/>
                <a:gd name="T37" fmla="*/ 1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33"/>
                <a:gd name="T59" fmla="*/ 79 w 79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33">
                  <a:moveTo>
                    <a:pt x="79" y="11"/>
                  </a:moveTo>
                  <a:lnTo>
                    <a:pt x="69" y="11"/>
                  </a:lnTo>
                  <a:lnTo>
                    <a:pt x="59" y="5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0" y="5"/>
                  </a:lnTo>
                  <a:lnTo>
                    <a:pt x="20" y="11"/>
                  </a:lnTo>
                  <a:lnTo>
                    <a:pt x="10" y="16"/>
                  </a:lnTo>
                  <a:lnTo>
                    <a:pt x="10" y="33"/>
                  </a:lnTo>
                  <a:lnTo>
                    <a:pt x="0" y="28"/>
                  </a:lnTo>
                  <a:lnTo>
                    <a:pt x="10" y="16"/>
                  </a:lnTo>
                  <a:lnTo>
                    <a:pt x="10" y="5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9" y="5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61"/>
            <p:cNvSpPr>
              <a:spLocks/>
            </p:cNvSpPr>
            <p:nvPr/>
          </p:nvSpPr>
          <p:spPr bwMode="auto">
            <a:xfrm>
              <a:off x="4622" y="4021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62"/>
            <p:cNvSpPr>
              <a:spLocks/>
            </p:cNvSpPr>
            <p:nvPr/>
          </p:nvSpPr>
          <p:spPr bwMode="auto">
            <a:xfrm>
              <a:off x="4602" y="4015"/>
              <a:ext cx="30" cy="12"/>
            </a:xfrm>
            <a:custGeom>
              <a:avLst/>
              <a:gdLst>
                <a:gd name="T0" fmla="*/ 0 w 30"/>
                <a:gd name="T1" fmla="*/ 6 h 12"/>
                <a:gd name="T2" fmla="*/ 0 w 30"/>
                <a:gd name="T3" fmla="*/ 6 h 12"/>
                <a:gd name="T4" fmla="*/ 0 w 30"/>
                <a:gd name="T5" fmla="*/ 6 h 12"/>
                <a:gd name="T6" fmla="*/ 10 w 30"/>
                <a:gd name="T7" fmla="*/ 0 h 12"/>
                <a:gd name="T8" fmla="*/ 10 w 30"/>
                <a:gd name="T9" fmla="*/ 6 h 12"/>
                <a:gd name="T10" fmla="*/ 20 w 30"/>
                <a:gd name="T11" fmla="*/ 6 h 12"/>
                <a:gd name="T12" fmla="*/ 30 w 30"/>
                <a:gd name="T13" fmla="*/ 12 h 12"/>
                <a:gd name="T14" fmla="*/ 20 w 30"/>
                <a:gd name="T15" fmla="*/ 6 h 12"/>
                <a:gd name="T16" fmla="*/ 10 w 30"/>
                <a:gd name="T17" fmla="*/ 6 h 12"/>
                <a:gd name="T18" fmla="*/ 10 w 30"/>
                <a:gd name="T19" fmla="*/ 6 h 12"/>
                <a:gd name="T20" fmla="*/ 10 w 30"/>
                <a:gd name="T21" fmla="*/ 6 h 12"/>
                <a:gd name="T22" fmla="*/ 10 w 30"/>
                <a:gd name="T23" fmla="*/ 6 h 12"/>
                <a:gd name="T24" fmla="*/ 0 w 30"/>
                <a:gd name="T25" fmla="*/ 6 h 12"/>
                <a:gd name="T26" fmla="*/ 0 w 30"/>
                <a:gd name="T27" fmla="*/ 6 h 12"/>
                <a:gd name="T28" fmla="*/ 0 w 30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12"/>
                <a:gd name="T47" fmla="*/ 30 w 30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12">
                  <a:moveTo>
                    <a:pt x="0" y="6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20" y="6"/>
                  </a:lnTo>
                  <a:lnTo>
                    <a:pt x="30" y="12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63"/>
            <p:cNvSpPr>
              <a:spLocks/>
            </p:cNvSpPr>
            <p:nvPr/>
          </p:nvSpPr>
          <p:spPr bwMode="auto">
            <a:xfrm>
              <a:off x="4602" y="4021"/>
              <a:ext cx="426" cy="175"/>
            </a:xfrm>
            <a:custGeom>
              <a:avLst/>
              <a:gdLst>
                <a:gd name="T0" fmla="*/ 426 w 426"/>
                <a:gd name="T1" fmla="*/ 147 h 175"/>
                <a:gd name="T2" fmla="*/ 426 w 426"/>
                <a:gd name="T3" fmla="*/ 164 h 175"/>
                <a:gd name="T4" fmla="*/ 416 w 426"/>
                <a:gd name="T5" fmla="*/ 169 h 175"/>
                <a:gd name="T6" fmla="*/ 396 w 426"/>
                <a:gd name="T7" fmla="*/ 175 h 175"/>
                <a:gd name="T8" fmla="*/ 376 w 426"/>
                <a:gd name="T9" fmla="*/ 175 h 175"/>
                <a:gd name="T10" fmla="*/ 346 w 426"/>
                <a:gd name="T11" fmla="*/ 169 h 175"/>
                <a:gd name="T12" fmla="*/ 317 w 426"/>
                <a:gd name="T13" fmla="*/ 158 h 175"/>
                <a:gd name="T14" fmla="*/ 287 w 426"/>
                <a:gd name="T15" fmla="*/ 152 h 175"/>
                <a:gd name="T16" fmla="*/ 247 w 426"/>
                <a:gd name="T17" fmla="*/ 135 h 175"/>
                <a:gd name="T18" fmla="*/ 208 w 426"/>
                <a:gd name="T19" fmla="*/ 124 h 175"/>
                <a:gd name="T20" fmla="*/ 168 w 426"/>
                <a:gd name="T21" fmla="*/ 107 h 175"/>
                <a:gd name="T22" fmla="*/ 129 w 426"/>
                <a:gd name="T23" fmla="*/ 90 h 175"/>
                <a:gd name="T24" fmla="*/ 99 w 426"/>
                <a:gd name="T25" fmla="*/ 68 h 175"/>
                <a:gd name="T26" fmla="*/ 59 w 426"/>
                <a:gd name="T27" fmla="*/ 51 h 175"/>
                <a:gd name="T28" fmla="*/ 40 w 426"/>
                <a:gd name="T29" fmla="*/ 34 h 175"/>
                <a:gd name="T30" fmla="*/ 20 w 426"/>
                <a:gd name="T31" fmla="*/ 17 h 175"/>
                <a:gd name="T32" fmla="*/ 0 w 426"/>
                <a:gd name="T33" fmla="*/ 0 h 175"/>
                <a:gd name="T34" fmla="*/ 20 w 426"/>
                <a:gd name="T35" fmla="*/ 11 h 175"/>
                <a:gd name="T36" fmla="*/ 30 w 426"/>
                <a:gd name="T37" fmla="*/ 28 h 175"/>
                <a:gd name="T38" fmla="*/ 50 w 426"/>
                <a:gd name="T39" fmla="*/ 45 h 175"/>
                <a:gd name="T40" fmla="*/ 79 w 426"/>
                <a:gd name="T41" fmla="*/ 62 h 175"/>
                <a:gd name="T42" fmla="*/ 109 w 426"/>
                <a:gd name="T43" fmla="*/ 79 h 175"/>
                <a:gd name="T44" fmla="*/ 149 w 426"/>
                <a:gd name="T45" fmla="*/ 96 h 175"/>
                <a:gd name="T46" fmla="*/ 188 w 426"/>
                <a:gd name="T47" fmla="*/ 113 h 175"/>
                <a:gd name="T48" fmla="*/ 218 w 426"/>
                <a:gd name="T49" fmla="*/ 124 h 175"/>
                <a:gd name="T50" fmla="*/ 257 w 426"/>
                <a:gd name="T51" fmla="*/ 141 h 175"/>
                <a:gd name="T52" fmla="*/ 297 w 426"/>
                <a:gd name="T53" fmla="*/ 152 h 175"/>
                <a:gd name="T54" fmla="*/ 327 w 426"/>
                <a:gd name="T55" fmla="*/ 158 h 175"/>
                <a:gd name="T56" fmla="*/ 356 w 426"/>
                <a:gd name="T57" fmla="*/ 164 h 175"/>
                <a:gd name="T58" fmla="*/ 386 w 426"/>
                <a:gd name="T59" fmla="*/ 169 h 175"/>
                <a:gd name="T60" fmla="*/ 406 w 426"/>
                <a:gd name="T61" fmla="*/ 169 h 175"/>
                <a:gd name="T62" fmla="*/ 416 w 426"/>
                <a:gd name="T63" fmla="*/ 164 h 175"/>
                <a:gd name="T64" fmla="*/ 416 w 426"/>
                <a:gd name="T65" fmla="*/ 152 h 175"/>
                <a:gd name="T66" fmla="*/ 416 w 426"/>
                <a:gd name="T67" fmla="*/ 147 h 175"/>
                <a:gd name="T68" fmla="*/ 416 w 426"/>
                <a:gd name="T69" fmla="*/ 147 h 175"/>
                <a:gd name="T70" fmla="*/ 426 w 426"/>
                <a:gd name="T71" fmla="*/ 147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175"/>
                <a:gd name="T110" fmla="*/ 426 w 426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175">
                  <a:moveTo>
                    <a:pt x="426" y="147"/>
                  </a:moveTo>
                  <a:lnTo>
                    <a:pt x="426" y="147"/>
                  </a:lnTo>
                  <a:lnTo>
                    <a:pt x="426" y="158"/>
                  </a:lnTo>
                  <a:lnTo>
                    <a:pt x="426" y="164"/>
                  </a:lnTo>
                  <a:lnTo>
                    <a:pt x="416" y="169"/>
                  </a:lnTo>
                  <a:lnTo>
                    <a:pt x="406" y="169"/>
                  </a:lnTo>
                  <a:lnTo>
                    <a:pt x="396" y="175"/>
                  </a:lnTo>
                  <a:lnTo>
                    <a:pt x="386" y="175"/>
                  </a:lnTo>
                  <a:lnTo>
                    <a:pt x="376" y="175"/>
                  </a:lnTo>
                  <a:lnTo>
                    <a:pt x="366" y="169"/>
                  </a:lnTo>
                  <a:lnTo>
                    <a:pt x="346" y="169"/>
                  </a:lnTo>
                  <a:lnTo>
                    <a:pt x="337" y="164"/>
                  </a:lnTo>
                  <a:lnTo>
                    <a:pt x="317" y="158"/>
                  </a:lnTo>
                  <a:lnTo>
                    <a:pt x="297" y="158"/>
                  </a:lnTo>
                  <a:lnTo>
                    <a:pt x="287" y="152"/>
                  </a:lnTo>
                  <a:lnTo>
                    <a:pt x="267" y="141"/>
                  </a:lnTo>
                  <a:lnTo>
                    <a:pt x="247" y="135"/>
                  </a:lnTo>
                  <a:lnTo>
                    <a:pt x="228" y="130"/>
                  </a:lnTo>
                  <a:lnTo>
                    <a:pt x="208" y="124"/>
                  </a:lnTo>
                  <a:lnTo>
                    <a:pt x="188" y="113"/>
                  </a:lnTo>
                  <a:lnTo>
                    <a:pt x="168" y="107"/>
                  </a:lnTo>
                  <a:lnTo>
                    <a:pt x="149" y="96"/>
                  </a:lnTo>
                  <a:lnTo>
                    <a:pt x="129" y="90"/>
                  </a:lnTo>
                  <a:lnTo>
                    <a:pt x="109" y="79"/>
                  </a:lnTo>
                  <a:lnTo>
                    <a:pt x="99" y="68"/>
                  </a:lnTo>
                  <a:lnTo>
                    <a:pt x="79" y="62"/>
                  </a:lnTo>
                  <a:lnTo>
                    <a:pt x="59" y="51"/>
                  </a:lnTo>
                  <a:lnTo>
                    <a:pt x="50" y="40"/>
                  </a:lnTo>
                  <a:lnTo>
                    <a:pt x="40" y="34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50" y="45"/>
                  </a:lnTo>
                  <a:lnTo>
                    <a:pt x="69" y="51"/>
                  </a:lnTo>
                  <a:lnTo>
                    <a:pt x="79" y="62"/>
                  </a:lnTo>
                  <a:lnTo>
                    <a:pt x="99" y="68"/>
                  </a:lnTo>
                  <a:lnTo>
                    <a:pt x="109" y="79"/>
                  </a:lnTo>
                  <a:lnTo>
                    <a:pt x="129" y="85"/>
                  </a:lnTo>
                  <a:lnTo>
                    <a:pt x="149" y="96"/>
                  </a:lnTo>
                  <a:lnTo>
                    <a:pt x="168" y="102"/>
                  </a:lnTo>
                  <a:lnTo>
                    <a:pt x="188" y="113"/>
                  </a:lnTo>
                  <a:lnTo>
                    <a:pt x="198" y="119"/>
                  </a:lnTo>
                  <a:lnTo>
                    <a:pt x="218" y="124"/>
                  </a:lnTo>
                  <a:lnTo>
                    <a:pt x="238" y="135"/>
                  </a:lnTo>
                  <a:lnTo>
                    <a:pt x="257" y="141"/>
                  </a:lnTo>
                  <a:lnTo>
                    <a:pt x="277" y="147"/>
                  </a:lnTo>
                  <a:lnTo>
                    <a:pt x="297" y="152"/>
                  </a:lnTo>
                  <a:lnTo>
                    <a:pt x="307" y="158"/>
                  </a:lnTo>
                  <a:lnTo>
                    <a:pt x="327" y="158"/>
                  </a:lnTo>
                  <a:lnTo>
                    <a:pt x="346" y="164"/>
                  </a:lnTo>
                  <a:lnTo>
                    <a:pt x="356" y="164"/>
                  </a:lnTo>
                  <a:lnTo>
                    <a:pt x="376" y="169"/>
                  </a:lnTo>
                  <a:lnTo>
                    <a:pt x="386" y="169"/>
                  </a:lnTo>
                  <a:lnTo>
                    <a:pt x="396" y="169"/>
                  </a:lnTo>
                  <a:lnTo>
                    <a:pt x="406" y="169"/>
                  </a:lnTo>
                  <a:lnTo>
                    <a:pt x="406" y="164"/>
                  </a:lnTo>
                  <a:lnTo>
                    <a:pt x="416" y="164"/>
                  </a:lnTo>
                  <a:lnTo>
                    <a:pt x="416" y="158"/>
                  </a:lnTo>
                  <a:lnTo>
                    <a:pt x="416" y="152"/>
                  </a:lnTo>
                  <a:lnTo>
                    <a:pt x="416" y="147"/>
                  </a:lnTo>
                  <a:lnTo>
                    <a:pt x="426" y="1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64"/>
            <p:cNvSpPr>
              <a:spLocks/>
            </p:cNvSpPr>
            <p:nvPr/>
          </p:nvSpPr>
          <p:spPr bwMode="auto">
            <a:xfrm>
              <a:off x="5018" y="4140"/>
              <a:ext cx="69" cy="28"/>
            </a:xfrm>
            <a:custGeom>
              <a:avLst/>
              <a:gdLst>
                <a:gd name="T0" fmla="*/ 69 w 69"/>
                <a:gd name="T1" fmla="*/ 11 h 28"/>
                <a:gd name="T2" fmla="*/ 59 w 69"/>
                <a:gd name="T3" fmla="*/ 11 h 28"/>
                <a:gd name="T4" fmla="*/ 49 w 69"/>
                <a:gd name="T5" fmla="*/ 5 h 28"/>
                <a:gd name="T6" fmla="*/ 39 w 69"/>
                <a:gd name="T7" fmla="*/ 0 h 28"/>
                <a:gd name="T8" fmla="*/ 29 w 69"/>
                <a:gd name="T9" fmla="*/ 0 h 28"/>
                <a:gd name="T10" fmla="*/ 20 w 69"/>
                <a:gd name="T11" fmla="*/ 5 h 28"/>
                <a:gd name="T12" fmla="*/ 10 w 69"/>
                <a:gd name="T13" fmla="*/ 11 h 28"/>
                <a:gd name="T14" fmla="*/ 10 w 69"/>
                <a:gd name="T15" fmla="*/ 16 h 28"/>
                <a:gd name="T16" fmla="*/ 10 w 69"/>
                <a:gd name="T17" fmla="*/ 28 h 28"/>
                <a:gd name="T18" fmla="*/ 0 w 69"/>
                <a:gd name="T19" fmla="*/ 28 h 28"/>
                <a:gd name="T20" fmla="*/ 0 w 69"/>
                <a:gd name="T21" fmla="*/ 11 h 28"/>
                <a:gd name="T22" fmla="*/ 10 w 69"/>
                <a:gd name="T23" fmla="*/ 5 h 28"/>
                <a:gd name="T24" fmla="*/ 10 w 69"/>
                <a:gd name="T25" fmla="*/ 0 h 28"/>
                <a:gd name="T26" fmla="*/ 20 w 69"/>
                <a:gd name="T27" fmla="*/ 0 h 28"/>
                <a:gd name="T28" fmla="*/ 29 w 69"/>
                <a:gd name="T29" fmla="*/ 0 h 28"/>
                <a:gd name="T30" fmla="*/ 39 w 69"/>
                <a:gd name="T31" fmla="*/ 0 h 28"/>
                <a:gd name="T32" fmla="*/ 59 w 69"/>
                <a:gd name="T33" fmla="*/ 5 h 28"/>
                <a:gd name="T34" fmla="*/ 69 w 69"/>
                <a:gd name="T35" fmla="*/ 11 h 28"/>
                <a:gd name="T36" fmla="*/ 69 w 69"/>
                <a:gd name="T37" fmla="*/ 11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"/>
                <a:gd name="T58" fmla="*/ 0 h 28"/>
                <a:gd name="T59" fmla="*/ 69 w 69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" h="28">
                  <a:moveTo>
                    <a:pt x="69" y="11"/>
                  </a:moveTo>
                  <a:lnTo>
                    <a:pt x="59" y="11"/>
                  </a:lnTo>
                  <a:lnTo>
                    <a:pt x="49" y="5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5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10" y="28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9" y="5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65"/>
            <p:cNvSpPr>
              <a:spLocks/>
            </p:cNvSpPr>
            <p:nvPr/>
          </p:nvSpPr>
          <p:spPr bwMode="auto">
            <a:xfrm>
              <a:off x="5087" y="415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66"/>
            <p:cNvSpPr>
              <a:spLocks/>
            </p:cNvSpPr>
            <p:nvPr/>
          </p:nvSpPr>
          <p:spPr bwMode="auto">
            <a:xfrm>
              <a:off x="4701" y="4061"/>
              <a:ext cx="386" cy="124"/>
            </a:xfrm>
            <a:custGeom>
              <a:avLst/>
              <a:gdLst>
                <a:gd name="T0" fmla="*/ 0 w 386"/>
                <a:gd name="T1" fmla="*/ 0 h 124"/>
                <a:gd name="T2" fmla="*/ 0 w 386"/>
                <a:gd name="T3" fmla="*/ 0 h 124"/>
                <a:gd name="T4" fmla="*/ 20 w 386"/>
                <a:gd name="T5" fmla="*/ 16 h 124"/>
                <a:gd name="T6" fmla="*/ 30 w 386"/>
                <a:gd name="T7" fmla="*/ 28 h 124"/>
                <a:gd name="T8" fmla="*/ 59 w 386"/>
                <a:gd name="T9" fmla="*/ 45 h 124"/>
                <a:gd name="T10" fmla="*/ 79 w 386"/>
                <a:gd name="T11" fmla="*/ 56 h 124"/>
                <a:gd name="T12" fmla="*/ 109 w 386"/>
                <a:gd name="T13" fmla="*/ 67 h 124"/>
                <a:gd name="T14" fmla="*/ 139 w 386"/>
                <a:gd name="T15" fmla="*/ 79 h 124"/>
                <a:gd name="T16" fmla="*/ 168 w 386"/>
                <a:gd name="T17" fmla="*/ 90 h 124"/>
                <a:gd name="T18" fmla="*/ 188 w 386"/>
                <a:gd name="T19" fmla="*/ 101 h 124"/>
                <a:gd name="T20" fmla="*/ 218 w 386"/>
                <a:gd name="T21" fmla="*/ 112 h 124"/>
                <a:gd name="T22" fmla="*/ 247 w 386"/>
                <a:gd name="T23" fmla="*/ 118 h 124"/>
                <a:gd name="T24" fmla="*/ 267 w 386"/>
                <a:gd name="T25" fmla="*/ 118 h 124"/>
                <a:gd name="T26" fmla="*/ 287 w 386"/>
                <a:gd name="T27" fmla="*/ 124 h 124"/>
                <a:gd name="T28" fmla="*/ 307 w 386"/>
                <a:gd name="T29" fmla="*/ 118 h 124"/>
                <a:gd name="T30" fmla="*/ 317 w 386"/>
                <a:gd name="T31" fmla="*/ 118 h 124"/>
                <a:gd name="T32" fmla="*/ 317 w 386"/>
                <a:gd name="T33" fmla="*/ 107 h 124"/>
                <a:gd name="T34" fmla="*/ 317 w 386"/>
                <a:gd name="T35" fmla="*/ 101 h 124"/>
                <a:gd name="T36" fmla="*/ 317 w 386"/>
                <a:gd name="T37" fmla="*/ 101 h 124"/>
                <a:gd name="T38" fmla="*/ 317 w 386"/>
                <a:gd name="T39" fmla="*/ 90 h 124"/>
                <a:gd name="T40" fmla="*/ 327 w 386"/>
                <a:gd name="T41" fmla="*/ 79 h 124"/>
                <a:gd name="T42" fmla="*/ 327 w 386"/>
                <a:gd name="T43" fmla="*/ 79 h 124"/>
                <a:gd name="T44" fmla="*/ 337 w 386"/>
                <a:gd name="T45" fmla="*/ 79 h 124"/>
                <a:gd name="T46" fmla="*/ 346 w 386"/>
                <a:gd name="T47" fmla="*/ 79 h 124"/>
                <a:gd name="T48" fmla="*/ 366 w 386"/>
                <a:gd name="T49" fmla="*/ 79 h 124"/>
                <a:gd name="T50" fmla="*/ 376 w 386"/>
                <a:gd name="T51" fmla="*/ 84 h 124"/>
                <a:gd name="T52" fmla="*/ 386 w 386"/>
                <a:gd name="T53" fmla="*/ 90 h 124"/>
                <a:gd name="T54" fmla="*/ 0 w 386"/>
                <a:gd name="T55" fmla="*/ 0 h 1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86"/>
                <a:gd name="T85" fmla="*/ 0 h 124"/>
                <a:gd name="T86" fmla="*/ 386 w 386"/>
                <a:gd name="T87" fmla="*/ 124 h 1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86" h="124">
                  <a:moveTo>
                    <a:pt x="0" y="0"/>
                  </a:moveTo>
                  <a:lnTo>
                    <a:pt x="0" y="0"/>
                  </a:lnTo>
                  <a:lnTo>
                    <a:pt x="20" y="16"/>
                  </a:lnTo>
                  <a:lnTo>
                    <a:pt x="30" y="28"/>
                  </a:lnTo>
                  <a:lnTo>
                    <a:pt x="59" y="45"/>
                  </a:lnTo>
                  <a:lnTo>
                    <a:pt x="79" y="56"/>
                  </a:lnTo>
                  <a:lnTo>
                    <a:pt x="109" y="67"/>
                  </a:lnTo>
                  <a:lnTo>
                    <a:pt x="139" y="79"/>
                  </a:lnTo>
                  <a:lnTo>
                    <a:pt x="168" y="90"/>
                  </a:lnTo>
                  <a:lnTo>
                    <a:pt x="188" y="101"/>
                  </a:lnTo>
                  <a:lnTo>
                    <a:pt x="218" y="112"/>
                  </a:lnTo>
                  <a:lnTo>
                    <a:pt x="247" y="118"/>
                  </a:lnTo>
                  <a:lnTo>
                    <a:pt x="267" y="118"/>
                  </a:lnTo>
                  <a:lnTo>
                    <a:pt x="287" y="124"/>
                  </a:lnTo>
                  <a:lnTo>
                    <a:pt x="307" y="118"/>
                  </a:lnTo>
                  <a:lnTo>
                    <a:pt x="317" y="118"/>
                  </a:lnTo>
                  <a:lnTo>
                    <a:pt x="317" y="107"/>
                  </a:lnTo>
                  <a:lnTo>
                    <a:pt x="317" y="101"/>
                  </a:lnTo>
                  <a:lnTo>
                    <a:pt x="317" y="90"/>
                  </a:lnTo>
                  <a:lnTo>
                    <a:pt x="327" y="79"/>
                  </a:lnTo>
                  <a:lnTo>
                    <a:pt x="337" y="79"/>
                  </a:lnTo>
                  <a:lnTo>
                    <a:pt x="346" y="79"/>
                  </a:lnTo>
                  <a:lnTo>
                    <a:pt x="366" y="79"/>
                  </a:lnTo>
                  <a:lnTo>
                    <a:pt x="376" y="84"/>
                  </a:lnTo>
                  <a:lnTo>
                    <a:pt x="386" y="9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67"/>
            <p:cNvSpPr>
              <a:spLocks/>
            </p:cNvSpPr>
            <p:nvPr/>
          </p:nvSpPr>
          <p:spPr bwMode="auto">
            <a:xfrm>
              <a:off x="1257" y="3970"/>
              <a:ext cx="49" cy="17"/>
            </a:xfrm>
            <a:custGeom>
              <a:avLst/>
              <a:gdLst>
                <a:gd name="T0" fmla="*/ 49 w 49"/>
                <a:gd name="T1" fmla="*/ 6 h 17"/>
                <a:gd name="T2" fmla="*/ 49 w 49"/>
                <a:gd name="T3" fmla="*/ 6 h 17"/>
                <a:gd name="T4" fmla="*/ 49 w 49"/>
                <a:gd name="T5" fmla="*/ 0 h 17"/>
                <a:gd name="T6" fmla="*/ 39 w 49"/>
                <a:gd name="T7" fmla="*/ 0 h 17"/>
                <a:gd name="T8" fmla="*/ 39 w 49"/>
                <a:gd name="T9" fmla="*/ 0 h 17"/>
                <a:gd name="T10" fmla="*/ 30 w 49"/>
                <a:gd name="T11" fmla="*/ 0 h 17"/>
                <a:gd name="T12" fmla="*/ 30 w 49"/>
                <a:gd name="T13" fmla="*/ 6 h 17"/>
                <a:gd name="T14" fmla="*/ 20 w 49"/>
                <a:gd name="T15" fmla="*/ 6 h 17"/>
                <a:gd name="T16" fmla="*/ 10 w 49"/>
                <a:gd name="T17" fmla="*/ 17 h 17"/>
                <a:gd name="T18" fmla="*/ 0 w 49"/>
                <a:gd name="T19" fmla="*/ 17 h 17"/>
                <a:gd name="T20" fmla="*/ 10 w 49"/>
                <a:gd name="T21" fmla="*/ 17 h 17"/>
                <a:gd name="T22" fmla="*/ 20 w 49"/>
                <a:gd name="T23" fmla="*/ 12 h 17"/>
                <a:gd name="T24" fmla="*/ 20 w 49"/>
                <a:gd name="T25" fmla="*/ 12 h 17"/>
                <a:gd name="T26" fmla="*/ 20 w 49"/>
                <a:gd name="T27" fmla="*/ 6 h 17"/>
                <a:gd name="T28" fmla="*/ 30 w 49"/>
                <a:gd name="T29" fmla="*/ 6 h 17"/>
                <a:gd name="T30" fmla="*/ 30 w 49"/>
                <a:gd name="T31" fmla="*/ 6 h 17"/>
                <a:gd name="T32" fmla="*/ 39 w 49"/>
                <a:gd name="T33" fmla="*/ 6 h 17"/>
                <a:gd name="T34" fmla="*/ 39 w 49"/>
                <a:gd name="T35" fmla="*/ 6 h 17"/>
                <a:gd name="T36" fmla="*/ 39 w 49"/>
                <a:gd name="T37" fmla="*/ 12 h 17"/>
                <a:gd name="T38" fmla="*/ 39 w 49"/>
                <a:gd name="T39" fmla="*/ 12 h 17"/>
                <a:gd name="T40" fmla="*/ 49 w 49"/>
                <a:gd name="T41" fmla="*/ 6 h 17"/>
                <a:gd name="T42" fmla="*/ 49 w 49"/>
                <a:gd name="T43" fmla="*/ 6 h 17"/>
                <a:gd name="T44" fmla="*/ 49 w 49"/>
                <a:gd name="T45" fmla="*/ 6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17"/>
                <a:gd name="T71" fmla="*/ 49 w 49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17">
                  <a:moveTo>
                    <a:pt x="49" y="6"/>
                  </a:moveTo>
                  <a:lnTo>
                    <a:pt x="49" y="6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10" y="17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68"/>
            <p:cNvSpPr>
              <a:spLocks/>
            </p:cNvSpPr>
            <p:nvPr/>
          </p:nvSpPr>
          <p:spPr bwMode="auto">
            <a:xfrm>
              <a:off x="792" y="3976"/>
              <a:ext cx="514" cy="226"/>
            </a:xfrm>
            <a:custGeom>
              <a:avLst/>
              <a:gdLst>
                <a:gd name="T0" fmla="*/ 10 w 514"/>
                <a:gd name="T1" fmla="*/ 197 h 226"/>
                <a:gd name="T2" fmla="*/ 10 w 514"/>
                <a:gd name="T3" fmla="*/ 214 h 226"/>
                <a:gd name="T4" fmla="*/ 10 w 514"/>
                <a:gd name="T5" fmla="*/ 220 h 226"/>
                <a:gd name="T6" fmla="*/ 29 w 514"/>
                <a:gd name="T7" fmla="*/ 226 h 226"/>
                <a:gd name="T8" fmla="*/ 59 w 514"/>
                <a:gd name="T9" fmla="*/ 226 h 226"/>
                <a:gd name="T10" fmla="*/ 89 w 514"/>
                <a:gd name="T11" fmla="*/ 220 h 226"/>
                <a:gd name="T12" fmla="*/ 128 w 514"/>
                <a:gd name="T13" fmla="*/ 214 h 226"/>
                <a:gd name="T14" fmla="*/ 178 w 514"/>
                <a:gd name="T15" fmla="*/ 197 h 226"/>
                <a:gd name="T16" fmla="*/ 217 w 514"/>
                <a:gd name="T17" fmla="*/ 186 h 226"/>
                <a:gd name="T18" fmla="*/ 267 w 514"/>
                <a:gd name="T19" fmla="*/ 164 h 226"/>
                <a:gd name="T20" fmla="*/ 307 w 514"/>
                <a:gd name="T21" fmla="*/ 147 h 226"/>
                <a:gd name="T22" fmla="*/ 356 w 514"/>
                <a:gd name="T23" fmla="*/ 124 h 226"/>
                <a:gd name="T24" fmla="*/ 396 w 514"/>
                <a:gd name="T25" fmla="*/ 96 h 226"/>
                <a:gd name="T26" fmla="*/ 435 w 514"/>
                <a:gd name="T27" fmla="*/ 73 h 226"/>
                <a:gd name="T28" fmla="*/ 475 w 514"/>
                <a:gd name="T29" fmla="*/ 45 h 226"/>
                <a:gd name="T30" fmla="*/ 495 w 514"/>
                <a:gd name="T31" fmla="*/ 23 h 226"/>
                <a:gd name="T32" fmla="*/ 514 w 514"/>
                <a:gd name="T33" fmla="*/ 0 h 226"/>
                <a:gd name="T34" fmla="*/ 495 w 514"/>
                <a:gd name="T35" fmla="*/ 17 h 226"/>
                <a:gd name="T36" fmla="*/ 475 w 514"/>
                <a:gd name="T37" fmla="*/ 39 h 226"/>
                <a:gd name="T38" fmla="*/ 445 w 514"/>
                <a:gd name="T39" fmla="*/ 62 h 226"/>
                <a:gd name="T40" fmla="*/ 415 w 514"/>
                <a:gd name="T41" fmla="*/ 85 h 226"/>
                <a:gd name="T42" fmla="*/ 376 w 514"/>
                <a:gd name="T43" fmla="*/ 107 h 226"/>
                <a:gd name="T44" fmla="*/ 336 w 514"/>
                <a:gd name="T45" fmla="*/ 130 h 226"/>
                <a:gd name="T46" fmla="*/ 297 w 514"/>
                <a:gd name="T47" fmla="*/ 152 h 226"/>
                <a:gd name="T48" fmla="*/ 247 w 514"/>
                <a:gd name="T49" fmla="*/ 169 h 226"/>
                <a:gd name="T50" fmla="*/ 208 w 514"/>
                <a:gd name="T51" fmla="*/ 186 h 226"/>
                <a:gd name="T52" fmla="*/ 158 w 514"/>
                <a:gd name="T53" fmla="*/ 203 h 226"/>
                <a:gd name="T54" fmla="*/ 119 w 514"/>
                <a:gd name="T55" fmla="*/ 214 h 226"/>
                <a:gd name="T56" fmla="*/ 89 w 514"/>
                <a:gd name="T57" fmla="*/ 220 h 226"/>
                <a:gd name="T58" fmla="*/ 49 w 514"/>
                <a:gd name="T59" fmla="*/ 220 h 226"/>
                <a:gd name="T60" fmla="*/ 29 w 514"/>
                <a:gd name="T61" fmla="*/ 220 h 226"/>
                <a:gd name="T62" fmla="*/ 20 w 514"/>
                <a:gd name="T63" fmla="*/ 214 h 226"/>
                <a:gd name="T64" fmla="*/ 10 w 514"/>
                <a:gd name="T65" fmla="*/ 203 h 226"/>
                <a:gd name="T66" fmla="*/ 10 w 514"/>
                <a:gd name="T67" fmla="*/ 192 h 226"/>
                <a:gd name="T68" fmla="*/ 10 w 514"/>
                <a:gd name="T69" fmla="*/ 192 h 226"/>
                <a:gd name="T70" fmla="*/ 10 w 514"/>
                <a:gd name="T71" fmla="*/ 197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4"/>
                <a:gd name="T109" fmla="*/ 0 h 226"/>
                <a:gd name="T110" fmla="*/ 514 w 514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4" h="226">
                  <a:moveTo>
                    <a:pt x="10" y="197"/>
                  </a:moveTo>
                  <a:lnTo>
                    <a:pt x="10" y="197"/>
                  </a:lnTo>
                  <a:lnTo>
                    <a:pt x="0" y="209"/>
                  </a:lnTo>
                  <a:lnTo>
                    <a:pt x="10" y="214"/>
                  </a:lnTo>
                  <a:lnTo>
                    <a:pt x="10" y="220"/>
                  </a:lnTo>
                  <a:lnTo>
                    <a:pt x="20" y="226"/>
                  </a:lnTo>
                  <a:lnTo>
                    <a:pt x="29" y="226"/>
                  </a:lnTo>
                  <a:lnTo>
                    <a:pt x="49" y="226"/>
                  </a:lnTo>
                  <a:lnTo>
                    <a:pt x="59" y="226"/>
                  </a:lnTo>
                  <a:lnTo>
                    <a:pt x="79" y="226"/>
                  </a:lnTo>
                  <a:lnTo>
                    <a:pt x="89" y="220"/>
                  </a:lnTo>
                  <a:lnTo>
                    <a:pt x="109" y="214"/>
                  </a:lnTo>
                  <a:lnTo>
                    <a:pt x="128" y="214"/>
                  </a:lnTo>
                  <a:lnTo>
                    <a:pt x="148" y="209"/>
                  </a:lnTo>
                  <a:lnTo>
                    <a:pt x="178" y="197"/>
                  </a:lnTo>
                  <a:lnTo>
                    <a:pt x="198" y="192"/>
                  </a:lnTo>
                  <a:lnTo>
                    <a:pt x="217" y="186"/>
                  </a:lnTo>
                  <a:lnTo>
                    <a:pt x="237" y="175"/>
                  </a:lnTo>
                  <a:lnTo>
                    <a:pt x="267" y="164"/>
                  </a:lnTo>
                  <a:lnTo>
                    <a:pt x="287" y="158"/>
                  </a:lnTo>
                  <a:lnTo>
                    <a:pt x="307" y="147"/>
                  </a:lnTo>
                  <a:lnTo>
                    <a:pt x="336" y="135"/>
                  </a:lnTo>
                  <a:lnTo>
                    <a:pt x="356" y="124"/>
                  </a:lnTo>
                  <a:lnTo>
                    <a:pt x="376" y="113"/>
                  </a:lnTo>
                  <a:lnTo>
                    <a:pt x="396" y="96"/>
                  </a:lnTo>
                  <a:lnTo>
                    <a:pt x="415" y="85"/>
                  </a:lnTo>
                  <a:lnTo>
                    <a:pt x="435" y="73"/>
                  </a:lnTo>
                  <a:lnTo>
                    <a:pt x="455" y="62"/>
                  </a:lnTo>
                  <a:lnTo>
                    <a:pt x="475" y="45"/>
                  </a:lnTo>
                  <a:lnTo>
                    <a:pt x="485" y="34"/>
                  </a:lnTo>
                  <a:lnTo>
                    <a:pt x="495" y="23"/>
                  </a:lnTo>
                  <a:lnTo>
                    <a:pt x="504" y="11"/>
                  </a:lnTo>
                  <a:lnTo>
                    <a:pt x="514" y="0"/>
                  </a:lnTo>
                  <a:lnTo>
                    <a:pt x="504" y="6"/>
                  </a:lnTo>
                  <a:lnTo>
                    <a:pt x="495" y="17"/>
                  </a:lnTo>
                  <a:lnTo>
                    <a:pt x="485" y="28"/>
                  </a:lnTo>
                  <a:lnTo>
                    <a:pt x="475" y="39"/>
                  </a:lnTo>
                  <a:lnTo>
                    <a:pt x="465" y="51"/>
                  </a:lnTo>
                  <a:lnTo>
                    <a:pt x="445" y="62"/>
                  </a:lnTo>
                  <a:lnTo>
                    <a:pt x="435" y="73"/>
                  </a:lnTo>
                  <a:lnTo>
                    <a:pt x="415" y="85"/>
                  </a:lnTo>
                  <a:lnTo>
                    <a:pt x="396" y="96"/>
                  </a:lnTo>
                  <a:lnTo>
                    <a:pt x="376" y="107"/>
                  </a:lnTo>
                  <a:lnTo>
                    <a:pt x="356" y="118"/>
                  </a:lnTo>
                  <a:lnTo>
                    <a:pt x="336" y="130"/>
                  </a:lnTo>
                  <a:lnTo>
                    <a:pt x="316" y="141"/>
                  </a:lnTo>
                  <a:lnTo>
                    <a:pt x="297" y="152"/>
                  </a:lnTo>
                  <a:lnTo>
                    <a:pt x="267" y="164"/>
                  </a:lnTo>
                  <a:lnTo>
                    <a:pt x="247" y="169"/>
                  </a:lnTo>
                  <a:lnTo>
                    <a:pt x="227" y="180"/>
                  </a:lnTo>
                  <a:lnTo>
                    <a:pt x="208" y="186"/>
                  </a:lnTo>
                  <a:lnTo>
                    <a:pt x="178" y="197"/>
                  </a:lnTo>
                  <a:lnTo>
                    <a:pt x="158" y="203"/>
                  </a:lnTo>
                  <a:lnTo>
                    <a:pt x="138" y="209"/>
                  </a:lnTo>
                  <a:lnTo>
                    <a:pt x="119" y="214"/>
                  </a:lnTo>
                  <a:lnTo>
                    <a:pt x="99" y="214"/>
                  </a:lnTo>
                  <a:lnTo>
                    <a:pt x="89" y="220"/>
                  </a:lnTo>
                  <a:lnTo>
                    <a:pt x="69" y="220"/>
                  </a:lnTo>
                  <a:lnTo>
                    <a:pt x="49" y="220"/>
                  </a:lnTo>
                  <a:lnTo>
                    <a:pt x="39" y="220"/>
                  </a:lnTo>
                  <a:lnTo>
                    <a:pt x="29" y="220"/>
                  </a:lnTo>
                  <a:lnTo>
                    <a:pt x="20" y="220"/>
                  </a:lnTo>
                  <a:lnTo>
                    <a:pt x="20" y="214"/>
                  </a:lnTo>
                  <a:lnTo>
                    <a:pt x="10" y="209"/>
                  </a:lnTo>
                  <a:lnTo>
                    <a:pt x="10" y="203"/>
                  </a:lnTo>
                  <a:lnTo>
                    <a:pt x="10" y="192"/>
                  </a:lnTo>
                  <a:lnTo>
                    <a:pt x="10" y="19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69"/>
            <p:cNvSpPr>
              <a:spLocks/>
            </p:cNvSpPr>
            <p:nvPr/>
          </p:nvSpPr>
          <p:spPr bwMode="auto">
            <a:xfrm>
              <a:off x="732" y="4140"/>
              <a:ext cx="70" cy="33"/>
            </a:xfrm>
            <a:custGeom>
              <a:avLst/>
              <a:gdLst>
                <a:gd name="T0" fmla="*/ 0 w 70"/>
                <a:gd name="T1" fmla="*/ 11 h 33"/>
                <a:gd name="T2" fmla="*/ 10 w 70"/>
                <a:gd name="T3" fmla="*/ 11 h 33"/>
                <a:gd name="T4" fmla="*/ 20 w 70"/>
                <a:gd name="T5" fmla="*/ 5 h 33"/>
                <a:gd name="T6" fmla="*/ 30 w 70"/>
                <a:gd name="T7" fmla="*/ 0 h 33"/>
                <a:gd name="T8" fmla="*/ 40 w 70"/>
                <a:gd name="T9" fmla="*/ 0 h 33"/>
                <a:gd name="T10" fmla="*/ 50 w 70"/>
                <a:gd name="T11" fmla="*/ 5 h 33"/>
                <a:gd name="T12" fmla="*/ 60 w 70"/>
                <a:gd name="T13" fmla="*/ 11 h 33"/>
                <a:gd name="T14" fmla="*/ 70 w 70"/>
                <a:gd name="T15" fmla="*/ 16 h 33"/>
                <a:gd name="T16" fmla="*/ 70 w 70"/>
                <a:gd name="T17" fmla="*/ 33 h 33"/>
                <a:gd name="T18" fmla="*/ 70 w 70"/>
                <a:gd name="T19" fmla="*/ 28 h 33"/>
                <a:gd name="T20" fmla="*/ 70 w 70"/>
                <a:gd name="T21" fmla="*/ 16 h 33"/>
                <a:gd name="T22" fmla="*/ 70 w 70"/>
                <a:gd name="T23" fmla="*/ 5 h 33"/>
                <a:gd name="T24" fmla="*/ 60 w 70"/>
                <a:gd name="T25" fmla="*/ 0 h 33"/>
                <a:gd name="T26" fmla="*/ 50 w 70"/>
                <a:gd name="T27" fmla="*/ 0 h 33"/>
                <a:gd name="T28" fmla="*/ 40 w 70"/>
                <a:gd name="T29" fmla="*/ 0 h 33"/>
                <a:gd name="T30" fmla="*/ 30 w 70"/>
                <a:gd name="T31" fmla="*/ 0 h 33"/>
                <a:gd name="T32" fmla="*/ 10 w 70"/>
                <a:gd name="T33" fmla="*/ 5 h 33"/>
                <a:gd name="T34" fmla="*/ 0 w 70"/>
                <a:gd name="T35" fmla="*/ 11 h 33"/>
                <a:gd name="T36" fmla="*/ 0 w 70"/>
                <a:gd name="T37" fmla="*/ 1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33"/>
                <a:gd name="T59" fmla="*/ 70 w 70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33">
                  <a:moveTo>
                    <a:pt x="0" y="11"/>
                  </a:moveTo>
                  <a:lnTo>
                    <a:pt x="10" y="11"/>
                  </a:lnTo>
                  <a:lnTo>
                    <a:pt x="20" y="5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5"/>
                  </a:lnTo>
                  <a:lnTo>
                    <a:pt x="60" y="11"/>
                  </a:lnTo>
                  <a:lnTo>
                    <a:pt x="70" y="16"/>
                  </a:lnTo>
                  <a:lnTo>
                    <a:pt x="70" y="33"/>
                  </a:lnTo>
                  <a:lnTo>
                    <a:pt x="70" y="28"/>
                  </a:lnTo>
                  <a:lnTo>
                    <a:pt x="70" y="16"/>
                  </a:lnTo>
                  <a:lnTo>
                    <a:pt x="70" y="5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1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70"/>
            <p:cNvSpPr>
              <a:spLocks/>
            </p:cNvSpPr>
            <p:nvPr/>
          </p:nvSpPr>
          <p:spPr bwMode="auto">
            <a:xfrm>
              <a:off x="1188" y="4021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71"/>
            <p:cNvSpPr>
              <a:spLocks/>
            </p:cNvSpPr>
            <p:nvPr/>
          </p:nvSpPr>
          <p:spPr bwMode="auto">
            <a:xfrm>
              <a:off x="1188" y="4015"/>
              <a:ext cx="29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6 h 12"/>
                <a:gd name="T4" fmla="*/ 29 w 29"/>
                <a:gd name="T5" fmla="*/ 6 h 12"/>
                <a:gd name="T6" fmla="*/ 19 w 29"/>
                <a:gd name="T7" fmla="*/ 0 h 12"/>
                <a:gd name="T8" fmla="*/ 19 w 29"/>
                <a:gd name="T9" fmla="*/ 6 h 12"/>
                <a:gd name="T10" fmla="*/ 10 w 29"/>
                <a:gd name="T11" fmla="*/ 6 h 12"/>
                <a:gd name="T12" fmla="*/ 0 w 29"/>
                <a:gd name="T13" fmla="*/ 12 h 12"/>
                <a:gd name="T14" fmla="*/ 10 w 29"/>
                <a:gd name="T15" fmla="*/ 6 h 12"/>
                <a:gd name="T16" fmla="*/ 19 w 29"/>
                <a:gd name="T17" fmla="*/ 6 h 12"/>
                <a:gd name="T18" fmla="*/ 19 w 29"/>
                <a:gd name="T19" fmla="*/ 6 h 12"/>
                <a:gd name="T20" fmla="*/ 19 w 29"/>
                <a:gd name="T21" fmla="*/ 6 h 12"/>
                <a:gd name="T22" fmla="*/ 19 w 29"/>
                <a:gd name="T23" fmla="*/ 6 h 12"/>
                <a:gd name="T24" fmla="*/ 29 w 29"/>
                <a:gd name="T25" fmla="*/ 6 h 12"/>
                <a:gd name="T26" fmla="*/ 29 w 29"/>
                <a:gd name="T27" fmla="*/ 6 h 12"/>
                <a:gd name="T28" fmla="*/ 29 w 29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12"/>
                <a:gd name="T47" fmla="*/ 29 w 29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12">
                  <a:moveTo>
                    <a:pt x="29" y="6"/>
                  </a:moveTo>
                  <a:lnTo>
                    <a:pt x="29" y="6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0" y="12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72"/>
            <p:cNvSpPr>
              <a:spLocks/>
            </p:cNvSpPr>
            <p:nvPr/>
          </p:nvSpPr>
          <p:spPr bwMode="auto">
            <a:xfrm>
              <a:off x="792" y="4021"/>
              <a:ext cx="425" cy="175"/>
            </a:xfrm>
            <a:custGeom>
              <a:avLst/>
              <a:gdLst>
                <a:gd name="T0" fmla="*/ 0 w 425"/>
                <a:gd name="T1" fmla="*/ 147 h 175"/>
                <a:gd name="T2" fmla="*/ 0 w 425"/>
                <a:gd name="T3" fmla="*/ 164 h 175"/>
                <a:gd name="T4" fmla="*/ 10 w 425"/>
                <a:gd name="T5" fmla="*/ 169 h 175"/>
                <a:gd name="T6" fmla="*/ 29 w 425"/>
                <a:gd name="T7" fmla="*/ 175 h 175"/>
                <a:gd name="T8" fmla="*/ 49 w 425"/>
                <a:gd name="T9" fmla="*/ 175 h 175"/>
                <a:gd name="T10" fmla="*/ 79 w 425"/>
                <a:gd name="T11" fmla="*/ 169 h 175"/>
                <a:gd name="T12" fmla="*/ 109 w 425"/>
                <a:gd name="T13" fmla="*/ 158 h 175"/>
                <a:gd name="T14" fmla="*/ 138 w 425"/>
                <a:gd name="T15" fmla="*/ 152 h 175"/>
                <a:gd name="T16" fmla="*/ 178 w 425"/>
                <a:gd name="T17" fmla="*/ 135 h 175"/>
                <a:gd name="T18" fmla="*/ 217 w 425"/>
                <a:gd name="T19" fmla="*/ 124 h 175"/>
                <a:gd name="T20" fmla="*/ 257 w 425"/>
                <a:gd name="T21" fmla="*/ 107 h 175"/>
                <a:gd name="T22" fmla="*/ 297 w 425"/>
                <a:gd name="T23" fmla="*/ 90 h 175"/>
                <a:gd name="T24" fmla="*/ 326 w 425"/>
                <a:gd name="T25" fmla="*/ 68 h 175"/>
                <a:gd name="T26" fmla="*/ 366 w 425"/>
                <a:gd name="T27" fmla="*/ 51 h 175"/>
                <a:gd name="T28" fmla="*/ 386 w 425"/>
                <a:gd name="T29" fmla="*/ 34 h 175"/>
                <a:gd name="T30" fmla="*/ 406 w 425"/>
                <a:gd name="T31" fmla="*/ 17 h 175"/>
                <a:gd name="T32" fmla="*/ 425 w 425"/>
                <a:gd name="T33" fmla="*/ 0 h 175"/>
                <a:gd name="T34" fmla="*/ 415 w 425"/>
                <a:gd name="T35" fmla="*/ 11 h 175"/>
                <a:gd name="T36" fmla="*/ 396 w 425"/>
                <a:gd name="T37" fmla="*/ 28 h 175"/>
                <a:gd name="T38" fmla="*/ 376 w 425"/>
                <a:gd name="T39" fmla="*/ 45 h 175"/>
                <a:gd name="T40" fmla="*/ 346 w 425"/>
                <a:gd name="T41" fmla="*/ 62 h 175"/>
                <a:gd name="T42" fmla="*/ 316 w 425"/>
                <a:gd name="T43" fmla="*/ 79 h 175"/>
                <a:gd name="T44" fmla="*/ 277 w 425"/>
                <a:gd name="T45" fmla="*/ 96 h 175"/>
                <a:gd name="T46" fmla="*/ 247 w 425"/>
                <a:gd name="T47" fmla="*/ 113 h 175"/>
                <a:gd name="T48" fmla="*/ 208 w 425"/>
                <a:gd name="T49" fmla="*/ 124 h 175"/>
                <a:gd name="T50" fmla="*/ 168 w 425"/>
                <a:gd name="T51" fmla="*/ 141 h 175"/>
                <a:gd name="T52" fmla="*/ 128 w 425"/>
                <a:gd name="T53" fmla="*/ 152 h 175"/>
                <a:gd name="T54" fmla="*/ 99 w 425"/>
                <a:gd name="T55" fmla="*/ 158 h 175"/>
                <a:gd name="T56" fmla="*/ 69 w 425"/>
                <a:gd name="T57" fmla="*/ 164 h 175"/>
                <a:gd name="T58" fmla="*/ 39 w 425"/>
                <a:gd name="T59" fmla="*/ 169 h 175"/>
                <a:gd name="T60" fmla="*/ 20 w 425"/>
                <a:gd name="T61" fmla="*/ 169 h 175"/>
                <a:gd name="T62" fmla="*/ 10 w 425"/>
                <a:gd name="T63" fmla="*/ 164 h 175"/>
                <a:gd name="T64" fmla="*/ 10 w 425"/>
                <a:gd name="T65" fmla="*/ 152 h 175"/>
                <a:gd name="T66" fmla="*/ 10 w 425"/>
                <a:gd name="T67" fmla="*/ 147 h 175"/>
                <a:gd name="T68" fmla="*/ 10 w 425"/>
                <a:gd name="T69" fmla="*/ 147 h 175"/>
                <a:gd name="T70" fmla="*/ 0 w 425"/>
                <a:gd name="T71" fmla="*/ 147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5"/>
                <a:gd name="T109" fmla="*/ 0 h 175"/>
                <a:gd name="T110" fmla="*/ 425 w 425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5" h="175">
                  <a:moveTo>
                    <a:pt x="0" y="147"/>
                  </a:moveTo>
                  <a:lnTo>
                    <a:pt x="0" y="147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10" y="169"/>
                  </a:lnTo>
                  <a:lnTo>
                    <a:pt x="20" y="169"/>
                  </a:lnTo>
                  <a:lnTo>
                    <a:pt x="29" y="175"/>
                  </a:lnTo>
                  <a:lnTo>
                    <a:pt x="39" y="175"/>
                  </a:lnTo>
                  <a:lnTo>
                    <a:pt x="49" y="175"/>
                  </a:lnTo>
                  <a:lnTo>
                    <a:pt x="59" y="169"/>
                  </a:lnTo>
                  <a:lnTo>
                    <a:pt x="79" y="169"/>
                  </a:lnTo>
                  <a:lnTo>
                    <a:pt x="89" y="164"/>
                  </a:lnTo>
                  <a:lnTo>
                    <a:pt x="109" y="158"/>
                  </a:lnTo>
                  <a:lnTo>
                    <a:pt x="128" y="158"/>
                  </a:lnTo>
                  <a:lnTo>
                    <a:pt x="138" y="152"/>
                  </a:lnTo>
                  <a:lnTo>
                    <a:pt x="158" y="141"/>
                  </a:lnTo>
                  <a:lnTo>
                    <a:pt x="178" y="135"/>
                  </a:lnTo>
                  <a:lnTo>
                    <a:pt x="198" y="130"/>
                  </a:lnTo>
                  <a:lnTo>
                    <a:pt x="217" y="124"/>
                  </a:lnTo>
                  <a:lnTo>
                    <a:pt x="237" y="113"/>
                  </a:lnTo>
                  <a:lnTo>
                    <a:pt x="257" y="107"/>
                  </a:lnTo>
                  <a:lnTo>
                    <a:pt x="277" y="96"/>
                  </a:lnTo>
                  <a:lnTo>
                    <a:pt x="297" y="90"/>
                  </a:lnTo>
                  <a:lnTo>
                    <a:pt x="316" y="79"/>
                  </a:lnTo>
                  <a:lnTo>
                    <a:pt x="326" y="68"/>
                  </a:lnTo>
                  <a:lnTo>
                    <a:pt x="346" y="62"/>
                  </a:lnTo>
                  <a:lnTo>
                    <a:pt x="366" y="51"/>
                  </a:lnTo>
                  <a:lnTo>
                    <a:pt x="376" y="40"/>
                  </a:lnTo>
                  <a:lnTo>
                    <a:pt x="386" y="34"/>
                  </a:lnTo>
                  <a:lnTo>
                    <a:pt x="396" y="23"/>
                  </a:lnTo>
                  <a:lnTo>
                    <a:pt x="406" y="17"/>
                  </a:lnTo>
                  <a:lnTo>
                    <a:pt x="415" y="6"/>
                  </a:lnTo>
                  <a:lnTo>
                    <a:pt x="425" y="0"/>
                  </a:lnTo>
                  <a:lnTo>
                    <a:pt x="415" y="0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6" y="28"/>
                  </a:lnTo>
                  <a:lnTo>
                    <a:pt x="386" y="34"/>
                  </a:lnTo>
                  <a:lnTo>
                    <a:pt x="376" y="45"/>
                  </a:lnTo>
                  <a:lnTo>
                    <a:pt x="356" y="51"/>
                  </a:lnTo>
                  <a:lnTo>
                    <a:pt x="346" y="62"/>
                  </a:lnTo>
                  <a:lnTo>
                    <a:pt x="326" y="68"/>
                  </a:lnTo>
                  <a:lnTo>
                    <a:pt x="316" y="79"/>
                  </a:lnTo>
                  <a:lnTo>
                    <a:pt x="297" y="85"/>
                  </a:lnTo>
                  <a:lnTo>
                    <a:pt x="277" y="96"/>
                  </a:lnTo>
                  <a:lnTo>
                    <a:pt x="257" y="102"/>
                  </a:lnTo>
                  <a:lnTo>
                    <a:pt x="247" y="113"/>
                  </a:lnTo>
                  <a:lnTo>
                    <a:pt x="227" y="119"/>
                  </a:lnTo>
                  <a:lnTo>
                    <a:pt x="208" y="124"/>
                  </a:lnTo>
                  <a:lnTo>
                    <a:pt x="188" y="135"/>
                  </a:lnTo>
                  <a:lnTo>
                    <a:pt x="168" y="141"/>
                  </a:lnTo>
                  <a:lnTo>
                    <a:pt x="148" y="147"/>
                  </a:lnTo>
                  <a:lnTo>
                    <a:pt x="128" y="152"/>
                  </a:lnTo>
                  <a:lnTo>
                    <a:pt x="119" y="158"/>
                  </a:lnTo>
                  <a:lnTo>
                    <a:pt x="99" y="158"/>
                  </a:lnTo>
                  <a:lnTo>
                    <a:pt x="79" y="164"/>
                  </a:lnTo>
                  <a:lnTo>
                    <a:pt x="69" y="164"/>
                  </a:lnTo>
                  <a:lnTo>
                    <a:pt x="49" y="169"/>
                  </a:lnTo>
                  <a:lnTo>
                    <a:pt x="39" y="169"/>
                  </a:lnTo>
                  <a:lnTo>
                    <a:pt x="29" y="169"/>
                  </a:lnTo>
                  <a:lnTo>
                    <a:pt x="20" y="169"/>
                  </a:lnTo>
                  <a:lnTo>
                    <a:pt x="20" y="164"/>
                  </a:lnTo>
                  <a:lnTo>
                    <a:pt x="10" y="164"/>
                  </a:lnTo>
                  <a:lnTo>
                    <a:pt x="10" y="158"/>
                  </a:lnTo>
                  <a:lnTo>
                    <a:pt x="10" y="152"/>
                  </a:lnTo>
                  <a:lnTo>
                    <a:pt x="10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73"/>
            <p:cNvSpPr>
              <a:spLocks/>
            </p:cNvSpPr>
            <p:nvPr/>
          </p:nvSpPr>
          <p:spPr bwMode="auto">
            <a:xfrm>
              <a:off x="732" y="4140"/>
              <a:ext cx="70" cy="28"/>
            </a:xfrm>
            <a:custGeom>
              <a:avLst/>
              <a:gdLst>
                <a:gd name="T0" fmla="*/ 0 w 70"/>
                <a:gd name="T1" fmla="*/ 11 h 28"/>
                <a:gd name="T2" fmla="*/ 10 w 70"/>
                <a:gd name="T3" fmla="*/ 11 h 28"/>
                <a:gd name="T4" fmla="*/ 20 w 70"/>
                <a:gd name="T5" fmla="*/ 5 h 28"/>
                <a:gd name="T6" fmla="*/ 30 w 70"/>
                <a:gd name="T7" fmla="*/ 0 h 28"/>
                <a:gd name="T8" fmla="*/ 40 w 70"/>
                <a:gd name="T9" fmla="*/ 0 h 28"/>
                <a:gd name="T10" fmla="*/ 50 w 70"/>
                <a:gd name="T11" fmla="*/ 5 h 28"/>
                <a:gd name="T12" fmla="*/ 60 w 70"/>
                <a:gd name="T13" fmla="*/ 11 h 28"/>
                <a:gd name="T14" fmla="*/ 60 w 70"/>
                <a:gd name="T15" fmla="*/ 16 h 28"/>
                <a:gd name="T16" fmla="*/ 60 w 70"/>
                <a:gd name="T17" fmla="*/ 28 h 28"/>
                <a:gd name="T18" fmla="*/ 70 w 70"/>
                <a:gd name="T19" fmla="*/ 28 h 28"/>
                <a:gd name="T20" fmla="*/ 70 w 70"/>
                <a:gd name="T21" fmla="*/ 11 h 28"/>
                <a:gd name="T22" fmla="*/ 60 w 70"/>
                <a:gd name="T23" fmla="*/ 5 h 28"/>
                <a:gd name="T24" fmla="*/ 60 w 70"/>
                <a:gd name="T25" fmla="*/ 0 h 28"/>
                <a:gd name="T26" fmla="*/ 50 w 70"/>
                <a:gd name="T27" fmla="*/ 0 h 28"/>
                <a:gd name="T28" fmla="*/ 40 w 70"/>
                <a:gd name="T29" fmla="*/ 0 h 28"/>
                <a:gd name="T30" fmla="*/ 30 w 70"/>
                <a:gd name="T31" fmla="*/ 0 h 28"/>
                <a:gd name="T32" fmla="*/ 10 w 70"/>
                <a:gd name="T33" fmla="*/ 5 h 28"/>
                <a:gd name="T34" fmla="*/ 0 w 70"/>
                <a:gd name="T35" fmla="*/ 11 h 28"/>
                <a:gd name="T36" fmla="*/ 0 w 70"/>
                <a:gd name="T37" fmla="*/ 11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28"/>
                <a:gd name="T59" fmla="*/ 70 w 70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28">
                  <a:moveTo>
                    <a:pt x="0" y="11"/>
                  </a:moveTo>
                  <a:lnTo>
                    <a:pt x="10" y="11"/>
                  </a:lnTo>
                  <a:lnTo>
                    <a:pt x="20" y="5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5"/>
                  </a:lnTo>
                  <a:lnTo>
                    <a:pt x="60" y="11"/>
                  </a:lnTo>
                  <a:lnTo>
                    <a:pt x="60" y="16"/>
                  </a:lnTo>
                  <a:lnTo>
                    <a:pt x="60" y="28"/>
                  </a:lnTo>
                  <a:lnTo>
                    <a:pt x="70" y="28"/>
                  </a:lnTo>
                  <a:lnTo>
                    <a:pt x="70" y="11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1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74"/>
            <p:cNvSpPr>
              <a:spLocks/>
            </p:cNvSpPr>
            <p:nvPr/>
          </p:nvSpPr>
          <p:spPr bwMode="auto">
            <a:xfrm>
              <a:off x="732" y="415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75"/>
            <p:cNvSpPr>
              <a:spLocks/>
            </p:cNvSpPr>
            <p:nvPr/>
          </p:nvSpPr>
          <p:spPr bwMode="auto">
            <a:xfrm>
              <a:off x="732" y="4061"/>
              <a:ext cx="386" cy="124"/>
            </a:xfrm>
            <a:custGeom>
              <a:avLst/>
              <a:gdLst>
                <a:gd name="T0" fmla="*/ 386 w 386"/>
                <a:gd name="T1" fmla="*/ 0 h 124"/>
                <a:gd name="T2" fmla="*/ 386 w 386"/>
                <a:gd name="T3" fmla="*/ 0 h 124"/>
                <a:gd name="T4" fmla="*/ 367 w 386"/>
                <a:gd name="T5" fmla="*/ 16 h 124"/>
                <a:gd name="T6" fmla="*/ 357 w 386"/>
                <a:gd name="T7" fmla="*/ 28 h 124"/>
                <a:gd name="T8" fmla="*/ 327 w 386"/>
                <a:gd name="T9" fmla="*/ 45 h 124"/>
                <a:gd name="T10" fmla="*/ 307 w 386"/>
                <a:gd name="T11" fmla="*/ 56 h 124"/>
                <a:gd name="T12" fmla="*/ 277 w 386"/>
                <a:gd name="T13" fmla="*/ 67 h 124"/>
                <a:gd name="T14" fmla="*/ 248 w 386"/>
                <a:gd name="T15" fmla="*/ 79 h 124"/>
                <a:gd name="T16" fmla="*/ 228 w 386"/>
                <a:gd name="T17" fmla="*/ 90 h 124"/>
                <a:gd name="T18" fmla="*/ 198 w 386"/>
                <a:gd name="T19" fmla="*/ 101 h 124"/>
                <a:gd name="T20" fmla="*/ 169 w 386"/>
                <a:gd name="T21" fmla="*/ 112 h 124"/>
                <a:gd name="T22" fmla="*/ 139 w 386"/>
                <a:gd name="T23" fmla="*/ 118 h 124"/>
                <a:gd name="T24" fmla="*/ 119 w 386"/>
                <a:gd name="T25" fmla="*/ 118 h 124"/>
                <a:gd name="T26" fmla="*/ 99 w 386"/>
                <a:gd name="T27" fmla="*/ 124 h 124"/>
                <a:gd name="T28" fmla="*/ 80 w 386"/>
                <a:gd name="T29" fmla="*/ 118 h 124"/>
                <a:gd name="T30" fmla="*/ 70 w 386"/>
                <a:gd name="T31" fmla="*/ 118 h 124"/>
                <a:gd name="T32" fmla="*/ 70 w 386"/>
                <a:gd name="T33" fmla="*/ 107 h 124"/>
                <a:gd name="T34" fmla="*/ 70 w 386"/>
                <a:gd name="T35" fmla="*/ 101 h 124"/>
                <a:gd name="T36" fmla="*/ 70 w 386"/>
                <a:gd name="T37" fmla="*/ 101 h 124"/>
                <a:gd name="T38" fmla="*/ 70 w 386"/>
                <a:gd name="T39" fmla="*/ 90 h 124"/>
                <a:gd name="T40" fmla="*/ 60 w 386"/>
                <a:gd name="T41" fmla="*/ 79 h 124"/>
                <a:gd name="T42" fmla="*/ 60 w 386"/>
                <a:gd name="T43" fmla="*/ 79 h 124"/>
                <a:gd name="T44" fmla="*/ 50 w 386"/>
                <a:gd name="T45" fmla="*/ 79 h 124"/>
                <a:gd name="T46" fmla="*/ 30 w 386"/>
                <a:gd name="T47" fmla="*/ 79 h 124"/>
                <a:gd name="T48" fmla="*/ 20 w 386"/>
                <a:gd name="T49" fmla="*/ 79 h 124"/>
                <a:gd name="T50" fmla="*/ 10 w 386"/>
                <a:gd name="T51" fmla="*/ 84 h 124"/>
                <a:gd name="T52" fmla="*/ 0 w 386"/>
                <a:gd name="T53" fmla="*/ 90 h 124"/>
                <a:gd name="T54" fmla="*/ 386 w 386"/>
                <a:gd name="T55" fmla="*/ 0 h 1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86"/>
                <a:gd name="T85" fmla="*/ 0 h 124"/>
                <a:gd name="T86" fmla="*/ 386 w 386"/>
                <a:gd name="T87" fmla="*/ 124 h 1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86" h="124">
                  <a:moveTo>
                    <a:pt x="386" y="0"/>
                  </a:moveTo>
                  <a:lnTo>
                    <a:pt x="386" y="0"/>
                  </a:lnTo>
                  <a:lnTo>
                    <a:pt x="367" y="16"/>
                  </a:lnTo>
                  <a:lnTo>
                    <a:pt x="357" y="28"/>
                  </a:lnTo>
                  <a:lnTo>
                    <a:pt x="327" y="45"/>
                  </a:lnTo>
                  <a:lnTo>
                    <a:pt x="307" y="56"/>
                  </a:lnTo>
                  <a:lnTo>
                    <a:pt x="277" y="67"/>
                  </a:lnTo>
                  <a:lnTo>
                    <a:pt x="248" y="79"/>
                  </a:lnTo>
                  <a:lnTo>
                    <a:pt x="228" y="90"/>
                  </a:lnTo>
                  <a:lnTo>
                    <a:pt x="198" y="101"/>
                  </a:lnTo>
                  <a:lnTo>
                    <a:pt x="169" y="112"/>
                  </a:lnTo>
                  <a:lnTo>
                    <a:pt x="139" y="118"/>
                  </a:lnTo>
                  <a:lnTo>
                    <a:pt x="119" y="118"/>
                  </a:lnTo>
                  <a:lnTo>
                    <a:pt x="99" y="124"/>
                  </a:lnTo>
                  <a:lnTo>
                    <a:pt x="80" y="118"/>
                  </a:lnTo>
                  <a:lnTo>
                    <a:pt x="70" y="118"/>
                  </a:lnTo>
                  <a:lnTo>
                    <a:pt x="70" y="107"/>
                  </a:lnTo>
                  <a:lnTo>
                    <a:pt x="70" y="101"/>
                  </a:lnTo>
                  <a:lnTo>
                    <a:pt x="70" y="90"/>
                  </a:lnTo>
                  <a:lnTo>
                    <a:pt x="60" y="79"/>
                  </a:lnTo>
                  <a:lnTo>
                    <a:pt x="50" y="79"/>
                  </a:lnTo>
                  <a:lnTo>
                    <a:pt x="30" y="79"/>
                  </a:lnTo>
                  <a:lnTo>
                    <a:pt x="20" y="79"/>
                  </a:lnTo>
                  <a:lnTo>
                    <a:pt x="10" y="84"/>
                  </a:lnTo>
                  <a:lnTo>
                    <a:pt x="0" y="90"/>
                  </a:lnTo>
                  <a:lnTo>
                    <a:pt x="386" y="0"/>
                  </a:lnTo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76"/>
            <p:cNvSpPr>
              <a:spLocks/>
            </p:cNvSpPr>
            <p:nvPr/>
          </p:nvSpPr>
          <p:spPr bwMode="auto">
            <a:xfrm>
              <a:off x="2177" y="237"/>
              <a:ext cx="1416" cy="11"/>
            </a:xfrm>
            <a:custGeom>
              <a:avLst/>
              <a:gdLst>
                <a:gd name="T0" fmla="*/ 1416 w 1416"/>
                <a:gd name="T1" fmla="*/ 6 h 11"/>
                <a:gd name="T2" fmla="*/ 1416 w 1416"/>
                <a:gd name="T3" fmla="*/ 0 h 11"/>
                <a:gd name="T4" fmla="*/ 0 w 1416"/>
                <a:gd name="T5" fmla="*/ 0 h 11"/>
                <a:gd name="T6" fmla="*/ 0 w 1416"/>
                <a:gd name="T7" fmla="*/ 11 h 11"/>
                <a:gd name="T8" fmla="*/ 1416 w 1416"/>
                <a:gd name="T9" fmla="*/ 11 h 11"/>
                <a:gd name="T10" fmla="*/ 1416 w 141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6"/>
                <a:gd name="T19" fmla="*/ 0 h 11"/>
                <a:gd name="T20" fmla="*/ 1416 w 141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6" h="11">
                  <a:moveTo>
                    <a:pt x="1416" y="6"/>
                  </a:moveTo>
                  <a:lnTo>
                    <a:pt x="141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16" y="11"/>
                  </a:lnTo>
                  <a:lnTo>
                    <a:pt x="1416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77"/>
            <p:cNvSpPr>
              <a:spLocks/>
            </p:cNvSpPr>
            <p:nvPr/>
          </p:nvSpPr>
          <p:spPr bwMode="auto">
            <a:xfrm>
              <a:off x="2177" y="293"/>
              <a:ext cx="1416" cy="12"/>
            </a:xfrm>
            <a:custGeom>
              <a:avLst/>
              <a:gdLst>
                <a:gd name="T0" fmla="*/ 1416 w 1416"/>
                <a:gd name="T1" fmla="*/ 6 h 12"/>
                <a:gd name="T2" fmla="*/ 1416 w 1416"/>
                <a:gd name="T3" fmla="*/ 0 h 12"/>
                <a:gd name="T4" fmla="*/ 0 w 1416"/>
                <a:gd name="T5" fmla="*/ 0 h 12"/>
                <a:gd name="T6" fmla="*/ 0 w 1416"/>
                <a:gd name="T7" fmla="*/ 12 h 12"/>
                <a:gd name="T8" fmla="*/ 1416 w 1416"/>
                <a:gd name="T9" fmla="*/ 12 h 12"/>
                <a:gd name="T10" fmla="*/ 1416 w 1416"/>
                <a:gd name="T11" fmla="*/ 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6"/>
                <a:gd name="T19" fmla="*/ 0 h 12"/>
                <a:gd name="T20" fmla="*/ 1416 w 141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6" h="12">
                  <a:moveTo>
                    <a:pt x="1416" y="6"/>
                  </a:moveTo>
                  <a:lnTo>
                    <a:pt x="1416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416" y="12"/>
                  </a:lnTo>
                  <a:lnTo>
                    <a:pt x="1416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78"/>
            <p:cNvSpPr>
              <a:spLocks/>
            </p:cNvSpPr>
            <p:nvPr/>
          </p:nvSpPr>
          <p:spPr bwMode="auto">
            <a:xfrm>
              <a:off x="2336" y="316"/>
              <a:ext cx="1098" cy="11"/>
            </a:xfrm>
            <a:custGeom>
              <a:avLst/>
              <a:gdLst>
                <a:gd name="T0" fmla="*/ 1098 w 1098"/>
                <a:gd name="T1" fmla="*/ 5 h 11"/>
                <a:gd name="T2" fmla="*/ 1098 w 1098"/>
                <a:gd name="T3" fmla="*/ 0 h 11"/>
                <a:gd name="T4" fmla="*/ 0 w 1098"/>
                <a:gd name="T5" fmla="*/ 0 h 11"/>
                <a:gd name="T6" fmla="*/ 0 w 1098"/>
                <a:gd name="T7" fmla="*/ 11 h 11"/>
                <a:gd name="T8" fmla="*/ 1098 w 1098"/>
                <a:gd name="T9" fmla="*/ 11 h 11"/>
                <a:gd name="T10" fmla="*/ 1098 w 1098"/>
                <a:gd name="T11" fmla="*/ 5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8"/>
                <a:gd name="T19" fmla="*/ 0 h 11"/>
                <a:gd name="T20" fmla="*/ 1098 w 109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8" h="11">
                  <a:moveTo>
                    <a:pt x="1098" y="5"/>
                  </a:moveTo>
                  <a:lnTo>
                    <a:pt x="109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098" y="11"/>
                  </a:lnTo>
                  <a:lnTo>
                    <a:pt x="1098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Rectangle 79"/>
            <p:cNvSpPr>
              <a:spLocks noChangeArrowheads="1"/>
            </p:cNvSpPr>
            <p:nvPr/>
          </p:nvSpPr>
          <p:spPr bwMode="auto">
            <a:xfrm>
              <a:off x="1979" y="259"/>
              <a:ext cx="1802" cy="23"/>
            </a:xfrm>
            <a:prstGeom prst="rect">
              <a:avLst/>
            </a:prstGeom>
            <a:solidFill>
              <a:schemeClr val="folHlink"/>
            </a:solidFill>
            <a:ln w="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altLang="vi-VN" sz="7200">
                <a:latin typeface="VNI-Times" pitchFamily="2" charset="0"/>
              </a:endParaRPr>
            </a:p>
          </p:txBody>
        </p:sp>
        <p:sp>
          <p:nvSpPr>
            <p:cNvPr id="4183" name="Freeform 80"/>
            <p:cNvSpPr>
              <a:spLocks/>
            </p:cNvSpPr>
            <p:nvPr/>
          </p:nvSpPr>
          <p:spPr bwMode="auto">
            <a:xfrm>
              <a:off x="1682" y="243"/>
              <a:ext cx="297" cy="50"/>
            </a:xfrm>
            <a:custGeom>
              <a:avLst/>
              <a:gdLst>
                <a:gd name="T0" fmla="*/ 297 w 297"/>
                <a:gd name="T1" fmla="*/ 16 h 50"/>
                <a:gd name="T2" fmla="*/ 287 w 297"/>
                <a:gd name="T3" fmla="*/ 16 h 50"/>
                <a:gd name="T4" fmla="*/ 268 w 297"/>
                <a:gd name="T5" fmla="*/ 16 h 50"/>
                <a:gd name="T6" fmla="*/ 258 w 297"/>
                <a:gd name="T7" fmla="*/ 16 h 50"/>
                <a:gd name="T8" fmla="*/ 248 w 297"/>
                <a:gd name="T9" fmla="*/ 11 h 50"/>
                <a:gd name="T10" fmla="*/ 228 w 297"/>
                <a:gd name="T11" fmla="*/ 11 h 50"/>
                <a:gd name="T12" fmla="*/ 218 w 297"/>
                <a:gd name="T13" fmla="*/ 5 h 50"/>
                <a:gd name="T14" fmla="*/ 208 w 297"/>
                <a:gd name="T15" fmla="*/ 5 h 50"/>
                <a:gd name="T16" fmla="*/ 198 w 297"/>
                <a:gd name="T17" fmla="*/ 0 h 50"/>
                <a:gd name="T18" fmla="*/ 189 w 297"/>
                <a:gd name="T19" fmla="*/ 5 h 50"/>
                <a:gd name="T20" fmla="*/ 169 w 297"/>
                <a:gd name="T21" fmla="*/ 5 h 50"/>
                <a:gd name="T22" fmla="*/ 139 w 297"/>
                <a:gd name="T23" fmla="*/ 11 h 50"/>
                <a:gd name="T24" fmla="*/ 119 w 297"/>
                <a:gd name="T25" fmla="*/ 16 h 50"/>
                <a:gd name="T26" fmla="*/ 90 w 297"/>
                <a:gd name="T27" fmla="*/ 16 h 50"/>
                <a:gd name="T28" fmla="*/ 60 w 297"/>
                <a:gd name="T29" fmla="*/ 22 h 50"/>
                <a:gd name="T30" fmla="*/ 30 w 297"/>
                <a:gd name="T31" fmla="*/ 22 h 50"/>
                <a:gd name="T32" fmla="*/ 0 w 297"/>
                <a:gd name="T33" fmla="*/ 28 h 50"/>
                <a:gd name="T34" fmla="*/ 30 w 297"/>
                <a:gd name="T35" fmla="*/ 28 h 50"/>
                <a:gd name="T36" fmla="*/ 60 w 297"/>
                <a:gd name="T37" fmla="*/ 33 h 50"/>
                <a:gd name="T38" fmla="*/ 90 w 297"/>
                <a:gd name="T39" fmla="*/ 33 h 50"/>
                <a:gd name="T40" fmla="*/ 119 w 297"/>
                <a:gd name="T41" fmla="*/ 39 h 50"/>
                <a:gd name="T42" fmla="*/ 139 w 297"/>
                <a:gd name="T43" fmla="*/ 39 h 50"/>
                <a:gd name="T44" fmla="*/ 159 w 297"/>
                <a:gd name="T45" fmla="*/ 45 h 50"/>
                <a:gd name="T46" fmla="*/ 179 w 297"/>
                <a:gd name="T47" fmla="*/ 50 h 50"/>
                <a:gd name="T48" fmla="*/ 198 w 297"/>
                <a:gd name="T49" fmla="*/ 50 h 50"/>
                <a:gd name="T50" fmla="*/ 208 w 297"/>
                <a:gd name="T51" fmla="*/ 50 h 50"/>
                <a:gd name="T52" fmla="*/ 218 w 297"/>
                <a:gd name="T53" fmla="*/ 45 h 50"/>
                <a:gd name="T54" fmla="*/ 228 w 297"/>
                <a:gd name="T55" fmla="*/ 45 h 50"/>
                <a:gd name="T56" fmla="*/ 248 w 297"/>
                <a:gd name="T57" fmla="*/ 39 h 50"/>
                <a:gd name="T58" fmla="*/ 258 w 297"/>
                <a:gd name="T59" fmla="*/ 39 h 50"/>
                <a:gd name="T60" fmla="*/ 268 w 297"/>
                <a:gd name="T61" fmla="*/ 39 h 50"/>
                <a:gd name="T62" fmla="*/ 287 w 297"/>
                <a:gd name="T63" fmla="*/ 39 h 50"/>
                <a:gd name="T64" fmla="*/ 297 w 297"/>
                <a:gd name="T65" fmla="*/ 39 h 50"/>
                <a:gd name="T66" fmla="*/ 297 w 297"/>
                <a:gd name="T67" fmla="*/ 33 h 50"/>
                <a:gd name="T68" fmla="*/ 297 w 297"/>
                <a:gd name="T69" fmla="*/ 33 h 50"/>
                <a:gd name="T70" fmla="*/ 297 w 297"/>
                <a:gd name="T71" fmla="*/ 33 h 50"/>
                <a:gd name="T72" fmla="*/ 297 w 297"/>
                <a:gd name="T73" fmla="*/ 28 h 50"/>
                <a:gd name="T74" fmla="*/ 297 w 297"/>
                <a:gd name="T75" fmla="*/ 22 h 50"/>
                <a:gd name="T76" fmla="*/ 297 w 297"/>
                <a:gd name="T77" fmla="*/ 22 h 50"/>
                <a:gd name="T78" fmla="*/ 297 w 297"/>
                <a:gd name="T79" fmla="*/ 22 h 50"/>
                <a:gd name="T80" fmla="*/ 297 w 297"/>
                <a:gd name="T81" fmla="*/ 16 h 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7"/>
                <a:gd name="T124" fmla="*/ 0 h 50"/>
                <a:gd name="T125" fmla="*/ 297 w 297"/>
                <a:gd name="T126" fmla="*/ 50 h 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7" h="50">
                  <a:moveTo>
                    <a:pt x="297" y="16"/>
                  </a:moveTo>
                  <a:lnTo>
                    <a:pt x="287" y="16"/>
                  </a:lnTo>
                  <a:lnTo>
                    <a:pt x="268" y="16"/>
                  </a:lnTo>
                  <a:lnTo>
                    <a:pt x="258" y="16"/>
                  </a:lnTo>
                  <a:lnTo>
                    <a:pt x="248" y="11"/>
                  </a:lnTo>
                  <a:lnTo>
                    <a:pt x="228" y="11"/>
                  </a:lnTo>
                  <a:lnTo>
                    <a:pt x="218" y="5"/>
                  </a:lnTo>
                  <a:lnTo>
                    <a:pt x="208" y="5"/>
                  </a:lnTo>
                  <a:lnTo>
                    <a:pt x="198" y="0"/>
                  </a:lnTo>
                  <a:lnTo>
                    <a:pt x="189" y="5"/>
                  </a:lnTo>
                  <a:lnTo>
                    <a:pt x="169" y="5"/>
                  </a:lnTo>
                  <a:lnTo>
                    <a:pt x="139" y="11"/>
                  </a:lnTo>
                  <a:lnTo>
                    <a:pt x="119" y="16"/>
                  </a:lnTo>
                  <a:lnTo>
                    <a:pt x="90" y="16"/>
                  </a:lnTo>
                  <a:lnTo>
                    <a:pt x="60" y="22"/>
                  </a:lnTo>
                  <a:lnTo>
                    <a:pt x="30" y="22"/>
                  </a:lnTo>
                  <a:lnTo>
                    <a:pt x="0" y="28"/>
                  </a:lnTo>
                  <a:lnTo>
                    <a:pt x="30" y="28"/>
                  </a:lnTo>
                  <a:lnTo>
                    <a:pt x="60" y="33"/>
                  </a:lnTo>
                  <a:lnTo>
                    <a:pt x="90" y="33"/>
                  </a:lnTo>
                  <a:lnTo>
                    <a:pt x="119" y="39"/>
                  </a:lnTo>
                  <a:lnTo>
                    <a:pt x="139" y="39"/>
                  </a:lnTo>
                  <a:lnTo>
                    <a:pt x="159" y="45"/>
                  </a:lnTo>
                  <a:lnTo>
                    <a:pt x="179" y="50"/>
                  </a:lnTo>
                  <a:lnTo>
                    <a:pt x="198" y="50"/>
                  </a:lnTo>
                  <a:lnTo>
                    <a:pt x="208" y="50"/>
                  </a:lnTo>
                  <a:lnTo>
                    <a:pt x="218" y="45"/>
                  </a:lnTo>
                  <a:lnTo>
                    <a:pt x="228" y="45"/>
                  </a:lnTo>
                  <a:lnTo>
                    <a:pt x="248" y="39"/>
                  </a:lnTo>
                  <a:lnTo>
                    <a:pt x="258" y="39"/>
                  </a:lnTo>
                  <a:lnTo>
                    <a:pt x="268" y="39"/>
                  </a:lnTo>
                  <a:lnTo>
                    <a:pt x="287" y="39"/>
                  </a:lnTo>
                  <a:lnTo>
                    <a:pt x="297" y="39"/>
                  </a:lnTo>
                  <a:lnTo>
                    <a:pt x="297" y="33"/>
                  </a:lnTo>
                  <a:lnTo>
                    <a:pt x="297" y="28"/>
                  </a:lnTo>
                  <a:lnTo>
                    <a:pt x="297" y="22"/>
                  </a:lnTo>
                  <a:lnTo>
                    <a:pt x="297" y="1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81"/>
            <p:cNvSpPr>
              <a:spLocks/>
            </p:cNvSpPr>
            <p:nvPr/>
          </p:nvSpPr>
          <p:spPr bwMode="auto">
            <a:xfrm>
              <a:off x="3781" y="243"/>
              <a:ext cx="306" cy="50"/>
            </a:xfrm>
            <a:custGeom>
              <a:avLst/>
              <a:gdLst>
                <a:gd name="T0" fmla="*/ 0 w 306"/>
                <a:gd name="T1" fmla="*/ 16 h 50"/>
                <a:gd name="T2" fmla="*/ 19 w 306"/>
                <a:gd name="T3" fmla="*/ 16 h 50"/>
                <a:gd name="T4" fmla="*/ 29 w 306"/>
                <a:gd name="T5" fmla="*/ 16 h 50"/>
                <a:gd name="T6" fmla="*/ 49 w 306"/>
                <a:gd name="T7" fmla="*/ 16 h 50"/>
                <a:gd name="T8" fmla="*/ 59 w 306"/>
                <a:gd name="T9" fmla="*/ 11 h 50"/>
                <a:gd name="T10" fmla="*/ 69 w 306"/>
                <a:gd name="T11" fmla="*/ 11 h 50"/>
                <a:gd name="T12" fmla="*/ 79 w 306"/>
                <a:gd name="T13" fmla="*/ 5 h 50"/>
                <a:gd name="T14" fmla="*/ 89 w 306"/>
                <a:gd name="T15" fmla="*/ 5 h 50"/>
                <a:gd name="T16" fmla="*/ 99 w 306"/>
                <a:gd name="T17" fmla="*/ 0 h 50"/>
                <a:gd name="T18" fmla="*/ 118 w 306"/>
                <a:gd name="T19" fmla="*/ 5 h 50"/>
                <a:gd name="T20" fmla="*/ 138 w 306"/>
                <a:gd name="T21" fmla="*/ 5 h 50"/>
                <a:gd name="T22" fmla="*/ 158 w 306"/>
                <a:gd name="T23" fmla="*/ 11 h 50"/>
                <a:gd name="T24" fmla="*/ 188 w 306"/>
                <a:gd name="T25" fmla="*/ 16 h 50"/>
                <a:gd name="T26" fmla="*/ 217 w 306"/>
                <a:gd name="T27" fmla="*/ 16 h 50"/>
                <a:gd name="T28" fmla="*/ 237 w 306"/>
                <a:gd name="T29" fmla="*/ 22 h 50"/>
                <a:gd name="T30" fmla="*/ 267 w 306"/>
                <a:gd name="T31" fmla="*/ 22 h 50"/>
                <a:gd name="T32" fmla="*/ 306 w 306"/>
                <a:gd name="T33" fmla="*/ 28 h 50"/>
                <a:gd name="T34" fmla="*/ 267 w 306"/>
                <a:gd name="T35" fmla="*/ 28 h 50"/>
                <a:gd name="T36" fmla="*/ 237 w 306"/>
                <a:gd name="T37" fmla="*/ 33 h 50"/>
                <a:gd name="T38" fmla="*/ 217 w 306"/>
                <a:gd name="T39" fmla="*/ 33 h 50"/>
                <a:gd name="T40" fmla="*/ 188 w 306"/>
                <a:gd name="T41" fmla="*/ 39 h 50"/>
                <a:gd name="T42" fmla="*/ 158 w 306"/>
                <a:gd name="T43" fmla="*/ 39 h 50"/>
                <a:gd name="T44" fmla="*/ 138 w 306"/>
                <a:gd name="T45" fmla="*/ 45 h 50"/>
                <a:gd name="T46" fmla="*/ 118 w 306"/>
                <a:gd name="T47" fmla="*/ 50 h 50"/>
                <a:gd name="T48" fmla="*/ 108 w 306"/>
                <a:gd name="T49" fmla="*/ 50 h 50"/>
                <a:gd name="T50" fmla="*/ 99 w 306"/>
                <a:gd name="T51" fmla="*/ 50 h 50"/>
                <a:gd name="T52" fmla="*/ 79 w 306"/>
                <a:gd name="T53" fmla="*/ 45 h 50"/>
                <a:gd name="T54" fmla="*/ 69 w 306"/>
                <a:gd name="T55" fmla="*/ 45 h 50"/>
                <a:gd name="T56" fmla="*/ 59 w 306"/>
                <a:gd name="T57" fmla="*/ 39 h 50"/>
                <a:gd name="T58" fmla="*/ 49 w 306"/>
                <a:gd name="T59" fmla="*/ 39 h 50"/>
                <a:gd name="T60" fmla="*/ 29 w 306"/>
                <a:gd name="T61" fmla="*/ 39 h 50"/>
                <a:gd name="T62" fmla="*/ 19 w 306"/>
                <a:gd name="T63" fmla="*/ 39 h 50"/>
                <a:gd name="T64" fmla="*/ 0 w 306"/>
                <a:gd name="T65" fmla="*/ 39 h 50"/>
                <a:gd name="T66" fmla="*/ 0 w 306"/>
                <a:gd name="T67" fmla="*/ 33 h 50"/>
                <a:gd name="T68" fmla="*/ 0 w 306"/>
                <a:gd name="T69" fmla="*/ 33 h 50"/>
                <a:gd name="T70" fmla="*/ 0 w 306"/>
                <a:gd name="T71" fmla="*/ 33 h 50"/>
                <a:gd name="T72" fmla="*/ 0 w 306"/>
                <a:gd name="T73" fmla="*/ 28 h 50"/>
                <a:gd name="T74" fmla="*/ 0 w 306"/>
                <a:gd name="T75" fmla="*/ 22 h 50"/>
                <a:gd name="T76" fmla="*/ 0 w 306"/>
                <a:gd name="T77" fmla="*/ 22 h 50"/>
                <a:gd name="T78" fmla="*/ 0 w 306"/>
                <a:gd name="T79" fmla="*/ 22 h 50"/>
                <a:gd name="T80" fmla="*/ 0 w 306"/>
                <a:gd name="T81" fmla="*/ 16 h 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50"/>
                <a:gd name="T125" fmla="*/ 306 w 306"/>
                <a:gd name="T126" fmla="*/ 50 h 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50">
                  <a:moveTo>
                    <a:pt x="0" y="16"/>
                  </a:moveTo>
                  <a:lnTo>
                    <a:pt x="19" y="16"/>
                  </a:lnTo>
                  <a:lnTo>
                    <a:pt x="29" y="16"/>
                  </a:lnTo>
                  <a:lnTo>
                    <a:pt x="49" y="16"/>
                  </a:lnTo>
                  <a:lnTo>
                    <a:pt x="59" y="11"/>
                  </a:lnTo>
                  <a:lnTo>
                    <a:pt x="69" y="11"/>
                  </a:lnTo>
                  <a:lnTo>
                    <a:pt x="79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18" y="5"/>
                  </a:lnTo>
                  <a:lnTo>
                    <a:pt x="138" y="5"/>
                  </a:lnTo>
                  <a:lnTo>
                    <a:pt x="158" y="11"/>
                  </a:lnTo>
                  <a:lnTo>
                    <a:pt x="188" y="16"/>
                  </a:lnTo>
                  <a:lnTo>
                    <a:pt x="217" y="16"/>
                  </a:lnTo>
                  <a:lnTo>
                    <a:pt x="237" y="22"/>
                  </a:lnTo>
                  <a:lnTo>
                    <a:pt x="267" y="22"/>
                  </a:lnTo>
                  <a:lnTo>
                    <a:pt x="306" y="28"/>
                  </a:lnTo>
                  <a:lnTo>
                    <a:pt x="267" y="28"/>
                  </a:lnTo>
                  <a:lnTo>
                    <a:pt x="237" y="33"/>
                  </a:lnTo>
                  <a:lnTo>
                    <a:pt x="217" y="33"/>
                  </a:lnTo>
                  <a:lnTo>
                    <a:pt x="188" y="39"/>
                  </a:lnTo>
                  <a:lnTo>
                    <a:pt x="158" y="39"/>
                  </a:lnTo>
                  <a:lnTo>
                    <a:pt x="138" y="45"/>
                  </a:lnTo>
                  <a:lnTo>
                    <a:pt x="118" y="50"/>
                  </a:lnTo>
                  <a:lnTo>
                    <a:pt x="108" y="50"/>
                  </a:lnTo>
                  <a:lnTo>
                    <a:pt x="99" y="50"/>
                  </a:lnTo>
                  <a:lnTo>
                    <a:pt x="79" y="45"/>
                  </a:lnTo>
                  <a:lnTo>
                    <a:pt x="69" y="45"/>
                  </a:lnTo>
                  <a:lnTo>
                    <a:pt x="59" y="39"/>
                  </a:lnTo>
                  <a:lnTo>
                    <a:pt x="49" y="3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82"/>
            <p:cNvSpPr>
              <a:spLocks/>
            </p:cNvSpPr>
            <p:nvPr/>
          </p:nvSpPr>
          <p:spPr bwMode="auto">
            <a:xfrm>
              <a:off x="2801" y="209"/>
              <a:ext cx="158" cy="124"/>
            </a:xfrm>
            <a:custGeom>
              <a:avLst/>
              <a:gdLst>
                <a:gd name="T0" fmla="*/ 0 w 158"/>
                <a:gd name="T1" fmla="*/ 62 h 124"/>
                <a:gd name="T2" fmla="*/ 79 w 158"/>
                <a:gd name="T3" fmla="*/ 0 h 124"/>
                <a:gd name="T4" fmla="*/ 158 w 158"/>
                <a:gd name="T5" fmla="*/ 62 h 124"/>
                <a:gd name="T6" fmla="*/ 79 w 158"/>
                <a:gd name="T7" fmla="*/ 124 h 124"/>
                <a:gd name="T8" fmla="*/ 0 w 158"/>
                <a:gd name="T9" fmla="*/ 62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124"/>
                <a:gd name="T17" fmla="*/ 158 w 158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124">
                  <a:moveTo>
                    <a:pt x="0" y="62"/>
                  </a:moveTo>
                  <a:lnTo>
                    <a:pt x="79" y="0"/>
                  </a:lnTo>
                  <a:lnTo>
                    <a:pt x="158" y="62"/>
                  </a:lnTo>
                  <a:lnTo>
                    <a:pt x="79" y="12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83"/>
            <p:cNvSpPr>
              <a:spLocks/>
            </p:cNvSpPr>
            <p:nvPr/>
          </p:nvSpPr>
          <p:spPr bwMode="auto">
            <a:xfrm>
              <a:off x="2801" y="203"/>
              <a:ext cx="89" cy="68"/>
            </a:xfrm>
            <a:custGeom>
              <a:avLst/>
              <a:gdLst>
                <a:gd name="T0" fmla="*/ 89 w 89"/>
                <a:gd name="T1" fmla="*/ 0 h 68"/>
                <a:gd name="T2" fmla="*/ 79 w 89"/>
                <a:gd name="T3" fmla="*/ 0 h 68"/>
                <a:gd name="T4" fmla="*/ 0 w 89"/>
                <a:gd name="T5" fmla="*/ 68 h 68"/>
                <a:gd name="T6" fmla="*/ 10 w 89"/>
                <a:gd name="T7" fmla="*/ 68 h 68"/>
                <a:gd name="T8" fmla="*/ 89 w 89"/>
                <a:gd name="T9" fmla="*/ 6 h 68"/>
                <a:gd name="T10" fmla="*/ 79 w 89"/>
                <a:gd name="T11" fmla="*/ 6 h 68"/>
                <a:gd name="T12" fmla="*/ 89 w 89"/>
                <a:gd name="T13" fmla="*/ 0 h 68"/>
                <a:gd name="T14" fmla="*/ 79 w 89"/>
                <a:gd name="T15" fmla="*/ 0 h 68"/>
                <a:gd name="T16" fmla="*/ 79 w 89"/>
                <a:gd name="T17" fmla="*/ 0 h 68"/>
                <a:gd name="T18" fmla="*/ 89 w 89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8"/>
                <a:gd name="T32" fmla="*/ 89 w 89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8">
                  <a:moveTo>
                    <a:pt x="89" y="0"/>
                  </a:moveTo>
                  <a:lnTo>
                    <a:pt x="79" y="0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89" y="6"/>
                  </a:lnTo>
                  <a:lnTo>
                    <a:pt x="79" y="6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84"/>
            <p:cNvSpPr>
              <a:spLocks/>
            </p:cNvSpPr>
            <p:nvPr/>
          </p:nvSpPr>
          <p:spPr bwMode="auto">
            <a:xfrm>
              <a:off x="2880" y="203"/>
              <a:ext cx="89" cy="68"/>
            </a:xfrm>
            <a:custGeom>
              <a:avLst/>
              <a:gdLst>
                <a:gd name="T0" fmla="*/ 89 w 89"/>
                <a:gd name="T1" fmla="*/ 68 h 68"/>
                <a:gd name="T2" fmla="*/ 89 w 89"/>
                <a:gd name="T3" fmla="*/ 68 h 68"/>
                <a:gd name="T4" fmla="*/ 10 w 89"/>
                <a:gd name="T5" fmla="*/ 0 h 68"/>
                <a:gd name="T6" fmla="*/ 0 w 89"/>
                <a:gd name="T7" fmla="*/ 6 h 68"/>
                <a:gd name="T8" fmla="*/ 79 w 89"/>
                <a:gd name="T9" fmla="*/ 68 h 68"/>
                <a:gd name="T10" fmla="*/ 79 w 89"/>
                <a:gd name="T11" fmla="*/ 68 h 68"/>
                <a:gd name="T12" fmla="*/ 89 w 89"/>
                <a:gd name="T13" fmla="*/ 68 h 68"/>
                <a:gd name="T14" fmla="*/ 89 w 89"/>
                <a:gd name="T15" fmla="*/ 68 h 68"/>
                <a:gd name="T16" fmla="*/ 89 w 89"/>
                <a:gd name="T17" fmla="*/ 68 h 68"/>
                <a:gd name="T18" fmla="*/ 89 w 89"/>
                <a:gd name="T19" fmla="*/ 68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8"/>
                <a:gd name="T32" fmla="*/ 89 w 89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8">
                  <a:moveTo>
                    <a:pt x="89" y="68"/>
                  </a:moveTo>
                  <a:lnTo>
                    <a:pt x="89" y="6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79" y="68"/>
                  </a:lnTo>
                  <a:lnTo>
                    <a:pt x="89" y="6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85"/>
            <p:cNvSpPr>
              <a:spLocks/>
            </p:cNvSpPr>
            <p:nvPr/>
          </p:nvSpPr>
          <p:spPr bwMode="auto">
            <a:xfrm>
              <a:off x="2880" y="271"/>
              <a:ext cx="89" cy="67"/>
            </a:xfrm>
            <a:custGeom>
              <a:avLst/>
              <a:gdLst>
                <a:gd name="T0" fmla="*/ 0 w 89"/>
                <a:gd name="T1" fmla="*/ 67 h 67"/>
                <a:gd name="T2" fmla="*/ 10 w 89"/>
                <a:gd name="T3" fmla="*/ 67 h 67"/>
                <a:gd name="T4" fmla="*/ 89 w 89"/>
                <a:gd name="T5" fmla="*/ 0 h 67"/>
                <a:gd name="T6" fmla="*/ 79 w 89"/>
                <a:gd name="T7" fmla="*/ 0 h 67"/>
                <a:gd name="T8" fmla="*/ 0 w 89"/>
                <a:gd name="T9" fmla="*/ 62 h 67"/>
                <a:gd name="T10" fmla="*/ 10 w 89"/>
                <a:gd name="T11" fmla="*/ 62 h 67"/>
                <a:gd name="T12" fmla="*/ 0 w 89"/>
                <a:gd name="T13" fmla="*/ 67 h 67"/>
                <a:gd name="T14" fmla="*/ 0 w 89"/>
                <a:gd name="T15" fmla="*/ 67 h 67"/>
                <a:gd name="T16" fmla="*/ 10 w 89"/>
                <a:gd name="T17" fmla="*/ 67 h 67"/>
                <a:gd name="T18" fmla="*/ 0 w 89"/>
                <a:gd name="T19" fmla="*/ 67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7"/>
                <a:gd name="T32" fmla="*/ 89 w 89"/>
                <a:gd name="T33" fmla="*/ 67 h 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7">
                  <a:moveTo>
                    <a:pt x="0" y="67"/>
                  </a:moveTo>
                  <a:lnTo>
                    <a:pt x="10" y="67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0" y="67"/>
                  </a:lnTo>
                  <a:lnTo>
                    <a:pt x="1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86"/>
            <p:cNvSpPr>
              <a:spLocks/>
            </p:cNvSpPr>
            <p:nvPr/>
          </p:nvSpPr>
          <p:spPr bwMode="auto">
            <a:xfrm>
              <a:off x="2801" y="271"/>
              <a:ext cx="89" cy="67"/>
            </a:xfrm>
            <a:custGeom>
              <a:avLst/>
              <a:gdLst>
                <a:gd name="T0" fmla="*/ 0 w 89"/>
                <a:gd name="T1" fmla="*/ 0 h 67"/>
                <a:gd name="T2" fmla="*/ 0 w 89"/>
                <a:gd name="T3" fmla="*/ 0 h 67"/>
                <a:gd name="T4" fmla="*/ 79 w 89"/>
                <a:gd name="T5" fmla="*/ 67 h 67"/>
                <a:gd name="T6" fmla="*/ 89 w 89"/>
                <a:gd name="T7" fmla="*/ 62 h 67"/>
                <a:gd name="T8" fmla="*/ 10 w 89"/>
                <a:gd name="T9" fmla="*/ 0 h 67"/>
                <a:gd name="T10" fmla="*/ 10 w 89"/>
                <a:gd name="T11" fmla="*/ 0 h 67"/>
                <a:gd name="T12" fmla="*/ 0 w 89"/>
                <a:gd name="T13" fmla="*/ 0 h 67"/>
                <a:gd name="T14" fmla="*/ 0 w 89"/>
                <a:gd name="T15" fmla="*/ 0 h 67"/>
                <a:gd name="T16" fmla="*/ 0 w 89"/>
                <a:gd name="T17" fmla="*/ 0 h 67"/>
                <a:gd name="T18" fmla="*/ 0 w 89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7"/>
                <a:gd name="T32" fmla="*/ 89 w 89"/>
                <a:gd name="T33" fmla="*/ 67 h 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7">
                  <a:moveTo>
                    <a:pt x="0" y="0"/>
                  </a:moveTo>
                  <a:lnTo>
                    <a:pt x="0" y="0"/>
                  </a:lnTo>
                  <a:lnTo>
                    <a:pt x="79" y="67"/>
                  </a:lnTo>
                  <a:lnTo>
                    <a:pt x="89" y="6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87"/>
            <p:cNvSpPr>
              <a:spLocks/>
            </p:cNvSpPr>
            <p:nvPr/>
          </p:nvSpPr>
          <p:spPr bwMode="auto">
            <a:xfrm>
              <a:off x="2840" y="237"/>
              <a:ext cx="80" cy="68"/>
            </a:xfrm>
            <a:custGeom>
              <a:avLst/>
              <a:gdLst>
                <a:gd name="T0" fmla="*/ 0 w 80"/>
                <a:gd name="T1" fmla="*/ 34 h 68"/>
                <a:gd name="T2" fmla="*/ 40 w 80"/>
                <a:gd name="T3" fmla="*/ 0 h 68"/>
                <a:gd name="T4" fmla="*/ 80 w 80"/>
                <a:gd name="T5" fmla="*/ 34 h 68"/>
                <a:gd name="T6" fmla="*/ 40 w 80"/>
                <a:gd name="T7" fmla="*/ 68 h 68"/>
                <a:gd name="T8" fmla="*/ 0 w 80"/>
                <a:gd name="T9" fmla="*/ 34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68"/>
                <a:gd name="T17" fmla="*/ 80 w 8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68">
                  <a:moveTo>
                    <a:pt x="0" y="34"/>
                  </a:moveTo>
                  <a:lnTo>
                    <a:pt x="40" y="0"/>
                  </a:lnTo>
                  <a:lnTo>
                    <a:pt x="80" y="34"/>
                  </a:lnTo>
                  <a:lnTo>
                    <a:pt x="40" y="6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88"/>
            <p:cNvSpPr>
              <a:spLocks/>
            </p:cNvSpPr>
            <p:nvPr/>
          </p:nvSpPr>
          <p:spPr bwMode="auto">
            <a:xfrm>
              <a:off x="2840" y="226"/>
              <a:ext cx="50" cy="50"/>
            </a:xfrm>
            <a:custGeom>
              <a:avLst/>
              <a:gdLst>
                <a:gd name="T0" fmla="*/ 50 w 50"/>
                <a:gd name="T1" fmla="*/ 5 h 50"/>
                <a:gd name="T2" fmla="*/ 40 w 50"/>
                <a:gd name="T3" fmla="*/ 5 h 50"/>
                <a:gd name="T4" fmla="*/ 0 w 50"/>
                <a:gd name="T5" fmla="*/ 39 h 50"/>
                <a:gd name="T6" fmla="*/ 10 w 50"/>
                <a:gd name="T7" fmla="*/ 50 h 50"/>
                <a:gd name="T8" fmla="*/ 50 w 50"/>
                <a:gd name="T9" fmla="*/ 17 h 50"/>
                <a:gd name="T10" fmla="*/ 40 w 50"/>
                <a:gd name="T11" fmla="*/ 17 h 50"/>
                <a:gd name="T12" fmla="*/ 50 w 50"/>
                <a:gd name="T13" fmla="*/ 5 h 50"/>
                <a:gd name="T14" fmla="*/ 40 w 50"/>
                <a:gd name="T15" fmla="*/ 0 h 50"/>
                <a:gd name="T16" fmla="*/ 40 w 50"/>
                <a:gd name="T17" fmla="*/ 5 h 50"/>
                <a:gd name="T18" fmla="*/ 50 w 50"/>
                <a:gd name="T19" fmla="*/ 5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50"/>
                <a:gd name="T32" fmla="*/ 50 w 50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50">
                  <a:moveTo>
                    <a:pt x="50" y="5"/>
                  </a:moveTo>
                  <a:lnTo>
                    <a:pt x="40" y="5"/>
                  </a:lnTo>
                  <a:lnTo>
                    <a:pt x="0" y="39"/>
                  </a:lnTo>
                  <a:lnTo>
                    <a:pt x="10" y="50"/>
                  </a:lnTo>
                  <a:lnTo>
                    <a:pt x="50" y="17"/>
                  </a:lnTo>
                  <a:lnTo>
                    <a:pt x="40" y="17"/>
                  </a:lnTo>
                  <a:lnTo>
                    <a:pt x="50" y="5"/>
                  </a:lnTo>
                  <a:lnTo>
                    <a:pt x="40" y="0"/>
                  </a:lnTo>
                  <a:lnTo>
                    <a:pt x="40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89"/>
            <p:cNvSpPr>
              <a:spLocks/>
            </p:cNvSpPr>
            <p:nvPr/>
          </p:nvSpPr>
          <p:spPr bwMode="auto">
            <a:xfrm>
              <a:off x="2880" y="231"/>
              <a:ext cx="59" cy="45"/>
            </a:xfrm>
            <a:custGeom>
              <a:avLst/>
              <a:gdLst>
                <a:gd name="T0" fmla="*/ 49 w 59"/>
                <a:gd name="T1" fmla="*/ 45 h 45"/>
                <a:gd name="T2" fmla="*/ 49 w 59"/>
                <a:gd name="T3" fmla="*/ 34 h 45"/>
                <a:gd name="T4" fmla="*/ 10 w 59"/>
                <a:gd name="T5" fmla="*/ 0 h 45"/>
                <a:gd name="T6" fmla="*/ 0 w 59"/>
                <a:gd name="T7" fmla="*/ 12 h 45"/>
                <a:gd name="T8" fmla="*/ 40 w 59"/>
                <a:gd name="T9" fmla="*/ 45 h 45"/>
                <a:gd name="T10" fmla="*/ 40 w 59"/>
                <a:gd name="T11" fmla="*/ 34 h 45"/>
                <a:gd name="T12" fmla="*/ 49 w 59"/>
                <a:gd name="T13" fmla="*/ 45 h 45"/>
                <a:gd name="T14" fmla="*/ 59 w 59"/>
                <a:gd name="T15" fmla="*/ 40 h 45"/>
                <a:gd name="T16" fmla="*/ 49 w 59"/>
                <a:gd name="T17" fmla="*/ 34 h 45"/>
                <a:gd name="T18" fmla="*/ 49 w 59"/>
                <a:gd name="T19" fmla="*/ 45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45"/>
                <a:gd name="T32" fmla="*/ 59 w 59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45">
                  <a:moveTo>
                    <a:pt x="49" y="45"/>
                  </a:moveTo>
                  <a:lnTo>
                    <a:pt x="49" y="34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40" y="45"/>
                  </a:lnTo>
                  <a:lnTo>
                    <a:pt x="40" y="34"/>
                  </a:lnTo>
                  <a:lnTo>
                    <a:pt x="49" y="45"/>
                  </a:lnTo>
                  <a:lnTo>
                    <a:pt x="59" y="40"/>
                  </a:lnTo>
                  <a:lnTo>
                    <a:pt x="49" y="34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90"/>
            <p:cNvSpPr>
              <a:spLocks/>
            </p:cNvSpPr>
            <p:nvPr/>
          </p:nvSpPr>
          <p:spPr bwMode="auto">
            <a:xfrm>
              <a:off x="2880" y="265"/>
              <a:ext cx="49" cy="51"/>
            </a:xfrm>
            <a:custGeom>
              <a:avLst/>
              <a:gdLst>
                <a:gd name="T0" fmla="*/ 0 w 49"/>
                <a:gd name="T1" fmla="*/ 45 h 51"/>
                <a:gd name="T2" fmla="*/ 10 w 49"/>
                <a:gd name="T3" fmla="*/ 45 h 51"/>
                <a:gd name="T4" fmla="*/ 49 w 49"/>
                <a:gd name="T5" fmla="*/ 11 h 51"/>
                <a:gd name="T6" fmla="*/ 40 w 49"/>
                <a:gd name="T7" fmla="*/ 0 h 51"/>
                <a:gd name="T8" fmla="*/ 0 w 49"/>
                <a:gd name="T9" fmla="*/ 34 h 51"/>
                <a:gd name="T10" fmla="*/ 10 w 49"/>
                <a:gd name="T11" fmla="*/ 34 h 51"/>
                <a:gd name="T12" fmla="*/ 0 w 49"/>
                <a:gd name="T13" fmla="*/ 45 h 51"/>
                <a:gd name="T14" fmla="*/ 0 w 49"/>
                <a:gd name="T15" fmla="*/ 51 h 51"/>
                <a:gd name="T16" fmla="*/ 10 w 49"/>
                <a:gd name="T17" fmla="*/ 45 h 51"/>
                <a:gd name="T18" fmla="*/ 0 w 49"/>
                <a:gd name="T19" fmla="*/ 45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51"/>
                <a:gd name="T32" fmla="*/ 49 w 49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51">
                  <a:moveTo>
                    <a:pt x="0" y="45"/>
                  </a:moveTo>
                  <a:lnTo>
                    <a:pt x="10" y="45"/>
                  </a:lnTo>
                  <a:lnTo>
                    <a:pt x="49" y="11"/>
                  </a:lnTo>
                  <a:lnTo>
                    <a:pt x="40" y="0"/>
                  </a:lnTo>
                  <a:lnTo>
                    <a:pt x="0" y="34"/>
                  </a:lnTo>
                  <a:lnTo>
                    <a:pt x="10" y="34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1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91"/>
            <p:cNvSpPr>
              <a:spLocks/>
            </p:cNvSpPr>
            <p:nvPr/>
          </p:nvSpPr>
          <p:spPr bwMode="auto">
            <a:xfrm>
              <a:off x="2831" y="265"/>
              <a:ext cx="59" cy="45"/>
            </a:xfrm>
            <a:custGeom>
              <a:avLst/>
              <a:gdLst>
                <a:gd name="T0" fmla="*/ 9 w 59"/>
                <a:gd name="T1" fmla="*/ 0 h 45"/>
                <a:gd name="T2" fmla="*/ 9 w 59"/>
                <a:gd name="T3" fmla="*/ 11 h 45"/>
                <a:gd name="T4" fmla="*/ 49 w 59"/>
                <a:gd name="T5" fmla="*/ 45 h 45"/>
                <a:gd name="T6" fmla="*/ 59 w 59"/>
                <a:gd name="T7" fmla="*/ 34 h 45"/>
                <a:gd name="T8" fmla="*/ 19 w 59"/>
                <a:gd name="T9" fmla="*/ 0 h 45"/>
                <a:gd name="T10" fmla="*/ 19 w 59"/>
                <a:gd name="T11" fmla="*/ 11 h 45"/>
                <a:gd name="T12" fmla="*/ 9 w 59"/>
                <a:gd name="T13" fmla="*/ 0 h 45"/>
                <a:gd name="T14" fmla="*/ 0 w 59"/>
                <a:gd name="T15" fmla="*/ 6 h 45"/>
                <a:gd name="T16" fmla="*/ 9 w 59"/>
                <a:gd name="T17" fmla="*/ 11 h 45"/>
                <a:gd name="T18" fmla="*/ 9 w 59"/>
                <a:gd name="T19" fmla="*/ 0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45"/>
                <a:gd name="T32" fmla="*/ 59 w 59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45">
                  <a:moveTo>
                    <a:pt x="9" y="0"/>
                  </a:moveTo>
                  <a:lnTo>
                    <a:pt x="9" y="11"/>
                  </a:lnTo>
                  <a:lnTo>
                    <a:pt x="49" y="45"/>
                  </a:lnTo>
                  <a:lnTo>
                    <a:pt x="59" y="34"/>
                  </a:lnTo>
                  <a:lnTo>
                    <a:pt x="19" y="0"/>
                  </a:lnTo>
                  <a:lnTo>
                    <a:pt x="19" y="11"/>
                  </a:lnTo>
                  <a:lnTo>
                    <a:pt x="9" y="0"/>
                  </a:lnTo>
                  <a:lnTo>
                    <a:pt x="0" y="6"/>
                  </a:lnTo>
                  <a:lnTo>
                    <a:pt x="9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92"/>
            <p:cNvSpPr>
              <a:spLocks/>
            </p:cNvSpPr>
            <p:nvPr/>
          </p:nvSpPr>
          <p:spPr bwMode="auto">
            <a:xfrm>
              <a:off x="2544" y="4218"/>
              <a:ext cx="752" cy="6"/>
            </a:xfrm>
            <a:custGeom>
              <a:avLst/>
              <a:gdLst>
                <a:gd name="T0" fmla="*/ 752 w 752"/>
                <a:gd name="T1" fmla="*/ 6 h 6"/>
                <a:gd name="T2" fmla="*/ 752 w 752"/>
                <a:gd name="T3" fmla="*/ 0 h 6"/>
                <a:gd name="T4" fmla="*/ 0 w 752"/>
                <a:gd name="T5" fmla="*/ 0 h 6"/>
                <a:gd name="T6" fmla="*/ 0 w 752"/>
                <a:gd name="T7" fmla="*/ 6 h 6"/>
                <a:gd name="T8" fmla="*/ 752 w 752"/>
                <a:gd name="T9" fmla="*/ 6 h 6"/>
                <a:gd name="T10" fmla="*/ 752 w 752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"/>
                <a:gd name="T19" fmla="*/ 0 h 6"/>
                <a:gd name="T20" fmla="*/ 752 w 75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" h="6">
                  <a:moveTo>
                    <a:pt x="752" y="6"/>
                  </a:moveTo>
                  <a:lnTo>
                    <a:pt x="75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752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93"/>
            <p:cNvSpPr>
              <a:spLocks/>
            </p:cNvSpPr>
            <p:nvPr/>
          </p:nvSpPr>
          <p:spPr bwMode="auto">
            <a:xfrm>
              <a:off x="2544" y="4252"/>
              <a:ext cx="752" cy="1"/>
            </a:xfrm>
            <a:custGeom>
              <a:avLst/>
              <a:gdLst>
                <a:gd name="T0" fmla="*/ 752 w 752"/>
                <a:gd name="T1" fmla="*/ 0 h 1"/>
                <a:gd name="T2" fmla="*/ 752 w 752"/>
                <a:gd name="T3" fmla="*/ 0 h 1"/>
                <a:gd name="T4" fmla="*/ 0 w 752"/>
                <a:gd name="T5" fmla="*/ 0 h 1"/>
                <a:gd name="T6" fmla="*/ 0 w 752"/>
                <a:gd name="T7" fmla="*/ 0 h 1"/>
                <a:gd name="T8" fmla="*/ 752 w 752"/>
                <a:gd name="T9" fmla="*/ 0 h 1"/>
                <a:gd name="T10" fmla="*/ 752 w 75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"/>
                <a:gd name="T19" fmla="*/ 0 h 1"/>
                <a:gd name="T20" fmla="*/ 752 w 75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" h="1">
                  <a:moveTo>
                    <a:pt x="752" y="0"/>
                  </a:moveTo>
                  <a:lnTo>
                    <a:pt x="752" y="0"/>
                  </a:lnTo>
                  <a:lnTo>
                    <a:pt x="0" y="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94"/>
            <p:cNvSpPr>
              <a:spLocks/>
            </p:cNvSpPr>
            <p:nvPr/>
          </p:nvSpPr>
          <p:spPr bwMode="auto">
            <a:xfrm>
              <a:off x="2623" y="4264"/>
              <a:ext cx="593" cy="1"/>
            </a:xfrm>
            <a:custGeom>
              <a:avLst/>
              <a:gdLst>
                <a:gd name="T0" fmla="*/ 593 w 593"/>
                <a:gd name="T1" fmla="*/ 0 h 1"/>
                <a:gd name="T2" fmla="*/ 593 w 593"/>
                <a:gd name="T3" fmla="*/ 0 h 1"/>
                <a:gd name="T4" fmla="*/ 0 w 593"/>
                <a:gd name="T5" fmla="*/ 0 h 1"/>
                <a:gd name="T6" fmla="*/ 0 w 593"/>
                <a:gd name="T7" fmla="*/ 0 h 1"/>
                <a:gd name="T8" fmla="*/ 593 w 593"/>
                <a:gd name="T9" fmla="*/ 0 h 1"/>
                <a:gd name="T10" fmla="*/ 593 w 59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3"/>
                <a:gd name="T19" fmla="*/ 0 h 1"/>
                <a:gd name="T20" fmla="*/ 593 w 59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3" h="1">
                  <a:moveTo>
                    <a:pt x="593" y="0"/>
                  </a:moveTo>
                  <a:lnTo>
                    <a:pt x="593" y="0"/>
                  </a:lnTo>
                  <a:lnTo>
                    <a:pt x="0" y="0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Rectangle 95"/>
            <p:cNvSpPr>
              <a:spLocks noChangeArrowheads="1"/>
            </p:cNvSpPr>
            <p:nvPr/>
          </p:nvSpPr>
          <p:spPr bwMode="auto">
            <a:xfrm>
              <a:off x="2435" y="4230"/>
              <a:ext cx="970" cy="11"/>
            </a:xfrm>
            <a:prstGeom prst="rect">
              <a:avLst/>
            </a:prstGeom>
            <a:solidFill>
              <a:schemeClr val="folHlink"/>
            </a:solidFill>
            <a:ln w="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altLang="vi-VN" sz="7200">
                <a:latin typeface="VNI-Times" pitchFamily="2" charset="0"/>
              </a:endParaRPr>
            </a:p>
          </p:txBody>
        </p:sp>
        <p:sp>
          <p:nvSpPr>
            <p:cNvPr id="4199" name="Freeform 96"/>
            <p:cNvSpPr>
              <a:spLocks/>
            </p:cNvSpPr>
            <p:nvPr/>
          </p:nvSpPr>
          <p:spPr bwMode="auto">
            <a:xfrm>
              <a:off x="2880" y="4202"/>
              <a:ext cx="79" cy="67"/>
            </a:xfrm>
            <a:custGeom>
              <a:avLst/>
              <a:gdLst>
                <a:gd name="T0" fmla="*/ 0 w 79"/>
                <a:gd name="T1" fmla="*/ 33 h 67"/>
                <a:gd name="T2" fmla="*/ 40 w 79"/>
                <a:gd name="T3" fmla="*/ 0 h 67"/>
                <a:gd name="T4" fmla="*/ 79 w 79"/>
                <a:gd name="T5" fmla="*/ 33 h 67"/>
                <a:gd name="T6" fmla="*/ 40 w 79"/>
                <a:gd name="T7" fmla="*/ 67 h 67"/>
                <a:gd name="T8" fmla="*/ 0 w 79"/>
                <a:gd name="T9" fmla="*/ 33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67"/>
                <a:gd name="T17" fmla="*/ 79 w 79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67">
                  <a:moveTo>
                    <a:pt x="0" y="33"/>
                  </a:moveTo>
                  <a:lnTo>
                    <a:pt x="40" y="0"/>
                  </a:lnTo>
                  <a:lnTo>
                    <a:pt x="79" y="33"/>
                  </a:lnTo>
                  <a:lnTo>
                    <a:pt x="40" y="6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97"/>
            <p:cNvSpPr>
              <a:spLocks/>
            </p:cNvSpPr>
            <p:nvPr/>
          </p:nvSpPr>
          <p:spPr bwMode="auto">
            <a:xfrm>
              <a:off x="2880" y="4202"/>
              <a:ext cx="40" cy="39"/>
            </a:xfrm>
            <a:custGeom>
              <a:avLst/>
              <a:gdLst>
                <a:gd name="T0" fmla="*/ 40 w 40"/>
                <a:gd name="T1" fmla="*/ 0 h 39"/>
                <a:gd name="T2" fmla="*/ 40 w 40"/>
                <a:gd name="T3" fmla="*/ 0 h 39"/>
                <a:gd name="T4" fmla="*/ 0 w 40"/>
                <a:gd name="T5" fmla="*/ 33 h 39"/>
                <a:gd name="T6" fmla="*/ 0 w 40"/>
                <a:gd name="T7" fmla="*/ 39 h 39"/>
                <a:gd name="T8" fmla="*/ 40 w 40"/>
                <a:gd name="T9" fmla="*/ 5 h 39"/>
                <a:gd name="T10" fmla="*/ 40 w 40"/>
                <a:gd name="T11" fmla="*/ 5 h 39"/>
                <a:gd name="T12" fmla="*/ 40 w 40"/>
                <a:gd name="T13" fmla="*/ 0 h 39"/>
                <a:gd name="T14" fmla="*/ 40 w 40"/>
                <a:gd name="T15" fmla="*/ 0 h 39"/>
                <a:gd name="T16" fmla="*/ 40 w 40"/>
                <a:gd name="T17" fmla="*/ 0 h 39"/>
                <a:gd name="T18" fmla="*/ 40 w 40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9"/>
                <a:gd name="T32" fmla="*/ 40 w 40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9">
                  <a:moveTo>
                    <a:pt x="40" y="0"/>
                  </a:moveTo>
                  <a:lnTo>
                    <a:pt x="40" y="0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40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98"/>
            <p:cNvSpPr>
              <a:spLocks/>
            </p:cNvSpPr>
            <p:nvPr/>
          </p:nvSpPr>
          <p:spPr bwMode="auto">
            <a:xfrm>
              <a:off x="2920" y="4202"/>
              <a:ext cx="49" cy="39"/>
            </a:xfrm>
            <a:custGeom>
              <a:avLst/>
              <a:gdLst>
                <a:gd name="T0" fmla="*/ 49 w 49"/>
                <a:gd name="T1" fmla="*/ 39 h 39"/>
                <a:gd name="T2" fmla="*/ 49 w 49"/>
                <a:gd name="T3" fmla="*/ 33 h 39"/>
                <a:gd name="T4" fmla="*/ 0 w 49"/>
                <a:gd name="T5" fmla="*/ 0 h 39"/>
                <a:gd name="T6" fmla="*/ 0 w 49"/>
                <a:gd name="T7" fmla="*/ 5 h 39"/>
                <a:gd name="T8" fmla="*/ 39 w 49"/>
                <a:gd name="T9" fmla="*/ 39 h 39"/>
                <a:gd name="T10" fmla="*/ 39 w 49"/>
                <a:gd name="T11" fmla="*/ 33 h 39"/>
                <a:gd name="T12" fmla="*/ 49 w 49"/>
                <a:gd name="T13" fmla="*/ 39 h 39"/>
                <a:gd name="T14" fmla="*/ 49 w 49"/>
                <a:gd name="T15" fmla="*/ 33 h 39"/>
                <a:gd name="T16" fmla="*/ 49 w 49"/>
                <a:gd name="T17" fmla="*/ 33 h 39"/>
                <a:gd name="T18" fmla="*/ 49 w 49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39"/>
                <a:gd name="T32" fmla="*/ 49 w 49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39">
                  <a:moveTo>
                    <a:pt x="49" y="39"/>
                  </a:moveTo>
                  <a:lnTo>
                    <a:pt x="49" y="33"/>
                  </a:lnTo>
                  <a:lnTo>
                    <a:pt x="0" y="0"/>
                  </a:lnTo>
                  <a:lnTo>
                    <a:pt x="0" y="5"/>
                  </a:lnTo>
                  <a:lnTo>
                    <a:pt x="39" y="39"/>
                  </a:lnTo>
                  <a:lnTo>
                    <a:pt x="39" y="33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reeform 99"/>
            <p:cNvSpPr>
              <a:spLocks/>
            </p:cNvSpPr>
            <p:nvPr/>
          </p:nvSpPr>
          <p:spPr bwMode="auto">
            <a:xfrm>
              <a:off x="2920" y="4235"/>
              <a:ext cx="49" cy="40"/>
            </a:xfrm>
            <a:custGeom>
              <a:avLst/>
              <a:gdLst>
                <a:gd name="T0" fmla="*/ 0 w 49"/>
                <a:gd name="T1" fmla="*/ 34 h 40"/>
                <a:gd name="T2" fmla="*/ 0 w 49"/>
                <a:gd name="T3" fmla="*/ 34 h 40"/>
                <a:gd name="T4" fmla="*/ 49 w 49"/>
                <a:gd name="T5" fmla="*/ 6 h 40"/>
                <a:gd name="T6" fmla="*/ 39 w 49"/>
                <a:gd name="T7" fmla="*/ 0 h 40"/>
                <a:gd name="T8" fmla="*/ 0 w 49"/>
                <a:gd name="T9" fmla="*/ 34 h 40"/>
                <a:gd name="T10" fmla="*/ 0 w 49"/>
                <a:gd name="T11" fmla="*/ 34 h 40"/>
                <a:gd name="T12" fmla="*/ 0 w 49"/>
                <a:gd name="T13" fmla="*/ 34 h 40"/>
                <a:gd name="T14" fmla="*/ 0 w 49"/>
                <a:gd name="T15" fmla="*/ 40 h 40"/>
                <a:gd name="T16" fmla="*/ 0 w 49"/>
                <a:gd name="T17" fmla="*/ 34 h 40"/>
                <a:gd name="T18" fmla="*/ 0 w 49"/>
                <a:gd name="T19" fmla="*/ 3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40"/>
                <a:gd name="T32" fmla="*/ 49 w 49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40">
                  <a:moveTo>
                    <a:pt x="0" y="34"/>
                  </a:moveTo>
                  <a:lnTo>
                    <a:pt x="0" y="34"/>
                  </a:lnTo>
                  <a:lnTo>
                    <a:pt x="49" y="6"/>
                  </a:lnTo>
                  <a:lnTo>
                    <a:pt x="39" y="0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" name="Freeform 100"/>
            <p:cNvSpPr>
              <a:spLocks/>
            </p:cNvSpPr>
            <p:nvPr/>
          </p:nvSpPr>
          <p:spPr bwMode="auto">
            <a:xfrm>
              <a:off x="2870" y="4235"/>
              <a:ext cx="50" cy="34"/>
            </a:xfrm>
            <a:custGeom>
              <a:avLst/>
              <a:gdLst>
                <a:gd name="T0" fmla="*/ 10 w 50"/>
                <a:gd name="T1" fmla="*/ 0 h 34"/>
                <a:gd name="T2" fmla="*/ 10 w 50"/>
                <a:gd name="T3" fmla="*/ 6 h 34"/>
                <a:gd name="T4" fmla="*/ 50 w 50"/>
                <a:gd name="T5" fmla="*/ 34 h 34"/>
                <a:gd name="T6" fmla="*/ 50 w 50"/>
                <a:gd name="T7" fmla="*/ 34 h 34"/>
                <a:gd name="T8" fmla="*/ 10 w 50"/>
                <a:gd name="T9" fmla="*/ 0 h 34"/>
                <a:gd name="T10" fmla="*/ 10 w 50"/>
                <a:gd name="T11" fmla="*/ 6 h 34"/>
                <a:gd name="T12" fmla="*/ 10 w 50"/>
                <a:gd name="T13" fmla="*/ 0 h 34"/>
                <a:gd name="T14" fmla="*/ 0 w 50"/>
                <a:gd name="T15" fmla="*/ 0 h 34"/>
                <a:gd name="T16" fmla="*/ 10 w 50"/>
                <a:gd name="T17" fmla="*/ 6 h 34"/>
                <a:gd name="T18" fmla="*/ 10 w 50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34"/>
                <a:gd name="T32" fmla="*/ 50 w 50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34">
                  <a:moveTo>
                    <a:pt x="10" y="0"/>
                  </a:moveTo>
                  <a:lnTo>
                    <a:pt x="10" y="6"/>
                  </a:lnTo>
                  <a:lnTo>
                    <a:pt x="50" y="34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Freeform 101"/>
            <p:cNvSpPr>
              <a:spLocks/>
            </p:cNvSpPr>
            <p:nvPr/>
          </p:nvSpPr>
          <p:spPr bwMode="auto">
            <a:xfrm>
              <a:off x="2900" y="4218"/>
              <a:ext cx="39" cy="34"/>
            </a:xfrm>
            <a:custGeom>
              <a:avLst/>
              <a:gdLst>
                <a:gd name="T0" fmla="*/ 0 w 39"/>
                <a:gd name="T1" fmla="*/ 17 h 34"/>
                <a:gd name="T2" fmla="*/ 20 w 39"/>
                <a:gd name="T3" fmla="*/ 0 h 34"/>
                <a:gd name="T4" fmla="*/ 39 w 39"/>
                <a:gd name="T5" fmla="*/ 17 h 34"/>
                <a:gd name="T6" fmla="*/ 20 w 39"/>
                <a:gd name="T7" fmla="*/ 34 h 34"/>
                <a:gd name="T8" fmla="*/ 0 w 39"/>
                <a:gd name="T9" fmla="*/ 1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4"/>
                <a:gd name="T17" fmla="*/ 39 w 39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4">
                  <a:moveTo>
                    <a:pt x="0" y="17"/>
                  </a:moveTo>
                  <a:lnTo>
                    <a:pt x="20" y="0"/>
                  </a:lnTo>
                  <a:lnTo>
                    <a:pt x="39" y="17"/>
                  </a:lnTo>
                  <a:lnTo>
                    <a:pt x="20" y="3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Freeform 102"/>
            <p:cNvSpPr>
              <a:spLocks/>
            </p:cNvSpPr>
            <p:nvPr/>
          </p:nvSpPr>
          <p:spPr bwMode="auto">
            <a:xfrm>
              <a:off x="2890" y="4213"/>
              <a:ext cx="30" cy="28"/>
            </a:xfrm>
            <a:custGeom>
              <a:avLst/>
              <a:gdLst>
                <a:gd name="T0" fmla="*/ 30 w 30"/>
                <a:gd name="T1" fmla="*/ 5 h 28"/>
                <a:gd name="T2" fmla="*/ 30 w 30"/>
                <a:gd name="T3" fmla="*/ 5 h 28"/>
                <a:gd name="T4" fmla="*/ 0 w 30"/>
                <a:gd name="T5" fmla="*/ 22 h 28"/>
                <a:gd name="T6" fmla="*/ 10 w 30"/>
                <a:gd name="T7" fmla="*/ 28 h 28"/>
                <a:gd name="T8" fmla="*/ 30 w 30"/>
                <a:gd name="T9" fmla="*/ 11 h 28"/>
                <a:gd name="T10" fmla="*/ 30 w 30"/>
                <a:gd name="T11" fmla="*/ 11 h 28"/>
                <a:gd name="T12" fmla="*/ 30 w 30"/>
                <a:gd name="T13" fmla="*/ 5 h 28"/>
                <a:gd name="T14" fmla="*/ 30 w 30"/>
                <a:gd name="T15" fmla="*/ 0 h 28"/>
                <a:gd name="T16" fmla="*/ 30 w 30"/>
                <a:gd name="T17" fmla="*/ 5 h 28"/>
                <a:gd name="T18" fmla="*/ 30 w 30"/>
                <a:gd name="T19" fmla="*/ 5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8"/>
                <a:gd name="T32" fmla="*/ 30 w 30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8">
                  <a:moveTo>
                    <a:pt x="30" y="5"/>
                  </a:moveTo>
                  <a:lnTo>
                    <a:pt x="30" y="5"/>
                  </a:lnTo>
                  <a:lnTo>
                    <a:pt x="0" y="22"/>
                  </a:lnTo>
                  <a:lnTo>
                    <a:pt x="10" y="28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Freeform 103"/>
            <p:cNvSpPr>
              <a:spLocks/>
            </p:cNvSpPr>
            <p:nvPr/>
          </p:nvSpPr>
          <p:spPr bwMode="auto">
            <a:xfrm>
              <a:off x="2920" y="4218"/>
              <a:ext cx="29" cy="23"/>
            </a:xfrm>
            <a:custGeom>
              <a:avLst/>
              <a:gdLst>
                <a:gd name="T0" fmla="*/ 29 w 29"/>
                <a:gd name="T1" fmla="*/ 23 h 23"/>
                <a:gd name="T2" fmla="*/ 29 w 29"/>
                <a:gd name="T3" fmla="*/ 17 h 23"/>
                <a:gd name="T4" fmla="*/ 0 w 29"/>
                <a:gd name="T5" fmla="*/ 0 h 23"/>
                <a:gd name="T6" fmla="*/ 0 w 29"/>
                <a:gd name="T7" fmla="*/ 6 h 23"/>
                <a:gd name="T8" fmla="*/ 19 w 29"/>
                <a:gd name="T9" fmla="*/ 23 h 23"/>
                <a:gd name="T10" fmla="*/ 19 w 29"/>
                <a:gd name="T11" fmla="*/ 17 h 23"/>
                <a:gd name="T12" fmla="*/ 29 w 29"/>
                <a:gd name="T13" fmla="*/ 23 h 23"/>
                <a:gd name="T14" fmla="*/ 29 w 29"/>
                <a:gd name="T15" fmla="*/ 17 h 23"/>
                <a:gd name="T16" fmla="*/ 29 w 29"/>
                <a:gd name="T17" fmla="*/ 17 h 23"/>
                <a:gd name="T18" fmla="*/ 29 w 29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3"/>
                <a:gd name="T32" fmla="*/ 29 w 29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3">
                  <a:moveTo>
                    <a:pt x="29" y="23"/>
                  </a:moveTo>
                  <a:lnTo>
                    <a:pt x="29" y="17"/>
                  </a:lnTo>
                  <a:lnTo>
                    <a:pt x="0" y="0"/>
                  </a:lnTo>
                  <a:lnTo>
                    <a:pt x="0" y="6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" name="Freeform 104"/>
            <p:cNvSpPr>
              <a:spLocks/>
            </p:cNvSpPr>
            <p:nvPr/>
          </p:nvSpPr>
          <p:spPr bwMode="auto">
            <a:xfrm>
              <a:off x="2920" y="4235"/>
              <a:ext cx="29" cy="23"/>
            </a:xfrm>
            <a:custGeom>
              <a:avLst/>
              <a:gdLst>
                <a:gd name="T0" fmla="*/ 0 w 29"/>
                <a:gd name="T1" fmla="*/ 23 h 23"/>
                <a:gd name="T2" fmla="*/ 0 w 29"/>
                <a:gd name="T3" fmla="*/ 23 h 23"/>
                <a:gd name="T4" fmla="*/ 29 w 29"/>
                <a:gd name="T5" fmla="*/ 6 h 23"/>
                <a:gd name="T6" fmla="*/ 19 w 29"/>
                <a:gd name="T7" fmla="*/ 0 h 23"/>
                <a:gd name="T8" fmla="*/ 0 w 29"/>
                <a:gd name="T9" fmla="*/ 17 h 23"/>
                <a:gd name="T10" fmla="*/ 0 w 29"/>
                <a:gd name="T11" fmla="*/ 17 h 23"/>
                <a:gd name="T12" fmla="*/ 0 w 29"/>
                <a:gd name="T13" fmla="*/ 23 h 23"/>
                <a:gd name="T14" fmla="*/ 0 w 29"/>
                <a:gd name="T15" fmla="*/ 23 h 23"/>
                <a:gd name="T16" fmla="*/ 0 w 29"/>
                <a:gd name="T17" fmla="*/ 23 h 23"/>
                <a:gd name="T18" fmla="*/ 0 w 29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3"/>
                <a:gd name="T32" fmla="*/ 29 w 29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3">
                  <a:moveTo>
                    <a:pt x="0" y="23"/>
                  </a:moveTo>
                  <a:lnTo>
                    <a:pt x="0" y="23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" name="Freeform 105"/>
            <p:cNvSpPr>
              <a:spLocks/>
            </p:cNvSpPr>
            <p:nvPr/>
          </p:nvSpPr>
          <p:spPr bwMode="auto">
            <a:xfrm>
              <a:off x="2890" y="4235"/>
              <a:ext cx="30" cy="23"/>
            </a:xfrm>
            <a:custGeom>
              <a:avLst/>
              <a:gdLst>
                <a:gd name="T0" fmla="*/ 0 w 30"/>
                <a:gd name="T1" fmla="*/ 0 h 23"/>
                <a:gd name="T2" fmla="*/ 0 w 30"/>
                <a:gd name="T3" fmla="*/ 6 h 23"/>
                <a:gd name="T4" fmla="*/ 30 w 30"/>
                <a:gd name="T5" fmla="*/ 23 h 23"/>
                <a:gd name="T6" fmla="*/ 30 w 30"/>
                <a:gd name="T7" fmla="*/ 17 h 23"/>
                <a:gd name="T8" fmla="*/ 10 w 30"/>
                <a:gd name="T9" fmla="*/ 0 h 23"/>
                <a:gd name="T10" fmla="*/ 10 w 30"/>
                <a:gd name="T11" fmla="*/ 6 h 23"/>
                <a:gd name="T12" fmla="*/ 0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3"/>
                <a:gd name="T32" fmla="*/ 30 w 3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3">
                  <a:moveTo>
                    <a:pt x="0" y="0"/>
                  </a:moveTo>
                  <a:lnTo>
                    <a:pt x="0" y="6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" name="Freeform 106"/>
            <p:cNvSpPr>
              <a:spLocks/>
            </p:cNvSpPr>
            <p:nvPr/>
          </p:nvSpPr>
          <p:spPr bwMode="auto">
            <a:xfrm>
              <a:off x="4810" y="4196"/>
              <a:ext cx="425" cy="34"/>
            </a:xfrm>
            <a:custGeom>
              <a:avLst/>
              <a:gdLst>
                <a:gd name="T0" fmla="*/ 0 w 425"/>
                <a:gd name="T1" fmla="*/ 34 h 34"/>
                <a:gd name="T2" fmla="*/ 59 w 425"/>
                <a:gd name="T3" fmla="*/ 34 h 34"/>
                <a:gd name="T4" fmla="*/ 119 w 425"/>
                <a:gd name="T5" fmla="*/ 34 h 34"/>
                <a:gd name="T6" fmla="*/ 178 w 425"/>
                <a:gd name="T7" fmla="*/ 34 h 34"/>
                <a:gd name="T8" fmla="*/ 237 w 425"/>
                <a:gd name="T9" fmla="*/ 34 h 34"/>
                <a:gd name="T10" fmla="*/ 287 w 425"/>
                <a:gd name="T11" fmla="*/ 28 h 34"/>
                <a:gd name="T12" fmla="*/ 336 w 425"/>
                <a:gd name="T13" fmla="*/ 22 h 34"/>
                <a:gd name="T14" fmla="*/ 376 w 425"/>
                <a:gd name="T15" fmla="*/ 17 h 34"/>
                <a:gd name="T16" fmla="*/ 425 w 425"/>
                <a:gd name="T17" fmla="*/ 11 h 34"/>
                <a:gd name="T18" fmla="*/ 396 w 425"/>
                <a:gd name="T19" fmla="*/ 0 h 34"/>
                <a:gd name="T20" fmla="*/ 346 w 425"/>
                <a:gd name="T21" fmla="*/ 6 h 34"/>
                <a:gd name="T22" fmla="*/ 287 w 425"/>
                <a:gd name="T23" fmla="*/ 6 h 34"/>
                <a:gd name="T24" fmla="*/ 237 w 425"/>
                <a:gd name="T25" fmla="*/ 11 h 34"/>
                <a:gd name="T26" fmla="*/ 188 w 425"/>
                <a:gd name="T27" fmla="*/ 11 h 34"/>
                <a:gd name="T28" fmla="*/ 138 w 425"/>
                <a:gd name="T29" fmla="*/ 11 h 34"/>
                <a:gd name="T30" fmla="*/ 89 w 425"/>
                <a:gd name="T31" fmla="*/ 11 h 34"/>
                <a:gd name="T32" fmla="*/ 39 w 425"/>
                <a:gd name="T33" fmla="*/ 11 h 34"/>
                <a:gd name="T34" fmla="*/ 0 w 425"/>
                <a:gd name="T35" fmla="*/ 11 h 34"/>
                <a:gd name="T36" fmla="*/ 0 w 425"/>
                <a:gd name="T37" fmla="*/ 34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34"/>
                <a:gd name="T59" fmla="*/ 425 w 425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34">
                  <a:moveTo>
                    <a:pt x="0" y="34"/>
                  </a:moveTo>
                  <a:lnTo>
                    <a:pt x="59" y="34"/>
                  </a:lnTo>
                  <a:lnTo>
                    <a:pt x="119" y="34"/>
                  </a:lnTo>
                  <a:lnTo>
                    <a:pt x="178" y="34"/>
                  </a:lnTo>
                  <a:lnTo>
                    <a:pt x="237" y="34"/>
                  </a:lnTo>
                  <a:lnTo>
                    <a:pt x="287" y="28"/>
                  </a:lnTo>
                  <a:lnTo>
                    <a:pt x="336" y="22"/>
                  </a:lnTo>
                  <a:lnTo>
                    <a:pt x="376" y="17"/>
                  </a:lnTo>
                  <a:lnTo>
                    <a:pt x="425" y="11"/>
                  </a:lnTo>
                  <a:lnTo>
                    <a:pt x="396" y="0"/>
                  </a:lnTo>
                  <a:lnTo>
                    <a:pt x="346" y="6"/>
                  </a:lnTo>
                  <a:lnTo>
                    <a:pt x="287" y="6"/>
                  </a:lnTo>
                  <a:lnTo>
                    <a:pt x="237" y="11"/>
                  </a:lnTo>
                  <a:lnTo>
                    <a:pt x="188" y="11"/>
                  </a:lnTo>
                  <a:lnTo>
                    <a:pt x="138" y="11"/>
                  </a:lnTo>
                  <a:lnTo>
                    <a:pt x="89" y="11"/>
                  </a:lnTo>
                  <a:lnTo>
                    <a:pt x="39" y="11"/>
                  </a:lnTo>
                  <a:lnTo>
                    <a:pt x="0" y="1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" name="Freeform 107"/>
            <p:cNvSpPr>
              <a:spLocks/>
            </p:cNvSpPr>
            <p:nvPr/>
          </p:nvSpPr>
          <p:spPr bwMode="auto">
            <a:xfrm>
              <a:off x="5117" y="3818"/>
              <a:ext cx="475" cy="367"/>
            </a:xfrm>
            <a:custGeom>
              <a:avLst/>
              <a:gdLst>
                <a:gd name="T0" fmla="*/ 217 w 475"/>
                <a:gd name="T1" fmla="*/ 355 h 367"/>
                <a:gd name="T2" fmla="*/ 326 w 475"/>
                <a:gd name="T3" fmla="*/ 310 h 367"/>
                <a:gd name="T4" fmla="*/ 405 w 475"/>
                <a:gd name="T5" fmla="*/ 243 h 367"/>
                <a:gd name="T6" fmla="*/ 465 w 475"/>
                <a:gd name="T7" fmla="*/ 169 h 367"/>
                <a:gd name="T8" fmla="*/ 465 w 475"/>
                <a:gd name="T9" fmla="*/ 96 h 367"/>
                <a:gd name="T10" fmla="*/ 415 w 475"/>
                <a:gd name="T11" fmla="*/ 45 h 367"/>
                <a:gd name="T12" fmla="*/ 346 w 475"/>
                <a:gd name="T13" fmla="*/ 11 h 367"/>
                <a:gd name="T14" fmla="*/ 277 w 475"/>
                <a:gd name="T15" fmla="*/ 0 h 367"/>
                <a:gd name="T16" fmla="*/ 178 w 475"/>
                <a:gd name="T17" fmla="*/ 6 h 367"/>
                <a:gd name="T18" fmla="*/ 89 w 475"/>
                <a:gd name="T19" fmla="*/ 28 h 367"/>
                <a:gd name="T20" fmla="*/ 29 w 475"/>
                <a:gd name="T21" fmla="*/ 68 h 367"/>
                <a:gd name="T22" fmla="*/ 0 w 475"/>
                <a:gd name="T23" fmla="*/ 107 h 367"/>
                <a:gd name="T24" fmla="*/ 10 w 475"/>
                <a:gd name="T25" fmla="*/ 141 h 367"/>
                <a:gd name="T26" fmla="*/ 49 w 475"/>
                <a:gd name="T27" fmla="*/ 175 h 367"/>
                <a:gd name="T28" fmla="*/ 128 w 475"/>
                <a:gd name="T29" fmla="*/ 203 h 367"/>
                <a:gd name="T30" fmla="*/ 247 w 475"/>
                <a:gd name="T31" fmla="*/ 231 h 367"/>
                <a:gd name="T32" fmla="*/ 336 w 475"/>
                <a:gd name="T33" fmla="*/ 237 h 367"/>
                <a:gd name="T34" fmla="*/ 267 w 475"/>
                <a:gd name="T35" fmla="*/ 214 h 367"/>
                <a:gd name="T36" fmla="*/ 178 w 475"/>
                <a:gd name="T37" fmla="*/ 192 h 367"/>
                <a:gd name="T38" fmla="*/ 109 w 475"/>
                <a:gd name="T39" fmla="*/ 164 h 367"/>
                <a:gd name="T40" fmla="*/ 69 w 475"/>
                <a:gd name="T41" fmla="*/ 135 h 367"/>
                <a:gd name="T42" fmla="*/ 59 w 475"/>
                <a:gd name="T43" fmla="*/ 96 h 367"/>
                <a:gd name="T44" fmla="*/ 89 w 475"/>
                <a:gd name="T45" fmla="*/ 56 h 367"/>
                <a:gd name="T46" fmla="*/ 138 w 475"/>
                <a:gd name="T47" fmla="*/ 28 h 367"/>
                <a:gd name="T48" fmla="*/ 217 w 475"/>
                <a:gd name="T49" fmla="*/ 17 h 367"/>
                <a:gd name="T50" fmla="*/ 297 w 475"/>
                <a:gd name="T51" fmla="*/ 28 h 367"/>
                <a:gd name="T52" fmla="*/ 356 w 475"/>
                <a:gd name="T53" fmla="*/ 62 h 367"/>
                <a:gd name="T54" fmla="*/ 386 w 475"/>
                <a:gd name="T55" fmla="*/ 102 h 367"/>
                <a:gd name="T56" fmla="*/ 405 w 475"/>
                <a:gd name="T57" fmla="*/ 141 h 367"/>
                <a:gd name="T58" fmla="*/ 376 w 475"/>
                <a:gd name="T59" fmla="*/ 214 h 367"/>
                <a:gd name="T60" fmla="*/ 316 w 475"/>
                <a:gd name="T61" fmla="*/ 271 h 367"/>
                <a:gd name="T62" fmla="*/ 237 w 475"/>
                <a:gd name="T63" fmla="*/ 322 h 367"/>
                <a:gd name="T64" fmla="*/ 138 w 475"/>
                <a:gd name="T65" fmla="*/ 361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67"/>
                <a:gd name="T101" fmla="*/ 475 w 475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67">
                  <a:moveTo>
                    <a:pt x="158" y="367"/>
                  </a:moveTo>
                  <a:lnTo>
                    <a:pt x="217" y="355"/>
                  </a:lnTo>
                  <a:lnTo>
                    <a:pt x="277" y="333"/>
                  </a:lnTo>
                  <a:lnTo>
                    <a:pt x="326" y="310"/>
                  </a:lnTo>
                  <a:lnTo>
                    <a:pt x="366" y="276"/>
                  </a:lnTo>
                  <a:lnTo>
                    <a:pt x="405" y="243"/>
                  </a:lnTo>
                  <a:lnTo>
                    <a:pt x="435" y="209"/>
                  </a:lnTo>
                  <a:lnTo>
                    <a:pt x="465" y="169"/>
                  </a:lnTo>
                  <a:lnTo>
                    <a:pt x="475" y="130"/>
                  </a:lnTo>
                  <a:lnTo>
                    <a:pt x="465" y="96"/>
                  </a:lnTo>
                  <a:lnTo>
                    <a:pt x="445" y="68"/>
                  </a:lnTo>
                  <a:lnTo>
                    <a:pt x="415" y="45"/>
                  </a:lnTo>
                  <a:lnTo>
                    <a:pt x="386" y="28"/>
                  </a:lnTo>
                  <a:lnTo>
                    <a:pt x="346" y="11"/>
                  </a:lnTo>
                  <a:lnTo>
                    <a:pt x="316" y="6"/>
                  </a:lnTo>
                  <a:lnTo>
                    <a:pt x="277" y="0"/>
                  </a:lnTo>
                  <a:lnTo>
                    <a:pt x="237" y="0"/>
                  </a:lnTo>
                  <a:lnTo>
                    <a:pt x="178" y="6"/>
                  </a:lnTo>
                  <a:lnTo>
                    <a:pt x="128" y="17"/>
                  </a:lnTo>
                  <a:lnTo>
                    <a:pt x="89" y="28"/>
                  </a:lnTo>
                  <a:lnTo>
                    <a:pt x="49" y="51"/>
                  </a:lnTo>
                  <a:lnTo>
                    <a:pt x="29" y="68"/>
                  </a:lnTo>
                  <a:lnTo>
                    <a:pt x="10" y="90"/>
                  </a:lnTo>
                  <a:lnTo>
                    <a:pt x="0" y="107"/>
                  </a:lnTo>
                  <a:lnTo>
                    <a:pt x="0" y="124"/>
                  </a:lnTo>
                  <a:lnTo>
                    <a:pt x="10" y="141"/>
                  </a:lnTo>
                  <a:lnTo>
                    <a:pt x="19" y="158"/>
                  </a:lnTo>
                  <a:lnTo>
                    <a:pt x="49" y="175"/>
                  </a:lnTo>
                  <a:lnTo>
                    <a:pt x="79" y="186"/>
                  </a:lnTo>
                  <a:lnTo>
                    <a:pt x="128" y="203"/>
                  </a:lnTo>
                  <a:lnTo>
                    <a:pt x="178" y="220"/>
                  </a:lnTo>
                  <a:lnTo>
                    <a:pt x="247" y="231"/>
                  </a:lnTo>
                  <a:lnTo>
                    <a:pt x="326" y="254"/>
                  </a:lnTo>
                  <a:lnTo>
                    <a:pt x="336" y="237"/>
                  </a:lnTo>
                  <a:lnTo>
                    <a:pt x="307" y="226"/>
                  </a:lnTo>
                  <a:lnTo>
                    <a:pt x="267" y="214"/>
                  </a:lnTo>
                  <a:lnTo>
                    <a:pt x="217" y="203"/>
                  </a:lnTo>
                  <a:lnTo>
                    <a:pt x="178" y="192"/>
                  </a:lnTo>
                  <a:lnTo>
                    <a:pt x="148" y="175"/>
                  </a:lnTo>
                  <a:lnTo>
                    <a:pt x="109" y="164"/>
                  </a:lnTo>
                  <a:lnTo>
                    <a:pt x="89" y="147"/>
                  </a:lnTo>
                  <a:lnTo>
                    <a:pt x="69" y="135"/>
                  </a:lnTo>
                  <a:lnTo>
                    <a:pt x="59" y="113"/>
                  </a:lnTo>
                  <a:lnTo>
                    <a:pt x="59" y="96"/>
                  </a:lnTo>
                  <a:lnTo>
                    <a:pt x="69" y="73"/>
                  </a:lnTo>
                  <a:lnTo>
                    <a:pt x="89" y="56"/>
                  </a:lnTo>
                  <a:lnTo>
                    <a:pt x="109" y="40"/>
                  </a:lnTo>
                  <a:lnTo>
                    <a:pt x="138" y="28"/>
                  </a:lnTo>
                  <a:lnTo>
                    <a:pt x="178" y="23"/>
                  </a:lnTo>
                  <a:lnTo>
                    <a:pt x="217" y="17"/>
                  </a:lnTo>
                  <a:lnTo>
                    <a:pt x="257" y="23"/>
                  </a:lnTo>
                  <a:lnTo>
                    <a:pt x="297" y="28"/>
                  </a:lnTo>
                  <a:lnTo>
                    <a:pt x="326" y="45"/>
                  </a:lnTo>
                  <a:lnTo>
                    <a:pt x="356" y="62"/>
                  </a:lnTo>
                  <a:lnTo>
                    <a:pt x="376" y="79"/>
                  </a:lnTo>
                  <a:lnTo>
                    <a:pt x="386" y="102"/>
                  </a:lnTo>
                  <a:lnTo>
                    <a:pt x="396" y="124"/>
                  </a:lnTo>
                  <a:lnTo>
                    <a:pt x="405" y="141"/>
                  </a:lnTo>
                  <a:lnTo>
                    <a:pt x="386" y="181"/>
                  </a:lnTo>
                  <a:lnTo>
                    <a:pt x="376" y="214"/>
                  </a:lnTo>
                  <a:lnTo>
                    <a:pt x="346" y="243"/>
                  </a:lnTo>
                  <a:lnTo>
                    <a:pt x="316" y="271"/>
                  </a:lnTo>
                  <a:lnTo>
                    <a:pt x="287" y="299"/>
                  </a:lnTo>
                  <a:lnTo>
                    <a:pt x="237" y="322"/>
                  </a:lnTo>
                  <a:lnTo>
                    <a:pt x="188" y="344"/>
                  </a:lnTo>
                  <a:lnTo>
                    <a:pt x="138" y="361"/>
                  </a:lnTo>
                  <a:lnTo>
                    <a:pt x="158" y="367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" name="Freeform 108"/>
            <p:cNvSpPr>
              <a:spLocks/>
            </p:cNvSpPr>
            <p:nvPr/>
          </p:nvSpPr>
          <p:spPr bwMode="auto">
            <a:xfrm>
              <a:off x="4939" y="3564"/>
              <a:ext cx="801" cy="660"/>
            </a:xfrm>
            <a:custGeom>
              <a:avLst/>
              <a:gdLst>
                <a:gd name="T0" fmla="*/ 583 w 801"/>
                <a:gd name="T1" fmla="*/ 519 h 660"/>
                <a:gd name="T2" fmla="*/ 593 w 801"/>
                <a:gd name="T3" fmla="*/ 513 h 660"/>
                <a:gd name="T4" fmla="*/ 702 w 801"/>
                <a:gd name="T5" fmla="*/ 542 h 660"/>
                <a:gd name="T6" fmla="*/ 791 w 801"/>
                <a:gd name="T7" fmla="*/ 587 h 660"/>
                <a:gd name="T8" fmla="*/ 722 w 801"/>
                <a:gd name="T9" fmla="*/ 643 h 660"/>
                <a:gd name="T10" fmla="*/ 554 w 801"/>
                <a:gd name="T11" fmla="*/ 660 h 660"/>
                <a:gd name="T12" fmla="*/ 237 w 801"/>
                <a:gd name="T13" fmla="*/ 621 h 660"/>
                <a:gd name="T14" fmla="*/ 19 w 801"/>
                <a:gd name="T15" fmla="*/ 446 h 660"/>
                <a:gd name="T16" fmla="*/ 69 w 801"/>
                <a:gd name="T17" fmla="*/ 265 h 660"/>
                <a:gd name="T18" fmla="*/ 316 w 801"/>
                <a:gd name="T19" fmla="*/ 169 h 660"/>
                <a:gd name="T20" fmla="*/ 504 w 801"/>
                <a:gd name="T21" fmla="*/ 175 h 660"/>
                <a:gd name="T22" fmla="*/ 613 w 801"/>
                <a:gd name="T23" fmla="*/ 192 h 660"/>
                <a:gd name="T24" fmla="*/ 663 w 801"/>
                <a:gd name="T25" fmla="*/ 203 h 660"/>
                <a:gd name="T26" fmla="*/ 673 w 801"/>
                <a:gd name="T27" fmla="*/ 192 h 660"/>
                <a:gd name="T28" fmla="*/ 613 w 801"/>
                <a:gd name="T29" fmla="*/ 158 h 660"/>
                <a:gd name="T30" fmla="*/ 564 w 801"/>
                <a:gd name="T31" fmla="*/ 113 h 660"/>
                <a:gd name="T32" fmla="*/ 564 w 801"/>
                <a:gd name="T33" fmla="*/ 79 h 660"/>
                <a:gd name="T34" fmla="*/ 593 w 801"/>
                <a:gd name="T35" fmla="*/ 62 h 660"/>
                <a:gd name="T36" fmla="*/ 633 w 801"/>
                <a:gd name="T37" fmla="*/ 62 h 660"/>
                <a:gd name="T38" fmla="*/ 663 w 801"/>
                <a:gd name="T39" fmla="*/ 68 h 660"/>
                <a:gd name="T40" fmla="*/ 682 w 801"/>
                <a:gd name="T41" fmla="*/ 68 h 660"/>
                <a:gd name="T42" fmla="*/ 682 w 801"/>
                <a:gd name="T43" fmla="*/ 62 h 660"/>
                <a:gd name="T44" fmla="*/ 682 w 801"/>
                <a:gd name="T45" fmla="*/ 34 h 660"/>
                <a:gd name="T46" fmla="*/ 682 w 801"/>
                <a:gd name="T47" fmla="*/ 6 h 660"/>
                <a:gd name="T48" fmla="*/ 702 w 801"/>
                <a:gd name="T49" fmla="*/ 0 h 660"/>
                <a:gd name="T50" fmla="*/ 722 w 801"/>
                <a:gd name="T51" fmla="*/ 0 h 660"/>
                <a:gd name="T52" fmla="*/ 722 w 801"/>
                <a:gd name="T53" fmla="*/ 28 h 660"/>
                <a:gd name="T54" fmla="*/ 722 w 801"/>
                <a:gd name="T55" fmla="*/ 62 h 660"/>
                <a:gd name="T56" fmla="*/ 712 w 801"/>
                <a:gd name="T57" fmla="*/ 85 h 660"/>
                <a:gd name="T58" fmla="*/ 702 w 801"/>
                <a:gd name="T59" fmla="*/ 91 h 660"/>
                <a:gd name="T60" fmla="*/ 673 w 801"/>
                <a:gd name="T61" fmla="*/ 85 h 660"/>
                <a:gd name="T62" fmla="*/ 653 w 801"/>
                <a:gd name="T63" fmla="*/ 79 h 660"/>
                <a:gd name="T64" fmla="*/ 613 w 801"/>
                <a:gd name="T65" fmla="*/ 79 h 660"/>
                <a:gd name="T66" fmla="*/ 613 w 801"/>
                <a:gd name="T67" fmla="*/ 96 h 660"/>
                <a:gd name="T68" fmla="*/ 673 w 801"/>
                <a:gd name="T69" fmla="*/ 136 h 660"/>
                <a:gd name="T70" fmla="*/ 732 w 801"/>
                <a:gd name="T71" fmla="*/ 181 h 660"/>
                <a:gd name="T72" fmla="*/ 712 w 801"/>
                <a:gd name="T73" fmla="*/ 215 h 660"/>
                <a:gd name="T74" fmla="*/ 663 w 801"/>
                <a:gd name="T75" fmla="*/ 220 h 660"/>
                <a:gd name="T76" fmla="*/ 534 w 801"/>
                <a:gd name="T77" fmla="*/ 192 h 660"/>
                <a:gd name="T78" fmla="*/ 386 w 801"/>
                <a:gd name="T79" fmla="*/ 186 h 660"/>
                <a:gd name="T80" fmla="*/ 197 w 801"/>
                <a:gd name="T81" fmla="*/ 237 h 660"/>
                <a:gd name="T82" fmla="*/ 99 w 801"/>
                <a:gd name="T83" fmla="*/ 350 h 660"/>
                <a:gd name="T84" fmla="*/ 148 w 801"/>
                <a:gd name="T85" fmla="*/ 519 h 660"/>
                <a:gd name="T86" fmla="*/ 415 w 801"/>
                <a:gd name="T87" fmla="*/ 638 h 660"/>
                <a:gd name="T88" fmla="*/ 633 w 801"/>
                <a:gd name="T89" fmla="*/ 632 h 660"/>
                <a:gd name="T90" fmla="*/ 702 w 801"/>
                <a:gd name="T91" fmla="*/ 598 h 660"/>
                <a:gd name="T92" fmla="*/ 682 w 801"/>
                <a:gd name="T93" fmla="*/ 564 h 660"/>
                <a:gd name="T94" fmla="*/ 603 w 801"/>
                <a:gd name="T95" fmla="*/ 536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0"/>
                <a:gd name="T146" fmla="*/ 801 w 801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0">
                  <a:moveTo>
                    <a:pt x="574" y="525"/>
                  </a:moveTo>
                  <a:lnTo>
                    <a:pt x="583" y="525"/>
                  </a:lnTo>
                  <a:lnTo>
                    <a:pt x="583" y="519"/>
                  </a:lnTo>
                  <a:lnTo>
                    <a:pt x="593" y="513"/>
                  </a:lnTo>
                  <a:lnTo>
                    <a:pt x="633" y="519"/>
                  </a:lnTo>
                  <a:lnTo>
                    <a:pt x="663" y="530"/>
                  </a:lnTo>
                  <a:lnTo>
                    <a:pt x="702" y="542"/>
                  </a:lnTo>
                  <a:lnTo>
                    <a:pt x="732" y="547"/>
                  </a:lnTo>
                  <a:lnTo>
                    <a:pt x="762" y="559"/>
                  </a:lnTo>
                  <a:lnTo>
                    <a:pt x="781" y="570"/>
                  </a:lnTo>
                  <a:lnTo>
                    <a:pt x="791" y="587"/>
                  </a:lnTo>
                  <a:lnTo>
                    <a:pt x="801" y="598"/>
                  </a:lnTo>
                  <a:lnTo>
                    <a:pt x="781" y="615"/>
                  </a:lnTo>
                  <a:lnTo>
                    <a:pt x="762" y="632"/>
                  </a:lnTo>
                  <a:lnTo>
                    <a:pt x="722" y="643"/>
                  </a:lnTo>
                  <a:lnTo>
                    <a:pt x="682" y="654"/>
                  </a:lnTo>
                  <a:lnTo>
                    <a:pt x="643" y="660"/>
                  </a:lnTo>
                  <a:lnTo>
                    <a:pt x="603" y="660"/>
                  </a:lnTo>
                  <a:lnTo>
                    <a:pt x="554" y="660"/>
                  </a:lnTo>
                  <a:lnTo>
                    <a:pt x="514" y="660"/>
                  </a:lnTo>
                  <a:lnTo>
                    <a:pt x="425" y="654"/>
                  </a:lnTo>
                  <a:lnTo>
                    <a:pt x="326" y="643"/>
                  </a:lnTo>
                  <a:lnTo>
                    <a:pt x="237" y="621"/>
                  </a:lnTo>
                  <a:lnTo>
                    <a:pt x="168" y="587"/>
                  </a:lnTo>
                  <a:lnTo>
                    <a:pt x="99" y="547"/>
                  </a:lnTo>
                  <a:lnTo>
                    <a:pt x="49" y="502"/>
                  </a:lnTo>
                  <a:lnTo>
                    <a:pt x="19" y="446"/>
                  </a:lnTo>
                  <a:lnTo>
                    <a:pt x="0" y="384"/>
                  </a:lnTo>
                  <a:lnTo>
                    <a:pt x="9" y="344"/>
                  </a:lnTo>
                  <a:lnTo>
                    <a:pt x="29" y="305"/>
                  </a:lnTo>
                  <a:lnTo>
                    <a:pt x="69" y="265"/>
                  </a:lnTo>
                  <a:lnTo>
                    <a:pt x="118" y="232"/>
                  </a:lnTo>
                  <a:lnTo>
                    <a:pt x="178" y="209"/>
                  </a:lnTo>
                  <a:lnTo>
                    <a:pt x="237" y="186"/>
                  </a:lnTo>
                  <a:lnTo>
                    <a:pt x="316" y="169"/>
                  </a:lnTo>
                  <a:lnTo>
                    <a:pt x="395" y="169"/>
                  </a:lnTo>
                  <a:lnTo>
                    <a:pt x="435" y="169"/>
                  </a:lnTo>
                  <a:lnTo>
                    <a:pt x="475" y="169"/>
                  </a:lnTo>
                  <a:lnTo>
                    <a:pt x="504" y="175"/>
                  </a:lnTo>
                  <a:lnTo>
                    <a:pt x="534" y="181"/>
                  </a:lnTo>
                  <a:lnTo>
                    <a:pt x="554" y="181"/>
                  </a:lnTo>
                  <a:lnTo>
                    <a:pt x="583" y="186"/>
                  </a:lnTo>
                  <a:lnTo>
                    <a:pt x="613" y="192"/>
                  </a:lnTo>
                  <a:lnTo>
                    <a:pt x="653" y="203"/>
                  </a:lnTo>
                  <a:lnTo>
                    <a:pt x="663" y="203"/>
                  </a:lnTo>
                  <a:lnTo>
                    <a:pt x="673" y="198"/>
                  </a:lnTo>
                  <a:lnTo>
                    <a:pt x="673" y="192"/>
                  </a:lnTo>
                  <a:lnTo>
                    <a:pt x="673" y="186"/>
                  </a:lnTo>
                  <a:lnTo>
                    <a:pt x="653" y="181"/>
                  </a:lnTo>
                  <a:lnTo>
                    <a:pt x="633" y="169"/>
                  </a:lnTo>
                  <a:lnTo>
                    <a:pt x="613" y="158"/>
                  </a:lnTo>
                  <a:lnTo>
                    <a:pt x="603" y="147"/>
                  </a:lnTo>
                  <a:lnTo>
                    <a:pt x="583" y="136"/>
                  </a:lnTo>
                  <a:lnTo>
                    <a:pt x="574" y="124"/>
                  </a:lnTo>
                  <a:lnTo>
                    <a:pt x="564" y="113"/>
                  </a:lnTo>
                  <a:lnTo>
                    <a:pt x="554" y="102"/>
                  </a:lnTo>
                  <a:lnTo>
                    <a:pt x="554" y="96"/>
                  </a:lnTo>
                  <a:lnTo>
                    <a:pt x="554" y="85"/>
                  </a:lnTo>
                  <a:lnTo>
                    <a:pt x="564" y="79"/>
                  </a:lnTo>
                  <a:lnTo>
                    <a:pt x="564" y="74"/>
                  </a:lnTo>
                  <a:lnTo>
                    <a:pt x="574" y="68"/>
                  </a:lnTo>
                  <a:lnTo>
                    <a:pt x="583" y="68"/>
                  </a:lnTo>
                  <a:lnTo>
                    <a:pt x="593" y="62"/>
                  </a:lnTo>
                  <a:lnTo>
                    <a:pt x="613" y="62"/>
                  </a:lnTo>
                  <a:lnTo>
                    <a:pt x="623" y="62"/>
                  </a:lnTo>
                  <a:lnTo>
                    <a:pt x="633" y="62"/>
                  </a:lnTo>
                  <a:lnTo>
                    <a:pt x="643" y="62"/>
                  </a:lnTo>
                  <a:lnTo>
                    <a:pt x="653" y="68"/>
                  </a:lnTo>
                  <a:lnTo>
                    <a:pt x="663" y="68"/>
                  </a:lnTo>
                  <a:lnTo>
                    <a:pt x="673" y="68"/>
                  </a:lnTo>
                  <a:lnTo>
                    <a:pt x="673" y="74"/>
                  </a:lnTo>
                  <a:lnTo>
                    <a:pt x="682" y="74"/>
                  </a:lnTo>
                  <a:lnTo>
                    <a:pt x="682" y="68"/>
                  </a:lnTo>
                  <a:lnTo>
                    <a:pt x="682" y="62"/>
                  </a:lnTo>
                  <a:lnTo>
                    <a:pt x="682" y="51"/>
                  </a:lnTo>
                  <a:lnTo>
                    <a:pt x="682" y="45"/>
                  </a:lnTo>
                  <a:lnTo>
                    <a:pt x="682" y="34"/>
                  </a:lnTo>
                  <a:lnTo>
                    <a:pt x="682" y="28"/>
                  </a:lnTo>
                  <a:lnTo>
                    <a:pt x="682" y="23"/>
                  </a:lnTo>
                  <a:lnTo>
                    <a:pt x="682" y="12"/>
                  </a:lnTo>
                  <a:lnTo>
                    <a:pt x="682" y="6"/>
                  </a:lnTo>
                  <a:lnTo>
                    <a:pt x="682" y="0"/>
                  </a:lnTo>
                  <a:lnTo>
                    <a:pt x="692" y="0"/>
                  </a:lnTo>
                  <a:lnTo>
                    <a:pt x="702" y="0"/>
                  </a:lnTo>
                  <a:lnTo>
                    <a:pt x="712" y="0"/>
                  </a:lnTo>
                  <a:lnTo>
                    <a:pt x="722" y="0"/>
                  </a:lnTo>
                  <a:lnTo>
                    <a:pt x="722" y="6"/>
                  </a:lnTo>
                  <a:lnTo>
                    <a:pt x="722" y="17"/>
                  </a:lnTo>
                  <a:lnTo>
                    <a:pt x="722" y="28"/>
                  </a:lnTo>
                  <a:lnTo>
                    <a:pt x="722" y="34"/>
                  </a:lnTo>
                  <a:lnTo>
                    <a:pt x="722" y="45"/>
                  </a:lnTo>
                  <a:lnTo>
                    <a:pt x="722" y="57"/>
                  </a:lnTo>
                  <a:lnTo>
                    <a:pt x="722" y="62"/>
                  </a:lnTo>
                  <a:lnTo>
                    <a:pt x="722" y="74"/>
                  </a:lnTo>
                  <a:lnTo>
                    <a:pt x="722" y="79"/>
                  </a:lnTo>
                  <a:lnTo>
                    <a:pt x="722" y="85"/>
                  </a:lnTo>
                  <a:lnTo>
                    <a:pt x="712" y="85"/>
                  </a:lnTo>
                  <a:lnTo>
                    <a:pt x="712" y="91"/>
                  </a:lnTo>
                  <a:lnTo>
                    <a:pt x="702" y="91"/>
                  </a:lnTo>
                  <a:lnTo>
                    <a:pt x="692" y="91"/>
                  </a:lnTo>
                  <a:lnTo>
                    <a:pt x="692" y="85"/>
                  </a:lnTo>
                  <a:lnTo>
                    <a:pt x="682" y="85"/>
                  </a:lnTo>
                  <a:lnTo>
                    <a:pt x="673" y="85"/>
                  </a:lnTo>
                  <a:lnTo>
                    <a:pt x="663" y="85"/>
                  </a:lnTo>
                  <a:lnTo>
                    <a:pt x="653" y="79"/>
                  </a:lnTo>
                  <a:lnTo>
                    <a:pt x="643" y="79"/>
                  </a:lnTo>
                  <a:lnTo>
                    <a:pt x="623" y="79"/>
                  </a:lnTo>
                  <a:lnTo>
                    <a:pt x="613" y="79"/>
                  </a:lnTo>
                  <a:lnTo>
                    <a:pt x="613" y="85"/>
                  </a:lnTo>
                  <a:lnTo>
                    <a:pt x="613" y="91"/>
                  </a:lnTo>
                  <a:lnTo>
                    <a:pt x="613" y="96"/>
                  </a:lnTo>
                  <a:lnTo>
                    <a:pt x="613" y="102"/>
                  </a:lnTo>
                  <a:lnTo>
                    <a:pt x="633" y="113"/>
                  </a:lnTo>
                  <a:lnTo>
                    <a:pt x="653" y="124"/>
                  </a:lnTo>
                  <a:lnTo>
                    <a:pt x="673" y="136"/>
                  </a:lnTo>
                  <a:lnTo>
                    <a:pt x="692" y="147"/>
                  </a:lnTo>
                  <a:lnTo>
                    <a:pt x="712" y="158"/>
                  </a:lnTo>
                  <a:lnTo>
                    <a:pt x="732" y="169"/>
                  </a:lnTo>
                  <a:lnTo>
                    <a:pt x="732" y="181"/>
                  </a:lnTo>
                  <a:lnTo>
                    <a:pt x="742" y="198"/>
                  </a:lnTo>
                  <a:lnTo>
                    <a:pt x="732" y="203"/>
                  </a:lnTo>
                  <a:lnTo>
                    <a:pt x="722" y="215"/>
                  </a:lnTo>
                  <a:lnTo>
                    <a:pt x="712" y="215"/>
                  </a:lnTo>
                  <a:lnTo>
                    <a:pt x="702" y="220"/>
                  </a:lnTo>
                  <a:lnTo>
                    <a:pt x="692" y="220"/>
                  </a:lnTo>
                  <a:lnTo>
                    <a:pt x="673" y="220"/>
                  </a:lnTo>
                  <a:lnTo>
                    <a:pt x="663" y="220"/>
                  </a:lnTo>
                  <a:lnTo>
                    <a:pt x="653" y="220"/>
                  </a:lnTo>
                  <a:lnTo>
                    <a:pt x="613" y="209"/>
                  </a:lnTo>
                  <a:lnTo>
                    <a:pt x="574" y="203"/>
                  </a:lnTo>
                  <a:lnTo>
                    <a:pt x="534" y="192"/>
                  </a:lnTo>
                  <a:lnTo>
                    <a:pt x="494" y="192"/>
                  </a:lnTo>
                  <a:lnTo>
                    <a:pt x="465" y="186"/>
                  </a:lnTo>
                  <a:lnTo>
                    <a:pt x="425" y="186"/>
                  </a:lnTo>
                  <a:lnTo>
                    <a:pt x="386" y="186"/>
                  </a:lnTo>
                  <a:lnTo>
                    <a:pt x="346" y="192"/>
                  </a:lnTo>
                  <a:lnTo>
                    <a:pt x="287" y="203"/>
                  </a:lnTo>
                  <a:lnTo>
                    <a:pt x="237" y="220"/>
                  </a:lnTo>
                  <a:lnTo>
                    <a:pt x="197" y="237"/>
                  </a:lnTo>
                  <a:lnTo>
                    <a:pt x="158" y="265"/>
                  </a:lnTo>
                  <a:lnTo>
                    <a:pt x="128" y="294"/>
                  </a:lnTo>
                  <a:lnTo>
                    <a:pt x="108" y="322"/>
                  </a:lnTo>
                  <a:lnTo>
                    <a:pt x="99" y="350"/>
                  </a:lnTo>
                  <a:lnTo>
                    <a:pt x="89" y="384"/>
                  </a:lnTo>
                  <a:lnTo>
                    <a:pt x="89" y="429"/>
                  </a:lnTo>
                  <a:lnTo>
                    <a:pt x="108" y="474"/>
                  </a:lnTo>
                  <a:lnTo>
                    <a:pt x="148" y="519"/>
                  </a:lnTo>
                  <a:lnTo>
                    <a:pt x="188" y="559"/>
                  </a:lnTo>
                  <a:lnTo>
                    <a:pt x="247" y="592"/>
                  </a:lnTo>
                  <a:lnTo>
                    <a:pt x="326" y="621"/>
                  </a:lnTo>
                  <a:lnTo>
                    <a:pt x="415" y="638"/>
                  </a:lnTo>
                  <a:lnTo>
                    <a:pt x="524" y="649"/>
                  </a:lnTo>
                  <a:lnTo>
                    <a:pt x="564" y="643"/>
                  </a:lnTo>
                  <a:lnTo>
                    <a:pt x="603" y="638"/>
                  </a:lnTo>
                  <a:lnTo>
                    <a:pt x="633" y="632"/>
                  </a:lnTo>
                  <a:lnTo>
                    <a:pt x="663" y="626"/>
                  </a:lnTo>
                  <a:lnTo>
                    <a:pt x="673" y="621"/>
                  </a:lnTo>
                  <a:lnTo>
                    <a:pt x="692" y="609"/>
                  </a:lnTo>
                  <a:lnTo>
                    <a:pt x="702" y="598"/>
                  </a:lnTo>
                  <a:lnTo>
                    <a:pt x="702" y="592"/>
                  </a:lnTo>
                  <a:lnTo>
                    <a:pt x="702" y="581"/>
                  </a:lnTo>
                  <a:lnTo>
                    <a:pt x="692" y="570"/>
                  </a:lnTo>
                  <a:lnTo>
                    <a:pt x="682" y="564"/>
                  </a:lnTo>
                  <a:lnTo>
                    <a:pt x="663" y="553"/>
                  </a:lnTo>
                  <a:lnTo>
                    <a:pt x="643" y="547"/>
                  </a:lnTo>
                  <a:lnTo>
                    <a:pt x="623" y="542"/>
                  </a:lnTo>
                  <a:lnTo>
                    <a:pt x="603" y="536"/>
                  </a:lnTo>
                  <a:lnTo>
                    <a:pt x="574" y="52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" name="Freeform 109"/>
            <p:cNvSpPr>
              <a:spLocks/>
            </p:cNvSpPr>
            <p:nvPr/>
          </p:nvSpPr>
          <p:spPr bwMode="auto">
            <a:xfrm>
              <a:off x="4810" y="73"/>
              <a:ext cx="425" cy="40"/>
            </a:xfrm>
            <a:custGeom>
              <a:avLst/>
              <a:gdLst>
                <a:gd name="T0" fmla="*/ 0 w 425"/>
                <a:gd name="T1" fmla="*/ 0 h 40"/>
                <a:gd name="T2" fmla="*/ 59 w 425"/>
                <a:gd name="T3" fmla="*/ 0 h 40"/>
                <a:gd name="T4" fmla="*/ 119 w 425"/>
                <a:gd name="T5" fmla="*/ 0 h 40"/>
                <a:gd name="T6" fmla="*/ 178 w 425"/>
                <a:gd name="T7" fmla="*/ 0 h 40"/>
                <a:gd name="T8" fmla="*/ 237 w 425"/>
                <a:gd name="T9" fmla="*/ 6 h 40"/>
                <a:gd name="T10" fmla="*/ 287 w 425"/>
                <a:gd name="T11" fmla="*/ 6 h 40"/>
                <a:gd name="T12" fmla="*/ 336 w 425"/>
                <a:gd name="T13" fmla="*/ 12 h 40"/>
                <a:gd name="T14" fmla="*/ 376 w 425"/>
                <a:gd name="T15" fmla="*/ 17 h 40"/>
                <a:gd name="T16" fmla="*/ 425 w 425"/>
                <a:gd name="T17" fmla="*/ 29 h 40"/>
                <a:gd name="T18" fmla="*/ 396 w 425"/>
                <a:gd name="T19" fmla="*/ 40 h 40"/>
                <a:gd name="T20" fmla="*/ 346 w 425"/>
                <a:gd name="T21" fmla="*/ 34 h 40"/>
                <a:gd name="T22" fmla="*/ 287 w 425"/>
                <a:gd name="T23" fmla="*/ 34 h 40"/>
                <a:gd name="T24" fmla="*/ 237 w 425"/>
                <a:gd name="T25" fmla="*/ 29 h 40"/>
                <a:gd name="T26" fmla="*/ 188 w 425"/>
                <a:gd name="T27" fmla="*/ 29 h 40"/>
                <a:gd name="T28" fmla="*/ 138 w 425"/>
                <a:gd name="T29" fmla="*/ 29 h 40"/>
                <a:gd name="T30" fmla="*/ 89 w 425"/>
                <a:gd name="T31" fmla="*/ 29 h 40"/>
                <a:gd name="T32" fmla="*/ 39 w 425"/>
                <a:gd name="T33" fmla="*/ 29 h 40"/>
                <a:gd name="T34" fmla="*/ 0 w 425"/>
                <a:gd name="T35" fmla="*/ 29 h 40"/>
                <a:gd name="T36" fmla="*/ 0 w 425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40"/>
                <a:gd name="T59" fmla="*/ 425 w 425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40">
                  <a:moveTo>
                    <a:pt x="0" y="0"/>
                  </a:moveTo>
                  <a:lnTo>
                    <a:pt x="59" y="0"/>
                  </a:lnTo>
                  <a:lnTo>
                    <a:pt x="119" y="0"/>
                  </a:lnTo>
                  <a:lnTo>
                    <a:pt x="178" y="0"/>
                  </a:lnTo>
                  <a:lnTo>
                    <a:pt x="237" y="6"/>
                  </a:lnTo>
                  <a:lnTo>
                    <a:pt x="287" y="6"/>
                  </a:lnTo>
                  <a:lnTo>
                    <a:pt x="336" y="12"/>
                  </a:lnTo>
                  <a:lnTo>
                    <a:pt x="376" y="17"/>
                  </a:lnTo>
                  <a:lnTo>
                    <a:pt x="425" y="29"/>
                  </a:lnTo>
                  <a:lnTo>
                    <a:pt x="396" y="40"/>
                  </a:lnTo>
                  <a:lnTo>
                    <a:pt x="346" y="34"/>
                  </a:lnTo>
                  <a:lnTo>
                    <a:pt x="287" y="34"/>
                  </a:lnTo>
                  <a:lnTo>
                    <a:pt x="237" y="29"/>
                  </a:lnTo>
                  <a:lnTo>
                    <a:pt x="188" y="29"/>
                  </a:lnTo>
                  <a:lnTo>
                    <a:pt x="138" y="29"/>
                  </a:lnTo>
                  <a:lnTo>
                    <a:pt x="89" y="29"/>
                  </a:lnTo>
                  <a:lnTo>
                    <a:pt x="39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" name="Freeform 110"/>
            <p:cNvSpPr>
              <a:spLocks/>
            </p:cNvSpPr>
            <p:nvPr/>
          </p:nvSpPr>
          <p:spPr bwMode="auto">
            <a:xfrm>
              <a:off x="5117" y="118"/>
              <a:ext cx="475" cy="373"/>
            </a:xfrm>
            <a:custGeom>
              <a:avLst/>
              <a:gdLst>
                <a:gd name="T0" fmla="*/ 217 w 475"/>
                <a:gd name="T1" fmla="*/ 17 h 373"/>
                <a:gd name="T2" fmla="*/ 326 w 475"/>
                <a:gd name="T3" fmla="*/ 62 h 373"/>
                <a:gd name="T4" fmla="*/ 405 w 475"/>
                <a:gd name="T5" fmla="*/ 125 h 373"/>
                <a:gd name="T6" fmla="*/ 465 w 475"/>
                <a:gd name="T7" fmla="*/ 203 h 373"/>
                <a:gd name="T8" fmla="*/ 465 w 475"/>
                <a:gd name="T9" fmla="*/ 277 h 373"/>
                <a:gd name="T10" fmla="*/ 425 w 475"/>
                <a:gd name="T11" fmla="*/ 328 h 373"/>
                <a:gd name="T12" fmla="*/ 356 w 475"/>
                <a:gd name="T13" fmla="*/ 356 h 373"/>
                <a:gd name="T14" fmla="*/ 277 w 475"/>
                <a:gd name="T15" fmla="*/ 373 h 373"/>
                <a:gd name="T16" fmla="*/ 178 w 475"/>
                <a:gd name="T17" fmla="*/ 367 h 373"/>
                <a:gd name="T18" fmla="*/ 89 w 475"/>
                <a:gd name="T19" fmla="*/ 339 h 373"/>
                <a:gd name="T20" fmla="*/ 29 w 475"/>
                <a:gd name="T21" fmla="*/ 299 h 373"/>
                <a:gd name="T22" fmla="*/ 10 w 475"/>
                <a:gd name="T23" fmla="*/ 265 h 373"/>
                <a:gd name="T24" fmla="*/ 10 w 475"/>
                <a:gd name="T25" fmla="*/ 232 h 373"/>
                <a:gd name="T26" fmla="*/ 49 w 475"/>
                <a:gd name="T27" fmla="*/ 198 h 373"/>
                <a:gd name="T28" fmla="*/ 128 w 475"/>
                <a:gd name="T29" fmla="*/ 170 h 373"/>
                <a:gd name="T30" fmla="*/ 247 w 475"/>
                <a:gd name="T31" fmla="*/ 136 h 373"/>
                <a:gd name="T32" fmla="*/ 336 w 475"/>
                <a:gd name="T33" fmla="*/ 136 h 373"/>
                <a:gd name="T34" fmla="*/ 267 w 475"/>
                <a:gd name="T35" fmla="*/ 158 h 373"/>
                <a:gd name="T36" fmla="*/ 178 w 475"/>
                <a:gd name="T37" fmla="*/ 181 h 373"/>
                <a:gd name="T38" fmla="*/ 109 w 475"/>
                <a:gd name="T39" fmla="*/ 209 h 373"/>
                <a:gd name="T40" fmla="*/ 69 w 475"/>
                <a:gd name="T41" fmla="*/ 237 h 373"/>
                <a:gd name="T42" fmla="*/ 59 w 475"/>
                <a:gd name="T43" fmla="*/ 277 h 373"/>
                <a:gd name="T44" fmla="*/ 89 w 475"/>
                <a:gd name="T45" fmla="*/ 311 h 373"/>
                <a:gd name="T46" fmla="*/ 138 w 475"/>
                <a:gd name="T47" fmla="*/ 339 h 373"/>
                <a:gd name="T48" fmla="*/ 217 w 475"/>
                <a:gd name="T49" fmla="*/ 350 h 373"/>
                <a:gd name="T50" fmla="*/ 297 w 475"/>
                <a:gd name="T51" fmla="*/ 339 h 373"/>
                <a:gd name="T52" fmla="*/ 356 w 475"/>
                <a:gd name="T53" fmla="*/ 311 h 373"/>
                <a:gd name="T54" fmla="*/ 396 w 475"/>
                <a:gd name="T55" fmla="*/ 271 h 373"/>
                <a:gd name="T56" fmla="*/ 405 w 475"/>
                <a:gd name="T57" fmla="*/ 226 h 373"/>
                <a:gd name="T58" fmla="*/ 376 w 475"/>
                <a:gd name="T59" fmla="*/ 158 h 373"/>
                <a:gd name="T60" fmla="*/ 316 w 475"/>
                <a:gd name="T61" fmla="*/ 96 h 373"/>
                <a:gd name="T62" fmla="*/ 237 w 475"/>
                <a:gd name="T63" fmla="*/ 51 h 373"/>
                <a:gd name="T64" fmla="*/ 138 w 475"/>
                <a:gd name="T65" fmla="*/ 12 h 3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73"/>
                <a:gd name="T101" fmla="*/ 475 w 475"/>
                <a:gd name="T102" fmla="*/ 373 h 3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73">
                  <a:moveTo>
                    <a:pt x="158" y="0"/>
                  </a:moveTo>
                  <a:lnTo>
                    <a:pt x="217" y="17"/>
                  </a:lnTo>
                  <a:lnTo>
                    <a:pt x="277" y="34"/>
                  </a:lnTo>
                  <a:lnTo>
                    <a:pt x="326" y="62"/>
                  </a:lnTo>
                  <a:lnTo>
                    <a:pt x="366" y="91"/>
                  </a:lnTo>
                  <a:lnTo>
                    <a:pt x="405" y="125"/>
                  </a:lnTo>
                  <a:lnTo>
                    <a:pt x="435" y="164"/>
                  </a:lnTo>
                  <a:lnTo>
                    <a:pt x="465" y="203"/>
                  </a:lnTo>
                  <a:lnTo>
                    <a:pt x="475" y="243"/>
                  </a:lnTo>
                  <a:lnTo>
                    <a:pt x="465" y="277"/>
                  </a:lnTo>
                  <a:lnTo>
                    <a:pt x="445" y="305"/>
                  </a:lnTo>
                  <a:lnTo>
                    <a:pt x="425" y="328"/>
                  </a:lnTo>
                  <a:lnTo>
                    <a:pt x="386" y="344"/>
                  </a:lnTo>
                  <a:lnTo>
                    <a:pt x="356" y="356"/>
                  </a:lnTo>
                  <a:lnTo>
                    <a:pt x="316" y="367"/>
                  </a:lnTo>
                  <a:lnTo>
                    <a:pt x="277" y="373"/>
                  </a:lnTo>
                  <a:lnTo>
                    <a:pt x="237" y="373"/>
                  </a:lnTo>
                  <a:lnTo>
                    <a:pt x="178" y="367"/>
                  </a:lnTo>
                  <a:lnTo>
                    <a:pt x="128" y="356"/>
                  </a:lnTo>
                  <a:lnTo>
                    <a:pt x="89" y="339"/>
                  </a:lnTo>
                  <a:lnTo>
                    <a:pt x="49" y="322"/>
                  </a:lnTo>
                  <a:lnTo>
                    <a:pt x="29" y="299"/>
                  </a:lnTo>
                  <a:lnTo>
                    <a:pt x="10" y="282"/>
                  </a:lnTo>
                  <a:lnTo>
                    <a:pt x="10" y="265"/>
                  </a:lnTo>
                  <a:lnTo>
                    <a:pt x="0" y="249"/>
                  </a:lnTo>
                  <a:lnTo>
                    <a:pt x="10" y="232"/>
                  </a:lnTo>
                  <a:lnTo>
                    <a:pt x="19" y="215"/>
                  </a:lnTo>
                  <a:lnTo>
                    <a:pt x="49" y="198"/>
                  </a:lnTo>
                  <a:lnTo>
                    <a:pt x="79" y="181"/>
                  </a:lnTo>
                  <a:lnTo>
                    <a:pt x="128" y="170"/>
                  </a:lnTo>
                  <a:lnTo>
                    <a:pt x="178" y="153"/>
                  </a:lnTo>
                  <a:lnTo>
                    <a:pt x="247" y="136"/>
                  </a:lnTo>
                  <a:lnTo>
                    <a:pt x="326" y="119"/>
                  </a:lnTo>
                  <a:lnTo>
                    <a:pt x="336" y="136"/>
                  </a:lnTo>
                  <a:lnTo>
                    <a:pt x="307" y="147"/>
                  </a:lnTo>
                  <a:lnTo>
                    <a:pt x="267" y="158"/>
                  </a:lnTo>
                  <a:lnTo>
                    <a:pt x="217" y="170"/>
                  </a:lnTo>
                  <a:lnTo>
                    <a:pt x="178" y="181"/>
                  </a:lnTo>
                  <a:lnTo>
                    <a:pt x="148" y="192"/>
                  </a:lnTo>
                  <a:lnTo>
                    <a:pt x="109" y="209"/>
                  </a:lnTo>
                  <a:lnTo>
                    <a:pt x="89" y="220"/>
                  </a:lnTo>
                  <a:lnTo>
                    <a:pt x="69" y="237"/>
                  </a:lnTo>
                  <a:lnTo>
                    <a:pt x="59" y="254"/>
                  </a:lnTo>
                  <a:lnTo>
                    <a:pt x="59" y="277"/>
                  </a:lnTo>
                  <a:lnTo>
                    <a:pt x="69" y="294"/>
                  </a:lnTo>
                  <a:lnTo>
                    <a:pt x="89" y="311"/>
                  </a:lnTo>
                  <a:lnTo>
                    <a:pt x="109" y="328"/>
                  </a:lnTo>
                  <a:lnTo>
                    <a:pt x="138" y="339"/>
                  </a:lnTo>
                  <a:lnTo>
                    <a:pt x="178" y="350"/>
                  </a:lnTo>
                  <a:lnTo>
                    <a:pt x="217" y="350"/>
                  </a:lnTo>
                  <a:lnTo>
                    <a:pt x="257" y="350"/>
                  </a:lnTo>
                  <a:lnTo>
                    <a:pt x="297" y="339"/>
                  </a:lnTo>
                  <a:lnTo>
                    <a:pt x="336" y="328"/>
                  </a:lnTo>
                  <a:lnTo>
                    <a:pt x="356" y="311"/>
                  </a:lnTo>
                  <a:lnTo>
                    <a:pt x="376" y="288"/>
                  </a:lnTo>
                  <a:lnTo>
                    <a:pt x="396" y="271"/>
                  </a:lnTo>
                  <a:lnTo>
                    <a:pt x="396" y="249"/>
                  </a:lnTo>
                  <a:lnTo>
                    <a:pt x="405" y="226"/>
                  </a:lnTo>
                  <a:lnTo>
                    <a:pt x="396" y="192"/>
                  </a:lnTo>
                  <a:lnTo>
                    <a:pt x="376" y="158"/>
                  </a:lnTo>
                  <a:lnTo>
                    <a:pt x="346" y="125"/>
                  </a:lnTo>
                  <a:lnTo>
                    <a:pt x="316" y="96"/>
                  </a:lnTo>
                  <a:lnTo>
                    <a:pt x="287" y="74"/>
                  </a:lnTo>
                  <a:lnTo>
                    <a:pt x="237" y="51"/>
                  </a:lnTo>
                  <a:lnTo>
                    <a:pt x="198" y="29"/>
                  </a:lnTo>
                  <a:lnTo>
                    <a:pt x="138" y="1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" name="Freeform 111"/>
            <p:cNvSpPr>
              <a:spLocks/>
            </p:cNvSpPr>
            <p:nvPr/>
          </p:nvSpPr>
          <p:spPr bwMode="auto">
            <a:xfrm>
              <a:off x="4939" y="79"/>
              <a:ext cx="801" cy="665"/>
            </a:xfrm>
            <a:custGeom>
              <a:avLst/>
              <a:gdLst>
                <a:gd name="T0" fmla="*/ 583 w 801"/>
                <a:gd name="T1" fmla="*/ 141 h 665"/>
                <a:gd name="T2" fmla="*/ 593 w 801"/>
                <a:gd name="T3" fmla="*/ 152 h 665"/>
                <a:gd name="T4" fmla="*/ 702 w 801"/>
                <a:gd name="T5" fmla="*/ 124 h 665"/>
                <a:gd name="T6" fmla="*/ 791 w 801"/>
                <a:gd name="T7" fmla="*/ 79 h 665"/>
                <a:gd name="T8" fmla="*/ 722 w 801"/>
                <a:gd name="T9" fmla="*/ 17 h 665"/>
                <a:gd name="T10" fmla="*/ 554 w 801"/>
                <a:gd name="T11" fmla="*/ 0 h 665"/>
                <a:gd name="T12" fmla="*/ 237 w 801"/>
                <a:gd name="T13" fmla="*/ 45 h 665"/>
                <a:gd name="T14" fmla="*/ 19 w 801"/>
                <a:gd name="T15" fmla="*/ 214 h 665"/>
                <a:gd name="T16" fmla="*/ 69 w 801"/>
                <a:gd name="T17" fmla="*/ 395 h 665"/>
                <a:gd name="T18" fmla="*/ 316 w 801"/>
                <a:gd name="T19" fmla="*/ 491 h 665"/>
                <a:gd name="T20" fmla="*/ 504 w 801"/>
                <a:gd name="T21" fmla="*/ 491 h 665"/>
                <a:gd name="T22" fmla="*/ 613 w 801"/>
                <a:gd name="T23" fmla="*/ 468 h 665"/>
                <a:gd name="T24" fmla="*/ 663 w 801"/>
                <a:gd name="T25" fmla="*/ 462 h 665"/>
                <a:gd name="T26" fmla="*/ 673 w 801"/>
                <a:gd name="T27" fmla="*/ 474 h 665"/>
                <a:gd name="T28" fmla="*/ 623 w 801"/>
                <a:gd name="T29" fmla="*/ 502 h 665"/>
                <a:gd name="T30" fmla="*/ 564 w 801"/>
                <a:gd name="T31" fmla="*/ 553 h 665"/>
                <a:gd name="T32" fmla="*/ 564 w 801"/>
                <a:gd name="T33" fmla="*/ 581 h 665"/>
                <a:gd name="T34" fmla="*/ 603 w 801"/>
                <a:gd name="T35" fmla="*/ 603 h 665"/>
                <a:gd name="T36" fmla="*/ 633 w 801"/>
                <a:gd name="T37" fmla="*/ 598 h 665"/>
                <a:gd name="T38" fmla="*/ 663 w 801"/>
                <a:gd name="T39" fmla="*/ 598 h 665"/>
                <a:gd name="T40" fmla="*/ 682 w 801"/>
                <a:gd name="T41" fmla="*/ 592 h 665"/>
                <a:gd name="T42" fmla="*/ 682 w 801"/>
                <a:gd name="T43" fmla="*/ 603 h 665"/>
                <a:gd name="T44" fmla="*/ 682 w 801"/>
                <a:gd name="T45" fmla="*/ 626 h 665"/>
                <a:gd name="T46" fmla="*/ 682 w 801"/>
                <a:gd name="T47" fmla="*/ 660 h 665"/>
                <a:gd name="T48" fmla="*/ 702 w 801"/>
                <a:gd name="T49" fmla="*/ 665 h 665"/>
                <a:gd name="T50" fmla="*/ 722 w 801"/>
                <a:gd name="T51" fmla="*/ 665 h 665"/>
                <a:gd name="T52" fmla="*/ 722 w 801"/>
                <a:gd name="T53" fmla="*/ 637 h 665"/>
                <a:gd name="T54" fmla="*/ 722 w 801"/>
                <a:gd name="T55" fmla="*/ 598 h 665"/>
                <a:gd name="T56" fmla="*/ 722 w 801"/>
                <a:gd name="T57" fmla="*/ 575 h 665"/>
                <a:gd name="T58" fmla="*/ 702 w 801"/>
                <a:gd name="T59" fmla="*/ 575 h 665"/>
                <a:gd name="T60" fmla="*/ 673 w 801"/>
                <a:gd name="T61" fmla="*/ 581 h 665"/>
                <a:gd name="T62" fmla="*/ 653 w 801"/>
                <a:gd name="T63" fmla="*/ 586 h 665"/>
                <a:gd name="T64" fmla="*/ 613 w 801"/>
                <a:gd name="T65" fmla="*/ 581 h 665"/>
                <a:gd name="T66" fmla="*/ 613 w 801"/>
                <a:gd name="T67" fmla="*/ 564 h 665"/>
                <a:gd name="T68" fmla="*/ 682 w 801"/>
                <a:gd name="T69" fmla="*/ 530 h 665"/>
                <a:gd name="T70" fmla="*/ 742 w 801"/>
                <a:gd name="T71" fmla="*/ 479 h 665"/>
                <a:gd name="T72" fmla="*/ 712 w 801"/>
                <a:gd name="T73" fmla="*/ 445 h 665"/>
                <a:gd name="T74" fmla="*/ 663 w 801"/>
                <a:gd name="T75" fmla="*/ 445 h 665"/>
                <a:gd name="T76" fmla="*/ 534 w 801"/>
                <a:gd name="T77" fmla="*/ 468 h 665"/>
                <a:gd name="T78" fmla="*/ 386 w 801"/>
                <a:gd name="T79" fmla="*/ 474 h 665"/>
                <a:gd name="T80" fmla="*/ 197 w 801"/>
                <a:gd name="T81" fmla="*/ 423 h 665"/>
                <a:gd name="T82" fmla="*/ 99 w 801"/>
                <a:gd name="T83" fmla="*/ 310 h 665"/>
                <a:gd name="T84" fmla="*/ 148 w 801"/>
                <a:gd name="T85" fmla="*/ 147 h 665"/>
                <a:gd name="T86" fmla="*/ 415 w 801"/>
                <a:gd name="T87" fmla="*/ 23 h 665"/>
                <a:gd name="T88" fmla="*/ 633 w 801"/>
                <a:gd name="T89" fmla="*/ 28 h 665"/>
                <a:gd name="T90" fmla="*/ 702 w 801"/>
                <a:gd name="T91" fmla="*/ 62 h 665"/>
                <a:gd name="T92" fmla="*/ 682 w 801"/>
                <a:gd name="T93" fmla="*/ 101 h 665"/>
                <a:gd name="T94" fmla="*/ 603 w 801"/>
                <a:gd name="T95" fmla="*/ 130 h 6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5"/>
                <a:gd name="T146" fmla="*/ 801 w 801"/>
                <a:gd name="T147" fmla="*/ 665 h 6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5">
                  <a:moveTo>
                    <a:pt x="574" y="135"/>
                  </a:moveTo>
                  <a:lnTo>
                    <a:pt x="583" y="141"/>
                  </a:lnTo>
                  <a:lnTo>
                    <a:pt x="583" y="147"/>
                  </a:lnTo>
                  <a:lnTo>
                    <a:pt x="593" y="147"/>
                  </a:lnTo>
                  <a:lnTo>
                    <a:pt x="593" y="152"/>
                  </a:lnTo>
                  <a:lnTo>
                    <a:pt x="633" y="147"/>
                  </a:lnTo>
                  <a:lnTo>
                    <a:pt x="663" y="135"/>
                  </a:lnTo>
                  <a:lnTo>
                    <a:pt x="702" y="124"/>
                  </a:lnTo>
                  <a:lnTo>
                    <a:pt x="732" y="113"/>
                  </a:lnTo>
                  <a:lnTo>
                    <a:pt x="762" y="101"/>
                  </a:lnTo>
                  <a:lnTo>
                    <a:pt x="781" y="90"/>
                  </a:lnTo>
                  <a:lnTo>
                    <a:pt x="791" y="79"/>
                  </a:lnTo>
                  <a:lnTo>
                    <a:pt x="801" y="68"/>
                  </a:lnTo>
                  <a:lnTo>
                    <a:pt x="781" y="45"/>
                  </a:lnTo>
                  <a:lnTo>
                    <a:pt x="762" y="34"/>
                  </a:lnTo>
                  <a:lnTo>
                    <a:pt x="722" y="17"/>
                  </a:lnTo>
                  <a:lnTo>
                    <a:pt x="682" y="11"/>
                  </a:lnTo>
                  <a:lnTo>
                    <a:pt x="643" y="6"/>
                  </a:lnTo>
                  <a:lnTo>
                    <a:pt x="603" y="0"/>
                  </a:lnTo>
                  <a:lnTo>
                    <a:pt x="554" y="0"/>
                  </a:lnTo>
                  <a:lnTo>
                    <a:pt x="514" y="0"/>
                  </a:lnTo>
                  <a:lnTo>
                    <a:pt x="425" y="6"/>
                  </a:lnTo>
                  <a:lnTo>
                    <a:pt x="326" y="23"/>
                  </a:lnTo>
                  <a:lnTo>
                    <a:pt x="237" y="45"/>
                  </a:lnTo>
                  <a:lnTo>
                    <a:pt x="168" y="73"/>
                  </a:lnTo>
                  <a:lnTo>
                    <a:pt x="99" y="113"/>
                  </a:lnTo>
                  <a:lnTo>
                    <a:pt x="49" y="164"/>
                  </a:lnTo>
                  <a:lnTo>
                    <a:pt x="19" y="214"/>
                  </a:lnTo>
                  <a:lnTo>
                    <a:pt x="0" y="276"/>
                  </a:lnTo>
                  <a:lnTo>
                    <a:pt x="9" y="321"/>
                  </a:lnTo>
                  <a:lnTo>
                    <a:pt x="29" y="361"/>
                  </a:lnTo>
                  <a:lnTo>
                    <a:pt x="69" y="395"/>
                  </a:lnTo>
                  <a:lnTo>
                    <a:pt x="118" y="429"/>
                  </a:lnTo>
                  <a:lnTo>
                    <a:pt x="178" y="457"/>
                  </a:lnTo>
                  <a:lnTo>
                    <a:pt x="237" y="479"/>
                  </a:lnTo>
                  <a:lnTo>
                    <a:pt x="316" y="491"/>
                  </a:lnTo>
                  <a:lnTo>
                    <a:pt x="395" y="496"/>
                  </a:lnTo>
                  <a:lnTo>
                    <a:pt x="445" y="496"/>
                  </a:lnTo>
                  <a:lnTo>
                    <a:pt x="475" y="491"/>
                  </a:lnTo>
                  <a:lnTo>
                    <a:pt x="504" y="491"/>
                  </a:lnTo>
                  <a:lnTo>
                    <a:pt x="534" y="485"/>
                  </a:lnTo>
                  <a:lnTo>
                    <a:pt x="554" y="479"/>
                  </a:lnTo>
                  <a:lnTo>
                    <a:pt x="583" y="474"/>
                  </a:lnTo>
                  <a:lnTo>
                    <a:pt x="613" y="468"/>
                  </a:lnTo>
                  <a:lnTo>
                    <a:pt x="653" y="462"/>
                  </a:lnTo>
                  <a:lnTo>
                    <a:pt x="663" y="462"/>
                  </a:lnTo>
                  <a:lnTo>
                    <a:pt x="673" y="462"/>
                  </a:lnTo>
                  <a:lnTo>
                    <a:pt x="673" y="468"/>
                  </a:lnTo>
                  <a:lnTo>
                    <a:pt x="673" y="474"/>
                  </a:lnTo>
                  <a:lnTo>
                    <a:pt x="653" y="485"/>
                  </a:lnTo>
                  <a:lnTo>
                    <a:pt x="633" y="491"/>
                  </a:lnTo>
                  <a:lnTo>
                    <a:pt x="623" y="502"/>
                  </a:lnTo>
                  <a:lnTo>
                    <a:pt x="603" y="513"/>
                  </a:lnTo>
                  <a:lnTo>
                    <a:pt x="583" y="524"/>
                  </a:lnTo>
                  <a:lnTo>
                    <a:pt x="574" y="541"/>
                  </a:lnTo>
                  <a:lnTo>
                    <a:pt x="564" y="553"/>
                  </a:lnTo>
                  <a:lnTo>
                    <a:pt x="554" y="564"/>
                  </a:lnTo>
                  <a:lnTo>
                    <a:pt x="554" y="570"/>
                  </a:lnTo>
                  <a:lnTo>
                    <a:pt x="554" y="575"/>
                  </a:lnTo>
                  <a:lnTo>
                    <a:pt x="564" y="581"/>
                  </a:lnTo>
                  <a:lnTo>
                    <a:pt x="564" y="586"/>
                  </a:lnTo>
                  <a:lnTo>
                    <a:pt x="574" y="592"/>
                  </a:lnTo>
                  <a:lnTo>
                    <a:pt x="583" y="598"/>
                  </a:lnTo>
                  <a:lnTo>
                    <a:pt x="603" y="603"/>
                  </a:lnTo>
                  <a:lnTo>
                    <a:pt x="613" y="603"/>
                  </a:lnTo>
                  <a:lnTo>
                    <a:pt x="623" y="603"/>
                  </a:lnTo>
                  <a:lnTo>
                    <a:pt x="633" y="598"/>
                  </a:lnTo>
                  <a:lnTo>
                    <a:pt x="643" y="598"/>
                  </a:lnTo>
                  <a:lnTo>
                    <a:pt x="653" y="598"/>
                  </a:lnTo>
                  <a:lnTo>
                    <a:pt x="663" y="598"/>
                  </a:lnTo>
                  <a:lnTo>
                    <a:pt x="673" y="592"/>
                  </a:lnTo>
                  <a:lnTo>
                    <a:pt x="682" y="592"/>
                  </a:lnTo>
                  <a:lnTo>
                    <a:pt x="682" y="598"/>
                  </a:lnTo>
                  <a:lnTo>
                    <a:pt x="682" y="603"/>
                  </a:lnTo>
                  <a:lnTo>
                    <a:pt x="682" y="609"/>
                  </a:lnTo>
                  <a:lnTo>
                    <a:pt x="682" y="620"/>
                  </a:lnTo>
                  <a:lnTo>
                    <a:pt x="682" y="626"/>
                  </a:lnTo>
                  <a:lnTo>
                    <a:pt x="682" y="637"/>
                  </a:lnTo>
                  <a:lnTo>
                    <a:pt x="682" y="643"/>
                  </a:lnTo>
                  <a:lnTo>
                    <a:pt x="682" y="649"/>
                  </a:lnTo>
                  <a:lnTo>
                    <a:pt x="682" y="660"/>
                  </a:lnTo>
                  <a:lnTo>
                    <a:pt x="682" y="665"/>
                  </a:lnTo>
                  <a:lnTo>
                    <a:pt x="692" y="665"/>
                  </a:lnTo>
                  <a:lnTo>
                    <a:pt x="702" y="665"/>
                  </a:lnTo>
                  <a:lnTo>
                    <a:pt x="712" y="665"/>
                  </a:lnTo>
                  <a:lnTo>
                    <a:pt x="722" y="665"/>
                  </a:lnTo>
                  <a:lnTo>
                    <a:pt x="722" y="654"/>
                  </a:lnTo>
                  <a:lnTo>
                    <a:pt x="722" y="649"/>
                  </a:lnTo>
                  <a:lnTo>
                    <a:pt x="722" y="637"/>
                  </a:lnTo>
                  <a:lnTo>
                    <a:pt x="722" y="626"/>
                  </a:lnTo>
                  <a:lnTo>
                    <a:pt x="722" y="620"/>
                  </a:lnTo>
                  <a:lnTo>
                    <a:pt x="722" y="609"/>
                  </a:lnTo>
                  <a:lnTo>
                    <a:pt x="722" y="598"/>
                  </a:lnTo>
                  <a:lnTo>
                    <a:pt x="722" y="586"/>
                  </a:lnTo>
                  <a:lnTo>
                    <a:pt x="722" y="581"/>
                  </a:lnTo>
                  <a:lnTo>
                    <a:pt x="722" y="575"/>
                  </a:lnTo>
                  <a:lnTo>
                    <a:pt x="712" y="575"/>
                  </a:lnTo>
                  <a:lnTo>
                    <a:pt x="702" y="575"/>
                  </a:lnTo>
                  <a:lnTo>
                    <a:pt x="692" y="575"/>
                  </a:lnTo>
                  <a:lnTo>
                    <a:pt x="682" y="575"/>
                  </a:lnTo>
                  <a:lnTo>
                    <a:pt x="673" y="581"/>
                  </a:lnTo>
                  <a:lnTo>
                    <a:pt x="663" y="581"/>
                  </a:lnTo>
                  <a:lnTo>
                    <a:pt x="653" y="581"/>
                  </a:lnTo>
                  <a:lnTo>
                    <a:pt x="653" y="586"/>
                  </a:lnTo>
                  <a:lnTo>
                    <a:pt x="643" y="586"/>
                  </a:lnTo>
                  <a:lnTo>
                    <a:pt x="633" y="586"/>
                  </a:lnTo>
                  <a:lnTo>
                    <a:pt x="623" y="586"/>
                  </a:lnTo>
                  <a:lnTo>
                    <a:pt x="613" y="581"/>
                  </a:lnTo>
                  <a:lnTo>
                    <a:pt x="613" y="575"/>
                  </a:lnTo>
                  <a:lnTo>
                    <a:pt x="613" y="570"/>
                  </a:lnTo>
                  <a:lnTo>
                    <a:pt x="613" y="564"/>
                  </a:lnTo>
                  <a:lnTo>
                    <a:pt x="633" y="553"/>
                  </a:lnTo>
                  <a:lnTo>
                    <a:pt x="653" y="541"/>
                  </a:lnTo>
                  <a:lnTo>
                    <a:pt x="682" y="530"/>
                  </a:lnTo>
                  <a:lnTo>
                    <a:pt x="702" y="519"/>
                  </a:lnTo>
                  <a:lnTo>
                    <a:pt x="712" y="508"/>
                  </a:lnTo>
                  <a:lnTo>
                    <a:pt x="732" y="496"/>
                  </a:lnTo>
                  <a:lnTo>
                    <a:pt x="742" y="479"/>
                  </a:lnTo>
                  <a:lnTo>
                    <a:pt x="742" y="468"/>
                  </a:lnTo>
                  <a:lnTo>
                    <a:pt x="732" y="457"/>
                  </a:lnTo>
                  <a:lnTo>
                    <a:pt x="732" y="451"/>
                  </a:lnTo>
                  <a:lnTo>
                    <a:pt x="712" y="445"/>
                  </a:lnTo>
                  <a:lnTo>
                    <a:pt x="702" y="445"/>
                  </a:lnTo>
                  <a:lnTo>
                    <a:pt x="692" y="440"/>
                  </a:lnTo>
                  <a:lnTo>
                    <a:pt x="673" y="440"/>
                  </a:lnTo>
                  <a:lnTo>
                    <a:pt x="663" y="445"/>
                  </a:lnTo>
                  <a:lnTo>
                    <a:pt x="653" y="445"/>
                  </a:lnTo>
                  <a:lnTo>
                    <a:pt x="613" y="457"/>
                  </a:lnTo>
                  <a:lnTo>
                    <a:pt x="574" y="462"/>
                  </a:lnTo>
                  <a:lnTo>
                    <a:pt x="534" y="468"/>
                  </a:lnTo>
                  <a:lnTo>
                    <a:pt x="504" y="474"/>
                  </a:lnTo>
                  <a:lnTo>
                    <a:pt x="465" y="479"/>
                  </a:lnTo>
                  <a:lnTo>
                    <a:pt x="425" y="479"/>
                  </a:lnTo>
                  <a:lnTo>
                    <a:pt x="386" y="474"/>
                  </a:lnTo>
                  <a:lnTo>
                    <a:pt x="346" y="474"/>
                  </a:lnTo>
                  <a:lnTo>
                    <a:pt x="287" y="462"/>
                  </a:lnTo>
                  <a:lnTo>
                    <a:pt x="237" y="445"/>
                  </a:lnTo>
                  <a:lnTo>
                    <a:pt x="197" y="423"/>
                  </a:lnTo>
                  <a:lnTo>
                    <a:pt x="158" y="400"/>
                  </a:lnTo>
                  <a:lnTo>
                    <a:pt x="128" y="372"/>
                  </a:lnTo>
                  <a:lnTo>
                    <a:pt x="108" y="344"/>
                  </a:lnTo>
                  <a:lnTo>
                    <a:pt x="99" y="310"/>
                  </a:lnTo>
                  <a:lnTo>
                    <a:pt x="89" y="282"/>
                  </a:lnTo>
                  <a:lnTo>
                    <a:pt x="99" y="237"/>
                  </a:lnTo>
                  <a:lnTo>
                    <a:pt x="108" y="192"/>
                  </a:lnTo>
                  <a:lnTo>
                    <a:pt x="148" y="147"/>
                  </a:lnTo>
                  <a:lnTo>
                    <a:pt x="188" y="107"/>
                  </a:lnTo>
                  <a:lnTo>
                    <a:pt x="247" y="68"/>
                  </a:lnTo>
                  <a:lnTo>
                    <a:pt x="326" y="45"/>
                  </a:lnTo>
                  <a:lnTo>
                    <a:pt x="415" y="23"/>
                  </a:lnTo>
                  <a:lnTo>
                    <a:pt x="524" y="17"/>
                  </a:lnTo>
                  <a:lnTo>
                    <a:pt x="564" y="23"/>
                  </a:lnTo>
                  <a:lnTo>
                    <a:pt x="603" y="23"/>
                  </a:lnTo>
                  <a:lnTo>
                    <a:pt x="633" y="28"/>
                  </a:lnTo>
                  <a:lnTo>
                    <a:pt x="663" y="34"/>
                  </a:lnTo>
                  <a:lnTo>
                    <a:pt x="673" y="45"/>
                  </a:lnTo>
                  <a:lnTo>
                    <a:pt x="692" y="51"/>
                  </a:lnTo>
                  <a:lnTo>
                    <a:pt x="702" y="62"/>
                  </a:lnTo>
                  <a:lnTo>
                    <a:pt x="702" y="73"/>
                  </a:lnTo>
                  <a:lnTo>
                    <a:pt x="702" y="85"/>
                  </a:lnTo>
                  <a:lnTo>
                    <a:pt x="692" y="90"/>
                  </a:lnTo>
                  <a:lnTo>
                    <a:pt x="682" y="101"/>
                  </a:lnTo>
                  <a:lnTo>
                    <a:pt x="663" y="107"/>
                  </a:lnTo>
                  <a:lnTo>
                    <a:pt x="643" y="118"/>
                  </a:lnTo>
                  <a:lnTo>
                    <a:pt x="623" y="124"/>
                  </a:lnTo>
                  <a:lnTo>
                    <a:pt x="603" y="130"/>
                  </a:lnTo>
                  <a:lnTo>
                    <a:pt x="574" y="13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" name="Freeform 112"/>
            <p:cNvSpPr>
              <a:spLocks/>
            </p:cNvSpPr>
            <p:nvPr/>
          </p:nvSpPr>
          <p:spPr bwMode="auto">
            <a:xfrm>
              <a:off x="525" y="73"/>
              <a:ext cx="425" cy="40"/>
            </a:xfrm>
            <a:custGeom>
              <a:avLst/>
              <a:gdLst>
                <a:gd name="T0" fmla="*/ 425 w 425"/>
                <a:gd name="T1" fmla="*/ 0 h 40"/>
                <a:gd name="T2" fmla="*/ 366 w 425"/>
                <a:gd name="T3" fmla="*/ 0 h 40"/>
                <a:gd name="T4" fmla="*/ 306 w 425"/>
                <a:gd name="T5" fmla="*/ 0 h 40"/>
                <a:gd name="T6" fmla="*/ 247 w 425"/>
                <a:gd name="T7" fmla="*/ 0 h 40"/>
                <a:gd name="T8" fmla="*/ 188 w 425"/>
                <a:gd name="T9" fmla="*/ 6 h 40"/>
                <a:gd name="T10" fmla="*/ 138 w 425"/>
                <a:gd name="T11" fmla="*/ 6 h 40"/>
                <a:gd name="T12" fmla="*/ 89 w 425"/>
                <a:gd name="T13" fmla="*/ 12 h 40"/>
                <a:gd name="T14" fmla="*/ 49 w 425"/>
                <a:gd name="T15" fmla="*/ 17 h 40"/>
                <a:gd name="T16" fmla="*/ 0 w 425"/>
                <a:gd name="T17" fmla="*/ 29 h 40"/>
                <a:gd name="T18" fmla="*/ 29 w 425"/>
                <a:gd name="T19" fmla="*/ 40 h 40"/>
                <a:gd name="T20" fmla="*/ 79 w 425"/>
                <a:gd name="T21" fmla="*/ 34 h 40"/>
                <a:gd name="T22" fmla="*/ 138 w 425"/>
                <a:gd name="T23" fmla="*/ 34 h 40"/>
                <a:gd name="T24" fmla="*/ 188 w 425"/>
                <a:gd name="T25" fmla="*/ 29 h 40"/>
                <a:gd name="T26" fmla="*/ 237 w 425"/>
                <a:gd name="T27" fmla="*/ 29 h 40"/>
                <a:gd name="T28" fmla="*/ 287 w 425"/>
                <a:gd name="T29" fmla="*/ 29 h 40"/>
                <a:gd name="T30" fmla="*/ 336 w 425"/>
                <a:gd name="T31" fmla="*/ 29 h 40"/>
                <a:gd name="T32" fmla="*/ 376 w 425"/>
                <a:gd name="T33" fmla="*/ 29 h 40"/>
                <a:gd name="T34" fmla="*/ 425 w 425"/>
                <a:gd name="T35" fmla="*/ 29 h 40"/>
                <a:gd name="T36" fmla="*/ 425 w 425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40"/>
                <a:gd name="T59" fmla="*/ 425 w 425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40">
                  <a:moveTo>
                    <a:pt x="425" y="0"/>
                  </a:moveTo>
                  <a:lnTo>
                    <a:pt x="366" y="0"/>
                  </a:lnTo>
                  <a:lnTo>
                    <a:pt x="306" y="0"/>
                  </a:lnTo>
                  <a:lnTo>
                    <a:pt x="247" y="0"/>
                  </a:lnTo>
                  <a:lnTo>
                    <a:pt x="188" y="6"/>
                  </a:lnTo>
                  <a:lnTo>
                    <a:pt x="138" y="6"/>
                  </a:lnTo>
                  <a:lnTo>
                    <a:pt x="89" y="12"/>
                  </a:lnTo>
                  <a:lnTo>
                    <a:pt x="49" y="17"/>
                  </a:lnTo>
                  <a:lnTo>
                    <a:pt x="0" y="29"/>
                  </a:lnTo>
                  <a:lnTo>
                    <a:pt x="29" y="40"/>
                  </a:lnTo>
                  <a:lnTo>
                    <a:pt x="79" y="34"/>
                  </a:lnTo>
                  <a:lnTo>
                    <a:pt x="138" y="34"/>
                  </a:lnTo>
                  <a:lnTo>
                    <a:pt x="188" y="29"/>
                  </a:lnTo>
                  <a:lnTo>
                    <a:pt x="237" y="29"/>
                  </a:lnTo>
                  <a:lnTo>
                    <a:pt x="287" y="29"/>
                  </a:lnTo>
                  <a:lnTo>
                    <a:pt x="336" y="29"/>
                  </a:lnTo>
                  <a:lnTo>
                    <a:pt x="376" y="29"/>
                  </a:lnTo>
                  <a:lnTo>
                    <a:pt x="425" y="2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" name="Freeform 113"/>
            <p:cNvSpPr>
              <a:spLocks/>
            </p:cNvSpPr>
            <p:nvPr/>
          </p:nvSpPr>
          <p:spPr bwMode="auto">
            <a:xfrm>
              <a:off x="168" y="118"/>
              <a:ext cx="475" cy="373"/>
            </a:xfrm>
            <a:custGeom>
              <a:avLst/>
              <a:gdLst>
                <a:gd name="T0" fmla="*/ 258 w 475"/>
                <a:gd name="T1" fmla="*/ 17 h 373"/>
                <a:gd name="T2" fmla="*/ 149 w 475"/>
                <a:gd name="T3" fmla="*/ 62 h 373"/>
                <a:gd name="T4" fmla="*/ 70 w 475"/>
                <a:gd name="T5" fmla="*/ 125 h 373"/>
                <a:gd name="T6" fmla="*/ 10 w 475"/>
                <a:gd name="T7" fmla="*/ 203 h 373"/>
                <a:gd name="T8" fmla="*/ 10 w 475"/>
                <a:gd name="T9" fmla="*/ 277 h 373"/>
                <a:gd name="T10" fmla="*/ 50 w 475"/>
                <a:gd name="T11" fmla="*/ 328 h 373"/>
                <a:gd name="T12" fmla="*/ 119 w 475"/>
                <a:gd name="T13" fmla="*/ 356 h 373"/>
                <a:gd name="T14" fmla="*/ 198 w 475"/>
                <a:gd name="T15" fmla="*/ 373 h 373"/>
                <a:gd name="T16" fmla="*/ 297 w 475"/>
                <a:gd name="T17" fmla="*/ 367 h 373"/>
                <a:gd name="T18" fmla="*/ 386 w 475"/>
                <a:gd name="T19" fmla="*/ 339 h 373"/>
                <a:gd name="T20" fmla="*/ 446 w 475"/>
                <a:gd name="T21" fmla="*/ 299 h 373"/>
                <a:gd name="T22" fmla="*/ 465 w 475"/>
                <a:gd name="T23" fmla="*/ 265 h 373"/>
                <a:gd name="T24" fmla="*/ 465 w 475"/>
                <a:gd name="T25" fmla="*/ 232 h 373"/>
                <a:gd name="T26" fmla="*/ 426 w 475"/>
                <a:gd name="T27" fmla="*/ 198 h 373"/>
                <a:gd name="T28" fmla="*/ 347 w 475"/>
                <a:gd name="T29" fmla="*/ 170 h 373"/>
                <a:gd name="T30" fmla="*/ 228 w 475"/>
                <a:gd name="T31" fmla="*/ 136 h 373"/>
                <a:gd name="T32" fmla="*/ 139 w 475"/>
                <a:gd name="T33" fmla="*/ 136 h 373"/>
                <a:gd name="T34" fmla="*/ 208 w 475"/>
                <a:gd name="T35" fmla="*/ 158 h 373"/>
                <a:gd name="T36" fmla="*/ 287 w 475"/>
                <a:gd name="T37" fmla="*/ 181 h 373"/>
                <a:gd name="T38" fmla="*/ 366 w 475"/>
                <a:gd name="T39" fmla="*/ 209 h 373"/>
                <a:gd name="T40" fmla="*/ 406 w 475"/>
                <a:gd name="T41" fmla="*/ 237 h 373"/>
                <a:gd name="T42" fmla="*/ 416 w 475"/>
                <a:gd name="T43" fmla="*/ 277 h 373"/>
                <a:gd name="T44" fmla="*/ 386 w 475"/>
                <a:gd name="T45" fmla="*/ 311 h 373"/>
                <a:gd name="T46" fmla="*/ 337 w 475"/>
                <a:gd name="T47" fmla="*/ 339 h 373"/>
                <a:gd name="T48" fmla="*/ 258 w 475"/>
                <a:gd name="T49" fmla="*/ 350 h 373"/>
                <a:gd name="T50" fmla="*/ 178 w 475"/>
                <a:gd name="T51" fmla="*/ 339 h 373"/>
                <a:gd name="T52" fmla="*/ 119 w 475"/>
                <a:gd name="T53" fmla="*/ 311 h 373"/>
                <a:gd name="T54" fmla="*/ 79 w 475"/>
                <a:gd name="T55" fmla="*/ 271 h 373"/>
                <a:gd name="T56" fmla="*/ 70 w 475"/>
                <a:gd name="T57" fmla="*/ 226 h 373"/>
                <a:gd name="T58" fmla="*/ 99 w 475"/>
                <a:gd name="T59" fmla="*/ 158 h 373"/>
                <a:gd name="T60" fmla="*/ 159 w 475"/>
                <a:gd name="T61" fmla="*/ 96 h 373"/>
                <a:gd name="T62" fmla="*/ 238 w 475"/>
                <a:gd name="T63" fmla="*/ 51 h 373"/>
                <a:gd name="T64" fmla="*/ 337 w 475"/>
                <a:gd name="T65" fmla="*/ 12 h 3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73"/>
                <a:gd name="T101" fmla="*/ 475 w 475"/>
                <a:gd name="T102" fmla="*/ 373 h 3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73">
                  <a:moveTo>
                    <a:pt x="317" y="0"/>
                  </a:moveTo>
                  <a:lnTo>
                    <a:pt x="258" y="17"/>
                  </a:lnTo>
                  <a:lnTo>
                    <a:pt x="198" y="34"/>
                  </a:lnTo>
                  <a:lnTo>
                    <a:pt x="149" y="62"/>
                  </a:lnTo>
                  <a:lnTo>
                    <a:pt x="109" y="91"/>
                  </a:lnTo>
                  <a:lnTo>
                    <a:pt x="70" y="125"/>
                  </a:lnTo>
                  <a:lnTo>
                    <a:pt x="40" y="164"/>
                  </a:lnTo>
                  <a:lnTo>
                    <a:pt x="10" y="203"/>
                  </a:lnTo>
                  <a:lnTo>
                    <a:pt x="0" y="243"/>
                  </a:lnTo>
                  <a:lnTo>
                    <a:pt x="10" y="277"/>
                  </a:lnTo>
                  <a:lnTo>
                    <a:pt x="30" y="305"/>
                  </a:lnTo>
                  <a:lnTo>
                    <a:pt x="50" y="328"/>
                  </a:lnTo>
                  <a:lnTo>
                    <a:pt x="89" y="344"/>
                  </a:lnTo>
                  <a:lnTo>
                    <a:pt x="119" y="356"/>
                  </a:lnTo>
                  <a:lnTo>
                    <a:pt x="159" y="367"/>
                  </a:lnTo>
                  <a:lnTo>
                    <a:pt x="198" y="373"/>
                  </a:lnTo>
                  <a:lnTo>
                    <a:pt x="238" y="373"/>
                  </a:lnTo>
                  <a:lnTo>
                    <a:pt x="297" y="367"/>
                  </a:lnTo>
                  <a:lnTo>
                    <a:pt x="347" y="356"/>
                  </a:lnTo>
                  <a:lnTo>
                    <a:pt x="386" y="339"/>
                  </a:lnTo>
                  <a:lnTo>
                    <a:pt x="426" y="322"/>
                  </a:lnTo>
                  <a:lnTo>
                    <a:pt x="446" y="299"/>
                  </a:lnTo>
                  <a:lnTo>
                    <a:pt x="465" y="282"/>
                  </a:lnTo>
                  <a:lnTo>
                    <a:pt x="465" y="265"/>
                  </a:lnTo>
                  <a:lnTo>
                    <a:pt x="475" y="249"/>
                  </a:lnTo>
                  <a:lnTo>
                    <a:pt x="465" y="232"/>
                  </a:lnTo>
                  <a:lnTo>
                    <a:pt x="446" y="215"/>
                  </a:lnTo>
                  <a:lnTo>
                    <a:pt x="426" y="198"/>
                  </a:lnTo>
                  <a:lnTo>
                    <a:pt x="386" y="181"/>
                  </a:lnTo>
                  <a:lnTo>
                    <a:pt x="347" y="170"/>
                  </a:lnTo>
                  <a:lnTo>
                    <a:pt x="287" y="153"/>
                  </a:lnTo>
                  <a:lnTo>
                    <a:pt x="228" y="136"/>
                  </a:lnTo>
                  <a:lnTo>
                    <a:pt x="149" y="119"/>
                  </a:lnTo>
                  <a:lnTo>
                    <a:pt x="139" y="136"/>
                  </a:lnTo>
                  <a:lnTo>
                    <a:pt x="168" y="147"/>
                  </a:lnTo>
                  <a:lnTo>
                    <a:pt x="208" y="158"/>
                  </a:lnTo>
                  <a:lnTo>
                    <a:pt x="248" y="170"/>
                  </a:lnTo>
                  <a:lnTo>
                    <a:pt x="287" y="181"/>
                  </a:lnTo>
                  <a:lnTo>
                    <a:pt x="327" y="192"/>
                  </a:lnTo>
                  <a:lnTo>
                    <a:pt x="366" y="209"/>
                  </a:lnTo>
                  <a:lnTo>
                    <a:pt x="386" y="220"/>
                  </a:lnTo>
                  <a:lnTo>
                    <a:pt x="406" y="237"/>
                  </a:lnTo>
                  <a:lnTo>
                    <a:pt x="416" y="254"/>
                  </a:lnTo>
                  <a:lnTo>
                    <a:pt x="416" y="277"/>
                  </a:lnTo>
                  <a:lnTo>
                    <a:pt x="406" y="294"/>
                  </a:lnTo>
                  <a:lnTo>
                    <a:pt x="386" y="311"/>
                  </a:lnTo>
                  <a:lnTo>
                    <a:pt x="366" y="328"/>
                  </a:lnTo>
                  <a:lnTo>
                    <a:pt x="337" y="339"/>
                  </a:lnTo>
                  <a:lnTo>
                    <a:pt x="297" y="350"/>
                  </a:lnTo>
                  <a:lnTo>
                    <a:pt x="258" y="350"/>
                  </a:lnTo>
                  <a:lnTo>
                    <a:pt x="218" y="350"/>
                  </a:lnTo>
                  <a:lnTo>
                    <a:pt x="178" y="339"/>
                  </a:lnTo>
                  <a:lnTo>
                    <a:pt x="139" y="328"/>
                  </a:lnTo>
                  <a:lnTo>
                    <a:pt x="119" y="311"/>
                  </a:lnTo>
                  <a:lnTo>
                    <a:pt x="99" y="288"/>
                  </a:lnTo>
                  <a:lnTo>
                    <a:pt x="79" y="271"/>
                  </a:lnTo>
                  <a:lnTo>
                    <a:pt x="79" y="249"/>
                  </a:lnTo>
                  <a:lnTo>
                    <a:pt x="70" y="226"/>
                  </a:lnTo>
                  <a:lnTo>
                    <a:pt x="79" y="192"/>
                  </a:lnTo>
                  <a:lnTo>
                    <a:pt x="99" y="158"/>
                  </a:lnTo>
                  <a:lnTo>
                    <a:pt x="129" y="125"/>
                  </a:lnTo>
                  <a:lnTo>
                    <a:pt x="159" y="96"/>
                  </a:lnTo>
                  <a:lnTo>
                    <a:pt x="188" y="74"/>
                  </a:lnTo>
                  <a:lnTo>
                    <a:pt x="238" y="51"/>
                  </a:lnTo>
                  <a:lnTo>
                    <a:pt x="277" y="29"/>
                  </a:lnTo>
                  <a:lnTo>
                    <a:pt x="337" y="1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" name="Freeform 114"/>
            <p:cNvSpPr>
              <a:spLocks/>
            </p:cNvSpPr>
            <p:nvPr/>
          </p:nvSpPr>
          <p:spPr bwMode="auto">
            <a:xfrm>
              <a:off x="20" y="79"/>
              <a:ext cx="801" cy="665"/>
            </a:xfrm>
            <a:custGeom>
              <a:avLst/>
              <a:gdLst>
                <a:gd name="T0" fmla="*/ 218 w 801"/>
                <a:gd name="T1" fmla="*/ 141 h 665"/>
                <a:gd name="T2" fmla="*/ 208 w 801"/>
                <a:gd name="T3" fmla="*/ 152 h 665"/>
                <a:gd name="T4" fmla="*/ 99 w 801"/>
                <a:gd name="T5" fmla="*/ 124 h 665"/>
                <a:gd name="T6" fmla="*/ 10 w 801"/>
                <a:gd name="T7" fmla="*/ 79 h 665"/>
                <a:gd name="T8" fmla="*/ 79 w 801"/>
                <a:gd name="T9" fmla="*/ 17 h 665"/>
                <a:gd name="T10" fmla="*/ 247 w 801"/>
                <a:gd name="T11" fmla="*/ 0 h 665"/>
                <a:gd name="T12" fmla="*/ 564 w 801"/>
                <a:gd name="T13" fmla="*/ 45 h 665"/>
                <a:gd name="T14" fmla="*/ 782 w 801"/>
                <a:gd name="T15" fmla="*/ 214 h 665"/>
                <a:gd name="T16" fmla="*/ 732 w 801"/>
                <a:gd name="T17" fmla="*/ 395 h 665"/>
                <a:gd name="T18" fmla="*/ 485 w 801"/>
                <a:gd name="T19" fmla="*/ 491 h 665"/>
                <a:gd name="T20" fmla="*/ 297 w 801"/>
                <a:gd name="T21" fmla="*/ 491 h 665"/>
                <a:gd name="T22" fmla="*/ 188 w 801"/>
                <a:gd name="T23" fmla="*/ 468 h 665"/>
                <a:gd name="T24" fmla="*/ 138 w 801"/>
                <a:gd name="T25" fmla="*/ 462 h 665"/>
                <a:gd name="T26" fmla="*/ 128 w 801"/>
                <a:gd name="T27" fmla="*/ 474 h 665"/>
                <a:gd name="T28" fmla="*/ 178 w 801"/>
                <a:gd name="T29" fmla="*/ 502 h 665"/>
                <a:gd name="T30" fmla="*/ 237 w 801"/>
                <a:gd name="T31" fmla="*/ 553 h 665"/>
                <a:gd name="T32" fmla="*/ 237 w 801"/>
                <a:gd name="T33" fmla="*/ 581 h 665"/>
                <a:gd name="T34" fmla="*/ 198 w 801"/>
                <a:gd name="T35" fmla="*/ 603 h 665"/>
                <a:gd name="T36" fmla="*/ 168 w 801"/>
                <a:gd name="T37" fmla="*/ 598 h 665"/>
                <a:gd name="T38" fmla="*/ 138 w 801"/>
                <a:gd name="T39" fmla="*/ 598 h 665"/>
                <a:gd name="T40" fmla="*/ 119 w 801"/>
                <a:gd name="T41" fmla="*/ 592 h 665"/>
                <a:gd name="T42" fmla="*/ 119 w 801"/>
                <a:gd name="T43" fmla="*/ 603 h 665"/>
                <a:gd name="T44" fmla="*/ 119 w 801"/>
                <a:gd name="T45" fmla="*/ 626 h 665"/>
                <a:gd name="T46" fmla="*/ 119 w 801"/>
                <a:gd name="T47" fmla="*/ 660 h 665"/>
                <a:gd name="T48" fmla="*/ 99 w 801"/>
                <a:gd name="T49" fmla="*/ 665 h 665"/>
                <a:gd name="T50" fmla="*/ 79 w 801"/>
                <a:gd name="T51" fmla="*/ 665 h 665"/>
                <a:gd name="T52" fmla="*/ 79 w 801"/>
                <a:gd name="T53" fmla="*/ 637 h 665"/>
                <a:gd name="T54" fmla="*/ 79 w 801"/>
                <a:gd name="T55" fmla="*/ 598 h 665"/>
                <a:gd name="T56" fmla="*/ 79 w 801"/>
                <a:gd name="T57" fmla="*/ 575 h 665"/>
                <a:gd name="T58" fmla="*/ 99 w 801"/>
                <a:gd name="T59" fmla="*/ 575 h 665"/>
                <a:gd name="T60" fmla="*/ 128 w 801"/>
                <a:gd name="T61" fmla="*/ 581 h 665"/>
                <a:gd name="T62" fmla="*/ 148 w 801"/>
                <a:gd name="T63" fmla="*/ 586 h 665"/>
                <a:gd name="T64" fmla="*/ 188 w 801"/>
                <a:gd name="T65" fmla="*/ 581 h 665"/>
                <a:gd name="T66" fmla="*/ 188 w 801"/>
                <a:gd name="T67" fmla="*/ 564 h 665"/>
                <a:gd name="T68" fmla="*/ 119 w 801"/>
                <a:gd name="T69" fmla="*/ 530 h 665"/>
                <a:gd name="T70" fmla="*/ 59 w 801"/>
                <a:gd name="T71" fmla="*/ 479 h 665"/>
                <a:gd name="T72" fmla="*/ 79 w 801"/>
                <a:gd name="T73" fmla="*/ 445 h 665"/>
                <a:gd name="T74" fmla="*/ 138 w 801"/>
                <a:gd name="T75" fmla="*/ 445 h 665"/>
                <a:gd name="T76" fmla="*/ 257 w 801"/>
                <a:gd name="T77" fmla="*/ 468 h 665"/>
                <a:gd name="T78" fmla="*/ 415 w 801"/>
                <a:gd name="T79" fmla="*/ 474 h 665"/>
                <a:gd name="T80" fmla="*/ 604 w 801"/>
                <a:gd name="T81" fmla="*/ 423 h 665"/>
                <a:gd name="T82" fmla="*/ 702 w 801"/>
                <a:gd name="T83" fmla="*/ 310 h 665"/>
                <a:gd name="T84" fmla="*/ 653 w 801"/>
                <a:gd name="T85" fmla="*/ 147 h 665"/>
                <a:gd name="T86" fmla="*/ 386 w 801"/>
                <a:gd name="T87" fmla="*/ 23 h 665"/>
                <a:gd name="T88" fmla="*/ 168 w 801"/>
                <a:gd name="T89" fmla="*/ 28 h 665"/>
                <a:gd name="T90" fmla="*/ 99 w 801"/>
                <a:gd name="T91" fmla="*/ 62 h 665"/>
                <a:gd name="T92" fmla="*/ 119 w 801"/>
                <a:gd name="T93" fmla="*/ 101 h 665"/>
                <a:gd name="T94" fmla="*/ 198 w 801"/>
                <a:gd name="T95" fmla="*/ 130 h 6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5"/>
                <a:gd name="T146" fmla="*/ 801 w 801"/>
                <a:gd name="T147" fmla="*/ 665 h 6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5">
                  <a:moveTo>
                    <a:pt x="218" y="135"/>
                  </a:moveTo>
                  <a:lnTo>
                    <a:pt x="218" y="141"/>
                  </a:lnTo>
                  <a:lnTo>
                    <a:pt x="218" y="147"/>
                  </a:lnTo>
                  <a:lnTo>
                    <a:pt x="208" y="147"/>
                  </a:lnTo>
                  <a:lnTo>
                    <a:pt x="208" y="152"/>
                  </a:lnTo>
                  <a:lnTo>
                    <a:pt x="168" y="147"/>
                  </a:lnTo>
                  <a:lnTo>
                    <a:pt x="138" y="135"/>
                  </a:lnTo>
                  <a:lnTo>
                    <a:pt x="99" y="124"/>
                  </a:lnTo>
                  <a:lnTo>
                    <a:pt x="69" y="113"/>
                  </a:lnTo>
                  <a:lnTo>
                    <a:pt x="39" y="101"/>
                  </a:lnTo>
                  <a:lnTo>
                    <a:pt x="20" y="90"/>
                  </a:lnTo>
                  <a:lnTo>
                    <a:pt x="10" y="79"/>
                  </a:lnTo>
                  <a:lnTo>
                    <a:pt x="0" y="68"/>
                  </a:lnTo>
                  <a:lnTo>
                    <a:pt x="20" y="45"/>
                  </a:lnTo>
                  <a:lnTo>
                    <a:pt x="39" y="34"/>
                  </a:lnTo>
                  <a:lnTo>
                    <a:pt x="79" y="17"/>
                  </a:lnTo>
                  <a:lnTo>
                    <a:pt x="119" y="11"/>
                  </a:lnTo>
                  <a:lnTo>
                    <a:pt x="158" y="6"/>
                  </a:lnTo>
                  <a:lnTo>
                    <a:pt x="198" y="0"/>
                  </a:lnTo>
                  <a:lnTo>
                    <a:pt x="247" y="0"/>
                  </a:lnTo>
                  <a:lnTo>
                    <a:pt x="277" y="0"/>
                  </a:lnTo>
                  <a:lnTo>
                    <a:pt x="376" y="6"/>
                  </a:lnTo>
                  <a:lnTo>
                    <a:pt x="475" y="23"/>
                  </a:lnTo>
                  <a:lnTo>
                    <a:pt x="564" y="45"/>
                  </a:lnTo>
                  <a:lnTo>
                    <a:pt x="633" y="73"/>
                  </a:lnTo>
                  <a:lnTo>
                    <a:pt x="702" y="113"/>
                  </a:lnTo>
                  <a:lnTo>
                    <a:pt x="752" y="164"/>
                  </a:lnTo>
                  <a:lnTo>
                    <a:pt x="782" y="214"/>
                  </a:lnTo>
                  <a:lnTo>
                    <a:pt x="801" y="276"/>
                  </a:lnTo>
                  <a:lnTo>
                    <a:pt x="792" y="321"/>
                  </a:lnTo>
                  <a:lnTo>
                    <a:pt x="762" y="361"/>
                  </a:lnTo>
                  <a:lnTo>
                    <a:pt x="732" y="395"/>
                  </a:lnTo>
                  <a:lnTo>
                    <a:pt x="683" y="429"/>
                  </a:lnTo>
                  <a:lnTo>
                    <a:pt x="623" y="457"/>
                  </a:lnTo>
                  <a:lnTo>
                    <a:pt x="564" y="479"/>
                  </a:lnTo>
                  <a:lnTo>
                    <a:pt x="485" y="491"/>
                  </a:lnTo>
                  <a:lnTo>
                    <a:pt x="406" y="496"/>
                  </a:lnTo>
                  <a:lnTo>
                    <a:pt x="356" y="496"/>
                  </a:lnTo>
                  <a:lnTo>
                    <a:pt x="326" y="491"/>
                  </a:lnTo>
                  <a:lnTo>
                    <a:pt x="297" y="491"/>
                  </a:lnTo>
                  <a:lnTo>
                    <a:pt x="267" y="485"/>
                  </a:lnTo>
                  <a:lnTo>
                    <a:pt x="237" y="479"/>
                  </a:lnTo>
                  <a:lnTo>
                    <a:pt x="218" y="474"/>
                  </a:lnTo>
                  <a:lnTo>
                    <a:pt x="188" y="468"/>
                  </a:lnTo>
                  <a:lnTo>
                    <a:pt x="148" y="462"/>
                  </a:lnTo>
                  <a:lnTo>
                    <a:pt x="138" y="462"/>
                  </a:lnTo>
                  <a:lnTo>
                    <a:pt x="128" y="462"/>
                  </a:lnTo>
                  <a:lnTo>
                    <a:pt x="128" y="468"/>
                  </a:lnTo>
                  <a:lnTo>
                    <a:pt x="128" y="474"/>
                  </a:lnTo>
                  <a:lnTo>
                    <a:pt x="148" y="485"/>
                  </a:lnTo>
                  <a:lnTo>
                    <a:pt x="158" y="491"/>
                  </a:lnTo>
                  <a:lnTo>
                    <a:pt x="178" y="502"/>
                  </a:lnTo>
                  <a:lnTo>
                    <a:pt x="198" y="513"/>
                  </a:lnTo>
                  <a:lnTo>
                    <a:pt x="218" y="524"/>
                  </a:lnTo>
                  <a:lnTo>
                    <a:pt x="227" y="541"/>
                  </a:lnTo>
                  <a:lnTo>
                    <a:pt x="237" y="553"/>
                  </a:lnTo>
                  <a:lnTo>
                    <a:pt x="247" y="564"/>
                  </a:lnTo>
                  <a:lnTo>
                    <a:pt x="247" y="570"/>
                  </a:lnTo>
                  <a:lnTo>
                    <a:pt x="247" y="575"/>
                  </a:lnTo>
                  <a:lnTo>
                    <a:pt x="237" y="581"/>
                  </a:lnTo>
                  <a:lnTo>
                    <a:pt x="237" y="586"/>
                  </a:lnTo>
                  <a:lnTo>
                    <a:pt x="227" y="592"/>
                  </a:lnTo>
                  <a:lnTo>
                    <a:pt x="218" y="598"/>
                  </a:lnTo>
                  <a:lnTo>
                    <a:pt x="198" y="603"/>
                  </a:lnTo>
                  <a:lnTo>
                    <a:pt x="188" y="603"/>
                  </a:lnTo>
                  <a:lnTo>
                    <a:pt x="178" y="603"/>
                  </a:lnTo>
                  <a:lnTo>
                    <a:pt x="168" y="598"/>
                  </a:lnTo>
                  <a:lnTo>
                    <a:pt x="158" y="598"/>
                  </a:lnTo>
                  <a:lnTo>
                    <a:pt x="148" y="598"/>
                  </a:lnTo>
                  <a:lnTo>
                    <a:pt x="138" y="598"/>
                  </a:lnTo>
                  <a:lnTo>
                    <a:pt x="128" y="592"/>
                  </a:lnTo>
                  <a:lnTo>
                    <a:pt x="119" y="592"/>
                  </a:lnTo>
                  <a:lnTo>
                    <a:pt x="119" y="598"/>
                  </a:lnTo>
                  <a:lnTo>
                    <a:pt x="119" y="603"/>
                  </a:lnTo>
                  <a:lnTo>
                    <a:pt x="119" y="609"/>
                  </a:lnTo>
                  <a:lnTo>
                    <a:pt x="119" y="620"/>
                  </a:lnTo>
                  <a:lnTo>
                    <a:pt x="119" y="626"/>
                  </a:lnTo>
                  <a:lnTo>
                    <a:pt x="119" y="637"/>
                  </a:lnTo>
                  <a:lnTo>
                    <a:pt x="119" y="643"/>
                  </a:lnTo>
                  <a:lnTo>
                    <a:pt x="119" y="649"/>
                  </a:lnTo>
                  <a:lnTo>
                    <a:pt x="119" y="660"/>
                  </a:lnTo>
                  <a:lnTo>
                    <a:pt x="119" y="665"/>
                  </a:lnTo>
                  <a:lnTo>
                    <a:pt x="109" y="665"/>
                  </a:lnTo>
                  <a:lnTo>
                    <a:pt x="99" y="665"/>
                  </a:lnTo>
                  <a:lnTo>
                    <a:pt x="89" y="665"/>
                  </a:lnTo>
                  <a:lnTo>
                    <a:pt x="79" y="665"/>
                  </a:lnTo>
                  <a:lnTo>
                    <a:pt x="79" y="654"/>
                  </a:lnTo>
                  <a:lnTo>
                    <a:pt x="79" y="649"/>
                  </a:lnTo>
                  <a:lnTo>
                    <a:pt x="79" y="637"/>
                  </a:lnTo>
                  <a:lnTo>
                    <a:pt x="79" y="626"/>
                  </a:lnTo>
                  <a:lnTo>
                    <a:pt x="79" y="620"/>
                  </a:lnTo>
                  <a:lnTo>
                    <a:pt x="79" y="609"/>
                  </a:lnTo>
                  <a:lnTo>
                    <a:pt x="79" y="598"/>
                  </a:lnTo>
                  <a:lnTo>
                    <a:pt x="79" y="586"/>
                  </a:lnTo>
                  <a:lnTo>
                    <a:pt x="79" y="581"/>
                  </a:lnTo>
                  <a:lnTo>
                    <a:pt x="79" y="575"/>
                  </a:lnTo>
                  <a:lnTo>
                    <a:pt x="89" y="575"/>
                  </a:lnTo>
                  <a:lnTo>
                    <a:pt x="99" y="575"/>
                  </a:lnTo>
                  <a:lnTo>
                    <a:pt x="109" y="575"/>
                  </a:lnTo>
                  <a:lnTo>
                    <a:pt x="119" y="575"/>
                  </a:lnTo>
                  <a:lnTo>
                    <a:pt x="128" y="581"/>
                  </a:lnTo>
                  <a:lnTo>
                    <a:pt x="138" y="581"/>
                  </a:lnTo>
                  <a:lnTo>
                    <a:pt x="148" y="581"/>
                  </a:lnTo>
                  <a:lnTo>
                    <a:pt x="148" y="586"/>
                  </a:lnTo>
                  <a:lnTo>
                    <a:pt x="158" y="586"/>
                  </a:lnTo>
                  <a:lnTo>
                    <a:pt x="168" y="586"/>
                  </a:lnTo>
                  <a:lnTo>
                    <a:pt x="178" y="586"/>
                  </a:lnTo>
                  <a:lnTo>
                    <a:pt x="188" y="581"/>
                  </a:lnTo>
                  <a:lnTo>
                    <a:pt x="188" y="575"/>
                  </a:lnTo>
                  <a:lnTo>
                    <a:pt x="188" y="570"/>
                  </a:lnTo>
                  <a:lnTo>
                    <a:pt x="188" y="564"/>
                  </a:lnTo>
                  <a:lnTo>
                    <a:pt x="168" y="553"/>
                  </a:lnTo>
                  <a:lnTo>
                    <a:pt x="148" y="541"/>
                  </a:lnTo>
                  <a:lnTo>
                    <a:pt x="119" y="530"/>
                  </a:lnTo>
                  <a:lnTo>
                    <a:pt x="99" y="519"/>
                  </a:lnTo>
                  <a:lnTo>
                    <a:pt x="89" y="508"/>
                  </a:lnTo>
                  <a:lnTo>
                    <a:pt x="69" y="496"/>
                  </a:lnTo>
                  <a:lnTo>
                    <a:pt x="59" y="479"/>
                  </a:lnTo>
                  <a:lnTo>
                    <a:pt x="59" y="468"/>
                  </a:lnTo>
                  <a:lnTo>
                    <a:pt x="69" y="457"/>
                  </a:lnTo>
                  <a:lnTo>
                    <a:pt x="69" y="451"/>
                  </a:lnTo>
                  <a:lnTo>
                    <a:pt x="79" y="445"/>
                  </a:lnTo>
                  <a:lnTo>
                    <a:pt x="99" y="445"/>
                  </a:lnTo>
                  <a:lnTo>
                    <a:pt x="109" y="440"/>
                  </a:lnTo>
                  <a:lnTo>
                    <a:pt x="128" y="440"/>
                  </a:lnTo>
                  <a:lnTo>
                    <a:pt x="138" y="445"/>
                  </a:lnTo>
                  <a:lnTo>
                    <a:pt x="148" y="445"/>
                  </a:lnTo>
                  <a:lnTo>
                    <a:pt x="188" y="457"/>
                  </a:lnTo>
                  <a:lnTo>
                    <a:pt x="227" y="462"/>
                  </a:lnTo>
                  <a:lnTo>
                    <a:pt x="257" y="468"/>
                  </a:lnTo>
                  <a:lnTo>
                    <a:pt x="297" y="474"/>
                  </a:lnTo>
                  <a:lnTo>
                    <a:pt x="336" y="479"/>
                  </a:lnTo>
                  <a:lnTo>
                    <a:pt x="376" y="479"/>
                  </a:lnTo>
                  <a:lnTo>
                    <a:pt x="415" y="474"/>
                  </a:lnTo>
                  <a:lnTo>
                    <a:pt x="455" y="474"/>
                  </a:lnTo>
                  <a:lnTo>
                    <a:pt x="514" y="462"/>
                  </a:lnTo>
                  <a:lnTo>
                    <a:pt x="564" y="445"/>
                  </a:lnTo>
                  <a:lnTo>
                    <a:pt x="604" y="423"/>
                  </a:lnTo>
                  <a:lnTo>
                    <a:pt x="643" y="400"/>
                  </a:lnTo>
                  <a:lnTo>
                    <a:pt x="673" y="372"/>
                  </a:lnTo>
                  <a:lnTo>
                    <a:pt x="693" y="344"/>
                  </a:lnTo>
                  <a:lnTo>
                    <a:pt x="702" y="310"/>
                  </a:lnTo>
                  <a:lnTo>
                    <a:pt x="712" y="282"/>
                  </a:lnTo>
                  <a:lnTo>
                    <a:pt x="702" y="237"/>
                  </a:lnTo>
                  <a:lnTo>
                    <a:pt x="693" y="192"/>
                  </a:lnTo>
                  <a:lnTo>
                    <a:pt x="653" y="147"/>
                  </a:lnTo>
                  <a:lnTo>
                    <a:pt x="613" y="107"/>
                  </a:lnTo>
                  <a:lnTo>
                    <a:pt x="544" y="68"/>
                  </a:lnTo>
                  <a:lnTo>
                    <a:pt x="475" y="45"/>
                  </a:lnTo>
                  <a:lnTo>
                    <a:pt x="386" y="23"/>
                  </a:lnTo>
                  <a:lnTo>
                    <a:pt x="277" y="17"/>
                  </a:lnTo>
                  <a:lnTo>
                    <a:pt x="237" y="23"/>
                  </a:lnTo>
                  <a:lnTo>
                    <a:pt x="198" y="23"/>
                  </a:lnTo>
                  <a:lnTo>
                    <a:pt x="168" y="28"/>
                  </a:lnTo>
                  <a:lnTo>
                    <a:pt x="138" y="34"/>
                  </a:lnTo>
                  <a:lnTo>
                    <a:pt x="119" y="45"/>
                  </a:lnTo>
                  <a:lnTo>
                    <a:pt x="109" y="51"/>
                  </a:lnTo>
                  <a:lnTo>
                    <a:pt x="99" y="62"/>
                  </a:lnTo>
                  <a:lnTo>
                    <a:pt x="99" y="73"/>
                  </a:lnTo>
                  <a:lnTo>
                    <a:pt x="99" y="85"/>
                  </a:lnTo>
                  <a:lnTo>
                    <a:pt x="109" y="90"/>
                  </a:lnTo>
                  <a:lnTo>
                    <a:pt x="119" y="101"/>
                  </a:lnTo>
                  <a:lnTo>
                    <a:pt x="138" y="107"/>
                  </a:lnTo>
                  <a:lnTo>
                    <a:pt x="158" y="118"/>
                  </a:lnTo>
                  <a:lnTo>
                    <a:pt x="178" y="124"/>
                  </a:lnTo>
                  <a:lnTo>
                    <a:pt x="198" y="130"/>
                  </a:lnTo>
                  <a:lnTo>
                    <a:pt x="218" y="13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" name="Freeform 115"/>
            <p:cNvSpPr>
              <a:spLocks/>
            </p:cNvSpPr>
            <p:nvPr/>
          </p:nvSpPr>
          <p:spPr bwMode="auto">
            <a:xfrm>
              <a:off x="544" y="4196"/>
              <a:ext cx="426" cy="34"/>
            </a:xfrm>
            <a:custGeom>
              <a:avLst/>
              <a:gdLst>
                <a:gd name="T0" fmla="*/ 426 w 426"/>
                <a:gd name="T1" fmla="*/ 34 h 34"/>
                <a:gd name="T2" fmla="*/ 357 w 426"/>
                <a:gd name="T3" fmla="*/ 34 h 34"/>
                <a:gd name="T4" fmla="*/ 297 w 426"/>
                <a:gd name="T5" fmla="*/ 34 h 34"/>
                <a:gd name="T6" fmla="*/ 238 w 426"/>
                <a:gd name="T7" fmla="*/ 34 h 34"/>
                <a:gd name="T8" fmla="*/ 188 w 426"/>
                <a:gd name="T9" fmla="*/ 34 h 34"/>
                <a:gd name="T10" fmla="*/ 139 w 426"/>
                <a:gd name="T11" fmla="*/ 28 h 34"/>
                <a:gd name="T12" fmla="*/ 89 w 426"/>
                <a:gd name="T13" fmla="*/ 22 h 34"/>
                <a:gd name="T14" fmla="*/ 40 w 426"/>
                <a:gd name="T15" fmla="*/ 17 h 34"/>
                <a:gd name="T16" fmla="*/ 0 w 426"/>
                <a:gd name="T17" fmla="*/ 11 h 34"/>
                <a:gd name="T18" fmla="*/ 30 w 426"/>
                <a:gd name="T19" fmla="*/ 0 h 34"/>
                <a:gd name="T20" fmla="*/ 80 w 426"/>
                <a:gd name="T21" fmla="*/ 6 h 34"/>
                <a:gd name="T22" fmla="*/ 129 w 426"/>
                <a:gd name="T23" fmla="*/ 6 h 34"/>
                <a:gd name="T24" fmla="*/ 178 w 426"/>
                <a:gd name="T25" fmla="*/ 11 h 34"/>
                <a:gd name="T26" fmla="*/ 228 w 426"/>
                <a:gd name="T27" fmla="*/ 11 h 34"/>
                <a:gd name="T28" fmla="*/ 277 w 426"/>
                <a:gd name="T29" fmla="*/ 11 h 34"/>
                <a:gd name="T30" fmla="*/ 327 w 426"/>
                <a:gd name="T31" fmla="*/ 11 h 34"/>
                <a:gd name="T32" fmla="*/ 376 w 426"/>
                <a:gd name="T33" fmla="*/ 11 h 34"/>
                <a:gd name="T34" fmla="*/ 426 w 426"/>
                <a:gd name="T35" fmla="*/ 11 h 34"/>
                <a:gd name="T36" fmla="*/ 426 w 426"/>
                <a:gd name="T37" fmla="*/ 34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6"/>
                <a:gd name="T58" fmla="*/ 0 h 34"/>
                <a:gd name="T59" fmla="*/ 426 w 426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6" h="34">
                  <a:moveTo>
                    <a:pt x="426" y="34"/>
                  </a:moveTo>
                  <a:lnTo>
                    <a:pt x="357" y="34"/>
                  </a:lnTo>
                  <a:lnTo>
                    <a:pt x="297" y="34"/>
                  </a:lnTo>
                  <a:lnTo>
                    <a:pt x="238" y="34"/>
                  </a:lnTo>
                  <a:lnTo>
                    <a:pt x="188" y="34"/>
                  </a:lnTo>
                  <a:lnTo>
                    <a:pt x="139" y="28"/>
                  </a:lnTo>
                  <a:lnTo>
                    <a:pt x="89" y="22"/>
                  </a:lnTo>
                  <a:lnTo>
                    <a:pt x="40" y="17"/>
                  </a:lnTo>
                  <a:lnTo>
                    <a:pt x="0" y="11"/>
                  </a:lnTo>
                  <a:lnTo>
                    <a:pt x="30" y="0"/>
                  </a:lnTo>
                  <a:lnTo>
                    <a:pt x="80" y="6"/>
                  </a:lnTo>
                  <a:lnTo>
                    <a:pt x="129" y="6"/>
                  </a:lnTo>
                  <a:lnTo>
                    <a:pt x="178" y="11"/>
                  </a:lnTo>
                  <a:lnTo>
                    <a:pt x="228" y="11"/>
                  </a:lnTo>
                  <a:lnTo>
                    <a:pt x="277" y="11"/>
                  </a:lnTo>
                  <a:lnTo>
                    <a:pt x="327" y="11"/>
                  </a:lnTo>
                  <a:lnTo>
                    <a:pt x="376" y="11"/>
                  </a:lnTo>
                  <a:lnTo>
                    <a:pt x="426" y="11"/>
                  </a:lnTo>
                  <a:lnTo>
                    <a:pt x="426" y="34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" name="Freeform 116"/>
            <p:cNvSpPr>
              <a:spLocks/>
            </p:cNvSpPr>
            <p:nvPr/>
          </p:nvSpPr>
          <p:spPr bwMode="auto">
            <a:xfrm>
              <a:off x="188" y="3818"/>
              <a:ext cx="475" cy="367"/>
            </a:xfrm>
            <a:custGeom>
              <a:avLst/>
              <a:gdLst>
                <a:gd name="T0" fmla="*/ 257 w 475"/>
                <a:gd name="T1" fmla="*/ 355 h 367"/>
                <a:gd name="T2" fmla="*/ 148 w 475"/>
                <a:gd name="T3" fmla="*/ 310 h 367"/>
                <a:gd name="T4" fmla="*/ 59 w 475"/>
                <a:gd name="T5" fmla="*/ 243 h 367"/>
                <a:gd name="T6" fmla="*/ 10 w 475"/>
                <a:gd name="T7" fmla="*/ 169 h 367"/>
                <a:gd name="T8" fmla="*/ 10 w 475"/>
                <a:gd name="T9" fmla="*/ 96 h 367"/>
                <a:gd name="T10" fmla="*/ 50 w 475"/>
                <a:gd name="T11" fmla="*/ 45 h 367"/>
                <a:gd name="T12" fmla="*/ 119 w 475"/>
                <a:gd name="T13" fmla="*/ 11 h 367"/>
                <a:gd name="T14" fmla="*/ 198 w 475"/>
                <a:gd name="T15" fmla="*/ 0 h 367"/>
                <a:gd name="T16" fmla="*/ 297 w 475"/>
                <a:gd name="T17" fmla="*/ 6 h 367"/>
                <a:gd name="T18" fmla="*/ 386 w 475"/>
                <a:gd name="T19" fmla="*/ 28 h 367"/>
                <a:gd name="T20" fmla="*/ 445 w 475"/>
                <a:gd name="T21" fmla="*/ 68 h 367"/>
                <a:gd name="T22" fmla="*/ 465 w 475"/>
                <a:gd name="T23" fmla="*/ 107 h 367"/>
                <a:gd name="T24" fmla="*/ 465 w 475"/>
                <a:gd name="T25" fmla="*/ 141 h 367"/>
                <a:gd name="T26" fmla="*/ 426 w 475"/>
                <a:gd name="T27" fmla="*/ 175 h 367"/>
                <a:gd name="T28" fmla="*/ 346 w 475"/>
                <a:gd name="T29" fmla="*/ 203 h 367"/>
                <a:gd name="T30" fmla="*/ 228 w 475"/>
                <a:gd name="T31" fmla="*/ 231 h 367"/>
                <a:gd name="T32" fmla="*/ 129 w 475"/>
                <a:gd name="T33" fmla="*/ 237 h 367"/>
                <a:gd name="T34" fmla="*/ 208 w 475"/>
                <a:gd name="T35" fmla="*/ 214 h 367"/>
                <a:gd name="T36" fmla="*/ 287 w 475"/>
                <a:gd name="T37" fmla="*/ 192 h 367"/>
                <a:gd name="T38" fmla="*/ 356 w 475"/>
                <a:gd name="T39" fmla="*/ 164 h 367"/>
                <a:gd name="T40" fmla="*/ 406 w 475"/>
                <a:gd name="T41" fmla="*/ 135 h 367"/>
                <a:gd name="T42" fmla="*/ 416 w 475"/>
                <a:gd name="T43" fmla="*/ 96 h 367"/>
                <a:gd name="T44" fmla="*/ 386 w 475"/>
                <a:gd name="T45" fmla="*/ 56 h 367"/>
                <a:gd name="T46" fmla="*/ 337 w 475"/>
                <a:gd name="T47" fmla="*/ 28 h 367"/>
                <a:gd name="T48" fmla="*/ 257 w 475"/>
                <a:gd name="T49" fmla="*/ 17 h 367"/>
                <a:gd name="T50" fmla="*/ 168 w 475"/>
                <a:gd name="T51" fmla="*/ 28 h 367"/>
                <a:gd name="T52" fmla="*/ 119 w 475"/>
                <a:gd name="T53" fmla="*/ 62 h 367"/>
                <a:gd name="T54" fmla="*/ 79 w 475"/>
                <a:gd name="T55" fmla="*/ 102 h 367"/>
                <a:gd name="T56" fmla="*/ 69 w 475"/>
                <a:gd name="T57" fmla="*/ 141 h 367"/>
                <a:gd name="T58" fmla="*/ 99 w 475"/>
                <a:gd name="T59" fmla="*/ 214 h 367"/>
                <a:gd name="T60" fmla="*/ 148 w 475"/>
                <a:gd name="T61" fmla="*/ 271 h 367"/>
                <a:gd name="T62" fmla="*/ 228 w 475"/>
                <a:gd name="T63" fmla="*/ 322 h 367"/>
                <a:gd name="T64" fmla="*/ 337 w 475"/>
                <a:gd name="T65" fmla="*/ 361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67"/>
                <a:gd name="T101" fmla="*/ 475 w 475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67">
                  <a:moveTo>
                    <a:pt x="317" y="367"/>
                  </a:moveTo>
                  <a:lnTo>
                    <a:pt x="257" y="355"/>
                  </a:lnTo>
                  <a:lnTo>
                    <a:pt x="198" y="333"/>
                  </a:lnTo>
                  <a:lnTo>
                    <a:pt x="148" y="310"/>
                  </a:lnTo>
                  <a:lnTo>
                    <a:pt x="99" y="276"/>
                  </a:lnTo>
                  <a:lnTo>
                    <a:pt x="59" y="243"/>
                  </a:lnTo>
                  <a:lnTo>
                    <a:pt x="30" y="209"/>
                  </a:lnTo>
                  <a:lnTo>
                    <a:pt x="10" y="169"/>
                  </a:lnTo>
                  <a:lnTo>
                    <a:pt x="0" y="130"/>
                  </a:lnTo>
                  <a:lnTo>
                    <a:pt x="10" y="96"/>
                  </a:lnTo>
                  <a:lnTo>
                    <a:pt x="30" y="68"/>
                  </a:lnTo>
                  <a:lnTo>
                    <a:pt x="50" y="45"/>
                  </a:lnTo>
                  <a:lnTo>
                    <a:pt x="79" y="28"/>
                  </a:lnTo>
                  <a:lnTo>
                    <a:pt x="119" y="11"/>
                  </a:lnTo>
                  <a:lnTo>
                    <a:pt x="158" y="6"/>
                  </a:lnTo>
                  <a:lnTo>
                    <a:pt x="198" y="0"/>
                  </a:lnTo>
                  <a:lnTo>
                    <a:pt x="238" y="0"/>
                  </a:lnTo>
                  <a:lnTo>
                    <a:pt x="297" y="6"/>
                  </a:lnTo>
                  <a:lnTo>
                    <a:pt x="346" y="17"/>
                  </a:lnTo>
                  <a:lnTo>
                    <a:pt x="386" y="28"/>
                  </a:lnTo>
                  <a:lnTo>
                    <a:pt x="416" y="51"/>
                  </a:lnTo>
                  <a:lnTo>
                    <a:pt x="445" y="68"/>
                  </a:lnTo>
                  <a:lnTo>
                    <a:pt x="455" y="90"/>
                  </a:lnTo>
                  <a:lnTo>
                    <a:pt x="465" y="107"/>
                  </a:lnTo>
                  <a:lnTo>
                    <a:pt x="475" y="124"/>
                  </a:lnTo>
                  <a:lnTo>
                    <a:pt x="465" y="141"/>
                  </a:lnTo>
                  <a:lnTo>
                    <a:pt x="445" y="158"/>
                  </a:lnTo>
                  <a:lnTo>
                    <a:pt x="426" y="175"/>
                  </a:lnTo>
                  <a:lnTo>
                    <a:pt x="386" y="186"/>
                  </a:lnTo>
                  <a:lnTo>
                    <a:pt x="346" y="203"/>
                  </a:lnTo>
                  <a:lnTo>
                    <a:pt x="287" y="220"/>
                  </a:lnTo>
                  <a:lnTo>
                    <a:pt x="228" y="231"/>
                  </a:lnTo>
                  <a:lnTo>
                    <a:pt x="148" y="254"/>
                  </a:lnTo>
                  <a:lnTo>
                    <a:pt x="129" y="237"/>
                  </a:lnTo>
                  <a:lnTo>
                    <a:pt x="168" y="226"/>
                  </a:lnTo>
                  <a:lnTo>
                    <a:pt x="208" y="214"/>
                  </a:lnTo>
                  <a:lnTo>
                    <a:pt x="247" y="203"/>
                  </a:lnTo>
                  <a:lnTo>
                    <a:pt x="287" y="192"/>
                  </a:lnTo>
                  <a:lnTo>
                    <a:pt x="327" y="175"/>
                  </a:lnTo>
                  <a:lnTo>
                    <a:pt x="356" y="164"/>
                  </a:lnTo>
                  <a:lnTo>
                    <a:pt x="386" y="147"/>
                  </a:lnTo>
                  <a:lnTo>
                    <a:pt x="406" y="135"/>
                  </a:lnTo>
                  <a:lnTo>
                    <a:pt x="416" y="113"/>
                  </a:lnTo>
                  <a:lnTo>
                    <a:pt x="416" y="96"/>
                  </a:lnTo>
                  <a:lnTo>
                    <a:pt x="406" y="73"/>
                  </a:lnTo>
                  <a:lnTo>
                    <a:pt x="386" y="56"/>
                  </a:lnTo>
                  <a:lnTo>
                    <a:pt x="366" y="40"/>
                  </a:lnTo>
                  <a:lnTo>
                    <a:pt x="337" y="28"/>
                  </a:lnTo>
                  <a:lnTo>
                    <a:pt x="297" y="23"/>
                  </a:lnTo>
                  <a:lnTo>
                    <a:pt x="257" y="17"/>
                  </a:lnTo>
                  <a:lnTo>
                    <a:pt x="208" y="23"/>
                  </a:lnTo>
                  <a:lnTo>
                    <a:pt x="168" y="28"/>
                  </a:lnTo>
                  <a:lnTo>
                    <a:pt x="139" y="45"/>
                  </a:lnTo>
                  <a:lnTo>
                    <a:pt x="119" y="62"/>
                  </a:lnTo>
                  <a:lnTo>
                    <a:pt x="99" y="79"/>
                  </a:lnTo>
                  <a:lnTo>
                    <a:pt x="79" y="102"/>
                  </a:lnTo>
                  <a:lnTo>
                    <a:pt x="69" y="124"/>
                  </a:lnTo>
                  <a:lnTo>
                    <a:pt x="69" y="141"/>
                  </a:lnTo>
                  <a:lnTo>
                    <a:pt x="79" y="181"/>
                  </a:lnTo>
                  <a:lnTo>
                    <a:pt x="99" y="214"/>
                  </a:lnTo>
                  <a:lnTo>
                    <a:pt x="119" y="243"/>
                  </a:lnTo>
                  <a:lnTo>
                    <a:pt x="148" y="271"/>
                  </a:lnTo>
                  <a:lnTo>
                    <a:pt x="188" y="299"/>
                  </a:lnTo>
                  <a:lnTo>
                    <a:pt x="228" y="322"/>
                  </a:lnTo>
                  <a:lnTo>
                    <a:pt x="277" y="344"/>
                  </a:lnTo>
                  <a:lnTo>
                    <a:pt x="337" y="361"/>
                  </a:lnTo>
                  <a:lnTo>
                    <a:pt x="317" y="367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" name="Freeform 117"/>
            <p:cNvSpPr>
              <a:spLocks/>
            </p:cNvSpPr>
            <p:nvPr/>
          </p:nvSpPr>
          <p:spPr bwMode="auto">
            <a:xfrm>
              <a:off x="40" y="3564"/>
              <a:ext cx="791" cy="660"/>
            </a:xfrm>
            <a:custGeom>
              <a:avLst/>
              <a:gdLst>
                <a:gd name="T0" fmla="*/ 217 w 791"/>
                <a:gd name="T1" fmla="*/ 519 h 660"/>
                <a:gd name="T2" fmla="*/ 207 w 791"/>
                <a:gd name="T3" fmla="*/ 513 h 660"/>
                <a:gd name="T4" fmla="*/ 99 w 791"/>
                <a:gd name="T5" fmla="*/ 542 h 660"/>
                <a:gd name="T6" fmla="*/ 0 w 791"/>
                <a:gd name="T7" fmla="*/ 587 h 660"/>
                <a:gd name="T8" fmla="*/ 69 w 791"/>
                <a:gd name="T9" fmla="*/ 643 h 660"/>
                <a:gd name="T10" fmla="*/ 237 w 791"/>
                <a:gd name="T11" fmla="*/ 660 h 660"/>
                <a:gd name="T12" fmla="*/ 554 w 791"/>
                <a:gd name="T13" fmla="*/ 621 h 660"/>
                <a:gd name="T14" fmla="*/ 781 w 791"/>
                <a:gd name="T15" fmla="*/ 446 h 660"/>
                <a:gd name="T16" fmla="*/ 732 w 791"/>
                <a:gd name="T17" fmla="*/ 265 h 660"/>
                <a:gd name="T18" fmla="*/ 485 w 791"/>
                <a:gd name="T19" fmla="*/ 169 h 660"/>
                <a:gd name="T20" fmla="*/ 287 w 791"/>
                <a:gd name="T21" fmla="*/ 175 h 660"/>
                <a:gd name="T22" fmla="*/ 188 w 791"/>
                <a:gd name="T23" fmla="*/ 192 h 660"/>
                <a:gd name="T24" fmla="*/ 128 w 791"/>
                <a:gd name="T25" fmla="*/ 203 h 660"/>
                <a:gd name="T26" fmla="*/ 128 w 791"/>
                <a:gd name="T27" fmla="*/ 192 h 660"/>
                <a:gd name="T28" fmla="*/ 178 w 791"/>
                <a:gd name="T29" fmla="*/ 158 h 660"/>
                <a:gd name="T30" fmla="*/ 237 w 791"/>
                <a:gd name="T31" fmla="*/ 113 h 660"/>
                <a:gd name="T32" fmla="*/ 237 w 791"/>
                <a:gd name="T33" fmla="*/ 79 h 660"/>
                <a:gd name="T34" fmla="*/ 198 w 791"/>
                <a:gd name="T35" fmla="*/ 62 h 660"/>
                <a:gd name="T36" fmla="*/ 168 w 791"/>
                <a:gd name="T37" fmla="*/ 62 h 660"/>
                <a:gd name="T38" fmla="*/ 128 w 791"/>
                <a:gd name="T39" fmla="*/ 68 h 660"/>
                <a:gd name="T40" fmla="*/ 118 w 791"/>
                <a:gd name="T41" fmla="*/ 68 h 660"/>
                <a:gd name="T42" fmla="*/ 118 w 791"/>
                <a:gd name="T43" fmla="*/ 62 h 660"/>
                <a:gd name="T44" fmla="*/ 118 w 791"/>
                <a:gd name="T45" fmla="*/ 34 h 660"/>
                <a:gd name="T46" fmla="*/ 118 w 791"/>
                <a:gd name="T47" fmla="*/ 6 h 660"/>
                <a:gd name="T48" fmla="*/ 99 w 791"/>
                <a:gd name="T49" fmla="*/ 0 h 660"/>
                <a:gd name="T50" fmla="*/ 79 w 791"/>
                <a:gd name="T51" fmla="*/ 0 h 660"/>
                <a:gd name="T52" fmla="*/ 79 w 791"/>
                <a:gd name="T53" fmla="*/ 28 h 660"/>
                <a:gd name="T54" fmla="*/ 79 w 791"/>
                <a:gd name="T55" fmla="*/ 62 h 660"/>
                <a:gd name="T56" fmla="*/ 79 w 791"/>
                <a:gd name="T57" fmla="*/ 85 h 660"/>
                <a:gd name="T58" fmla="*/ 99 w 791"/>
                <a:gd name="T59" fmla="*/ 91 h 660"/>
                <a:gd name="T60" fmla="*/ 128 w 791"/>
                <a:gd name="T61" fmla="*/ 85 h 660"/>
                <a:gd name="T62" fmla="*/ 148 w 791"/>
                <a:gd name="T63" fmla="*/ 79 h 660"/>
                <a:gd name="T64" fmla="*/ 188 w 791"/>
                <a:gd name="T65" fmla="*/ 79 h 660"/>
                <a:gd name="T66" fmla="*/ 188 w 791"/>
                <a:gd name="T67" fmla="*/ 96 h 660"/>
                <a:gd name="T68" fmla="*/ 118 w 791"/>
                <a:gd name="T69" fmla="*/ 136 h 660"/>
                <a:gd name="T70" fmla="*/ 59 w 791"/>
                <a:gd name="T71" fmla="*/ 181 h 660"/>
                <a:gd name="T72" fmla="*/ 79 w 791"/>
                <a:gd name="T73" fmla="*/ 215 h 660"/>
                <a:gd name="T74" fmla="*/ 138 w 791"/>
                <a:gd name="T75" fmla="*/ 220 h 660"/>
                <a:gd name="T76" fmla="*/ 257 w 791"/>
                <a:gd name="T77" fmla="*/ 192 h 660"/>
                <a:gd name="T78" fmla="*/ 415 w 791"/>
                <a:gd name="T79" fmla="*/ 186 h 660"/>
                <a:gd name="T80" fmla="*/ 603 w 791"/>
                <a:gd name="T81" fmla="*/ 237 h 660"/>
                <a:gd name="T82" fmla="*/ 702 w 791"/>
                <a:gd name="T83" fmla="*/ 350 h 660"/>
                <a:gd name="T84" fmla="*/ 653 w 791"/>
                <a:gd name="T85" fmla="*/ 519 h 660"/>
                <a:gd name="T86" fmla="*/ 386 w 791"/>
                <a:gd name="T87" fmla="*/ 638 h 660"/>
                <a:gd name="T88" fmla="*/ 168 w 791"/>
                <a:gd name="T89" fmla="*/ 632 h 660"/>
                <a:gd name="T90" fmla="*/ 99 w 791"/>
                <a:gd name="T91" fmla="*/ 598 h 660"/>
                <a:gd name="T92" fmla="*/ 118 w 791"/>
                <a:gd name="T93" fmla="*/ 564 h 660"/>
                <a:gd name="T94" fmla="*/ 198 w 791"/>
                <a:gd name="T95" fmla="*/ 536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1"/>
                <a:gd name="T145" fmla="*/ 0 h 660"/>
                <a:gd name="T146" fmla="*/ 791 w 791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1" h="660">
                  <a:moveTo>
                    <a:pt x="217" y="525"/>
                  </a:moveTo>
                  <a:lnTo>
                    <a:pt x="217" y="525"/>
                  </a:lnTo>
                  <a:lnTo>
                    <a:pt x="217" y="519"/>
                  </a:lnTo>
                  <a:lnTo>
                    <a:pt x="207" y="519"/>
                  </a:lnTo>
                  <a:lnTo>
                    <a:pt x="207" y="513"/>
                  </a:lnTo>
                  <a:lnTo>
                    <a:pt x="168" y="519"/>
                  </a:lnTo>
                  <a:lnTo>
                    <a:pt x="138" y="530"/>
                  </a:lnTo>
                  <a:lnTo>
                    <a:pt x="99" y="542"/>
                  </a:lnTo>
                  <a:lnTo>
                    <a:pt x="69" y="547"/>
                  </a:lnTo>
                  <a:lnTo>
                    <a:pt x="39" y="559"/>
                  </a:lnTo>
                  <a:lnTo>
                    <a:pt x="19" y="570"/>
                  </a:lnTo>
                  <a:lnTo>
                    <a:pt x="0" y="587"/>
                  </a:lnTo>
                  <a:lnTo>
                    <a:pt x="0" y="598"/>
                  </a:lnTo>
                  <a:lnTo>
                    <a:pt x="19" y="615"/>
                  </a:lnTo>
                  <a:lnTo>
                    <a:pt x="39" y="632"/>
                  </a:lnTo>
                  <a:lnTo>
                    <a:pt x="69" y="643"/>
                  </a:lnTo>
                  <a:lnTo>
                    <a:pt x="108" y="654"/>
                  </a:lnTo>
                  <a:lnTo>
                    <a:pt x="158" y="660"/>
                  </a:lnTo>
                  <a:lnTo>
                    <a:pt x="198" y="660"/>
                  </a:lnTo>
                  <a:lnTo>
                    <a:pt x="237" y="660"/>
                  </a:lnTo>
                  <a:lnTo>
                    <a:pt x="277" y="660"/>
                  </a:lnTo>
                  <a:lnTo>
                    <a:pt x="376" y="654"/>
                  </a:lnTo>
                  <a:lnTo>
                    <a:pt x="475" y="643"/>
                  </a:lnTo>
                  <a:lnTo>
                    <a:pt x="554" y="621"/>
                  </a:lnTo>
                  <a:lnTo>
                    <a:pt x="633" y="587"/>
                  </a:lnTo>
                  <a:lnTo>
                    <a:pt x="702" y="547"/>
                  </a:lnTo>
                  <a:lnTo>
                    <a:pt x="752" y="502"/>
                  </a:lnTo>
                  <a:lnTo>
                    <a:pt x="781" y="446"/>
                  </a:lnTo>
                  <a:lnTo>
                    <a:pt x="791" y="384"/>
                  </a:lnTo>
                  <a:lnTo>
                    <a:pt x="791" y="344"/>
                  </a:lnTo>
                  <a:lnTo>
                    <a:pt x="762" y="305"/>
                  </a:lnTo>
                  <a:lnTo>
                    <a:pt x="732" y="265"/>
                  </a:lnTo>
                  <a:lnTo>
                    <a:pt x="682" y="232"/>
                  </a:lnTo>
                  <a:lnTo>
                    <a:pt x="623" y="209"/>
                  </a:lnTo>
                  <a:lnTo>
                    <a:pt x="554" y="186"/>
                  </a:lnTo>
                  <a:lnTo>
                    <a:pt x="485" y="169"/>
                  </a:lnTo>
                  <a:lnTo>
                    <a:pt x="405" y="169"/>
                  </a:lnTo>
                  <a:lnTo>
                    <a:pt x="356" y="169"/>
                  </a:lnTo>
                  <a:lnTo>
                    <a:pt x="316" y="169"/>
                  </a:lnTo>
                  <a:lnTo>
                    <a:pt x="287" y="175"/>
                  </a:lnTo>
                  <a:lnTo>
                    <a:pt x="267" y="181"/>
                  </a:lnTo>
                  <a:lnTo>
                    <a:pt x="237" y="181"/>
                  </a:lnTo>
                  <a:lnTo>
                    <a:pt x="217" y="186"/>
                  </a:lnTo>
                  <a:lnTo>
                    <a:pt x="188" y="192"/>
                  </a:lnTo>
                  <a:lnTo>
                    <a:pt x="148" y="203"/>
                  </a:lnTo>
                  <a:lnTo>
                    <a:pt x="138" y="203"/>
                  </a:lnTo>
                  <a:lnTo>
                    <a:pt x="128" y="203"/>
                  </a:lnTo>
                  <a:lnTo>
                    <a:pt x="128" y="198"/>
                  </a:lnTo>
                  <a:lnTo>
                    <a:pt x="128" y="192"/>
                  </a:lnTo>
                  <a:lnTo>
                    <a:pt x="128" y="186"/>
                  </a:lnTo>
                  <a:lnTo>
                    <a:pt x="138" y="181"/>
                  </a:lnTo>
                  <a:lnTo>
                    <a:pt x="158" y="169"/>
                  </a:lnTo>
                  <a:lnTo>
                    <a:pt x="178" y="158"/>
                  </a:lnTo>
                  <a:lnTo>
                    <a:pt x="198" y="147"/>
                  </a:lnTo>
                  <a:lnTo>
                    <a:pt x="217" y="136"/>
                  </a:lnTo>
                  <a:lnTo>
                    <a:pt x="227" y="124"/>
                  </a:lnTo>
                  <a:lnTo>
                    <a:pt x="237" y="113"/>
                  </a:lnTo>
                  <a:lnTo>
                    <a:pt x="247" y="102"/>
                  </a:lnTo>
                  <a:lnTo>
                    <a:pt x="247" y="96"/>
                  </a:lnTo>
                  <a:lnTo>
                    <a:pt x="247" y="85"/>
                  </a:lnTo>
                  <a:lnTo>
                    <a:pt x="237" y="79"/>
                  </a:lnTo>
                  <a:lnTo>
                    <a:pt x="227" y="74"/>
                  </a:lnTo>
                  <a:lnTo>
                    <a:pt x="217" y="68"/>
                  </a:lnTo>
                  <a:lnTo>
                    <a:pt x="207" y="68"/>
                  </a:lnTo>
                  <a:lnTo>
                    <a:pt x="198" y="62"/>
                  </a:lnTo>
                  <a:lnTo>
                    <a:pt x="188" y="62"/>
                  </a:lnTo>
                  <a:lnTo>
                    <a:pt x="178" y="62"/>
                  </a:lnTo>
                  <a:lnTo>
                    <a:pt x="168" y="62"/>
                  </a:lnTo>
                  <a:lnTo>
                    <a:pt x="158" y="62"/>
                  </a:lnTo>
                  <a:lnTo>
                    <a:pt x="148" y="68"/>
                  </a:lnTo>
                  <a:lnTo>
                    <a:pt x="138" y="68"/>
                  </a:lnTo>
                  <a:lnTo>
                    <a:pt x="128" y="68"/>
                  </a:lnTo>
                  <a:lnTo>
                    <a:pt x="118" y="74"/>
                  </a:lnTo>
                  <a:lnTo>
                    <a:pt x="118" y="68"/>
                  </a:lnTo>
                  <a:lnTo>
                    <a:pt x="118" y="62"/>
                  </a:lnTo>
                  <a:lnTo>
                    <a:pt x="118" y="51"/>
                  </a:lnTo>
                  <a:lnTo>
                    <a:pt x="118" y="45"/>
                  </a:lnTo>
                  <a:lnTo>
                    <a:pt x="118" y="34"/>
                  </a:lnTo>
                  <a:lnTo>
                    <a:pt x="118" y="28"/>
                  </a:lnTo>
                  <a:lnTo>
                    <a:pt x="118" y="23"/>
                  </a:lnTo>
                  <a:lnTo>
                    <a:pt x="118" y="12"/>
                  </a:lnTo>
                  <a:lnTo>
                    <a:pt x="118" y="6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79" y="6"/>
                  </a:lnTo>
                  <a:lnTo>
                    <a:pt x="79" y="17"/>
                  </a:lnTo>
                  <a:lnTo>
                    <a:pt x="79" y="28"/>
                  </a:lnTo>
                  <a:lnTo>
                    <a:pt x="79" y="34"/>
                  </a:lnTo>
                  <a:lnTo>
                    <a:pt x="79" y="45"/>
                  </a:lnTo>
                  <a:lnTo>
                    <a:pt x="79" y="57"/>
                  </a:lnTo>
                  <a:lnTo>
                    <a:pt x="79" y="62"/>
                  </a:lnTo>
                  <a:lnTo>
                    <a:pt x="79" y="74"/>
                  </a:lnTo>
                  <a:lnTo>
                    <a:pt x="79" y="79"/>
                  </a:lnTo>
                  <a:lnTo>
                    <a:pt x="79" y="85"/>
                  </a:lnTo>
                  <a:lnTo>
                    <a:pt x="79" y="91"/>
                  </a:lnTo>
                  <a:lnTo>
                    <a:pt x="89" y="91"/>
                  </a:lnTo>
                  <a:lnTo>
                    <a:pt x="99" y="91"/>
                  </a:lnTo>
                  <a:lnTo>
                    <a:pt x="108" y="85"/>
                  </a:lnTo>
                  <a:lnTo>
                    <a:pt x="118" y="85"/>
                  </a:lnTo>
                  <a:lnTo>
                    <a:pt x="128" y="85"/>
                  </a:lnTo>
                  <a:lnTo>
                    <a:pt x="138" y="85"/>
                  </a:lnTo>
                  <a:lnTo>
                    <a:pt x="138" y="79"/>
                  </a:lnTo>
                  <a:lnTo>
                    <a:pt x="148" y="79"/>
                  </a:lnTo>
                  <a:lnTo>
                    <a:pt x="158" y="79"/>
                  </a:lnTo>
                  <a:lnTo>
                    <a:pt x="168" y="79"/>
                  </a:lnTo>
                  <a:lnTo>
                    <a:pt x="178" y="79"/>
                  </a:lnTo>
                  <a:lnTo>
                    <a:pt x="188" y="79"/>
                  </a:lnTo>
                  <a:lnTo>
                    <a:pt x="188" y="85"/>
                  </a:lnTo>
                  <a:lnTo>
                    <a:pt x="188" y="91"/>
                  </a:lnTo>
                  <a:lnTo>
                    <a:pt x="188" y="96"/>
                  </a:lnTo>
                  <a:lnTo>
                    <a:pt x="178" y="102"/>
                  </a:lnTo>
                  <a:lnTo>
                    <a:pt x="158" y="113"/>
                  </a:lnTo>
                  <a:lnTo>
                    <a:pt x="138" y="124"/>
                  </a:lnTo>
                  <a:lnTo>
                    <a:pt x="118" y="136"/>
                  </a:lnTo>
                  <a:lnTo>
                    <a:pt x="99" y="147"/>
                  </a:lnTo>
                  <a:lnTo>
                    <a:pt x="79" y="158"/>
                  </a:lnTo>
                  <a:lnTo>
                    <a:pt x="69" y="169"/>
                  </a:lnTo>
                  <a:lnTo>
                    <a:pt x="59" y="181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9" y="215"/>
                  </a:lnTo>
                  <a:lnTo>
                    <a:pt x="79" y="215"/>
                  </a:lnTo>
                  <a:lnTo>
                    <a:pt x="99" y="220"/>
                  </a:lnTo>
                  <a:lnTo>
                    <a:pt x="108" y="220"/>
                  </a:lnTo>
                  <a:lnTo>
                    <a:pt x="118" y="220"/>
                  </a:lnTo>
                  <a:lnTo>
                    <a:pt x="138" y="220"/>
                  </a:lnTo>
                  <a:lnTo>
                    <a:pt x="148" y="220"/>
                  </a:lnTo>
                  <a:lnTo>
                    <a:pt x="188" y="209"/>
                  </a:lnTo>
                  <a:lnTo>
                    <a:pt x="217" y="203"/>
                  </a:lnTo>
                  <a:lnTo>
                    <a:pt x="257" y="192"/>
                  </a:lnTo>
                  <a:lnTo>
                    <a:pt x="296" y="192"/>
                  </a:lnTo>
                  <a:lnTo>
                    <a:pt x="336" y="186"/>
                  </a:lnTo>
                  <a:lnTo>
                    <a:pt x="376" y="186"/>
                  </a:lnTo>
                  <a:lnTo>
                    <a:pt x="415" y="186"/>
                  </a:lnTo>
                  <a:lnTo>
                    <a:pt x="455" y="192"/>
                  </a:lnTo>
                  <a:lnTo>
                    <a:pt x="504" y="203"/>
                  </a:lnTo>
                  <a:lnTo>
                    <a:pt x="564" y="220"/>
                  </a:lnTo>
                  <a:lnTo>
                    <a:pt x="603" y="237"/>
                  </a:lnTo>
                  <a:lnTo>
                    <a:pt x="643" y="265"/>
                  </a:lnTo>
                  <a:lnTo>
                    <a:pt x="673" y="294"/>
                  </a:lnTo>
                  <a:lnTo>
                    <a:pt x="692" y="322"/>
                  </a:lnTo>
                  <a:lnTo>
                    <a:pt x="702" y="350"/>
                  </a:lnTo>
                  <a:lnTo>
                    <a:pt x="712" y="384"/>
                  </a:lnTo>
                  <a:lnTo>
                    <a:pt x="702" y="429"/>
                  </a:lnTo>
                  <a:lnTo>
                    <a:pt x="682" y="474"/>
                  </a:lnTo>
                  <a:lnTo>
                    <a:pt x="653" y="519"/>
                  </a:lnTo>
                  <a:lnTo>
                    <a:pt x="603" y="559"/>
                  </a:lnTo>
                  <a:lnTo>
                    <a:pt x="544" y="592"/>
                  </a:lnTo>
                  <a:lnTo>
                    <a:pt x="475" y="621"/>
                  </a:lnTo>
                  <a:lnTo>
                    <a:pt x="386" y="638"/>
                  </a:lnTo>
                  <a:lnTo>
                    <a:pt x="277" y="649"/>
                  </a:lnTo>
                  <a:lnTo>
                    <a:pt x="237" y="643"/>
                  </a:lnTo>
                  <a:lnTo>
                    <a:pt x="198" y="638"/>
                  </a:lnTo>
                  <a:lnTo>
                    <a:pt x="168" y="632"/>
                  </a:lnTo>
                  <a:lnTo>
                    <a:pt x="138" y="626"/>
                  </a:lnTo>
                  <a:lnTo>
                    <a:pt x="118" y="621"/>
                  </a:lnTo>
                  <a:lnTo>
                    <a:pt x="108" y="609"/>
                  </a:lnTo>
                  <a:lnTo>
                    <a:pt x="99" y="598"/>
                  </a:lnTo>
                  <a:lnTo>
                    <a:pt x="99" y="592"/>
                  </a:lnTo>
                  <a:lnTo>
                    <a:pt x="99" y="581"/>
                  </a:lnTo>
                  <a:lnTo>
                    <a:pt x="108" y="570"/>
                  </a:lnTo>
                  <a:lnTo>
                    <a:pt x="118" y="564"/>
                  </a:lnTo>
                  <a:lnTo>
                    <a:pt x="138" y="553"/>
                  </a:lnTo>
                  <a:lnTo>
                    <a:pt x="158" y="547"/>
                  </a:lnTo>
                  <a:lnTo>
                    <a:pt x="178" y="542"/>
                  </a:lnTo>
                  <a:lnTo>
                    <a:pt x="198" y="536"/>
                  </a:lnTo>
                  <a:lnTo>
                    <a:pt x="217" y="52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" name="Freeform 118"/>
            <p:cNvSpPr>
              <a:spLocks/>
            </p:cNvSpPr>
            <p:nvPr/>
          </p:nvSpPr>
          <p:spPr bwMode="auto">
            <a:xfrm>
              <a:off x="99" y="744"/>
              <a:ext cx="59" cy="2820"/>
            </a:xfrm>
            <a:custGeom>
              <a:avLst/>
              <a:gdLst>
                <a:gd name="T0" fmla="*/ 0 w 59"/>
                <a:gd name="T1" fmla="*/ 0 h 2820"/>
                <a:gd name="T2" fmla="*/ 20 w 59"/>
                <a:gd name="T3" fmla="*/ 2820 h 2820"/>
                <a:gd name="T4" fmla="*/ 59 w 59"/>
                <a:gd name="T5" fmla="*/ 2820 h 2820"/>
                <a:gd name="T6" fmla="*/ 40 w 59"/>
                <a:gd name="T7" fmla="*/ 0 h 2820"/>
                <a:gd name="T8" fmla="*/ 40 w 59"/>
                <a:gd name="T9" fmla="*/ 0 h 2820"/>
                <a:gd name="T10" fmla="*/ 40 w 59"/>
                <a:gd name="T11" fmla="*/ 0 h 2820"/>
                <a:gd name="T12" fmla="*/ 30 w 59"/>
                <a:gd name="T13" fmla="*/ 0 h 2820"/>
                <a:gd name="T14" fmla="*/ 30 w 59"/>
                <a:gd name="T15" fmla="*/ 0 h 2820"/>
                <a:gd name="T16" fmla="*/ 30 w 59"/>
                <a:gd name="T17" fmla="*/ 0 h 2820"/>
                <a:gd name="T18" fmla="*/ 20 w 59"/>
                <a:gd name="T19" fmla="*/ 0 h 2820"/>
                <a:gd name="T20" fmla="*/ 10 w 59"/>
                <a:gd name="T21" fmla="*/ 0 h 2820"/>
                <a:gd name="T22" fmla="*/ 0 w 59"/>
                <a:gd name="T23" fmla="*/ 0 h 28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"/>
                <a:gd name="T37" fmla="*/ 0 h 2820"/>
                <a:gd name="T38" fmla="*/ 59 w 59"/>
                <a:gd name="T39" fmla="*/ 2820 h 28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" h="2820">
                  <a:moveTo>
                    <a:pt x="0" y="0"/>
                  </a:moveTo>
                  <a:lnTo>
                    <a:pt x="20" y="2820"/>
                  </a:lnTo>
                  <a:lnTo>
                    <a:pt x="59" y="282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" name="Freeform 119"/>
            <p:cNvSpPr>
              <a:spLocks/>
            </p:cNvSpPr>
            <p:nvPr/>
          </p:nvSpPr>
          <p:spPr bwMode="auto">
            <a:xfrm>
              <a:off x="5621" y="744"/>
              <a:ext cx="40" cy="2820"/>
            </a:xfrm>
            <a:custGeom>
              <a:avLst/>
              <a:gdLst>
                <a:gd name="T0" fmla="*/ 40 w 40"/>
                <a:gd name="T1" fmla="*/ 0 h 2820"/>
                <a:gd name="T2" fmla="*/ 40 w 40"/>
                <a:gd name="T3" fmla="*/ 2820 h 2820"/>
                <a:gd name="T4" fmla="*/ 0 w 40"/>
                <a:gd name="T5" fmla="*/ 2820 h 2820"/>
                <a:gd name="T6" fmla="*/ 0 w 40"/>
                <a:gd name="T7" fmla="*/ 0 h 2820"/>
                <a:gd name="T8" fmla="*/ 0 w 40"/>
                <a:gd name="T9" fmla="*/ 0 h 2820"/>
                <a:gd name="T10" fmla="*/ 10 w 40"/>
                <a:gd name="T11" fmla="*/ 0 h 2820"/>
                <a:gd name="T12" fmla="*/ 10 w 40"/>
                <a:gd name="T13" fmla="*/ 0 h 2820"/>
                <a:gd name="T14" fmla="*/ 10 w 40"/>
                <a:gd name="T15" fmla="*/ 0 h 2820"/>
                <a:gd name="T16" fmla="*/ 20 w 40"/>
                <a:gd name="T17" fmla="*/ 0 h 2820"/>
                <a:gd name="T18" fmla="*/ 30 w 40"/>
                <a:gd name="T19" fmla="*/ 0 h 2820"/>
                <a:gd name="T20" fmla="*/ 40 w 40"/>
                <a:gd name="T21" fmla="*/ 0 h 28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2820"/>
                <a:gd name="T35" fmla="*/ 40 w 40"/>
                <a:gd name="T36" fmla="*/ 2820 h 28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2820">
                  <a:moveTo>
                    <a:pt x="40" y="0"/>
                  </a:moveTo>
                  <a:lnTo>
                    <a:pt x="40" y="2820"/>
                  </a:lnTo>
                  <a:lnTo>
                    <a:pt x="0" y="282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" name="Freeform 120"/>
            <p:cNvSpPr>
              <a:spLocks/>
            </p:cNvSpPr>
            <p:nvPr/>
          </p:nvSpPr>
          <p:spPr bwMode="auto">
            <a:xfrm>
              <a:off x="4642" y="3463"/>
              <a:ext cx="237" cy="744"/>
            </a:xfrm>
            <a:custGeom>
              <a:avLst/>
              <a:gdLst>
                <a:gd name="T0" fmla="*/ 39 w 237"/>
                <a:gd name="T1" fmla="*/ 586 h 744"/>
                <a:gd name="T2" fmla="*/ 59 w 237"/>
                <a:gd name="T3" fmla="*/ 609 h 744"/>
                <a:gd name="T4" fmla="*/ 148 w 237"/>
                <a:gd name="T5" fmla="*/ 682 h 744"/>
                <a:gd name="T6" fmla="*/ 168 w 237"/>
                <a:gd name="T7" fmla="*/ 682 h 744"/>
                <a:gd name="T8" fmla="*/ 79 w 237"/>
                <a:gd name="T9" fmla="*/ 581 h 744"/>
                <a:gd name="T10" fmla="*/ 59 w 237"/>
                <a:gd name="T11" fmla="*/ 569 h 744"/>
                <a:gd name="T12" fmla="*/ 39 w 237"/>
                <a:gd name="T13" fmla="*/ 485 h 744"/>
                <a:gd name="T14" fmla="*/ 10 w 237"/>
                <a:gd name="T15" fmla="*/ 490 h 744"/>
                <a:gd name="T16" fmla="*/ 19 w 237"/>
                <a:gd name="T17" fmla="*/ 462 h 744"/>
                <a:gd name="T18" fmla="*/ 29 w 237"/>
                <a:gd name="T19" fmla="*/ 417 h 744"/>
                <a:gd name="T20" fmla="*/ 10 w 237"/>
                <a:gd name="T21" fmla="*/ 383 h 744"/>
                <a:gd name="T22" fmla="*/ 49 w 237"/>
                <a:gd name="T23" fmla="*/ 344 h 744"/>
                <a:gd name="T24" fmla="*/ 29 w 237"/>
                <a:gd name="T25" fmla="*/ 333 h 744"/>
                <a:gd name="T26" fmla="*/ 59 w 237"/>
                <a:gd name="T27" fmla="*/ 316 h 744"/>
                <a:gd name="T28" fmla="*/ 79 w 237"/>
                <a:gd name="T29" fmla="*/ 276 h 744"/>
                <a:gd name="T30" fmla="*/ 89 w 237"/>
                <a:gd name="T31" fmla="*/ 254 h 744"/>
                <a:gd name="T32" fmla="*/ 118 w 237"/>
                <a:gd name="T33" fmla="*/ 225 h 744"/>
                <a:gd name="T34" fmla="*/ 138 w 237"/>
                <a:gd name="T35" fmla="*/ 208 h 744"/>
                <a:gd name="T36" fmla="*/ 178 w 237"/>
                <a:gd name="T37" fmla="*/ 186 h 744"/>
                <a:gd name="T38" fmla="*/ 178 w 237"/>
                <a:gd name="T39" fmla="*/ 180 h 744"/>
                <a:gd name="T40" fmla="*/ 207 w 237"/>
                <a:gd name="T41" fmla="*/ 163 h 744"/>
                <a:gd name="T42" fmla="*/ 217 w 237"/>
                <a:gd name="T43" fmla="*/ 146 h 744"/>
                <a:gd name="T44" fmla="*/ 168 w 237"/>
                <a:gd name="T45" fmla="*/ 180 h 744"/>
                <a:gd name="T46" fmla="*/ 148 w 237"/>
                <a:gd name="T47" fmla="*/ 180 h 744"/>
                <a:gd name="T48" fmla="*/ 118 w 237"/>
                <a:gd name="T49" fmla="*/ 208 h 744"/>
                <a:gd name="T50" fmla="*/ 99 w 237"/>
                <a:gd name="T51" fmla="*/ 220 h 744"/>
                <a:gd name="T52" fmla="*/ 69 w 237"/>
                <a:gd name="T53" fmla="*/ 237 h 744"/>
                <a:gd name="T54" fmla="*/ 49 w 237"/>
                <a:gd name="T55" fmla="*/ 265 h 744"/>
                <a:gd name="T56" fmla="*/ 29 w 237"/>
                <a:gd name="T57" fmla="*/ 282 h 744"/>
                <a:gd name="T58" fmla="*/ 10 w 237"/>
                <a:gd name="T59" fmla="*/ 316 h 744"/>
                <a:gd name="T60" fmla="*/ 10 w 237"/>
                <a:gd name="T61" fmla="*/ 304 h 744"/>
                <a:gd name="T62" fmla="*/ 19 w 237"/>
                <a:gd name="T63" fmla="*/ 270 h 744"/>
                <a:gd name="T64" fmla="*/ 10 w 237"/>
                <a:gd name="T65" fmla="*/ 265 h 744"/>
                <a:gd name="T66" fmla="*/ 0 w 237"/>
                <a:gd name="T67" fmla="*/ 259 h 744"/>
                <a:gd name="T68" fmla="*/ 39 w 237"/>
                <a:gd name="T69" fmla="*/ 197 h 744"/>
                <a:gd name="T70" fmla="*/ 29 w 237"/>
                <a:gd name="T71" fmla="*/ 197 h 744"/>
                <a:gd name="T72" fmla="*/ 39 w 237"/>
                <a:gd name="T73" fmla="*/ 180 h 744"/>
                <a:gd name="T74" fmla="*/ 69 w 237"/>
                <a:gd name="T75" fmla="*/ 141 h 744"/>
                <a:gd name="T76" fmla="*/ 59 w 237"/>
                <a:gd name="T77" fmla="*/ 146 h 744"/>
                <a:gd name="T78" fmla="*/ 99 w 237"/>
                <a:gd name="T79" fmla="*/ 101 h 744"/>
                <a:gd name="T80" fmla="*/ 99 w 237"/>
                <a:gd name="T81" fmla="*/ 96 h 744"/>
                <a:gd name="T82" fmla="*/ 128 w 237"/>
                <a:gd name="T83" fmla="*/ 79 h 744"/>
                <a:gd name="T84" fmla="*/ 148 w 237"/>
                <a:gd name="T85" fmla="*/ 51 h 744"/>
                <a:gd name="T86" fmla="*/ 178 w 237"/>
                <a:gd name="T87" fmla="*/ 34 h 744"/>
                <a:gd name="T88" fmla="*/ 207 w 237"/>
                <a:gd name="T89" fmla="*/ 0 h 744"/>
                <a:gd name="T90" fmla="*/ 188 w 237"/>
                <a:gd name="T91" fmla="*/ 5 h 744"/>
                <a:gd name="T92" fmla="*/ 168 w 237"/>
                <a:gd name="T93" fmla="*/ 28 h 744"/>
                <a:gd name="T94" fmla="*/ 148 w 237"/>
                <a:gd name="T95" fmla="*/ 45 h 744"/>
                <a:gd name="T96" fmla="*/ 128 w 237"/>
                <a:gd name="T97" fmla="*/ 51 h 744"/>
                <a:gd name="T98" fmla="*/ 118 w 237"/>
                <a:gd name="T99" fmla="*/ 79 h 744"/>
                <a:gd name="T100" fmla="*/ 99 w 237"/>
                <a:gd name="T101" fmla="*/ 73 h 744"/>
                <a:gd name="T102" fmla="*/ 69 w 237"/>
                <a:gd name="T103" fmla="*/ 107 h 744"/>
                <a:gd name="T104" fmla="*/ 59 w 237"/>
                <a:gd name="T105" fmla="*/ 135 h 744"/>
                <a:gd name="T106" fmla="*/ 59 w 237"/>
                <a:gd name="T107" fmla="*/ 118 h 744"/>
                <a:gd name="T108" fmla="*/ 49 w 237"/>
                <a:gd name="T109" fmla="*/ 124 h 744"/>
                <a:gd name="T110" fmla="*/ 39 w 237"/>
                <a:gd name="T111" fmla="*/ 152 h 744"/>
                <a:gd name="T112" fmla="*/ 29 w 237"/>
                <a:gd name="T113" fmla="*/ 175 h 744"/>
                <a:gd name="T114" fmla="*/ 19 w 237"/>
                <a:gd name="T115" fmla="*/ 163 h 744"/>
                <a:gd name="T116" fmla="*/ 0 w 237"/>
                <a:gd name="T117" fmla="*/ 203 h 744"/>
                <a:gd name="T118" fmla="*/ 10 w 237"/>
                <a:gd name="T119" fmla="*/ 220 h 744"/>
                <a:gd name="T120" fmla="*/ 0 w 237"/>
                <a:gd name="T121" fmla="*/ 225 h 744"/>
                <a:gd name="T122" fmla="*/ 10 w 237"/>
                <a:gd name="T123" fmla="*/ 389 h 744"/>
                <a:gd name="T124" fmla="*/ 0 w 237"/>
                <a:gd name="T125" fmla="*/ 507 h 7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7"/>
                <a:gd name="T190" fmla="*/ 0 h 744"/>
                <a:gd name="T191" fmla="*/ 237 w 237"/>
                <a:gd name="T192" fmla="*/ 744 h 7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7" h="744">
                  <a:moveTo>
                    <a:pt x="0" y="513"/>
                  </a:moveTo>
                  <a:lnTo>
                    <a:pt x="0" y="558"/>
                  </a:lnTo>
                  <a:lnTo>
                    <a:pt x="0" y="564"/>
                  </a:lnTo>
                  <a:lnTo>
                    <a:pt x="10" y="569"/>
                  </a:lnTo>
                  <a:lnTo>
                    <a:pt x="19" y="575"/>
                  </a:lnTo>
                  <a:lnTo>
                    <a:pt x="29" y="581"/>
                  </a:lnTo>
                  <a:lnTo>
                    <a:pt x="39" y="586"/>
                  </a:lnTo>
                  <a:lnTo>
                    <a:pt x="49" y="592"/>
                  </a:lnTo>
                  <a:lnTo>
                    <a:pt x="59" y="598"/>
                  </a:lnTo>
                  <a:lnTo>
                    <a:pt x="69" y="603"/>
                  </a:lnTo>
                  <a:lnTo>
                    <a:pt x="69" y="609"/>
                  </a:lnTo>
                  <a:lnTo>
                    <a:pt x="59" y="609"/>
                  </a:lnTo>
                  <a:lnTo>
                    <a:pt x="59" y="603"/>
                  </a:lnTo>
                  <a:lnTo>
                    <a:pt x="49" y="603"/>
                  </a:lnTo>
                  <a:lnTo>
                    <a:pt x="39" y="598"/>
                  </a:lnTo>
                  <a:lnTo>
                    <a:pt x="29" y="592"/>
                  </a:lnTo>
                  <a:lnTo>
                    <a:pt x="19" y="592"/>
                  </a:lnTo>
                  <a:lnTo>
                    <a:pt x="19" y="586"/>
                  </a:lnTo>
                  <a:lnTo>
                    <a:pt x="39" y="603"/>
                  </a:lnTo>
                  <a:lnTo>
                    <a:pt x="59" y="620"/>
                  </a:lnTo>
                  <a:lnTo>
                    <a:pt x="79" y="637"/>
                  </a:lnTo>
                  <a:lnTo>
                    <a:pt x="99" y="648"/>
                  </a:lnTo>
                  <a:lnTo>
                    <a:pt x="128" y="665"/>
                  </a:lnTo>
                  <a:lnTo>
                    <a:pt x="148" y="682"/>
                  </a:lnTo>
                  <a:lnTo>
                    <a:pt x="178" y="710"/>
                  </a:lnTo>
                  <a:lnTo>
                    <a:pt x="207" y="744"/>
                  </a:lnTo>
                  <a:lnTo>
                    <a:pt x="207" y="739"/>
                  </a:lnTo>
                  <a:lnTo>
                    <a:pt x="217" y="739"/>
                  </a:lnTo>
                  <a:lnTo>
                    <a:pt x="217" y="733"/>
                  </a:lnTo>
                  <a:lnTo>
                    <a:pt x="188" y="710"/>
                  </a:lnTo>
                  <a:lnTo>
                    <a:pt x="168" y="682"/>
                  </a:lnTo>
                  <a:lnTo>
                    <a:pt x="148" y="665"/>
                  </a:lnTo>
                  <a:lnTo>
                    <a:pt x="128" y="643"/>
                  </a:lnTo>
                  <a:lnTo>
                    <a:pt x="118" y="620"/>
                  </a:lnTo>
                  <a:lnTo>
                    <a:pt x="109" y="603"/>
                  </a:lnTo>
                  <a:lnTo>
                    <a:pt x="89" y="581"/>
                  </a:lnTo>
                  <a:lnTo>
                    <a:pt x="79" y="564"/>
                  </a:lnTo>
                  <a:lnTo>
                    <a:pt x="79" y="569"/>
                  </a:lnTo>
                  <a:lnTo>
                    <a:pt x="79" y="575"/>
                  </a:lnTo>
                  <a:lnTo>
                    <a:pt x="79" y="581"/>
                  </a:lnTo>
                  <a:lnTo>
                    <a:pt x="79" y="586"/>
                  </a:lnTo>
                  <a:lnTo>
                    <a:pt x="79" y="592"/>
                  </a:lnTo>
                  <a:lnTo>
                    <a:pt x="69" y="592"/>
                  </a:lnTo>
                  <a:lnTo>
                    <a:pt x="69" y="586"/>
                  </a:lnTo>
                  <a:lnTo>
                    <a:pt x="59" y="581"/>
                  </a:lnTo>
                  <a:lnTo>
                    <a:pt x="59" y="575"/>
                  </a:lnTo>
                  <a:lnTo>
                    <a:pt x="59" y="569"/>
                  </a:lnTo>
                  <a:lnTo>
                    <a:pt x="59" y="564"/>
                  </a:lnTo>
                  <a:lnTo>
                    <a:pt x="59" y="558"/>
                  </a:lnTo>
                  <a:lnTo>
                    <a:pt x="59" y="547"/>
                  </a:lnTo>
                  <a:lnTo>
                    <a:pt x="59" y="536"/>
                  </a:lnTo>
                  <a:lnTo>
                    <a:pt x="59" y="524"/>
                  </a:lnTo>
                  <a:lnTo>
                    <a:pt x="49" y="513"/>
                  </a:lnTo>
                  <a:lnTo>
                    <a:pt x="49" y="502"/>
                  </a:lnTo>
                  <a:lnTo>
                    <a:pt x="39" y="485"/>
                  </a:lnTo>
                  <a:lnTo>
                    <a:pt x="39" y="474"/>
                  </a:lnTo>
                  <a:lnTo>
                    <a:pt x="29" y="462"/>
                  </a:lnTo>
                  <a:lnTo>
                    <a:pt x="29" y="468"/>
                  </a:lnTo>
                  <a:lnTo>
                    <a:pt x="29" y="474"/>
                  </a:lnTo>
                  <a:lnTo>
                    <a:pt x="29" y="479"/>
                  </a:lnTo>
                  <a:lnTo>
                    <a:pt x="19" y="485"/>
                  </a:lnTo>
                  <a:lnTo>
                    <a:pt x="19" y="490"/>
                  </a:lnTo>
                  <a:lnTo>
                    <a:pt x="10" y="490"/>
                  </a:lnTo>
                  <a:lnTo>
                    <a:pt x="10" y="485"/>
                  </a:lnTo>
                  <a:lnTo>
                    <a:pt x="0" y="479"/>
                  </a:lnTo>
                  <a:lnTo>
                    <a:pt x="0" y="474"/>
                  </a:lnTo>
                  <a:lnTo>
                    <a:pt x="10" y="468"/>
                  </a:lnTo>
                  <a:lnTo>
                    <a:pt x="19" y="468"/>
                  </a:lnTo>
                  <a:lnTo>
                    <a:pt x="19" y="462"/>
                  </a:lnTo>
                  <a:lnTo>
                    <a:pt x="29" y="462"/>
                  </a:lnTo>
                  <a:lnTo>
                    <a:pt x="29" y="457"/>
                  </a:lnTo>
                  <a:lnTo>
                    <a:pt x="29" y="451"/>
                  </a:lnTo>
                  <a:lnTo>
                    <a:pt x="39" y="445"/>
                  </a:lnTo>
                  <a:lnTo>
                    <a:pt x="39" y="440"/>
                  </a:lnTo>
                  <a:lnTo>
                    <a:pt x="39" y="434"/>
                  </a:lnTo>
                  <a:lnTo>
                    <a:pt x="39" y="428"/>
                  </a:lnTo>
                  <a:lnTo>
                    <a:pt x="29" y="423"/>
                  </a:lnTo>
                  <a:lnTo>
                    <a:pt x="29" y="417"/>
                  </a:lnTo>
                  <a:lnTo>
                    <a:pt x="29" y="411"/>
                  </a:lnTo>
                  <a:lnTo>
                    <a:pt x="29" y="400"/>
                  </a:lnTo>
                  <a:lnTo>
                    <a:pt x="29" y="395"/>
                  </a:lnTo>
                  <a:lnTo>
                    <a:pt x="39" y="383"/>
                  </a:lnTo>
                  <a:lnTo>
                    <a:pt x="29" y="383"/>
                  </a:lnTo>
                  <a:lnTo>
                    <a:pt x="19" y="383"/>
                  </a:lnTo>
                  <a:lnTo>
                    <a:pt x="10" y="383"/>
                  </a:lnTo>
                  <a:lnTo>
                    <a:pt x="19" y="378"/>
                  </a:lnTo>
                  <a:lnTo>
                    <a:pt x="29" y="378"/>
                  </a:lnTo>
                  <a:lnTo>
                    <a:pt x="29" y="372"/>
                  </a:lnTo>
                  <a:lnTo>
                    <a:pt x="39" y="372"/>
                  </a:lnTo>
                  <a:lnTo>
                    <a:pt x="39" y="366"/>
                  </a:lnTo>
                  <a:lnTo>
                    <a:pt x="39" y="361"/>
                  </a:lnTo>
                  <a:lnTo>
                    <a:pt x="49" y="355"/>
                  </a:lnTo>
                  <a:lnTo>
                    <a:pt x="49" y="349"/>
                  </a:lnTo>
                  <a:lnTo>
                    <a:pt x="49" y="344"/>
                  </a:lnTo>
                  <a:lnTo>
                    <a:pt x="49" y="338"/>
                  </a:lnTo>
                  <a:lnTo>
                    <a:pt x="49" y="333"/>
                  </a:lnTo>
                  <a:lnTo>
                    <a:pt x="49" y="327"/>
                  </a:lnTo>
                  <a:lnTo>
                    <a:pt x="49" y="321"/>
                  </a:lnTo>
                  <a:lnTo>
                    <a:pt x="49" y="327"/>
                  </a:lnTo>
                  <a:lnTo>
                    <a:pt x="39" y="327"/>
                  </a:lnTo>
                  <a:lnTo>
                    <a:pt x="39" y="333"/>
                  </a:lnTo>
                  <a:lnTo>
                    <a:pt x="29" y="333"/>
                  </a:lnTo>
                  <a:lnTo>
                    <a:pt x="29" y="327"/>
                  </a:lnTo>
                  <a:lnTo>
                    <a:pt x="29" y="321"/>
                  </a:lnTo>
                  <a:lnTo>
                    <a:pt x="39" y="316"/>
                  </a:lnTo>
                  <a:lnTo>
                    <a:pt x="49" y="316"/>
                  </a:lnTo>
                  <a:lnTo>
                    <a:pt x="59" y="316"/>
                  </a:lnTo>
                  <a:lnTo>
                    <a:pt x="59" y="310"/>
                  </a:lnTo>
                  <a:lnTo>
                    <a:pt x="69" y="310"/>
                  </a:lnTo>
                  <a:lnTo>
                    <a:pt x="69" y="304"/>
                  </a:lnTo>
                  <a:lnTo>
                    <a:pt x="79" y="299"/>
                  </a:lnTo>
                  <a:lnTo>
                    <a:pt x="79" y="293"/>
                  </a:lnTo>
                  <a:lnTo>
                    <a:pt x="79" y="287"/>
                  </a:lnTo>
                  <a:lnTo>
                    <a:pt x="79" y="276"/>
                  </a:lnTo>
                  <a:lnTo>
                    <a:pt x="89" y="270"/>
                  </a:lnTo>
                  <a:lnTo>
                    <a:pt x="79" y="270"/>
                  </a:lnTo>
                  <a:lnTo>
                    <a:pt x="79" y="276"/>
                  </a:lnTo>
                  <a:lnTo>
                    <a:pt x="69" y="276"/>
                  </a:lnTo>
                  <a:lnTo>
                    <a:pt x="69" y="270"/>
                  </a:lnTo>
                  <a:lnTo>
                    <a:pt x="69" y="265"/>
                  </a:lnTo>
                  <a:lnTo>
                    <a:pt x="79" y="259"/>
                  </a:lnTo>
                  <a:lnTo>
                    <a:pt x="89" y="254"/>
                  </a:lnTo>
                  <a:lnTo>
                    <a:pt x="99" y="254"/>
                  </a:lnTo>
                  <a:lnTo>
                    <a:pt x="109" y="248"/>
                  </a:lnTo>
                  <a:lnTo>
                    <a:pt x="109" y="242"/>
                  </a:lnTo>
                  <a:lnTo>
                    <a:pt x="118" y="237"/>
                  </a:lnTo>
                  <a:lnTo>
                    <a:pt x="128" y="231"/>
                  </a:lnTo>
                  <a:lnTo>
                    <a:pt x="128" y="220"/>
                  </a:lnTo>
                  <a:lnTo>
                    <a:pt x="128" y="225"/>
                  </a:lnTo>
                  <a:lnTo>
                    <a:pt x="118" y="225"/>
                  </a:lnTo>
                  <a:lnTo>
                    <a:pt x="118" y="220"/>
                  </a:lnTo>
                  <a:lnTo>
                    <a:pt x="118" y="214"/>
                  </a:lnTo>
                  <a:lnTo>
                    <a:pt x="128" y="214"/>
                  </a:lnTo>
                  <a:lnTo>
                    <a:pt x="138" y="208"/>
                  </a:lnTo>
                  <a:lnTo>
                    <a:pt x="148" y="208"/>
                  </a:lnTo>
                  <a:lnTo>
                    <a:pt x="148" y="203"/>
                  </a:lnTo>
                  <a:lnTo>
                    <a:pt x="158" y="203"/>
                  </a:lnTo>
                  <a:lnTo>
                    <a:pt x="158" y="197"/>
                  </a:lnTo>
                  <a:lnTo>
                    <a:pt x="168" y="197"/>
                  </a:lnTo>
                  <a:lnTo>
                    <a:pt x="168" y="192"/>
                  </a:lnTo>
                  <a:lnTo>
                    <a:pt x="178" y="186"/>
                  </a:lnTo>
                  <a:lnTo>
                    <a:pt x="168" y="186"/>
                  </a:lnTo>
                  <a:lnTo>
                    <a:pt x="168" y="180"/>
                  </a:lnTo>
                  <a:lnTo>
                    <a:pt x="178" y="180"/>
                  </a:lnTo>
                  <a:lnTo>
                    <a:pt x="178" y="175"/>
                  </a:lnTo>
                  <a:lnTo>
                    <a:pt x="188" y="175"/>
                  </a:lnTo>
                  <a:lnTo>
                    <a:pt x="198" y="169"/>
                  </a:lnTo>
                  <a:lnTo>
                    <a:pt x="207" y="163"/>
                  </a:lnTo>
                  <a:lnTo>
                    <a:pt x="217" y="158"/>
                  </a:lnTo>
                  <a:lnTo>
                    <a:pt x="217" y="152"/>
                  </a:lnTo>
                  <a:lnTo>
                    <a:pt x="227" y="152"/>
                  </a:lnTo>
                  <a:lnTo>
                    <a:pt x="227" y="146"/>
                  </a:lnTo>
                  <a:lnTo>
                    <a:pt x="237" y="141"/>
                  </a:lnTo>
                  <a:lnTo>
                    <a:pt x="227" y="141"/>
                  </a:lnTo>
                  <a:lnTo>
                    <a:pt x="227" y="146"/>
                  </a:lnTo>
                  <a:lnTo>
                    <a:pt x="217" y="146"/>
                  </a:lnTo>
                  <a:lnTo>
                    <a:pt x="207" y="152"/>
                  </a:lnTo>
                  <a:lnTo>
                    <a:pt x="198" y="152"/>
                  </a:lnTo>
                  <a:lnTo>
                    <a:pt x="188" y="158"/>
                  </a:lnTo>
                  <a:lnTo>
                    <a:pt x="188" y="163"/>
                  </a:lnTo>
                  <a:lnTo>
                    <a:pt x="178" y="163"/>
                  </a:lnTo>
                  <a:lnTo>
                    <a:pt x="178" y="169"/>
                  </a:lnTo>
                  <a:lnTo>
                    <a:pt x="178" y="175"/>
                  </a:lnTo>
                  <a:lnTo>
                    <a:pt x="168" y="175"/>
                  </a:lnTo>
                  <a:lnTo>
                    <a:pt x="168" y="180"/>
                  </a:lnTo>
                  <a:lnTo>
                    <a:pt x="158" y="180"/>
                  </a:lnTo>
                  <a:lnTo>
                    <a:pt x="158" y="175"/>
                  </a:lnTo>
                  <a:lnTo>
                    <a:pt x="168" y="175"/>
                  </a:lnTo>
                  <a:lnTo>
                    <a:pt x="168" y="169"/>
                  </a:lnTo>
                  <a:lnTo>
                    <a:pt x="158" y="169"/>
                  </a:lnTo>
                  <a:lnTo>
                    <a:pt x="158" y="175"/>
                  </a:lnTo>
                  <a:lnTo>
                    <a:pt x="148" y="175"/>
                  </a:lnTo>
                  <a:lnTo>
                    <a:pt x="148" y="180"/>
                  </a:lnTo>
                  <a:lnTo>
                    <a:pt x="138" y="180"/>
                  </a:lnTo>
                  <a:lnTo>
                    <a:pt x="138" y="186"/>
                  </a:lnTo>
                  <a:lnTo>
                    <a:pt x="128" y="192"/>
                  </a:lnTo>
                  <a:lnTo>
                    <a:pt x="128" y="197"/>
                  </a:lnTo>
                  <a:lnTo>
                    <a:pt x="118" y="197"/>
                  </a:lnTo>
                  <a:lnTo>
                    <a:pt x="118" y="203"/>
                  </a:lnTo>
                  <a:lnTo>
                    <a:pt x="118" y="208"/>
                  </a:lnTo>
                  <a:lnTo>
                    <a:pt x="118" y="214"/>
                  </a:lnTo>
                  <a:lnTo>
                    <a:pt x="118" y="220"/>
                  </a:lnTo>
                  <a:lnTo>
                    <a:pt x="109" y="220"/>
                  </a:lnTo>
                  <a:lnTo>
                    <a:pt x="99" y="220"/>
                  </a:lnTo>
                  <a:lnTo>
                    <a:pt x="99" y="214"/>
                  </a:lnTo>
                  <a:lnTo>
                    <a:pt x="109" y="208"/>
                  </a:lnTo>
                  <a:lnTo>
                    <a:pt x="99" y="214"/>
                  </a:lnTo>
                  <a:lnTo>
                    <a:pt x="89" y="220"/>
                  </a:lnTo>
                  <a:lnTo>
                    <a:pt x="89" y="225"/>
                  </a:lnTo>
                  <a:lnTo>
                    <a:pt x="79" y="225"/>
                  </a:lnTo>
                  <a:lnTo>
                    <a:pt x="79" y="231"/>
                  </a:lnTo>
                  <a:lnTo>
                    <a:pt x="69" y="237"/>
                  </a:lnTo>
                  <a:lnTo>
                    <a:pt x="69" y="242"/>
                  </a:lnTo>
                  <a:lnTo>
                    <a:pt x="69" y="248"/>
                  </a:lnTo>
                  <a:lnTo>
                    <a:pt x="69" y="254"/>
                  </a:lnTo>
                  <a:lnTo>
                    <a:pt x="69" y="259"/>
                  </a:lnTo>
                  <a:lnTo>
                    <a:pt x="59" y="265"/>
                  </a:lnTo>
                  <a:lnTo>
                    <a:pt x="59" y="270"/>
                  </a:lnTo>
                  <a:lnTo>
                    <a:pt x="59" y="276"/>
                  </a:lnTo>
                  <a:lnTo>
                    <a:pt x="49" y="276"/>
                  </a:lnTo>
                  <a:lnTo>
                    <a:pt x="49" y="270"/>
                  </a:lnTo>
                  <a:lnTo>
                    <a:pt x="49" y="265"/>
                  </a:lnTo>
                  <a:lnTo>
                    <a:pt x="49" y="259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9" y="265"/>
                  </a:lnTo>
                  <a:lnTo>
                    <a:pt x="29" y="270"/>
                  </a:lnTo>
                  <a:lnTo>
                    <a:pt x="29" y="276"/>
                  </a:lnTo>
                  <a:lnTo>
                    <a:pt x="29" y="282"/>
                  </a:lnTo>
                  <a:lnTo>
                    <a:pt x="29" y="287"/>
                  </a:lnTo>
                  <a:lnTo>
                    <a:pt x="19" y="287"/>
                  </a:lnTo>
                  <a:lnTo>
                    <a:pt x="19" y="293"/>
                  </a:lnTo>
                  <a:lnTo>
                    <a:pt x="19" y="299"/>
                  </a:lnTo>
                  <a:lnTo>
                    <a:pt x="19" y="304"/>
                  </a:lnTo>
                  <a:lnTo>
                    <a:pt x="19" y="310"/>
                  </a:lnTo>
                  <a:lnTo>
                    <a:pt x="10" y="310"/>
                  </a:lnTo>
                  <a:lnTo>
                    <a:pt x="10" y="316"/>
                  </a:lnTo>
                  <a:lnTo>
                    <a:pt x="10" y="321"/>
                  </a:lnTo>
                  <a:lnTo>
                    <a:pt x="10" y="316"/>
                  </a:lnTo>
                  <a:lnTo>
                    <a:pt x="0" y="316"/>
                  </a:lnTo>
                  <a:lnTo>
                    <a:pt x="10" y="310"/>
                  </a:lnTo>
                  <a:lnTo>
                    <a:pt x="10" y="304"/>
                  </a:lnTo>
                  <a:lnTo>
                    <a:pt x="10" y="299"/>
                  </a:lnTo>
                  <a:lnTo>
                    <a:pt x="10" y="293"/>
                  </a:lnTo>
                  <a:lnTo>
                    <a:pt x="19" y="293"/>
                  </a:lnTo>
                  <a:lnTo>
                    <a:pt x="19" y="287"/>
                  </a:lnTo>
                  <a:lnTo>
                    <a:pt x="19" y="282"/>
                  </a:lnTo>
                  <a:lnTo>
                    <a:pt x="19" y="276"/>
                  </a:lnTo>
                  <a:lnTo>
                    <a:pt x="19" y="270"/>
                  </a:lnTo>
                  <a:lnTo>
                    <a:pt x="19" y="265"/>
                  </a:lnTo>
                  <a:lnTo>
                    <a:pt x="19" y="259"/>
                  </a:lnTo>
                  <a:lnTo>
                    <a:pt x="19" y="254"/>
                  </a:lnTo>
                  <a:lnTo>
                    <a:pt x="19" y="259"/>
                  </a:lnTo>
                  <a:lnTo>
                    <a:pt x="10" y="265"/>
                  </a:lnTo>
                  <a:lnTo>
                    <a:pt x="0" y="270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10" y="254"/>
                  </a:lnTo>
                  <a:lnTo>
                    <a:pt x="10" y="248"/>
                  </a:lnTo>
                  <a:lnTo>
                    <a:pt x="19" y="242"/>
                  </a:lnTo>
                  <a:lnTo>
                    <a:pt x="19" y="237"/>
                  </a:lnTo>
                  <a:lnTo>
                    <a:pt x="29" y="231"/>
                  </a:lnTo>
                  <a:lnTo>
                    <a:pt x="29" y="220"/>
                  </a:lnTo>
                  <a:lnTo>
                    <a:pt x="39" y="214"/>
                  </a:lnTo>
                  <a:lnTo>
                    <a:pt x="39" y="208"/>
                  </a:lnTo>
                  <a:lnTo>
                    <a:pt x="39" y="203"/>
                  </a:lnTo>
                  <a:lnTo>
                    <a:pt x="39" y="197"/>
                  </a:lnTo>
                  <a:lnTo>
                    <a:pt x="49" y="192"/>
                  </a:lnTo>
                  <a:lnTo>
                    <a:pt x="39" y="192"/>
                  </a:lnTo>
                  <a:lnTo>
                    <a:pt x="39" y="197"/>
                  </a:lnTo>
                  <a:lnTo>
                    <a:pt x="29" y="197"/>
                  </a:lnTo>
                  <a:lnTo>
                    <a:pt x="29" y="192"/>
                  </a:lnTo>
                  <a:lnTo>
                    <a:pt x="39" y="186"/>
                  </a:lnTo>
                  <a:lnTo>
                    <a:pt x="39" y="180"/>
                  </a:lnTo>
                  <a:lnTo>
                    <a:pt x="49" y="175"/>
                  </a:lnTo>
                  <a:lnTo>
                    <a:pt x="49" y="169"/>
                  </a:lnTo>
                  <a:lnTo>
                    <a:pt x="59" y="169"/>
                  </a:lnTo>
                  <a:lnTo>
                    <a:pt x="59" y="163"/>
                  </a:lnTo>
                  <a:lnTo>
                    <a:pt x="59" y="158"/>
                  </a:lnTo>
                  <a:lnTo>
                    <a:pt x="69" y="158"/>
                  </a:lnTo>
                  <a:lnTo>
                    <a:pt x="69" y="152"/>
                  </a:lnTo>
                  <a:lnTo>
                    <a:pt x="69" y="146"/>
                  </a:lnTo>
                  <a:lnTo>
                    <a:pt x="69" y="141"/>
                  </a:lnTo>
                  <a:lnTo>
                    <a:pt x="69" y="146"/>
                  </a:lnTo>
                  <a:lnTo>
                    <a:pt x="59" y="146"/>
                  </a:lnTo>
                  <a:lnTo>
                    <a:pt x="59" y="152"/>
                  </a:lnTo>
                  <a:lnTo>
                    <a:pt x="59" y="146"/>
                  </a:lnTo>
                  <a:lnTo>
                    <a:pt x="59" y="141"/>
                  </a:lnTo>
                  <a:lnTo>
                    <a:pt x="69" y="141"/>
                  </a:lnTo>
                  <a:lnTo>
                    <a:pt x="79" y="135"/>
                  </a:lnTo>
                  <a:lnTo>
                    <a:pt x="79" y="129"/>
                  </a:lnTo>
                  <a:lnTo>
                    <a:pt x="89" y="124"/>
                  </a:lnTo>
                  <a:lnTo>
                    <a:pt x="89" y="118"/>
                  </a:lnTo>
                  <a:lnTo>
                    <a:pt x="99" y="113"/>
                  </a:lnTo>
                  <a:lnTo>
                    <a:pt x="99" y="107"/>
                  </a:lnTo>
                  <a:lnTo>
                    <a:pt x="109" y="101"/>
                  </a:lnTo>
                  <a:lnTo>
                    <a:pt x="99" y="101"/>
                  </a:lnTo>
                  <a:lnTo>
                    <a:pt x="99" y="107"/>
                  </a:lnTo>
                  <a:lnTo>
                    <a:pt x="99" y="101"/>
                  </a:lnTo>
                  <a:lnTo>
                    <a:pt x="99" y="96"/>
                  </a:lnTo>
                  <a:lnTo>
                    <a:pt x="109" y="96"/>
                  </a:lnTo>
                  <a:lnTo>
                    <a:pt x="109" y="90"/>
                  </a:lnTo>
                  <a:lnTo>
                    <a:pt x="118" y="90"/>
                  </a:lnTo>
                  <a:lnTo>
                    <a:pt x="118" y="84"/>
                  </a:lnTo>
                  <a:lnTo>
                    <a:pt x="128" y="84"/>
                  </a:lnTo>
                  <a:lnTo>
                    <a:pt x="128" y="79"/>
                  </a:lnTo>
                  <a:lnTo>
                    <a:pt x="138" y="79"/>
                  </a:lnTo>
                  <a:lnTo>
                    <a:pt x="138" y="73"/>
                  </a:lnTo>
                  <a:lnTo>
                    <a:pt x="138" y="67"/>
                  </a:lnTo>
                  <a:lnTo>
                    <a:pt x="148" y="62"/>
                  </a:lnTo>
                  <a:lnTo>
                    <a:pt x="148" y="56"/>
                  </a:lnTo>
                  <a:lnTo>
                    <a:pt x="148" y="51"/>
                  </a:lnTo>
                  <a:lnTo>
                    <a:pt x="148" y="45"/>
                  </a:lnTo>
                  <a:lnTo>
                    <a:pt x="158" y="45"/>
                  </a:lnTo>
                  <a:lnTo>
                    <a:pt x="158" y="39"/>
                  </a:lnTo>
                  <a:lnTo>
                    <a:pt x="168" y="39"/>
                  </a:lnTo>
                  <a:lnTo>
                    <a:pt x="168" y="34"/>
                  </a:lnTo>
                  <a:lnTo>
                    <a:pt x="178" y="34"/>
                  </a:lnTo>
                  <a:lnTo>
                    <a:pt x="178" y="28"/>
                  </a:lnTo>
                  <a:lnTo>
                    <a:pt x="188" y="22"/>
                  </a:lnTo>
                  <a:lnTo>
                    <a:pt x="188" y="17"/>
                  </a:lnTo>
                  <a:lnTo>
                    <a:pt x="198" y="17"/>
                  </a:lnTo>
                  <a:lnTo>
                    <a:pt x="198" y="11"/>
                  </a:lnTo>
                  <a:lnTo>
                    <a:pt x="207" y="5"/>
                  </a:lnTo>
                  <a:lnTo>
                    <a:pt x="207" y="0"/>
                  </a:lnTo>
                  <a:lnTo>
                    <a:pt x="198" y="0"/>
                  </a:lnTo>
                  <a:lnTo>
                    <a:pt x="198" y="5"/>
                  </a:lnTo>
                  <a:lnTo>
                    <a:pt x="188" y="5"/>
                  </a:lnTo>
                  <a:lnTo>
                    <a:pt x="188" y="11"/>
                  </a:lnTo>
                  <a:lnTo>
                    <a:pt x="178" y="11"/>
                  </a:lnTo>
                  <a:lnTo>
                    <a:pt x="178" y="17"/>
                  </a:lnTo>
                  <a:lnTo>
                    <a:pt x="168" y="22"/>
                  </a:lnTo>
                  <a:lnTo>
                    <a:pt x="168" y="28"/>
                  </a:lnTo>
                  <a:lnTo>
                    <a:pt x="168" y="34"/>
                  </a:lnTo>
                  <a:lnTo>
                    <a:pt x="158" y="34"/>
                  </a:lnTo>
                  <a:lnTo>
                    <a:pt x="158" y="39"/>
                  </a:lnTo>
                  <a:lnTo>
                    <a:pt x="148" y="45"/>
                  </a:lnTo>
                  <a:lnTo>
                    <a:pt x="148" y="39"/>
                  </a:lnTo>
                  <a:lnTo>
                    <a:pt x="148" y="34"/>
                  </a:lnTo>
                  <a:lnTo>
                    <a:pt x="148" y="39"/>
                  </a:lnTo>
                  <a:lnTo>
                    <a:pt x="138" y="39"/>
                  </a:lnTo>
                  <a:lnTo>
                    <a:pt x="138" y="45"/>
                  </a:lnTo>
                  <a:lnTo>
                    <a:pt x="128" y="51"/>
                  </a:lnTo>
                  <a:lnTo>
                    <a:pt x="128" y="56"/>
                  </a:lnTo>
                  <a:lnTo>
                    <a:pt x="118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18" y="79"/>
                  </a:lnTo>
                  <a:lnTo>
                    <a:pt x="109" y="79"/>
                  </a:lnTo>
                  <a:lnTo>
                    <a:pt x="109" y="84"/>
                  </a:lnTo>
                  <a:lnTo>
                    <a:pt x="99" y="84"/>
                  </a:lnTo>
                  <a:lnTo>
                    <a:pt x="99" y="79"/>
                  </a:lnTo>
                  <a:lnTo>
                    <a:pt x="99" y="73"/>
                  </a:lnTo>
                  <a:lnTo>
                    <a:pt x="109" y="73"/>
                  </a:lnTo>
                  <a:lnTo>
                    <a:pt x="99" y="73"/>
                  </a:lnTo>
                  <a:lnTo>
                    <a:pt x="99" y="79"/>
                  </a:lnTo>
                  <a:lnTo>
                    <a:pt x="89" y="79"/>
                  </a:lnTo>
                  <a:lnTo>
                    <a:pt x="89" y="84"/>
                  </a:lnTo>
                  <a:lnTo>
                    <a:pt x="89" y="90"/>
                  </a:lnTo>
                  <a:lnTo>
                    <a:pt x="79" y="90"/>
                  </a:lnTo>
                  <a:lnTo>
                    <a:pt x="79" y="96"/>
                  </a:lnTo>
                  <a:lnTo>
                    <a:pt x="79" y="101"/>
                  </a:lnTo>
                  <a:lnTo>
                    <a:pt x="69" y="107"/>
                  </a:lnTo>
                  <a:lnTo>
                    <a:pt x="69" y="113"/>
                  </a:lnTo>
                  <a:lnTo>
                    <a:pt x="69" y="118"/>
                  </a:lnTo>
                  <a:lnTo>
                    <a:pt x="69" y="124"/>
                  </a:lnTo>
                  <a:lnTo>
                    <a:pt x="69" y="129"/>
                  </a:lnTo>
                  <a:lnTo>
                    <a:pt x="59" y="135"/>
                  </a:lnTo>
                  <a:lnTo>
                    <a:pt x="59" y="129"/>
                  </a:lnTo>
                  <a:lnTo>
                    <a:pt x="59" y="124"/>
                  </a:lnTo>
                  <a:lnTo>
                    <a:pt x="59" y="118"/>
                  </a:lnTo>
                  <a:lnTo>
                    <a:pt x="59" y="113"/>
                  </a:lnTo>
                  <a:lnTo>
                    <a:pt x="49" y="113"/>
                  </a:lnTo>
                  <a:lnTo>
                    <a:pt x="49" y="118"/>
                  </a:lnTo>
                  <a:lnTo>
                    <a:pt x="49" y="124"/>
                  </a:lnTo>
                  <a:lnTo>
                    <a:pt x="49" y="129"/>
                  </a:lnTo>
                  <a:lnTo>
                    <a:pt x="39" y="129"/>
                  </a:lnTo>
                  <a:lnTo>
                    <a:pt x="39" y="135"/>
                  </a:lnTo>
                  <a:lnTo>
                    <a:pt x="39" y="141"/>
                  </a:lnTo>
                  <a:lnTo>
                    <a:pt x="39" y="146"/>
                  </a:lnTo>
                  <a:lnTo>
                    <a:pt x="39" y="152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9" y="169"/>
                  </a:lnTo>
                  <a:lnTo>
                    <a:pt x="39" y="175"/>
                  </a:lnTo>
                  <a:lnTo>
                    <a:pt x="29" y="175"/>
                  </a:lnTo>
                  <a:lnTo>
                    <a:pt x="29" y="180"/>
                  </a:lnTo>
                  <a:lnTo>
                    <a:pt x="29" y="175"/>
                  </a:lnTo>
                  <a:lnTo>
                    <a:pt x="19" y="169"/>
                  </a:lnTo>
                  <a:lnTo>
                    <a:pt x="19" y="163"/>
                  </a:lnTo>
                  <a:lnTo>
                    <a:pt x="19" y="158"/>
                  </a:lnTo>
                  <a:lnTo>
                    <a:pt x="19" y="163"/>
                  </a:lnTo>
                  <a:lnTo>
                    <a:pt x="10" y="169"/>
                  </a:lnTo>
                  <a:lnTo>
                    <a:pt x="10" y="175"/>
                  </a:lnTo>
                  <a:lnTo>
                    <a:pt x="10" y="180"/>
                  </a:lnTo>
                  <a:lnTo>
                    <a:pt x="10" y="186"/>
                  </a:lnTo>
                  <a:lnTo>
                    <a:pt x="10" y="192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0" y="208"/>
                  </a:lnTo>
                  <a:lnTo>
                    <a:pt x="10" y="214"/>
                  </a:lnTo>
                  <a:lnTo>
                    <a:pt x="10" y="220"/>
                  </a:lnTo>
                  <a:lnTo>
                    <a:pt x="10" y="225"/>
                  </a:lnTo>
                  <a:lnTo>
                    <a:pt x="10" y="231"/>
                  </a:lnTo>
                  <a:lnTo>
                    <a:pt x="0" y="231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0" y="383"/>
                  </a:lnTo>
                  <a:lnTo>
                    <a:pt x="10" y="383"/>
                  </a:lnTo>
                  <a:lnTo>
                    <a:pt x="10" y="389"/>
                  </a:lnTo>
                  <a:lnTo>
                    <a:pt x="0" y="389"/>
                  </a:lnTo>
                  <a:lnTo>
                    <a:pt x="0" y="395"/>
                  </a:lnTo>
                  <a:lnTo>
                    <a:pt x="0" y="400"/>
                  </a:lnTo>
                  <a:lnTo>
                    <a:pt x="0" y="502"/>
                  </a:lnTo>
                  <a:lnTo>
                    <a:pt x="0" y="507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" name="Freeform 121"/>
            <p:cNvSpPr>
              <a:spLocks/>
            </p:cNvSpPr>
            <p:nvPr/>
          </p:nvSpPr>
          <p:spPr bwMode="auto">
            <a:xfrm>
              <a:off x="4572" y="3666"/>
              <a:ext cx="70" cy="299"/>
            </a:xfrm>
            <a:custGeom>
              <a:avLst/>
              <a:gdLst>
                <a:gd name="T0" fmla="*/ 70 w 70"/>
                <a:gd name="T1" fmla="*/ 11 h 299"/>
                <a:gd name="T2" fmla="*/ 60 w 70"/>
                <a:gd name="T3" fmla="*/ 0 h 299"/>
                <a:gd name="T4" fmla="*/ 50 w 70"/>
                <a:gd name="T5" fmla="*/ 5 h 299"/>
                <a:gd name="T6" fmla="*/ 50 w 70"/>
                <a:gd name="T7" fmla="*/ 22 h 299"/>
                <a:gd name="T8" fmla="*/ 40 w 70"/>
                <a:gd name="T9" fmla="*/ 34 h 299"/>
                <a:gd name="T10" fmla="*/ 40 w 70"/>
                <a:gd name="T11" fmla="*/ 45 h 299"/>
                <a:gd name="T12" fmla="*/ 50 w 70"/>
                <a:gd name="T13" fmla="*/ 51 h 299"/>
                <a:gd name="T14" fmla="*/ 50 w 70"/>
                <a:gd name="T15" fmla="*/ 62 h 299"/>
                <a:gd name="T16" fmla="*/ 50 w 70"/>
                <a:gd name="T17" fmla="*/ 73 h 299"/>
                <a:gd name="T18" fmla="*/ 50 w 70"/>
                <a:gd name="T19" fmla="*/ 79 h 299"/>
                <a:gd name="T20" fmla="*/ 40 w 70"/>
                <a:gd name="T21" fmla="*/ 67 h 299"/>
                <a:gd name="T22" fmla="*/ 30 w 70"/>
                <a:gd name="T23" fmla="*/ 51 h 299"/>
                <a:gd name="T24" fmla="*/ 20 w 70"/>
                <a:gd name="T25" fmla="*/ 45 h 299"/>
                <a:gd name="T26" fmla="*/ 20 w 70"/>
                <a:gd name="T27" fmla="*/ 56 h 299"/>
                <a:gd name="T28" fmla="*/ 20 w 70"/>
                <a:gd name="T29" fmla="*/ 67 h 299"/>
                <a:gd name="T30" fmla="*/ 20 w 70"/>
                <a:gd name="T31" fmla="*/ 84 h 299"/>
                <a:gd name="T32" fmla="*/ 20 w 70"/>
                <a:gd name="T33" fmla="*/ 101 h 299"/>
                <a:gd name="T34" fmla="*/ 20 w 70"/>
                <a:gd name="T35" fmla="*/ 118 h 299"/>
                <a:gd name="T36" fmla="*/ 30 w 70"/>
                <a:gd name="T37" fmla="*/ 130 h 299"/>
                <a:gd name="T38" fmla="*/ 40 w 70"/>
                <a:gd name="T39" fmla="*/ 130 h 299"/>
                <a:gd name="T40" fmla="*/ 50 w 70"/>
                <a:gd name="T41" fmla="*/ 141 h 299"/>
                <a:gd name="T42" fmla="*/ 50 w 70"/>
                <a:gd name="T43" fmla="*/ 163 h 299"/>
                <a:gd name="T44" fmla="*/ 40 w 70"/>
                <a:gd name="T45" fmla="*/ 163 h 299"/>
                <a:gd name="T46" fmla="*/ 40 w 70"/>
                <a:gd name="T47" fmla="*/ 152 h 299"/>
                <a:gd name="T48" fmla="*/ 30 w 70"/>
                <a:gd name="T49" fmla="*/ 135 h 299"/>
                <a:gd name="T50" fmla="*/ 10 w 70"/>
                <a:gd name="T51" fmla="*/ 118 h 299"/>
                <a:gd name="T52" fmla="*/ 10 w 70"/>
                <a:gd name="T53" fmla="*/ 124 h 299"/>
                <a:gd name="T54" fmla="*/ 0 w 70"/>
                <a:gd name="T55" fmla="*/ 135 h 299"/>
                <a:gd name="T56" fmla="*/ 0 w 70"/>
                <a:gd name="T57" fmla="*/ 152 h 299"/>
                <a:gd name="T58" fmla="*/ 10 w 70"/>
                <a:gd name="T59" fmla="*/ 169 h 299"/>
                <a:gd name="T60" fmla="*/ 10 w 70"/>
                <a:gd name="T61" fmla="*/ 180 h 299"/>
                <a:gd name="T62" fmla="*/ 30 w 70"/>
                <a:gd name="T63" fmla="*/ 197 h 299"/>
                <a:gd name="T64" fmla="*/ 40 w 70"/>
                <a:gd name="T65" fmla="*/ 208 h 299"/>
                <a:gd name="T66" fmla="*/ 50 w 70"/>
                <a:gd name="T67" fmla="*/ 214 h 299"/>
                <a:gd name="T68" fmla="*/ 50 w 70"/>
                <a:gd name="T69" fmla="*/ 225 h 299"/>
                <a:gd name="T70" fmla="*/ 50 w 70"/>
                <a:gd name="T71" fmla="*/ 231 h 299"/>
                <a:gd name="T72" fmla="*/ 40 w 70"/>
                <a:gd name="T73" fmla="*/ 231 h 299"/>
                <a:gd name="T74" fmla="*/ 30 w 70"/>
                <a:gd name="T75" fmla="*/ 214 h 299"/>
                <a:gd name="T76" fmla="*/ 20 w 70"/>
                <a:gd name="T77" fmla="*/ 203 h 299"/>
                <a:gd name="T78" fmla="*/ 0 w 70"/>
                <a:gd name="T79" fmla="*/ 192 h 299"/>
                <a:gd name="T80" fmla="*/ 0 w 70"/>
                <a:gd name="T81" fmla="*/ 197 h 299"/>
                <a:gd name="T82" fmla="*/ 0 w 70"/>
                <a:gd name="T83" fmla="*/ 220 h 299"/>
                <a:gd name="T84" fmla="*/ 10 w 70"/>
                <a:gd name="T85" fmla="*/ 242 h 299"/>
                <a:gd name="T86" fmla="*/ 30 w 70"/>
                <a:gd name="T87" fmla="*/ 271 h 299"/>
                <a:gd name="T88" fmla="*/ 50 w 70"/>
                <a:gd name="T89" fmla="*/ 282 h 299"/>
                <a:gd name="T90" fmla="*/ 60 w 70"/>
                <a:gd name="T91" fmla="*/ 287 h 299"/>
                <a:gd name="T92" fmla="*/ 70 w 70"/>
                <a:gd name="T93" fmla="*/ 293 h 299"/>
                <a:gd name="T94" fmla="*/ 70 w 70"/>
                <a:gd name="T95" fmla="*/ 197 h 299"/>
                <a:gd name="T96" fmla="*/ 60 w 70"/>
                <a:gd name="T97" fmla="*/ 203 h 299"/>
                <a:gd name="T98" fmla="*/ 60 w 70"/>
                <a:gd name="T99" fmla="*/ 192 h 299"/>
                <a:gd name="T100" fmla="*/ 60 w 70"/>
                <a:gd name="T101" fmla="*/ 180 h 2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299"/>
                <a:gd name="T155" fmla="*/ 70 w 70"/>
                <a:gd name="T156" fmla="*/ 299 h 2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299">
                  <a:moveTo>
                    <a:pt x="70" y="180"/>
                  </a:moveTo>
                  <a:lnTo>
                    <a:pt x="70" y="17"/>
                  </a:lnTo>
                  <a:lnTo>
                    <a:pt x="70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0" y="5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0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40" y="39"/>
                  </a:lnTo>
                  <a:lnTo>
                    <a:pt x="40" y="45"/>
                  </a:lnTo>
                  <a:lnTo>
                    <a:pt x="50" y="45"/>
                  </a:lnTo>
                  <a:lnTo>
                    <a:pt x="50" y="51"/>
                  </a:lnTo>
                  <a:lnTo>
                    <a:pt x="50" y="56"/>
                  </a:lnTo>
                  <a:lnTo>
                    <a:pt x="50" y="62"/>
                  </a:lnTo>
                  <a:lnTo>
                    <a:pt x="50" y="67"/>
                  </a:lnTo>
                  <a:lnTo>
                    <a:pt x="50" y="73"/>
                  </a:lnTo>
                  <a:lnTo>
                    <a:pt x="50" y="79"/>
                  </a:lnTo>
                  <a:lnTo>
                    <a:pt x="40" y="73"/>
                  </a:lnTo>
                  <a:lnTo>
                    <a:pt x="40" y="67"/>
                  </a:lnTo>
                  <a:lnTo>
                    <a:pt x="40" y="62"/>
                  </a:lnTo>
                  <a:lnTo>
                    <a:pt x="40" y="56"/>
                  </a:lnTo>
                  <a:lnTo>
                    <a:pt x="30" y="51"/>
                  </a:lnTo>
                  <a:lnTo>
                    <a:pt x="30" y="45"/>
                  </a:lnTo>
                  <a:lnTo>
                    <a:pt x="30" y="39"/>
                  </a:lnTo>
                  <a:lnTo>
                    <a:pt x="30" y="45"/>
                  </a:lnTo>
                  <a:lnTo>
                    <a:pt x="20" y="45"/>
                  </a:lnTo>
                  <a:lnTo>
                    <a:pt x="20" y="51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20" y="67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20" y="84"/>
                  </a:lnTo>
                  <a:lnTo>
                    <a:pt x="20" y="90"/>
                  </a:lnTo>
                  <a:lnTo>
                    <a:pt x="20" y="96"/>
                  </a:lnTo>
                  <a:lnTo>
                    <a:pt x="20" y="101"/>
                  </a:lnTo>
                  <a:lnTo>
                    <a:pt x="20" y="107"/>
                  </a:lnTo>
                  <a:lnTo>
                    <a:pt x="20" y="113"/>
                  </a:lnTo>
                  <a:lnTo>
                    <a:pt x="20" y="118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40" y="130"/>
                  </a:lnTo>
                  <a:lnTo>
                    <a:pt x="50" y="135"/>
                  </a:lnTo>
                  <a:lnTo>
                    <a:pt x="50" y="141"/>
                  </a:lnTo>
                  <a:lnTo>
                    <a:pt x="50" y="146"/>
                  </a:lnTo>
                  <a:lnTo>
                    <a:pt x="50" y="152"/>
                  </a:lnTo>
                  <a:lnTo>
                    <a:pt x="50" y="158"/>
                  </a:lnTo>
                  <a:lnTo>
                    <a:pt x="50" y="163"/>
                  </a:lnTo>
                  <a:lnTo>
                    <a:pt x="40" y="163"/>
                  </a:lnTo>
                  <a:lnTo>
                    <a:pt x="40" y="158"/>
                  </a:lnTo>
                  <a:lnTo>
                    <a:pt x="40" y="152"/>
                  </a:lnTo>
                  <a:lnTo>
                    <a:pt x="30" y="146"/>
                  </a:lnTo>
                  <a:lnTo>
                    <a:pt x="30" y="141"/>
                  </a:lnTo>
                  <a:lnTo>
                    <a:pt x="30" y="135"/>
                  </a:lnTo>
                  <a:lnTo>
                    <a:pt x="20" y="135"/>
                  </a:lnTo>
                  <a:lnTo>
                    <a:pt x="20" y="130"/>
                  </a:lnTo>
                  <a:lnTo>
                    <a:pt x="20" y="124"/>
                  </a:lnTo>
                  <a:lnTo>
                    <a:pt x="10" y="118"/>
                  </a:lnTo>
                  <a:lnTo>
                    <a:pt x="10" y="113"/>
                  </a:lnTo>
                  <a:lnTo>
                    <a:pt x="10" y="118"/>
                  </a:lnTo>
                  <a:lnTo>
                    <a:pt x="10" y="124"/>
                  </a:lnTo>
                  <a:lnTo>
                    <a:pt x="0" y="130"/>
                  </a:lnTo>
                  <a:lnTo>
                    <a:pt x="0" y="135"/>
                  </a:lnTo>
                  <a:lnTo>
                    <a:pt x="0" y="141"/>
                  </a:lnTo>
                  <a:lnTo>
                    <a:pt x="0" y="146"/>
                  </a:lnTo>
                  <a:lnTo>
                    <a:pt x="0" y="152"/>
                  </a:lnTo>
                  <a:lnTo>
                    <a:pt x="0" y="158"/>
                  </a:lnTo>
                  <a:lnTo>
                    <a:pt x="0" y="163"/>
                  </a:lnTo>
                  <a:lnTo>
                    <a:pt x="10" y="169"/>
                  </a:lnTo>
                  <a:lnTo>
                    <a:pt x="10" y="175"/>
                  </a:lnTo>
                  <a:lnTo>
                    <a:pt x="10" y="180"/>
                  </a:lnTo>
                  <a:lnTo>
                    <a:pt x="20" y="186"/>
                  </a:lnTo>
                  <a:lnTo>
                    <a:pt x="20" y="192"/>
                  </a:lnTo>
                  <a:lnTo>
                    <a:pt x="30" y="197"/>
                  </a:lnTo>
                  <a:lnTo>
                    <a:pt x="30" y="203"/>
                  </a:lnTo>
                  <a:lnTo>
                    <a:pt x="40" y="203"/>
                  </a:lnTo>
                  <a:lnTo>
                    <a:pt x="40" y="208"/>
                  </a:lnTo>
                  <a:lnTo>
                    <a:pt x="40" y="214"/>
                  </a:lnTo>
                  <a:lnTo>
                    <a:pt x="50" y="214"/>
                  </a:lnTo>
                  <a:lnTo>
                    <a:pt x="50" y="220"/>
                  </a:lnTo>
                  <a:lnTo>
                    <a:pt x="50" y="225"/>
                  </a:lnTo>
                  <a:lnTo>
                    <a:pt x="60" y="225"/>
                  </a:lnTo>
                  <a:lnTo>
                    <a:pt x="60" y="231"/>
                  </a:lnTo>
                  <a:lnTo>
                    <a:pt x="50" y="231"/>
                  </a:lnTo>
                  <a:lnTo>
                    <a:pt x="40" y="231"/>
                  </a:lnTo>
                  <a:lnTo>
                    <a:pt x="40" y="225"/>
                  </a:lnTo>
                  <a:lnTo>
                    <a:pt x="30" y="220"/>
                  </a:lnTo>
                  <a:lnTo>
                    <a:pt x="30" y="214"/>
                  </a:lnTo>
                  <a:lnTo>
                    <a:pt x="20" y="208"/>
                  </a:lnTo>
                  <a:lnTo>
                    <a:pt x="20" y="203"/>
                  </a:lnTo>
                  <a:lnTo>
                    <a:pt x="10" y="203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0" y="208"/>
                  </a:lnTo>
                  <a:lnTo>
                    <a:pt x="0" y="214"/>
                  </a:lnTo>
                  <a:lnTo>
                    <a:pt x="0" y="220"/>
                  </a:lnTo>
                  <a:lnTo>
                    <a:pt x="0" y="225"/>
                  </a:lnTo>
                  <a:lnTo>
                    <a:pt x="10" y="237"/>
                  </a:lnTo>
                  <a:lnTo>
                    <a:pt x="10" y="242"/>
                  </a:lnTo>
                  <a:lnTo>
                    <a:pt x="20" y="254"/>
                  </a:lnTo>
                  <a:lnTo>
                    <a:pt x="20" y="259"/>
                  </a:lnTo>
                  <a:lnTo>
                    <a:pt x="30" y="265"/>
                  </a:lnTo>
                  <a:lnTo>
                    <a:pt x="30" y="271"/>
                  </a:lnTo>
                  <a:lnTo>
                    <a:pt x="40" y="276"/>
                  </a:lnTo>
                  <a:lnTo>
                    <a:pt x="50" y="276"/>
                  </a:lnTo>
                  <a:lnTo>
                    <a:pt x="50" y="282"/>
                  </a:lnTo>
                  <a:lnTo>
                    <a:pt x="60" y="287"/>
                  </a:lnTo>
                  <a:lnTo>
                    <a:pt x="60" y="293"/>
                  </a:lnTo>
                  <a:lnTo>
                    <a:pt x="70" y="293"/>
                  </a:lnTo>
                  <a:lnTo>
                    <a:pt x="70" y="299"/>
                  </a:lnTo>
                  <a:lnTo>
                    <a:pt x="70" y="197"/>
                  </a:lnTo>
                  <a:lnTo>
                    <a:pt x="60" y="197"/>
                  </a:lnTo>
                  <a:lnTo>
                    <a:pt x="60" y="203"/>
                  </a:lnTo>
                  <a:lnTo>
                    <a:pt x="60" y="197"/>
                  </a:lnTo>
                  <a:lnTo>
                    <a:pt x="60" y="192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" name="Freeform 122"/>
            <p:cNvSpPr>
              <a:spLocks/>
            </p:cNvSpPr>
            <p:nvPr/>
          </p:nvSpPr>
          <p:spPr bwMode="auto">
            <a:xfrm>
              <a:off x="4592" y="3931"/>
              <a:ext cx="50" cy="90"/>
            </a:xfrm>
            <a:custGeom>
              <a:avLst/>
              <a:gdLst>
                <a:gd name="T0" fmla="*/ 50 w 50"/>
                <a:gd name="T1" fmla="*/ 90 h 90"/>
                <a:gd name="T2" fmla="*/ 50 w 50"/>
                <a:gd name="T3" fmla="*/ 45 h 90"/>
                <a:gd name="T4" fmla="*/ 50 w 50"/>
                <a:gd name="T5" fmla="*/ 45 h 90"/>
                <a:gd name="T6" fmla="*/ 50 w 50"/>
                <a:gd name="T7" fmla="*/ 45 h 90"/>
                <a:gd name="T8" fmla="*/ 40 w 50"/>
                <a:gd name="T9" fmla="*/ 45 h 90"/>
                <a:gd name="T10" fmla="*/ 40 w 50"/>
                <a:gd name="T11" fmla="*/ 45 h 90"/>
                <a:gd name="T12" fmla="*/ 30 w 50"/>
                <a:gd name="T13" fmla="*/ 39 h 90"/>
                <a:gd name="T14" fmla="*/ 30 w 50"/>
                <a:gd name="T15" fmla="*/ 39 h 90"/>
                <a:gd name="T16" fmla="*/ 30 w 50"/>
                <a:gd name="T17" fmla="*/ 34 h 90"/>
                <a:gd name="T18" fmla="*/ 20 w 50"/>
                <a:gd name="T19" fmla="*/ 28 h 90"/>
                <a:gd name="T20" fmla="*/ 20 w 50"/>
                <a:gd name="T21" fmla="*/ 28 h 90"/>
                <a:gd name="T22" fmla="*/ 20 w 50"/>
                <a:gd name="T23" fmla="*/ 22 h 90"/>
                <a:gd name="T24" fmla="*/ 10 w 50"/>
                <a:gd name="T25" fmla="*/ 22 h 90"/>
                <a:gd name="T26" fmla="*/ 10 w 50"/>
                <a:gd name="T27" fmla="*/ 22 h 90"/>
                <a:gd name="T28" fmla="*/ 10 w 50"/>
                <a:gd name="T29" fmla="*/ 17 h 90"/>
                <a:gd name="T30" fmla="*/ 10 w 50"/>
                <a:gd name="T31" fmla="*/ 17 h 90"/>
                <a:gd name="T32" fmla="*/ 0 w 50"/>
                <a:gd name="T33" fmla="*/ 11 h 90"/>
                <a:gd name="T34" fmla="*/ 0 w 50"/>
                <a:gd name="T35" fmla="*/ 6 h 90"/>
                <a:gd name="T36" fmla="*/ 0 w 50"/>
                <a:gd name="T37" fmla="*/ 6 h 90"/>
                <a:gd name="T38" fmla="*/ 0 w 50"/>
                <a:gd name="T39" fmla="*/ 0 h 90"/>
                <a:gd name="T40" fmla="*/ 0 w 50"/>
                <a:gd name="T41" fmla="*/ 11 h 90"/>
                <a:gd name="T42" fmla="*/ 0 w 50"/>
                <a:gd name="T43" fmla="*/ 17 h 90"/>
                <a:gd name="T44" fmla="*/ 0 w 50"/>
                <a:gd name="T45" fmla="*/ 22 h 90"/>
                <a:gd name="T46" fmla="*/ 10 w 50"/>
                <a:gd name="T47" fmla="*/ 34 h 90"/>
                <a:gd name="T48" fmla="*/ 10 w 50"/>
                <a:gd name="T49" fmla="*/ 39 h 90"/>
                <a:gd name="T50" fmla="*/ 10 w 50"/>
                <a:gd name="T51" fmla="*/ 51 h 90"/>
                <a:gd name="T52" fmla="*/ 20 w 50"/>
                <a:gd name="T53" fmla="*/ 56 h 90"/>
                <a:gd name="T54" fmla="*/ 20 w 50"/>
                <a:gd name="T55" fmla="*/ 62 h 90"/>
                <a:gd name="T56" fmla="*/ 30 w 50"/>
                <a:gd name="T57" fmla="*/ 68 h 90"/>
                <a:gd name="T58" fmla="*/ 30 w 50"/>
                <a:gd name="T59" fmla="*/ 73 h 90"/>
                <a:gd name="T60" fmla="*/ 30 w 50"/>
                <a:gd name="T61" fmla="*/ 73 h 90"/>
                <a:gd name="T62" fmla="*/ 30 w 50"/>
                <a:gd name="T63" fmla="*/ 79 h 90"/>
                <a:gd name="T64" fmla="*/ 40 w 50"/>
                <a:gd name="T65" fmla="*/ 84 h 90"/>
                <a:gd name="T66" fmla="*/ 40 w 50"/>
                <a:gd name="T67" fmla="*/ 84 h 90"/>
                <a:gd name="T68" fmla="*/ 40 w 50"/>
                <a:gd name="T69" fmla="*/ 90 h 90"/>
                <a:gd name="T70" fmla="*/ 50 w 50"/>
                <a:gd name="T71" fmla="*/ 90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90"/>
                <a:gd name="T110" fmla="*/ 50 w 50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90">
                  <a:moveTo>
                    <a:pt x="50" y="90"/>
                  </a:moveTo>
                  <a:lnTo>
                    <a:pt x="50" y="45"/>
                  </a:lnTo>
                  <a:lnTo>
                    <a:pt x="40" y="45"/>
                  </a:lnTo>
                  <a:lnTo>
                    <a:pt x="30" y="39"/>
                  </a:lnTo>
                  <a:lnTo>
                    <a:pt x="30" y="34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0" y="34"/>
                  </a:lnTo>
                  <a:lnTo>
                    <a:pt x="10" y="39"/>
                  </a:lnTo>
                  <a:lnTo>
                    <a:pt x="10" y="51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30" y="68"/>
                  </a:lnTo>
                  <a:lnTo>
                    <a:pt x="30" y="73"/>
                  </a:lnTo>
                  <a:lnTo>
                    <a:pt x="30" y="79"/>
                  </a:lnTo>
                  <a:lnTo>
                    <a:pt x="40" y="84"/>
                  </a:lnTo>
                  <a:lnTo>
                    <a:pt x="40" y="90"/>
                  </a:lnTo>
                  <a:lnTo>
                    <a:pt x="50" y="9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" name="Freeform 123"/>
            <p:cNvSpPr>
              <a:spLocks/>
            </p:cNvSpPr>
            <p:nvPr/>
          </p:nvSpPr>
          <p:spPr bwMode="auto">
            <a:xfrm>
              <a:off x="4612" y="4004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" name="Freeform 124"/>
            <p:cNvSpPr>
              <a:spLocks/>
            </p:cNvSpPr>
            <p:nvPr/>
          </p:nvSpPr>
          <p:spPr bwMode="auto">
            <a:xfrm>
              <a:off x="4562" y="3937"/>
              <a:ext cx="50" cy="73"/>
            </a:xfrm>
            <a:custGeom>
              <a:avLst/>
              <a:gdLst>
                <a:gd name="T0" fmla="*/ 0 w 50"/>
                <a:gd name="T1" fmla="*/ 5 h 73"/>
                <a:gd name="T2" fmla="*/ 0 w 50"/>
                <a:gd name="T3" fmla="*/ 5 h 73"/>
                <a:gd name="T4" fmla="*/ 0 w 50"/>
                <a:gd name="T5" fmla="*/ 5 h 73"/>
                <a:gd name="T6" fmla="*/ 0 w 50"/>
                <a:gd name="T7" fmla="*/ 11 h 73"/>
                <a:gd name="T8" fmla="*/ 0 w 50"/>
                <a:gd name="T9" fmla="*/ 11 h 73"/>
                <a:gd name="T10" fmla="*/ 10 w 50"/>
                <a:gd name="T11" fmla="*/ 16 h 73"/>
                <a:gd name="T12" fmla="*/ 10 w 50"/>
                <a:gd name="T13" fmla="*/ 16 h 73"/>
                <a:gd name="T14" fmla="*/ 10 w 50"/>
                <a:gd name="T15" fmla="*/ 22 h 73"/>
                <a:gd name="T16" fmla="*/ 10 w 50"/>
                <a:gd name="T17" fmla="*/ 28 h 73"/>
                <a:gd name="T18" fmla="*/ 10 w 50"/>
                <a:gd name="T19" fmla="*/ 33 h 73"/>
                <a:gd name="T20" fmla="*/ 10 w 50"/>
                <a:gd name="T21" fmla="*/ 33 h 73"/>
                <a:gd name="T22" fmla="*/ 20 w 50"/>
                <a:gd name="T23" fmla="*/ 39 h 73"/>
                <a:gd name="T24" fmla="*/ 20 w 50"/>
                <a:gd name="T25" fmla="*/ 45 h 73"/>
                <a:gd name="T26" fmla="*/ 20 w 50"/>
                <a:gd name="T27" fmla="*/ 50 h 73"/>
                <a:gd name="T28" fmla="*/ 30 w 50"/>
                <a:gd name="T29" fmla="*/ 56 h 73"/>
                <a:gd name="T30" fmla="*/ 30 w 50"/>
                <a:gd name="T31" fmla="*/ 62 h 73"/>
                <a:gd name="T32" fmla="*/ 40 w 50"/>
                <a:gd name="T33" fmla="*/ 67 h 73"/>
                <a:gd name="T34" fmla="*/ 50 w 50"/>
                <a:gd name="T35" fmla="*/ 73 h 73"/>
                <a:gd name="T36" fmla="*/ 50 w 50"/>
                <a:gd name="T37" fmla="*/ 67 h 73"/>
                <a:gd name="T38" fmla="*/ 50 w 50"/>
                <a:gd name="T39" fmla="*/ 62 h 73"/>
                <a:gd name="T40" fmla="*/ 40 w 50"/>
                <a:gd name="T41" fmla="*/ 56 h 73"/>
                <a:gd name="T42" fmla="*/ 30 w 50"/>
                <a:gd name="T43" fmla="*/ 50 h 73"/>
                <a:gd name="T44" fmla="*/ 30 w 50"/>
                <a:gd name="T45" fmla="*/ 45 h 73"/>
                <a:gd name="T46" fmla="*/ 30 w 50"/>
                <a:gd name="T47" fmla="*/ 39 h 73"/>
                <a:gd name="T48" fmla="*/ 20 w 50"/>
                <a:gd name="T49" fmla="*/ 39 h 73"/>
                <a:gd name="T50" fmla="*/ 20 w 50"/>
                <a:gd name="T51" fmla="*/ 33 h 73"/>
                <a:gd name="T52" fmla="*/ 20 w 50"/>
                <a:gd name="T53" fmla="*/ 28 h 73"/>
                <a:gd name="T54" fmla="*/ 20 w 50"/>
                <a:gd name="T55" fmla="*/ 22 h 73"/>
                <a:gd name="T56" fmla="*/ 10 w 50"/>
                <a:gd name="T57" fmla="*/ 22 h 73"/>
                <a:gd name="T58" fmla="*/ 10 w 50"/>
                <a:gd name="T59" fmla="*/ 16 h 73"/>
                <a:gd name="T60" fmla="*/ 10 w 50"/>
                <a:gd name="T61" fmla="*/ 16 h 73"/>
                <a:gd name="T62" fmla="*/ 10 w 50"/>
                <a:gd name="T63" fmla="*/ 11 h 73"/>
                <a:gd name="T64" fmla="*/ 10 w 50"/>
                <a:gd name="T65" fmla="*/ 5 h 73"/>
                <a:gd name="T66" fmla="*/ 10 w 50"/>
                <a:gd name="T67" fmla="*/ 5 h 73"/>
                <a:gd name="T68" fmla="*/ 10 w 50"/>
                <a:gd name="T69" fmla="*/ 0 h 73"/>
                <a:gd name="T70" fmla="*/ 10 w 50"/>
                <a:gd name="T71" fmla="*/ 0 h 73"/>
                <a:gd name="T72" fmla="*/ 10 w 50"/>
                <a:gd name="T73" fmla="*/ 0 h 73"/>
                <a:gd name="T74" fmla="*/ 10 w 50"/>
                <a:gd name="T75" fmla="*/ 0 h 73"/>
                <a:gd name="T76" fmla="*/ 0 w 50"/>
                <a:gd name="T77" fmla="*/ 0 h 73"/>
                <a:gd name="T78" fmla="*/ 0 w 50"/>
                <a:gd name="T79" fmla="*/ 0 h 73"/>
                <a:gd name="T80" fmla="*/ 0 w 50"/>
                <a:gd name="T81" fmla="*/ 5 h 73"/>
                <a:gd name="T82" fmla="*/ 0 w 50"/>
                <a:gd name="T83" fmla="*/ 5 h 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3"/>
                <a:gd name="T128" fmla="*/ 50 w 50"/>
                <a:gd name="T129" fmla="*/ 73 h 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3">
                  <a:moveTo>
                    <a:pt x="0" y="5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20" y="39"/>
                  </a:lnTo>
                  <a:lnTo>
                    <a:pt x="20" y="45"/>
                  </a:lnTo>
                  <a:lnTo>
                    <a:pt x="20" y="50"/>
                  </a:lnTo>
                  <a:lnTo>
                    <a:pt x="30" y="56"/>
                  </a:lnTo>
                  <a:lnTo>
                    <a:pt x="30" y="62"/>
                  </a:lnTo>
                  <a:lnTo>
                    <a:pt x="40" y="67"/>
                  </a:lnTo>
                  <a:lnTo>
                    <a:pt x="50" y="73"/>
                  </a:lnTo>
                  <a:lnTo>
                    <a:pt x="50" y="67"/>
                  </a:lnTo>
                  <a:lnTo>
                    <a:pt x="50" y="62"/>
                  </a:lnTo>
                  <a:lnTo>
                    <a:pt x="40" y="56"/>
                  </a:lnTo>
                  <a:lnTo>
                    <a:pt x="30" y="50"/>
                  </a:lnTo>
                  <a:lnTo>
                    <a:pt x="30" y="45"/>
                  </a:lnTo>
                  <a:lnTo>
                    <a:pt x="30" y="39"/>
                  </a:lnTo>
                  <a:lnTo>
                    <a:pt x="20" y="39"/>
                  </a:lnTo>
                  <a:lnTo>
                    <a:pt x="20" y="33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" name="Freeform 125"/>
            <p:cNvSpPr>
              <a:spLocks/>
            </p:cNvSpPr>
            <p:nvPr/>
          </p:nvSpPr>
          <p:spPr bwMode="auto">
            <a:xfrm>
              <a:off x="4533" y="3874"/>
              <a:ext cx="39" cy="68"/>
            </a:xfrm>
            <a:custGeom>
              <a:avLst/>
              <a:gdLst>
                <a:gd name="T0" fmla="*/ 0 w 39"/>
                <a:gd name="T1" fmla="*/ 6 h 68"/>
                <a:gd name="T2" fmla="*/ 10 w 39"/>
                <a:gd name="T3" fmla="*/ 12 h 68"/>
                <a:gd name="T4" fmla="*/ 10 w 39"/>
                <a:gd name="T5" fmla="*/ 17 h 68"/>
                <a:gd name="T6" fmla="*/ 10 w 39"/>
                <a:gd name="T7" fmla="*/ 23 h 68"/>
                <a:gd name="T8" fmla="*/ 20 w 39"/>
                <a:gd name="T9" fmla="*/ 29 h 68"/>
                <a:gd name="T10" fmla="*/ 20 w 39"/>
                <a:gd name="T11" fmla="*/ 40 h 68"/>
                <a:gd name="T12" fmla="*/ 20 w 39"/>
                <a:gd name="T13" fmla="*/ 46 h 68"/>
                <a:gd name="T14" fmla="*/ 29 w 39"/>
                <a:gd name="T15" fmla="*/ 57 h 68"/>
                <a:gd name="T16" fmla="*/ 29 w 39"/>
                <a:gd name="T17" fmla="*/ 68 h 68"/>
                <a:gd name="T18" fmla="*/ 39 w 39"/>
                <a:gd name="T19" fmla="*/ 63 h 68"/>
                <a:gd name="T20" fmla="*/ 29 w 39"/>
                <a:gd name="T21" fmla="*/ 51 h 68"/>
                <a:gd name="T22" fmla="*/ 29 w 39"/>
                <a:gd name="T23" fmla="*/ 46 h 68"/>
                <a:gd name="T24" fmla="*/ 29 w 39"/>
                <a:gd name="T25" fmla="*/ 34 h 68"/>
                <a:gd name="T26" fmla="*/ 20 w 39"/>
                <a:gd name="T27" fmla="*/ 29 h 68"/>
                <a:gd name="T28" fmla="*/ 20 w 39"/>
                <a:gd name="T29" fmla="*/ 23 h 68"/>
                <a:gd name="T30" fmla="*/ 20 w 39"/>
                <a:gd name="T31" fmla="*/ 17 h 68"/>
                <a:gd name="T32" fmla="*/ 10 w 39"/>
                <a:gd name="T33" fmla="*/ 6 h 68"/>
                <a:gd name="T34" fmla="*/ 10 w 39"/>
                <a:gd name="T35" fmla="*/ 0 h 68"/>
                <a:gd name="T36" fmla="*/ 0 w 39"/>
                <a:gd name="T37" fmla="*/ 6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68"/>
                <a:gd name="T59" fmla="*/ 39 w 39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68">
                  <a:moveTo>
                    <a:pt x="0" y="6"/>
                  </a:moveTo>
                  <a:lnTo>
                    <a:pt x="10" y="12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20" y="29"/>
                  </a:lnTo>
                  <a:lnTo>
                    <a:pt x="20" y="40"/>
                  </a:lnTo>
                  <a:lnTo>
                    <a:pt x="20" y="46"/>
                  </a:lnTo>
                  <a:lnTo>
                    <a:pt x="29" y="57"/>
                  </a:lnTo>
                  <a:lnTo>
                    <a:pt x="29" y="68"/>
                  </a:lnTo>
                  <a:lnTo>
                    <a:pt x="39" y="63"/>
                  </a:lnTo>
                  <a:lnTo>
                    <a:pt x="29" y="51"/>
                  </a:lnTo>
                  <a:lnTo>
                    <a:pt x="29" y="46"/>
                  </a:lnTo>
                  <a:lnTo>
                    <a:pt x="29" y="34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" name="Freeform 126"/>
            <p:cNvSpPr>
              <a:spLocks/>
            </p:cNvSpPr>
            <p:nvPr/>
          </p:nvSpPr>
          <p:spPr bwMode="auto">
            <a:xfrm>
              <a:off x="4533" y="3874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" name="Freeform 127"/>
            <p:cNvSpPr>
              <a:spLocks/>
            </p:cNvSpPr>
            <p:nvPr/>
          </p:nvSpPr>
          <p:spPr bwMode="auto">
            <a:xfrm>
              <a:off x="4572" y="3903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" name="Freeform 128"/>
            <p:cNvSpPr>
              <a:spLocks/>
            </p:cNvSpPr>
            <p:nvPr/>
          </p:nvSpPr>
          <p:spPr bwMode="auto">
            <a:xfrm>
              <a:off x="4543" y="3829"/>
              <a:ext cx="29" cy="79"/>
            </a:xfrm>
            <a:custGeom>
              <a:avLst/>
              <a:gdLst>
                <a:gd name="T0" fmla="*/ 0 w 29"/>
                <a:gd name="T1" fmla="*/ 6 h 79"/>
                <a:gd name="T2" fmla="*/ 0 w 29"/>
                <a:gd name="T3" fmla="*/ 6 h 79"/>
                <a:gd name="T4" fmla="*/ 0 w 29"/>
                <a:gd name="T5" fmla="*/ 12 h 79"/>
                <a:gd name="T6" fmla="*/ 0 w 29"/>
                <a:gd name="T7" fmla="*/ 17 h 79"/>
                <a:gd name="T8" fmla="*/ 0 w 29"/>
                <a:gd name="T9" fmla="*/ 17 h 79"/>
                <a:gd name="T10" fmla="*/ 0 w 29"/>
                <a:gd name="T11" fmla="*/ 23 h 79"/>
                <a:gd name="T12" fmla="*/ 10 w 29"/>
                <a:gd name="T13" fmla="*/ 29 h 79"/>
                <a:gd name="T14" fmla="*/ 10 w 29"/>
                <a:gd name="T15" fmla="*/ 34 h 79"/>
                <a:gd name="T16" fmla="*/ 10 w 29"/>
                <a:gd name="T17" fmla="*/ 40 h 79"/>
                <a:gd name="T18" fmla="*/ 10 w 29"/>
                <a:gd name="T19" fmla="*/ 45 h 79"/>
                <a:gd name="T20" fmla="*/ 10 w 29"/>
                <a:gd name="T21" fmla="*/ 45 h 79"/>
                <a:gd name="T22" fmla="*/ 10 w 29"/>
                <a:gd name="T23" fmla="*/ 51 h 79"/>
                <a:gd name="T24" fmla="*/ 19 w 29"/>
                <a:gd name="T25" fmla="*/ 57 h 79"/>
                <a:gd name="T26" fmla="*/ 19 w 29"/>
                <a:gd name="T27" fmla="*/ 62 h 79"/>
                <a:gd name="T28" fmla="*/ 19 w 29"/>
                <a:gd name="T29" fmla="*/ 68 h 79"/>
                <a:gd name="T30" fmla="*/ 19 w 29"/>
                <a:gd name="T31" fmla="*/ 68 h 79"/>
                <a:gd name="T32" fmla="*/ 19 w 29"/>
                <a:gd name="T33" fmla="*/ 74 h 79"/>
                <a:gd name="T34" fmla="*/ 29 w 29"/>
                <a:gd name="T35" fmla="*/ 79 h 79"/>
                <a:gd name="T36" fmla="*/ 29 w 29"/>
                <a:gd name="T37" fmla="*/ 74 h 79"/>
                <a:gd name="T38" fmla="*/ 29 w 29"/>
                <a:gd name="T39" fmla="*/ 68 h 79"/>
                <a:gd name="T40" fmla="*/ 29 w 29"/>
                <a:gd name="T41" fmla="*/ 68 h 79"/>
                <a:gd name="T42" fmla="*/ 29 w 29"/>
                <a:gd name="T43" fmla="*/ 62 h 79"/>
                <a:gd name="T44" fmla="*/ 19 w 29"/>
                <a:gd name="T45" fmla="*/ 57 h 79"/>
                <a:gd name="T46" fmla="*/ 19 w 29"/>
                <a:gd name="T47" fmla="*/ 57 h 79"/>
                <a:gd name="T48" fmla="*/ 19 w 29"/>
                <a:gd name="T49" fmla="*/ 51 h 79"/>
                <a:gd name="T50" fmla="*/ 19 w 29"/>
                <a:gd name="T51" fmla="*/ 45 h 79"/>
                <a:gd name="T52" fmla="*/ 19 w 29"/>
                <a:gd name="T53" fmla="*/ 40 h 79"/>
                <a:gd name="T54" fmla="*/ 19 w 29"/>
                <a:gd name="T55" fmla="*/ 40 h 79"/>
                <a:gd name="T56" fmla="*/ 10 w 29"/>
                <a:gd name="T57" fmla="*/ 34 h 79"/>
                <a:gd name="T58" fmla="*/ 10 w 29"/>
                <a:gd name="T59" fmla="*/ 29 h 79"/>
                <a:gd name="T60" fmla="*/ 10 w 29"/>
                <a:gd name="T61" fmla="*/ 23 h 79"/>
                <a:gd name="T62" fmla="*/ 10 w 29"/>
                <a:gd name="T63" fmla="*/ 17 h 79"/>
                <a:gd name="T64" fmla="*/ 10 w 29"/>
                <a:gd name="T65" fmla="*/ 12 h 79"/>
                <a:gd name="T66" fmla="*/ 10 w 29"/>
                <a:gd name="T67" fmla="*/ 6 h 79"/>
                <a:gd name="T68" fmla="*/ 10 w 29"/>
                <a:gd name="T69" fmla="*/ 0 h 79"/>
                <a:gd name="T70" fmla="*/ 10 w 29"/>
                <a:gd name="T71" fmla="*/ 0 h 79"/>
                <a:gd name="T72" fmla="*/ 10 w 29"/>
                <a:gd name="T73" fmla="*/ 0 h 79"/>
                <a:gd name="T74" fmla="*/ 0 w 29"/>
                <a:gd name="T75" fmla="*/ 0 h 79"/>
                <a:gd name="T76" fmla="*/ 0 w 29"/>
                <a:gd name="T77" fmla="*/ 0 h 79"/>
                <a:gd name="T78" fmla="*/ 0 w 29"/>
                <a:gd name="T79" fmla="*/ 0 h 79"/>
                <a:gd name="T80" fmla="*/ 0 w 29"/>
                <a:gd name="T81" fmla="*/ 6 h 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"/>
                <a:gd name="T124" fmla="*/ 0 h 79"/>
                <a:gd name="T125" fmla="*/ 29 w 29"/>
                <a:gd name="T126" fmla="*/ 79 h 7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" h="79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9" y="57"/>
                  </a:lnTo>
                  <a:lnTo>
                    <a:pt x="19" y="62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29" y="79"/>
                  </a:lnTo>
                  <a:lnTo>
                    <a:pt x="29" y="74"/>
                  </a:lnTo>
                  <a:lnTo>
                    <a:pt x="29" y="68"/>
                  </a:lnTo>
                  <a:lnTo>
                    <a:pt x="29" y="62"/>
                  </a:lnTo>
                  <a:lnTo>
                    <a:pt x="19" y="57"/>
                  </a:lnTo>
                  <a:lnTo>
                    <a:pt x="19" y="51"/>
                  </a:lnTo>
                  <a:lnTo>
                    <a:pt x="19" y="45"/>
                  </a:lnTo>
                  <a:lnTo>
                    <a:pt x="19" y="40"/>
                  </a:lnTo>
                  <a:lnTo>
                    <a:pt x="10" y="34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" name="Freeform 129"/>
            <p:cNvSpPr>
              <a:spLocks/>
            </p:cNvSpPr>
            <p:nvPr/>
          </p:nvSpPr>
          <p:spPr bwMode="auto">
            <a:xfrm>
              <a:off x="4533" y="3773"/>
              <a:ext cx="20" cy="62"/>
            </a:xfrm>
            <a:custGeom>
              <a:avLst/>
              <a:gdLst>
                <a:gd name="T0" fmla="*/ 0 w 20"/>
                <a:gd name="T1" fmla="*/ 0 h 62"/>
                <a:gd name="T2" fmla="*/ 0 w 20"/>
                <a:gd name="T3" fmla="*/ 6 h 62"/>
                <a:gd name="T4" fmla="*/ 0 w 20"/>
                <a:gd name="T5" fmla="*/ 11 h 62"/>
                <a:gd name="T6" fmla="*/ 0 w 20"/>
                <a:gd name="T7" fmla="*/ 17 h 62"/>
                <a:gd name="T8" fmla="*/ 0 w 20"/>
                <a:gd name="T9" fmla="*/ 28 h 62"/>
                <a:gd name="T10" fmla="*/ 0 w 20"/>
                <a:gd name="T11" fmla="*/ 34 h 62"/>
                <a:gd name="T12" fmla="*/ 0 w 20"/>
                <a:gd name="T13" fmla="*/ 39 h 62"/>
                <a:gd name="T14" fmla="*/ 10 w 20"/>
                <a:gd name="T15" fmla="*/ 51 h 62"/>
                <a:gd name="T16" fmla="*/ 10 w 20"/>
                <a:gd name="T17" fmla="*/ 62 h 62"/>
                <a:gd name="T18" fmla="*/ 20 w 20"/>
                <a:gd name="T19" fmla="*/ 56 h 62"/>
                <a:gd name="T20" fmla="*/ 10 w 20"/>
                <a:gd name="T21" fmla="*/ 51 h 62"/>
                <a:gd name="T22" fmla="*/ 10 w 20"/>
                <a:gd name="T23" fmla="*/ 39 h 62"/>
                <a:gd name="T24" fmla="*/ 10 w 20"/>
                <a:gd name="T25" fmla="*/ 34 h 62"/>
                <a:gd name="T26" fmla="*/ 10 w 20"/>
                <a:gd name="T27" fmla="*/ 23 h 62"/>
                <a:gd name="T28" fmla="*/ 10 w 20"/>
                <a:gd name="T29" fmla="*/ 17 h 62"/>
                <a:gd name="T30" fmla="*/ 0 w 20"/>
                <a:gd name="T31" fmla="*/ 11 h 62"/>
                <a:gd name="T32" fmla="*/ 0 w 20"/>
                <a:gd name="T33" fmla="*/ 6 h 62"/>
                <a:gd name="T34" fmla="*/ 0 w 20"/>
                <a:gd name="T35" fmla="*/ 0 h 62"/>
                <a:gd name="T36" fmla="*/ 0 w 20"/>
                <a:gd name="T37" fmla="*/ 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62"/>
                <a:gd name="T59" fmla="*/ 20 w 2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62">
                  <a:moveTo>
                    <a:pt x="0" y="0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10" y="51"/>
                  </a:lnTo>
                  <a:lnTo>
                    <a:pt x="10" y="62"/>
                  </a:lnTo>
                  <a:lnTo>
                    <a:pt x="20" y="56"/>
                  </a:lnTo>
                  <a:lnTo>
                    <a:pt x="10" y="51"/>
                  </a:lnTo>
                  <a:lnTo>
                    <a:pt x="10" y="39"/>
                  </a:lnTo>
                  <a:lnTo>
                    <a:pt x="10" y="34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" name="Freeform 130"/>
            <p:cNvSpPr>
              <a:spLocks/>
            </p:cNvSpPr>
            <p:nvPr/>
          </p:nvSpPr>
          <p:spPr bwMode="auto">
            <a:xfrm>
              <a:off x="4533" y="3767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" name="Freeform 131"/>
            <p:cNvSpPr>
              <a:spLocks/>
            </p:cNvSpPr>
            <p:nvPr/>
          </p:nvSpPr>
          <p:spPr bwMode="auto">
            <a:xfrm>
              <a:off x="4562" y="382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" name="Freeform 132"/>
            <p:cNvSpPr>
              <a:spLocks/>
            </p:cNvSpPr>
            <p:nvPr/>
          </p:nvSpPr>
          <p:spPr bwMode="auto">
            <a:xfrm>
              <a:off x="4543" y="3745"/>
              <a:ext cx="29" cy="79"/>
            </a:xfrm>
            <a:custGeom>
              <a:avLst/>
              <a:gdLst>
                <a:gd name="T0" fmla="*/ 0 w 29"/>
                <a:gd name="T1" fmla="*/ 0 h 79"/>
                <a:gd name="T2" fmla="*/ 0 w 29"/>
                <a:gd name="T3" fmla="*/ 0 h 79"/>
                <a:gd name="T4" fmla="*/ 0 w 29"/>
                <a:gd name="T5" fmla="*/ 5 h 79"/>
                <a:gd name="T6" fmla="*/ 0 w 29"/>
                <a:gd name="T7" fmla="*/ 11 h 79"/>
                <a:gd name="T8" fmla="*/ 0 w 29"/>
                <a:gd name="T9" fmla="*/ 11 h 79"/>
                <a:gd name="T10" fmla="*/ 0 w 29"/>
                <a:gd name="T11" fmla="*/ 17 h 79"/>
                <a:gd name="T12" fmla="*/ 0 w 29"/>
                <a:gd name="T13" fmla="*/ 22 h 79"/>
                <a:gd name="T14" fmla="*/ 10 w 29"/>
                <a:gd name="T15" fmla="*/ 22 h 79"/>
                <a:gd name="T16" fmla="*/ 10 w 29"/>
                <a:gd name="T17" fmla="*/ 28 h 79"/>
                <a:gd name="T18" fmla="*/ 10 w 29"/>
                <a:gd name="T19" fmla="*/ 34 h 79"/>
                <a:gd name="T20" fmla="*/ 10 w 29"/>
                <a:gd name="T21" fmla="*/ 39 h 79"/>
                <a:gd name="T22" fmla="*/ 10 w 29"/>
                <a:gd name="T23" fmla="*/ 45 h 79"/>
                <a:gd name="T24" fmla="*/ 10 w 29"/>
                <a:gd name="T25" fmla="*/ 51 h 79"/>
                <a:gd name="T26" fmla="*/ 10 w 29"/>
                <a:gd name="T27" fmla="*/ 56 h 79"/>
                <a:gd name="T28" fmla="*/ 10 w 29"/>
                <a:gd name="T29" fmla="*/ 56 h 79"/>
                <a:gd name="T30" fmla="*/ 19 w 29"/>
                <a:gd name="T31" fmla="*/ 67 h 79"/>
                <a:gd name="T32" fmla="*/ 19 w 29"/>
                <a:gd name="T33" fmla="*/ 73 h 79"/>
                <a:gd name="T34" fmla="*/ 19 w 29"/>
                <a:gd name="T35" fmla="*/ 79 h 79"/>
                <a:gd name="T36" fmla="*/ 29 w 29"/>
                <a:gd name="T37" fmla="*/ 79 h 79"/>
                <a:gd name="T38" fmla="*/ 19 w 29"/>
                <a:gd name="T39" fmla="*/ 67 h 79"/>
                <a:gd name="T40" fmla="*/ 19 w 29"/>
                <a:gd name="T41" fmla="*/ 62 h 79"/>
                <a:gd name="T42" fmla="*/ 19 w 29"/>
                <a:gd name="T43" fmla="*/ 56 h 79"/>
                <a:gd name="T44" fmla="*/ 19 w 29"/>
                <a:gd name="T45" fmla="*/ 51 h 79"/>
                <a:gd name="T46" fmla="*/ 19 w 29"/>
                <a:gd name="T47" fmla="*/ 45 h 79"/>
                <a:gd name="T48" fmla="*/ 19 w 29"/>
                <a:gd name="T49" fmla="*/ 39 h 79"/>
                <a:gd name="T50" fmla="*/ 19 w 29"/>
                <a:gd name="T51" fmla="*/ 34 h 79"/>
                <a:gd name="T52" fmla="*/ 10 w 29"/>
                <a:gd name="T53" fmla="*/ 34 h 79"/>
                <a:gd name="T54" fmla="*/ 10 w 29"/>
                <a:gd name="T55" fmla="*/ 28 h 79"/>
                <a:gd name="T56" fmla="*/ 10 w 29"/>
                <a:gd name="T57" fmla="*/ 22 h 79"/>
                <a:gd name="T58" fmla="*/ 10 w 29"/>
                <a:gd name="T59" fmla="*/ 22 h 79"/>
                <a:gd name="T60" fmla="*/ 10 w 29"/>
                <a:gd name="T61" fmla="*/ 17 h 79"/>
                <a:gd name="T62" fmla="*/ 10 w 29"/>
                <a:gd name="T63" fmla="*/ 11 h 79"/>
                <a:gd name="T64" fmla="*/ 10 w 29"/>
                <a:gd name="T65" fmla="*/ 11 h 79"/>
                <a:gd name="T66" fmla="*/ 10 w 29"/>
                <a:gd name="T67" fmla="*/ 5 h 79"/>
                <a:gd name="T68" fmla="*/ 10 w 29"/>
                <a:gd name="T69" fmla="*/ 0 h 79"/>
                <a:gd name="T70" fmla="*/ 10 w 29"/>
                <a:gd name="T71" fmla="*/ 0 h 79"/>
                <a:gd name="T72" fmla="*/ 10 w 29"/>
                <a:gd name="T73" fmla="*/ 0 h 79"/>
                <a:gd name="T74" fmla="*/ 10 w 29"/>
                <a:gd name="T75" fmla="*/ 0 h 79"/>
                <a:gd name="T76" fmla="*/ 10 w 29"/>
                <a:gd name="T77" fmla="*/ 0 h 79"/>
                <a:gd name="T78" fmla="*/ 10 w 29"/>
                <a:gd name="T79" fmla="*/ 0 h 79"/>
                <a:gd name="T80" fmla="*/ 0 w 29"/>
                <a:gd name="T81" fmla="*/ 0 h 79"/>
                <a:gd name="T82" fmla="*/ 0 w 29"/>
                <a:gd name="T83" fmla="*/ 0 h 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"/>
                <a:gd name="T127" fmla="*/ 0 h 79"/>
                <a:gd name="T128" fmla="*/ 29 w 29"/>
                <a:gd name="T129" fmla="*/ 79 h 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" h="79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0" y="39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0" y="56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9" y="79"/>
                  </a:lnTo>
                  <a:lnTo>
                    <a:pt x="29" y="79"/>
                  </a:lnTo>
                  <a:lnTo>
                    <a:pt x="19" y="67"/>
                  </a:lnTo>
                  <a:lnTo>
                    <a:pt x="19" y="62"/>
                  </a:lnTo>
                  <a:lnTo>
                    <a:pt x="19" y="56"/>
                  </a:lnTo>
                  <a:lnTo>
                    <a:pt x="19" y="51"/>
                  </a:lnTo>
                  <a:lnTo>
                    <a:pt x="19" y="45"/>
                  </a:lnTo>
                  <a:lnTo>
                    <a:pt x="19" y="39"/>
                  </a:lnTo>
                  <a:lnTo>
                    <a:pt x="19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6" name="Freeform 133"/>
            <p:cNvSpPr>
              <a:spLocks/>
            </p:cNvSpPr>
            <p:nvPr/>
          </p:nvSpPr>
          <p:spPr bwMode="auto">
            <a:xfrm>
              <a:off x="4543" y="3688"/>
              <a:ext cx="19" cy="57"/>
            </a:xfrm>
            <a:custGeom>
              <a:avLst/>
              <a:gdLst>
                <a:gd name="T0" fmla="*/ 19 w 19"/>
                <a:gd name="T1" fmla="*/ 0 h 57"/>
                <a:gd name="T2" fmla="*/ 19 w 19"/>
                <a:gd name="T3" fmla="*/ 12 h 57"/>
                <a:gd name="T4" fmla="*/ 19 w 19"/>
                <a:gd name="T5" fmla="*/ 17 h 57"/>
                <a:gd name="T6" fmla="*/ 10 w 19"/>
                <a:gd name="T7" fmla="*/ 23 h 57"/>
                <a:gd name="T8" fmla="*/ 10 w 19"/>
                <a:gd name="T9" fmla="*/ 29 h 57"/>
                <a:gd name="T10" fmla="*/ 10 w 19"/>
                <a:gd name="T11" fmla="*/ 34 h 57"/>
                <a:gd name="T12" fmla="*/ 10 w 19"/>
                <a:gd name="T13" fmla="*/ 45 h 57"/>
                <a:gd name="T14" fmla="*/ 10 w 19"/>
                <a:gd name="T15" fmla="*/ 51 h 57"/>
                <a:gd name="T16" fmla="*/ 0 w 19"/>
                <a:gd name="T17" fmla="*/ 57 h 57"/>
                <a:gd name="T18" fmla="*/ 10 w 19"/>
                <a:gd name="T19" fmla="*/ 57 h 57"/>
                <a:gd name="T20" fmla="*/ 10 w 19"/>
                <a:gd name="T21" fmla="*/ 51 h 57"/>
                <a:gd name="T22" fmla="*/ 10 w 19"/>
                <a:gd name="T23" fmla="*/ 45 h 57"/>
                <a:gd name="T24" fmla="*/ 19 w 19"/>
                <a:gd name="T25" fmla="*/ 40 h 57"/>
                <a:gd name="T26" fmla="*/ 19 w 19"/>
                <a:gd name="T27" fmla="*/ 34 h 57"/>
                <a:gd name="T28" fmla="*/ 19 w 19"/>
                <a:gd name="T29" fmla="*/ 23 h 57"/>
                <a:gd name="T30" fmla="*/ 19 w 19"/>
                <a:gd name="T31" fmla="*/ 17 h 57"/>
                <a:gd name="T32" fmla="*/ 19 w 19"/>
                <a:gd name="T33" fmla="*/ 12 h 57"/>
                <a:gd name="T34" fmla="*/ 19 w 19"/>
                <a:gd name="T35" fmla="*/ 0 h 57"/>
                <a:gd name="T36" fmla="*/ 19 w 19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57"/>
                <a:gd name="T59" fmla="*/ 19 w 1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57">
                  <a:moveTo>
                    <a:pt x="19" y="0"/>
                  </a:moveTo>
                  <a:lnTo>
                    <a:pt x="19" y="12"/>
                  </a:lnTo>
                  <a:lnTo>
                    <a:pt x="19" y="17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0" y="57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10" y="45"/>
                  </a:lnTo>
                  <a:lnTo>
                    <a:pt x="19" y="40"/>
                  </a:lnTo>
                  <a:lnTo>
                    <a:pt x="19" y="34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9" y="1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7" name="Freeform 134"/>
            <p:cNvSpPr>
              <a:spLocks/>
            </p:cNvSpPr>
            <p:nvPr/>
          </p:nvSpPr>
          <p:spPr bwMode="auto">
            <a:xfrm>
              <a:off x="4562" y="36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8" name="Freeform 135"/>
            <p:cNvSpPr>
              <a:spLocks/>
            </p:cNvSpPr>
            <p:nvPr/>
          </p:nvSpPr>
          <p:spPr bwMode="auto">
            <a:xfrm>
              <a:off x="4572" y="3756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0 h 6"/>
                <a:gd name="T8" fmla="*/ 10 w 10"/>
                <a:gd name="T9" fmla="*/ 0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9" name="Freeform 136"/>
            <p:cNvSpPr>
              <a:spLocks/>
            </p:cNvSpPr>
            <p:nvPr/>
          </p:nvSpPr>
          <p:spPr bwMode="auto">
            <a:xfrm>
              <a:off x="4572" y="3683"/>
              <a:ext cx="10" cy="73"/>
            </a:xfrm>
            <a:custGeom>
              <a:avLst/>
              <a:gdLst>
                <a:gd name="T0" fmla="*/ 10 w 10"/>
                <a:gd name="T1" fmla="*/ 0 h 73"/>
                <a:gd name="T2" fmla="*/ 10 w 10"/>
                <a:gd name="T3" fmla="*/ 0 h 73"/>
                <a:gd name="T4" fmla="*/ 10 w 10"/>
                <a:gd name="T5" fmla="*/ 5 h 73"/>
                <a:gd name="T6" fmla="*/ 10 w 10"/>
                <a:gd name="T7" fmla="*/ 11 h 73"/>
                <a:gd name="T8" fmla="*/ 0 w 10"/>
                <a:gd name="T9" fmla="*/ 17 h 73"/>
                <a:gd name="T10" fmla="*/ 0 w 10"/>
                <a:gd name="T11" fmla="*/ 17 h 73"/>
                <a:gd name="T12" fmla="*/ 0 w 10"/>
                <a:gd name="T13" fmla="*/ 22 h 73"/>
                <a:gd name="T14" fmla="*/ 0 w 10"/>
                <a:gd name="T15" fmla="*/ 28 h 73"/>
                <a:gd name="T16" fmla="*/ 0 w 10"/>
                <a:gd name="T17" fmla="*/ 28 h 73"/>
                <a:gd name="T18" fmla="*/ 0 w 10"/>
                <a:gd name="T19" fmla="*/ 34 h 73"/>
                <a:gd name="T20" fmla="*/ 0 w 10"/>
                <a:gd name="T21" fmla="*/ 34 h 73"/>
                <a:gd name="T22" fmla="*/ 0 w 10"/>
                <a:gd name="T23" fmla="*/ 39 h 73"/>
                <a:gd name="T24" fmla="*/ 0 w 10"/>
                <a:gd name="T25" fmla="*/ 45 h 73"/>
                <a:gd name="T26" fmla="*/ 0 w 10"/>
                <a:gd name="T27" fmla="*/ 50 h 73"/>
                <a:gd name="T28" fmla="*/ 0 w 10"/>
                <a:gd name="T29" fmla="*/ 56 h 73"/>
                <a:gd name="T30" fmla="*/ 0 w 10"/>
                <a:gd name="T31" fmla="*/ 62 h 73"/>
                <a:gd name="T32" fmla="*/ 0 w 10"/>
                <a:gd name="T33" fmla="*/ 67 h 73"/>
                <a:gd name="T34" fmla="*/ 0 w 10"/>
                <a:gd name="T35" fmla="*/ 73 h 73"/>
                <a:gd name="T36" fmla="*/ 10 w 10"/>
                <a:gd name="T37" fmla="*/ 73 h 73"/>
                <a:gd name="T38" fmla="*/ 10 w 10"/>
                <a:gd name="T39" fmla="*/ 67 h 73"/>
                <a:gd name="T40" fmla="*/ 10 w 10"/>
                <a:gd name="T41" fmla="*/ 62 h 73"/>
                <a:gd name="T42" fmla="*/ 10 w 10"/>
                <a:gd name="T43" fmla="*/ 56 h 73"/>
                <a:gd name="T44" fmla="*/ 0 w 10"/>
                <a:gd name="T45" fmla="*/ 50 h 73"/>
                <a:gd name="T46" fmla="*/ 0 w 10"/>
                <a:gd name="T47" fmla="*/ 45 h 73"/>
                <a:gd name="T48" fmla="*/ 0 w 10"/>
                <a:gd name="T49" fmla="*/ 39 h 73"/>
                <a:gd name="T50" fmla="*/ 10 w 10"/>
                <a:gd name="T51" fmla="*/ 39 h 73"/>
                <a:gd name="T52" fmla="*/ 10 w 10"/>
                <a:gd name="T53" fmla="*/ 34 h 73"/>
                <a:gd name="T54" fmla="*/ 10 w 10"/>
                <a:gd name="T55" fmla="*/ 34 h 73"/>
                <a:gd name="T56" fmla="*/ 10 w 10"/>
                <a:gd name="T57" fmla="*/ 28 h 73"/>
                <a:gd name="T58" fmla="*/ 10 w 10"/>
                <a:gd name="T59" fmla="*/ 22 h 73"/>
                <a:gd name="T60" fmla="*/ 10 w 10"/>
                <a:gd name="T61" fmla="*/ 22 h 73"/>
                <a:gd name="T62" fmla="*/ 10 w 10"/>
                <a:gd name="T63" fmla="*/ 17 h 73"/>
                <a:gd name="T64" fmla="*/ 10 w 10"/>
                <a:gd name="T65" fmla="*/ 11 h 73"/>
                <a:gd name="T66" fmla="*/ 10 w 10"/>
                <a:gd name="T67" fmla="*/ 11 h 73"/>
                <a:gd name="T68" fmla="*/ 10 w 10"/>
                <a:gd name="T69" fmla="*/ 5 h 73"/>
                <a:gd name="T70" fmla="*/ 10 w 10"/>
                <a:gd name="T71" fmla="*/ 5 h 73"/>
                <a:gd name="T72" fmla="*/ 10 w 10"/>
                <a:gd name="T73" fmla="*/ 5 h 73"/>
                <a:gd name="T74" fmla="*/ 10 w 10"/>
                <a:gd name="T75" fmla="*/ 0 h 73"/>
                <a:gd name="T76" fmla="*/ 10 w 10"/>
                <a:gd name="T77" fmla="*/ 0 h 73"/>
                <a:gd name="T78" fmla="*/ 10 w 10"/>
                <a:gd name="T79" fmla="*/ 0 h 73"/>
                <a:gd name="T80" fmla="*/ 10 w 10"/>
                <a:gd name="T81" fmla="*/ 0 h 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"/>
                <a:gd name="T124" fmla="*/ 0 h 73"/>
                <a:gd name="T125" fmla="*/ 10 w 10"/>
                <a:gd name="T126" fmla="*/ 73 h 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" h="73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10" y="73"/>
                  </a:lnTo>
                  <a:lnTo>
                    <a:pt x="10" y="67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0" name="Freeform 137"/>
            <p:cNvSpPr>
              <a:spLocks/>
            </p:cNvSpPr>
            <p:nvPr/>
          </p:nvSpPr>
          <p:spPr bwMode="auto">
            <a:xfrm>
              <a:off x="4582" y="3638"/>
              <a:ext cx="20" cy="50"/>
            </a:xfrm>
            <a:custGeom>
              <a:avLst/>
              <a:gdLst>
                <a:gd name="T0" fmla="*/ 20 w 20"/>
                <a:gd name="T1" fmla="*/ 0 h 50"/>
                <a:gd name="T2" fmla="*/ 10 w 20"/>
                <a:gd name="T3" fmla="*/ 5 h 50"/>
                <a:gd name="T4" fmla="*/ 10 w 20"/>
                <a:gd name="T5" fmla="*/ 11 h 50"/>
                <a:gd name="T6" fmla="*/ 10 w 20"/>
                <a:gd name="T7" fmla="*/ 17 h 50"/>
                <a:gd name="T8" fmla="*/ 10 w 20"/>
                <a:gd name="T9" fmla="*/ 17 h 50"/>
                <a:gd name="T10" fmla="*/ 0 w 20"/>
                <a:gd name="T11" fmla="*/ 22 h 50"/>
                <a:gd name="T12" fmla="*/ 0 w 20"/>
                <a:gd name="T13" fmla="*/ 28 h 50"/>
                <a:gd name="T14" fmla="*/ 0 w 20"/>
                <a:gd name="T15" fmla="*/ 39 h 50"/>
                <a:gd name="T16" fmla="*/ 0 w 20"/>
                <a:gd name="T17" fmla="*/ 45 h 50"/>
                <a:gd name="T18" fmla="*/ 0 w 20"/>
                <a:gd name="T19" fmla="*/ 50 h 50"/>
                <a:gd name="T20" fmla="*/ 10 w 20"/>
                <a:gd name="T21" fmla="*/ 39 h 50"/>
                <a:gd name="T22" fmla="*/ 10 w 20"/>
                <a:gd name="T23" fmla="*/ 33 h 50"/>
                <a:gd name="T24" fmla="*/ 10 w 20"/>
                <a:gd name="T25" fmla="*/ 28 h 50"/>
                <a:gd name="T26" fmla="*/ 10 w 20"/>
                <a:gd name="T27" fmla="*/ 22 h 50"/>
                <a:gd name="T28" fmla="*/ 20 w 20"/>
                <a:gd name="T29" fmla="*/ 17 h 50"/>
                <a:gd name="T30" fmla="*/ 20 w 20"/>
                <a:gd name="T31" fmla="*/ 11 h 50"/>
                <a:gd name="T32" fmla="*/ 20 w 20"/>
                <a:gd name="T33" fmla="*/ 5 h 50"/>
                <a:gd name="T34" fmla="*/ 20 w 20"/>
                <a:gd name="T35" fmla="*/ 0 h 50"/>
                <a:gd name="T36" fmla="*/ 20 w 20"/>
                <a:gd name="T37" fmla="*/ 0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50"/>
                <a:gd name="T59" fmla="*/ 20 w 20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50">
                  <a:moveTo>
                    <a:pt x="20" y="0"/>
                  </a:moveTo>
                  <a:lnTo>
                    <a:pt x="10" y="5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1" name="Freeform 138"/>
            <p:cNvSpPr>
              <a:spLocks/>
            </p:cNvSpPr>
            <p:nvPr/>
          </p:nvSpPr>
          <p:spPr bwMode="auto">
            <a:xfrm>
              <a:off x="4602" y="363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2" name="Freeform 139"/>
            <p:cNvSpPr>
              <a:spLocks/>
            </p:cNvSpPr>
            <p:nvPr/>
          </p:nvSpPr>
          <p:spPr bwMode="auto">
            <a:xfrm>
              <a:off x="4592" y="369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3" name="Freeform 140"/>
            <p:cNvSpPr>
              <a:spLocks/>
            </p:cNvSpPr>
            <p:nvPr/>
          </p:nvSpPr>
          <p:spPr bwMode="auto">
            <a:xfrm>
              <a:off x="4592" y="3626"/>
              <a:ext cx="30" cy="68"/>
            </a:xfrm>
            <a:custGeom>
              <a:avLst/>
              <a:gdLst>
                <a:gd name="T0" fmla="*/ 30 w 30"/>
                <a:gd name="T1" fmla="*/ 0 h 68"/>
                <a:gd name="T2" fmla="*/ 30 w 30"/>
                <a:gd name="T3" fmla="*/ 0 h 68"/>
                <a:gd name="T4" fmla="*/ 20 w 30"/>
                <a:gd name="T5" fmla="*/ 6 h 68"/>
                <a:gd name="T6" fmla="*/ 20 w 30"/>
                <a:gd name="T7" fmla="*/ 12 h 68"/>
                <a:gd name="T8" fmla="*/ 20 w 30"/>
                <a:gd name="T9" fmla="*/ 12 h 68"/>
                <a:gd name="T10" fmla="*/ 20 w 30"/>
                <a:gd name="T11" fmla="*/ 17 h 68"/>
                <a:gd name="T12" fmla="*/ 20 w 30"/>
                <a:gd name="T13" fmla="*/ 17 h 68"/>
                <a:gd name="T14" fmla="*/ 20 w 30"/>
                <a:gd name="T15" fmla="*/ 23 h 68"/>
                <a:gd name="T16" fmla="*/ 10 w 30"/>
                <a:gd name="T17" fmla="*/ 23 h 68"/>
                <a:gd name="T18" fmla="*/ 10 w 30"/>
                <a:gd name="T19" fmla="*/ 29 h 68"/>
                <a:gd name="T20" fmla="*/ 10 w 30"/>
                <a:gd name="T21" fmla="*/ 34 h 68"/>
                <a:gd name="T22" fmla="*/ 10 w 30"/>
                <a:gd name="T23" fmla="*/ 34 h 68"/>
                <a:gd name="T24" fmla="*/ 10 w 30"/>
                <a:gd name="T25" fmla="*/ 40 h 68"/>
                <a:gd name="T26" fmla="*/ 10 w 30"/>
                <a:gd name="T27" fmla="*/ 45 h 68"/>
                <a:gd name="T28" fmla="*/ 0 w 30"/>
                <a:gd name="T29" fmla="*/ 51 h 68"/>
                <a:gd name="T30" fmla="*/ 0 w 30"/>
                <a:gd name="T31" fmla="*/ 57 h 68"/>
                <a:gd name="T32" fmla="*/ 0 w 30"/>
                <a:gd name="T33" fmla="*/ 62 h 68"/>
                <a:gd name="T34" fmla="*/ 0 w 30"/>
                <a:gd name="T35" fmla="*/ 68 h 68"/>
                <a:gd name="T36" fmla="*/ 10 w 30"/>
                <a:gd name="T37" fmla="*/ 68 h 68"/>
                <a:gd name="T38" fmla="*/ 10 w 30"/>
                <a:gd name="T39" fmla="*/ 62 h 68"/>
                <a:gd name="T40" fmla="*/ 10 w 30"/>
                <a:gd name="T41" fmla="*/ 57 h 68"/>
                <a:gd name="T42" fmla="*/ 10 w 30"/>
                <a:gd name="T43" fmla="*/ 51 h 68"/>
                <a:gd name="T44" fmla="*/ 10 w 30"/>
                <a:gd name="T45" fmla="*/ 45 h 68"/>
                <a:gd name="T46" fmla="*/ 10 w 30"/>
                <a:gd name="T47" fmla="*/ 45 h 68"/>
                <a:gd name="T48" fmla="*/ 20 w 30"/>
                <a:gd name="T49" fmla="*/ 40 h 68"/>
                <a:gd name="T50" fmla="*/ 20 w 30"/>
                <a:gd name="T51" fmla="*/ 34 h 68"/>
                <a:gd name="T52" fmla="*/ 20 w 30"/>
                <a:gd name="T53" fmla="*/ 29 h 68"/>
                <a:gd name="T54" fmla="*/ 20 w 30"/>
                <a:gd name="T55" fmla="*/ 29 h 68"/>
                <a:gd name="T56" fmla="*/ 20 w 30"/>
                <a:gd name="T57" fmla="*/ 23 h 68"/>
                <a:gd name="T58" fmla="*/ 20 w 30"/>
                <a:gd name="T59" fmla="*/ 23 h 68"/>
                <a:gd name="T60" fmla="*/ 20 w 30"/>
                <a:gd name="T61" fmla="*/ 17 h 68"/>
                <a:gd name="T62" fmla="*/ 30 w 30"/>
                <a:gd name="T63" fmla="*/ 17 h 68"/>
                <a:gd name="T64" fmla="*/ 30 w 30"/>
                <a:gd name="T65" fmla="*/ 12 h 68"/>
                <a:gd name="T66" fmla="*/ 30 w 30"/>
                <a:gd name="T67" fmla="*/ 6 h 68"/>
                <a:gd name="T68" fmla="*/ 30 w 30"/>
                <a:gd name="T69" fmla="*/ 6 h 68"/>
                <a:gd name="T70" fmla="*/ 30 w 30"/>
                <a:gd name="T71" fmla="*/ 6 h 68"/>
                <a:gd name="T72" fmla="*/ 30 w 30"/>
                <a:gd name="T73" fmla="*/ 6 h 68"/>
                <a:gd name="T74" fmla="*/ 30 w 30"/>
                <a:gd name="T75" fmla="*/ 0 h 68"/>
                <a:gd name="T76" fmla="*/ 30 w 30"/>
                <a:gd name="T77" fmla="*/ 0 h 68"/>
                <a:gd name="T78" fmla="*/ 30 w 30"/>
                <a:gd name="T79" fmla="*/ 0 h 68"/>
                <a:gd name="T80" fmla="*/ 30 w 30"/>
                <a:gd name="T81" fmla="*/ 0 h 68"/>
                <a:gd name="T82" fmla="*/ 30 w 30"/>
                <a:gd name="T83" fmla="*/ 0 h 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"/>
                <a:gd name="T127" fmla="*/ 0 h 68"/>
                <a:gd name="T128" fmla="*/ 30 w 30"/>
                <a:gd name="T129" fmla="*/ 68 h 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" h="68">
                  <a:moveTo>
                    <a:pt x="30" y="0"/>
                  </a:moveTo>
                  <a:lnTo>
                    <a:pt x="30" y="0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10" y="45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4" name="Freeform 141"/>
            <p:cNvSpPr>
              <a:spLocks/>
            </p:cNvSpPr>
            <p:nvPr/>
          </p:nvSpPr>
          <p:spPr bwMode="auto">
            <a:xfrm>
              <a:off x="4622" y="3581"/>
              <a:ext cx="30" cy="51"/>
            </a:xfrm>
            <a:custGeom>
              <a:avLst/>
              <a:gdLst>
                <a:gd name="T0" fmla="*/ 20 w 30"/>
                <a:gd name="T1" fmla="*/ 0 h 51"/>
                <a:gd name="T2" fmla="*/ 20 w 30"/>
                <a:gd name="T3" fmla="*/ 6 h 51"/>
                <a:gd name="T4" fmla="*/ 20 w 30"/>
                <a:gd name="T5" fmla="*/ 11 h 51"/>
                <a:gd name="T6" fmla="*/ 10 w 30"/>
                <a:gd name="T7" fmla="*/ 17 h 51"/>
                <a:gd name="T8" fmla="*/ 10 w 30"/>
                <a:gd name="T9" fmla="*/ 23 h 51"/>
                <a:gd name="T10" fmla="*/ 10 w 30"/>
                <a:gd name="T11" fmla="*/ 28 h 51"/>
                <a:gd name="T12" fmla="*/ 0 w 30"/>
                <a:gd name="T13" fmla="*/ 34 h 51"/>
                <a:gd name="T14" fmla="*/ 0 w 30"/>
                <a:gd name="T15" fmla="*/ 40 h 51"/>
                <a:gd name="T16" fmla="*/ 0 w 30"/>
                <a:gd name="T17" fmla="*/ 45 h 51"/>
                <a:gd name="T18" fmla="*/ 0 w 30"/>
                <a:gd name="T19" fmla="*/ 51 h 51"/>
                <a:gd name="T20" fmla="*/ 0 w 30"/>
                <a:gd name="T21" fmla="*/ 45 h 51"/>
                <a:gd name="T22" fmla="*/ 10 w 30"/>
                <a:gd name="T23" fmla="*/ 34 h 51"/>
                <a:gd name="T24" fmla="*/ 10 w 30"/>
                <a:gd name="T25" fmla="*/ 34 h 51"/>
                <a:gd name="T26" fmla="*/ 20 w 30"/>
                <a:gd name="T27" fmla="*/ 28 h 51"/>
                <a:gd name="T28" fmla="*/ 20 w 30"/>
                <a:gd name="T29" fmla="*/ 23 h 51"/>
                <a:gd name="T30" fmla="*/ 20 w 30"/>
                <a:gd name="T31" fmla="*/ 17 h 51"/>
                <a:gd name="T32" fmla="*/ 30 w 30"/>
                <a:gd name="T33" fmla="*/ 11 h 51"/>
                <a:gd name="T34" fmla="*/ 30 w 30"/>
                <a:gd name="T35" fmla="*/ 0 h 51"/>
                <a:gd name="T36" fmla="*/ 20 w 30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51"/>
                <a:gd name="T59" fmla="*/ 30 w 30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51">
                  <a:moveTo>
                    <a:pt x="20" y="0"/>
                  </a:moveTo>
                  <a:lnTo>
                    <a:pt x="20" y="6"/>
                  </a:lnTo>
                  <a:lnTo>
                    <a:pt x="20" y="11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0" y="34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30" y="11"/>
                  </a:lnTo>
                  <a:lnTo>
                    <a:pt x="3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5" name="Freeform 142"/>
            <p:cNvSpPr>
              <a:spLocks/>
            </p:cNvSpPr>
            <p:nvPr/>
          </p:nvSpPr>
          <p:spPr bwMode="auto">
            <a:xfrm>
              <a:off x="4642" y="3581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0 w 10"/>
                <a:gd name="T9" fmla="*/ 0 h 1"/>
                <a:gd name="T10" fmla="*/ 1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6" name="Freeform 143"/>
            <p:cNvSpPr>
              <a:spLocks/>
            </p:cNvSpPr>
            <p:nvPr/>
          </p:nvSpPr>
          <p:spPr bwMode="auto">
            <a:xfrm>
              <a:off x="4622" y="365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7" name="Freeform 144"/>
            <p:cNvSpPr>
              <a:spLocks/>
            </p:cNvSpPr>
            <p:nvPr/>
          </p:nvSpPr>
          <p:spPr bwMode="auto">
            <a:xfrm>
              <a:off x="4622" y="3581"/>
              <a:ext cx="49" cy="74"/>
            </a:xfrm>
            <a:custGeom>
              <a:avLst/>
              <a:gdLst>
                <a:gd name="T0" fmla="*/ 39 w 49"/>
                <a:gd name="T1" fmla="*/ 0 h 74"/>
                <a:gd name="T2" fmla="*/ 39 w 49"/>
                <a:gd name="T3" fmla="*/ 0 h 74"/>
                <a:gd name="T4" fmla="*/ 39 w 49"/>
                <a:gd name="T5" fmla="*/ 6 h 74"/>
                <a:gd name="T6" fmla="*/ 30 w 49"/>
                <a:gd name="T7" fmla="*/ 11 h 74"/>
                <a:gd name="T8" fmla="*/ 30 w 49"/>
                <a:gd name="T9" fmla="*/ 17 h 74"/>
                <a:gd name="T10" fmla="*/ 30 w 49"/>
                <a:gd name="T11" fmla="*/ 17 h 74"/>
                <a:gd name="T12" fmla="*/ 30 w 49"/>
                <a:gd name="T13" fmla="*/ 23 h 74"/>
                <a:gd name="T14" fmla="*/ 30 w 49"/>
                <a:gd name="T15" fmla="*/ 28 h 74"/>
                <a:gd name="T16" fmla="*/ 20 w 49"/>
                <a:gd name="T17" fmla="*/ 28 h 74"/>
                <a:gd name="T18" fmla="*/ 20 w 49"/>
                <a:gd name="T19" fmla="*/ 34 h 74"/>
                <a:gd name="T20" fmla="*/ 20 w 49"/>
                <a:gd name="T21" fmla="*/ 40 h 74"/>
                <a:gd name="T22" fmla="*/ 20 w 49"/>
                <a:gd name="T23" fmla="*/ 40 h 74"/>
                <a:gd name="T24" fmla="*/ 10 w 49"/>
                <a:gd name="T25" fmla="*/ 45 h 74"/>
                <a:gd name="T26" fmla="*/ 10 w 49"/>
                <a:gd name="T27" fmla="*/ 51 h 74"/>
                <a:gd name="T28" fmla="*/ 10 w 49"/>
                <a:gd name="T29" fmla="*/ 57 h 74"/>
                <a:gd name="T30" fmla="*/ 10 w 49"/>
                <a:gd name="T31" fmla="*/ 62 h 74"/>
                <a:gd name="T32" fmla="*/ 0 w 49"/>
                <a:gd name="T33" fmla="*/ 68 h 74"/>
                <a:gd name="T34" fmla="*/ 0 w 49"/>
                <a:gd name="T35" fmla="*/ 74 h 74"/>
                <a:gd name="T36" fmla="*/ 10 w 49"/>
                <a:gd name="T37" fmla="*/ 74 h 74"/>
                <a:gd name="T38" fmla="*/ 10 w 49"/>
                <a:gd name="T39" fmla="*/ 68 h 74"/>
                <a:gd name="T40" fmla="*/ 10 w 49"/>
                <a:gd name="T41" fmla="*/ 62 h 74"/>
                <a:gd name="T42" fmla="*/ 20 w 49"/>
                <a:gd name="T43" fmla="*/ 57 h 74"/>
                <a:gd name="T44" fmla="*/ 20 w 49"/>
                <a:gd name="T45" fmla="*/ 51 h 74"/>
                <a:gd name="T46" fmla="*/ 20 w 49"/>
                <a:gd name="T47" fmla="*/ 51 h 74"/>
                <a:gd name="T48" fmla="*/ 20 w 49"/>
                <a:gd name="T49" fmla="*/ 45 h 74"/>
                <a:gd name="T50" fmla="*/ 30 w 49"/>
                <a:gd name="T51" fmla="*/ 40 h 74"/>
                <a:gd name="T52" fmla="*/ 30 w 49"/>
                <a:gd name="T53" fmla="*/ 40 h 74"/>
                <a:gd name="T54" fmla="*/ 30 w 49"/>
                <a:gd name="T55" fmla="*/ 34 h 74"/>
                <a:gd name="T56" fmla="*/ 30 w 49"/>
                <a:gd name="T57" fmla="*/ 28 h 74"/>
                <a:gd name="T58" fmla="*/ 30 w 49"/>
                <a:gd name="T59" fmla="*/ 28 h 74"/>
                <a:gd name="T60" fmla="*/ 39 w 49"/>
                <a:gd name="T61" fmla="*/ 23 h 74"/>
                <a:gd name="T62" fmla="*/ 39 w 49"/>
                <a:gd name="T63" fmla="*/ 17 h 74"/>
                <a:gd name="T64" fmla="*/ 39 w 49"/>
                <a:gd name="T65" fmla="*/ 11 h 74"/>
                <a:gd name="T66" fmla="*/ 39 w 49"/>
                <a:gd name="T67" fmla="*/ 6 h 74"/>
                <a:gd name="T68" fmla="*/ 49 w 49"/>
                <a:gd name="T69" fmla="*/ 0 h 74"/>
                <a:gd name="T70" fmla="*/ 49 w 49"/>
                <a:gd name="T71" fmla="*/ 0 h 74"/>
                <a:gd name="T72" fmla="*/ 49 w 49"/>
                <a:gd name="T73" fmla="*/ 0 h 74"/>
                <a:gd name="T74" fmla="*/ 49 w 49"/>
                <a:gd name="T75" fmla="*/ 0 h 74"/>
                <a:gd name="T76" fmla="*/ 39 w 49"/>
                <a:gd name="T77" fmla="*/ 0 h 74"/>
                <a:gd name="T78" fmla="*/ 39 w 49"/>
                <a:gd name="T79" fmla="*/ 0 h 74"/>
                <a:gd name="T80" fmla="*/ 39 w 49"/>
                <a:gd name="T81" fmla="*/ 0 h 74"/>
                <a:gd name="T82" fmla="*/ 39 w 49"/>
                <a:gd name="T83" fmla="*/ 0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74"/>
                <a:gd name="T128" fmla="*/ 49 w 49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74">
                  <a:moveTo>
                    <a:pt x="39" y="0"/>
                  </a:moveTo>
                  <a:lnTo>
                    <a:pt x="39" y="0"/>
                  </a:lnTo>
                  <a:lnTo>
                    <a:pt x="39" y="6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34"/>
                  </a:lnTo>
                  <a:lnTo>
                    <a:pt x="20" y="40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0" y="57"/>
                  </a:lnTo>
                  <a:lnTo>
                    <a:pt x="1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10" y="74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20" y="57"/>
                  </a:lnTo>
                  <a:lnTo>
                    <a:pt x="20" y="51"/>
                  </a:lnTo>
                  <a:lnTo>
                    <a:pt x="20" y="45"/>
                  </a:lnTo>
                  <a:lnTo>
                    <a:pt x="30" y="40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9" y="6"/>
                  </a:lnTo>
                  <a:lnTo>
                    <a:pt x="4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8" name="Freeform 145"/>
            <p:cNvSpPr>
              <a:spLocks/>
            </p:cNvSpPr>
            <p:nvPr/>
          </p:nvSpPr>
          <p:spPr bwMode="auto">
            <a:xfrm>
              <a:off x="4661" y="3519"/>
              <a:ext cx="40" cy="62"/>
            </a:xfrm>
            <a:custGeom>
              <a:avLst/>
              <a:gdLst>
                <a:gd name="T0" fmla="*/ 40 w 40"/>
                <a:gd name="T1" fmla="*/ 0 h 62"/>
                <a:gd name="T2" fmla="*/ 30 w 40"/>
                <a:gd name="T3" fmla="*/ 11 h 62"/>
                <a:gd name="T4" fmla="*/ 30 w 40"/>
                <a:gd name="T5" fmla="*/ 17 h 62"/>
                <a:gd name="T6" fmla="*/ 20 w 40"/>
                <a:gd name="T7" fmla="*/ 23 h 62"/>
                <a:gd name="T8" fmla="*/ 20 w 40"/>
                <a:gd name="T9" fmla="*/ 28 h 62"/>
                <a:gd name="T10" fmla="*/ 10 w 40"/>
                <a:gd name="T11" fmla="*/ 40 h 62"/>
                <a:gd name="T12" fmla="*/ 10 w 40"/>
                <a:gd name="T13" fmla="*/ 45 h 62"/>
                <a:gd name="T14" fmla="*/ 0 w 40"/>
                <a:gd name="T15" fmla="*/ 51 h 62"/>
                <a:gd name="T16" fmla="*/ 0 w 40"/>
                <a:gd name="T17" fmla="*/ 62 h 62"/>
                <a:gd name="T18" fmla="*/ 10 w 40"/>
                <a:gd name="T19" fmla="*/ 62 h 62"/>
                <a:gd name="T20" fmla="*/ 10 w 40"/>
                <a:gd name="T21" fmla="*/ 57 h 62"/>
                <a:gd name="T22" fmla="*/ 10 w 40"/>
                <a:gd name="T23" fmla="*/ 45 h 62"/>
                <a:gd name="T24" fmla="*/ 20 w 40"/>
                <a:gd name="T25" fmla="*/ 40 h 62"/>
                <a:gd name="T26" fmla="*/ 20 w 40"/>
                <a:gd name="T27" fmla="*/ 34 h 62"/>
                <a:gd name="T28" fmla="*/ 30 w 40"/>
                <a:gd name="T29" fmla="*/ 28 h 62"/>
                <a:gd name="T30" fmla="*/ 30 w 40"/>
                <a:gd name="T31" fmla="*/ 23 h 62"/>
                <a:gd name="T32" fmla="*/ 40 w 40"/>
                <a:gd name="T33" fmla="*/ 11 h 62"/>
                <a:gd name="T34" fmla="*/ 40 w 40"/>
                <a:gd name="T35" fmla="*/ 6 h 62"/>
                <a:gd name="T36" fmla="*/ 40 w 40"/>
                <a:gd name="T37" fmla="*/ 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62"/>
                <a:gd name="T59" fmla="*/ 40 w 4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62">
                  <a:moveTo>
                    <a:pt x="40" y="0"/>
                  </a:moveTo>
                  <a:lnTo>
                    <a:pt x="30" y="11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20" y="28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10" y="45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40" y="11"/>
                  </a:lnTo>
                  <a:lnTo>
                    <a:pt x="40" y="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9" name="Freeform 146"/>
            <p:cNvSpPr>
              <a:spLocks/>
            </p:cNvSpPr>
            <p:nvPr/>
          </p:nvSpPr>
          <p:spPr bwMode="auto">
            <a:xfrm>
              <a:off x="4701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10 w 10"/>
                <a:gd name="T5" fmla="*/ 6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0" name="Freeform 147"/>
            <p:cNvSpPr>
              <a:spLocks/>
            </p:cNvSpPr>
            <p:nvPr/>
          </p:nvSpPr>
          <p:spPr bwMode="auto">
            <a:xfrm>
              <a:off x="4671" y="3598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1" name="Freeform 148"/>
            <p:cNvSpPr>
              <a:spLocks/>
            </p:cNvSpPr>
            <p:nvPr/>
          </p:nvSpPr>
          <p:spPr bwMode="auto">
            <a:xfrm>
              <a:off x="4671" y="3530"/>
              <a:ext cx="50" cy="74"/>
            </a:xfrm>
            <a:custGeom>
              <a:avLst/>
              <a:gdLst>
                <a:gd name="T0" fmla="*/ 40 w 50"/>
                <a:gd name="T1" fmla="*/ 0 h 74"/>
                <a:gd name="T2" fmla="*/ 40 w 50"/>
                <a:gd name="T3" fmla="*/ 0 h 74"/>
                <a:gd name="T4" fmla="*/ 40 w 50"/>
                <a:gd name="T5" fmla="*/ 6 h 74"/>
                <a:gd name="T6" fmla="*/ 30 w 50"/>
                <a:gd name="T7" fmla="*/ 12 h 74"/>
                <a:gd name="T8" fmla="*/ 30 w 50"/>
                <a:gd name="T9" fmla="*/ 17 h 74"/>
                <a:gd name="T10" fmla="*/ 30 w 50"/>
                <a:gd name="T11" fmla="*/ 23 h 74"/>
                <a:gd name="T12" fmla="*/ 20 w 50"/>
                <a:gd name="T13" fmla="*/ 23 h 74"/>
                <a:gd name="T14" fmla="*/ 20 w 50"/>
                <a:gd name="T15" fmla="*/ 29 h 74"/>
                <a:gd name="T16" fmla="*/ 20 w 50"/>
                <a:gd name="T17" fmla="*/ 34 h 74"/>
                <a:gd name="T18" fmla="*/ 20 w 50"/>
                <a:gd name="T19" fmla="*/ 40 h 74"/>
                <a:gd name="T20" fmla="*/ 10 w 50"/>
                <a:gd name="T21" fmla="*/ 40 h 74"/>
                <a:gd name="T22" fmla="*/ 10 w 50"/>
                <a:gd name="T23" fmla="*/ 46 h 74"/>
                <a:gd name="T24" fmla="*/ 10 w 50"/>
                <a:gd name="T25" fmla="*/ 51 h 74"/>
                <a:gd name="T26" fmla="*/ 10 w 50"/>
                <a:gd name="T27" fmla="*/ 51 h 74"/>
                <a:gd name="T28" fmla="*/ 10 w 50"/>
                <a:gd name="T29" fmla="*/ 57 h 74"/>
                <a:gd name="T30" fmla="*/ 0 w 50"/>
                <a:gd name="T31" fmla="*/ 62 h 74"/>
                <a:gd name="T32" fmla="*/ 0 w 50"/>
                <a:gd name="T33" fmla="*/ 62 h 74"/>
                <a:gd name="T34" fmla="*/ 0 w 50"/>
                <a:gd name="T35" fmla="*/ 68 h 74"/>
                <a:gd name="T36" fmla="*/ 0 w 50"/>
                <a:gd name="T37" fmla="*/ 74 h 74"/>
                <a:gd name="T38" fmla="*/ 10 w 50"/>
                <a:gd name="T39" fmla="*/ 68 h 74"/>
                <a:gd name="T40" fmla="*/ 10 w 50"/>
                <a:gd name="T41" fmla="*/ 62 h 74"/>
                <a:gd name="T42" fmla="*/ 10 w 50"/>
                <a:gd name="T43" fmla="*/ 62 h 74"/>
                <a:gd name="T44" fmla="*/ 10 w 50"/>
                <a:gd name="T45" fmla="*/ 57 h 74"/>
                <a:gd name="T46" fmla="*/ 20 w 50"/>
                <a:gd name="T47" fmla="*/ 51 h 74"/>
                <a:gd name="T48" fmla="*/ 20 w 50"/>
                <a:gd name="T49" fmla="*/ 51 h 74"/>
                <a:gd name="T50" fmla="*/ 20 w 50"/>
                <a:gd name="T51" fmla="*/ 46 h 74"/>
                <a:gd name="T52" fmla="*/ 20 w 50"/>
                <a:gd name="T53" fmla="*/ 40 h 74"/>
                <a:gd name="T54" fmla="*/ 20 w 50"/>
                <a:gd name="T55" fmla="*/ 34 h 74"/>
                <a:gd name="T56" fmla="*/ 30 w 50"/>
                <a:gd name="T57" fmla="*/ 34 h 74"/>
                <a:gd name="T58" fmla="*/ 30 w 50"/>
                <a:gd name="T59" fmla="*/ 29 h 74"/>
                <a:gd name="T60" fmla="*/ 30 w 50"/>
                <a:gd name="T61" fmla="*/ 23 h 74"/>
                <a:gd name="T62" fmla="*/ 30 w 50"/>
                <a:gd name="T63" fmla="*/ 17 h 74"/>
                <a:gd name="T64" fmla="*/ 40 w 50"/>
                <a:gd name="T65" fmla="*/ 17 h 74"/>
                <a:gd name="T66" fmla="*/ 40 w 50"/>
                <a:gd name="T67" fmla="*/ 12 h 74"/>
                <a:gd name="T68" fmla="*/ 40 w 50"/>
                <a:gd name="T69" fmla="*/ 6 h 74"/>
                <a:gd name="T70" fmla="*/ 50 w 50"/>
                <a:gd name="T71" fmla="*/ 6 h 74"/>
                <a:gd name="T72" fmla="*/ 40 w 50"/>
                <a:gd name="T73" fmla="*/ 6 h 74"/>
                <a:gd name="T74" fmla="*/ 50 w 50"/>
                <a:gd name="T75" fmla="*/ 0 h 74"/>
                <a:gd name="T76" fmla="*/ 40 w 50"/>
                <a:gd name="T77" fmla="*/ 0 h 74"/>
                <a:gd name="T78" fmla="*/ 40 w 50"/>
                <a:gd name="T79" fmla="*/ 0 h 74"/>
                <a:gd name="T80" fmla="*/ 40 w 50"/>
                <a:gd name="T81" fmla="*/ 0 h 74"/>
                <a:gd name="T82" fmla="*/ 40 w 50"/>
                <a:gd name="T83" fmla="*/ 0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4"/>
                <a:gd name="T128" fmla="*/ 50 w 50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4">
                  <a:moveTo>
                    <a:pt x="40" y="0"/>
                  </a:moveTo>
                  <a:lnTo>
                    <a:pt x="40" y="0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0" y="34"/>
                  </a:lnTo>
                  <a:lnTo>
                    <a:pt x="20" y="40"/>
                  </a:lnTo>
                  <a:lnTo>
                    <a:pt x="10" y="40"/>
                  </a:lnTo>
                  <a:lnTo>
                    <a:pt x="10" y="46"/>
                  </a:lnTo>
                  <a:lnTo>
                    <a:pt x="10" y="51"/>
                  </a:lnTo>
                  <a:lnTo>
                    <a:pt x="10" y="57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20" y="51"/>
                  </a:lnTo>
                  <a:lnTo>
                    <a:pt x="20" y="46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50" y="6"/>
                  </a:lnTo>
                  <a:lnTo>
                    <a:pt x="40" y="6"/>
                  </a:lnTo>
                  <a:lnTo>
                    <a:pt x="5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2" name="Freeform 149"/>
            <p:cNvSpPr>
              <a:spLocks/>
            </p:cNvSpPr>
            <p:nvPr/>
          </p:nvSpPr>
          <p:spPr bwMode="auto">
            <a:xfrm>
              <a:off x="4711" y="3502"/>
              <a:ext cx="30" cy="34"/>
            </a:xfrm>
            <a:custGeom>
              <a:avLst/>
              <a:gdLst>
                <a:gd name="T0" fmla="*/ 20 w 30"/>
                <a:gd name="T1" fmla="*/ 0 h 34"/>
                <a:gd name="T2" fmla="*/ 20 w 30"/>
                <a:gd name="T3" fmla="*/ 6 h 34"/>
                <a:gd name="T4" fmla="*/ 10 w 30"/>
                <a:gd name="T5" fmla="*/ 12 h 34"/>
                <a:gd name="T6" fmla="*/ 10 w 30"/>
                <a:gd name="T7" fmla="*/ 17 h 34"/>
                <a:gd name="T8" fmla="*/ 0 w 30"/>
                <a:gd name="T9" fmla="*/ 17 h 34"/>
                <a:gd name="T10" fmla="*/ 0 w 30"/>
                <a:gd name="T11" fmla="*/ 23 h 34"/>
                <a:gd name="T12" fmla="*/ 0 w 30"/>
                <a:gd name="T13" fmla="*/ 23 h 34"/>
                <a:gd name="T14" fmla="*/ 0 w 30"/>
                <a:gd name="T15" fmla="*/ 28 h 34"/>
                <a:gd name="T16" fmla="*/ 0 w 30"/>
                <a:gd name="T17" fmla="*/ 28 h 34"/>
                <a:gd name="T18" fmla="*/ 10 w 30"/>
                <a:gd name="T19" fmla="*/ 34 h 34"/>
                <a:gd name="T20" fmla="*/ 10 w 30"/>
                <a:gd name="T21" fmla="*/ 28 h 34"/>
                <a:gd name="T22" fmla="*/ 10 w 30"/>
                <a:gd name="T23" fmla="*/ 28 h 34"/>
                <a:gd name="T24" fmla="*/ 10 w 30"/>
                <a:gd name="T25" fmla="*/ 28 h 34"/>
                <a:gd name="T26" fmla="*/ 10 w 30"/>
                <a:gd name="T27" fmla="*/ 23 h 34"/>
                <a:gd name="T28" fmla="*/ 10 w 30"/>
                <a:gd name="T29" fmla="*/ 17 h 34"/>
                <a:gd name="T30" fmla="*/ 20 w 30"/>
                <a:gd name="T31" fmla="*/ 17 h 34"/>
                <a:gd name="T32" fmla="*/ 20 w 30"/>
                <a:gd name="T33" fmla="*/ 12 h 34"/>
                <a:gd name="T34" fmla="*/ 30 w 30"/>
                <a:gd name="T35" fmla="*/ 6 h 34"/>
                <a:gd name="T36" fmla="*/ 20 w 30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34"/>
                <a:gd name="T59" fmla="*/ 30 w 30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34">
                  <a:moveTo>
                    <a:pt x="20" y="0"/>
                  </a:moveTo>
                  <a:lnTo>
                    <a:pt x="20" y="6"/>
                  </a:lnTo>
                  <a:lnTo>
                    <a:pt x="10" y="12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20" y="17"/>
                  </a:lnTo>
                  <a:lnTo>
                    <a:pt x="20" y="12"/>
                  </a:lnTo>
                  <a:lnTo>
                    <a:pt x="3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3" name="Freeform 150"/>
            <p:cNvSpPr>
              <a:spLocks/>
            </p:cNvSpPr>
            <p:nvPr/>
          </p:nvSpPr>
          <p:spPr bwMode="auto">
            <a:xfrm>
              <a:off x="4731" y="3502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4" name="Freeform 151"/>
            <p:cNvSpPr>
              <a:spLocks/>
            </p:cNvSpPr>
            <p:nvPr/>
          </p:nvSpPr>
          <p:spPr bwMode="auto">
            <a:xfrm>
              <a:off x="4701" y="356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5" name="Freeform 152"/>
            <p:cNvSpPr>
              <a:spLocks/>
            </p:cNvSpPr>
            <p:nvPr/>
          </p:nvSpPr>
          <p:spPr bwMode="auto">
            <a:xfrm>
              <a:off x="4701" y="3463"/>
              <a:ext cx="89" cy="101"/>
            </a:xfrm>
            <a:custGeom>
              <a:avLst/>
              <a:gdLst>
                <a:gd name="T0" fmla="*/ 79 w 89"/>
                <a:gd name="T1" fmla="*/ 0 h 101"/>
                <a:gd name="T2" fmla="*/ 69 w 89"/>
                <a:gd name="T3" fmla="*/ 5 h 101"/>
                <a:gd name="T4" fmla="*/ 69 w 89"/>
                <a:gd name="T5" fmla="*/ 11 h 101"/>
                <a:gd name="T6" fmla="*/ 59 w 89"/>
                <a:gd name="T7" fmla="*/ 17 h 101"/>
                <a:gd name="T8" fmla="*/ 59 w 89"/>
                <a:gd name="T9" fmla="*/ 22 h 101"/>
                <a:gd name="T10" fmla="*/ 50 w 89"/>
                <a:gd name="T11" fmla="*/ 28 h 101"/>
                <a:gd name="T12" fmla="*/ 50 w 89"/>
                <a:gd name="T13" fmla="*/ 34 h 101"/>
                <a:gd name="T14" fmla="*/ 40 w 89"/>
                <a:gd name="T15" fmla="*/ 39 h 101"/>
                <a:gd name="T16" fmla="*/ 40 w 89"/>
                <a:gd name="T17" fmla="*/ 45 h 101"/>
                <a:gd name="T18" fmla="*/ 30 w 89"/>
                <a:gd name="T19" fmla="*/ 51 h 101"/>
                <a:gd name="T20" fmla="*/ 30 w 89"/>
                <a:gd name="T21" fmla="*/ 56 h 101"/>
                <a:gd name="T22" fmla="*/ 30 w 89"/>
                <a:gd name="T23" fmla="*/ 67 h 101"/>
                <a:gd name="T24" fmla="*/ 20 w 89"/>
                <a:gd name="T25" fmla="*/ 73 h 101"/>
                <a:gd name="T26" fmla="*/ 20 w 89"/>
                <a:gd name="T27" fmla="*/ 79 h 101"/>
                <a:gd name="T28" fmla="*/ 10 w 89"/>
                <a:gd name="T29" fmla="*/ 84 h 101"/>
                <a:gd name="T30" fmla="*/ 10 w 89"/>
                <a:gd name="T31" fmla="*/ 90 h 101"/>
                <a:gd name="T32" fmla="*/ 0 w 89"/>
                <a:gd name="T33" fmla="*/ 101 h 101"/>
                <a:gd name="T34" fmla="*/ 10 w 89"/>
                <a:gd name="T35" fmla="*/ 101 h 101"/>
                <a:gd name="T36" fmla="*/ 10 w 89"/>
                <a:gd name="T37" fmla="*/ 96 h 101"/>
                <a:gd name="T38" fmla="*/ 20 w 89"/>
                <a:gd name="T39" fmla="*/ 90 h 101"/>
                <a:gd name="T40" fmla="*/ 20 w 89"/>
                <a:gd name="T41" fmla="*/ 84 h 101"/>
                <a:gd name="T42" fmla="*/ 30 w 89"/>
                <a:gd name="T43" fmla="*/ 73 h 101"/>
                <a:gd name="T44" fmla="*/ 30 w 89"/>
                <a:gd name="T45" fmla="*/ 67 h 101"/>
                <a:gd name="T46" fmla="*/ 40 w 89"/>
                <a:gd name="T47" fmla="*/ 62 h 101"/>
                <a:gd name="T48" fmla="*/ 40 w 89"/>
                <a:gd name="T49" fmla="*/ 56 h 101"/>
                <a:gd name="T50" fmla="*/ 40 w 89"/>
                <a:gd name="T51" fmla="*/ 51 h 101"/>
                <a:gd name="T52" fmla="*/ 50 w 89"/>
                <a:gd name="T53" fmla="*/ 45 h 101"/>
                <a:gd name="T54" fmla="*/ 50 w 89"/>
                <a:gd name="T55" fmla="*/ 39 h 101"/>
                <a:gd name="T56" fmla="*/ 59 w 89"/>
                <a:gd name="T57" fmla="*/ 34 h 101"/>
                <a:gd name="T58" fmla="*/ 59 w 89"/>
                <a:gd name="T59" fmla="*/ 28 h 101"/>
                <a:gd name="T60" fmla="*/ 69 w 89"/>
                <a:gd name="T61" fmla="*/ 22 h 101"/>
                <a:gd name="T62" fmla="*/ 69 w 89"/>
                <a:gd name="T63" fmla="*/ 17 h 101"/>
                <a:gd name="T64" fmla="*/ 79 w 89"/>
                <a:gd name="T65" fmla="*/ 11 h 101"/>
                <a:gd name="T66" fmla="*/ 89 w 89"/>
                <a:gd name="T67" fmla="*/ 5 h 101"/>
                <a:gd name="T68" fmla="*/ 79 w 8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101"/>
                <a:gd name="T107" fmla="*/ 89 w 8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101">
                  <a:moveTo>
                    <a:pt x="79" y="0"/>
                  </a:moveTo>
                  <a:lnTo>
                    <a:pt x="69" y="5"/>
                  </a:lnTo>
                  <a:lnTo>
                    <a:pt x="69" y="11"/>
                  </a:lnTo>
                  <a:lnTo>
                    <a:pt x="59" y="17"/>
                  </a:lnTo>
                  <a:lnTo>
                    <a:pt x="59" y="22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40" y="39"/>
                  </a:lnTo>
                  <a:lnTo>
                    <a:pt x="40" y="45"/>
                  </a:lnTo>
                  <a:lnTo>
                    <a:pt x="30" y="51"/>
                  </a:lnTo>
                  <a:lnTo>
                    <a:pt x="30" y="56"/>
                  </a:lnTo>
                  <a:lnTo>
                    <a:pt x="30" y="67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10" y="84"/>
                  </a:lnTo>
                  <a:lnTo>
                    <a:pt x="10" y="90"/>
                  </a:lnTo>
                  <a:lnTo>
                    <a:pt x="0" y="101"/>
                  </a:lnTo>
                  <a:lnTo>
                    <a:pt x="10" y="101"/>
                  </a:lnTo>
                  <a:lnTo>
                    <a:pt x="10" y="96"/>
                  </a:lnTo>
                  <a:lnTo>
                    <a:pt x="20" y="90"/>
                  </a:lnTo>
                  <a:lnTo>
                    <a:pt x="20" y="84"/>
                  </a:lnTo>
                  <a:lnTo>
                    <a:pt x="30" y="73"/>
                  </a:lnTo>
                  <a:lnTo>
                    <a:pt x="30" y="67"/>
                  </a:lnTo>
                  <a:lnTo>
                    <a:pt x="40" y="62"/>
                  </a:lnTo>
                  <a:lnTo>
                    <a:pt x="40" y="56"/>
                  </a:lnTo>
                  <a:lnTo>
                    <a:pt x="40" y="51"/>
                  </a:lnTo>
                  <a:lnTo>
                    <a:pt x="50" y="45"/>
                  </a:lnTo>
                  <a:lnTo>
                    <a:pt x="50" y="39"/>
                  </a:lnTo>
                  <a:lnTo>
                    <a:pt x="59" y="34"/>
                  </a:lnTo>
                  <a:lnTo>
                    <a:pt x="59" y="28"/>
                  </a:lnTo>
                  <a:lnTo>
                    <a:pt x="69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9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6" name="Freeform 153"/>
            <p:cNvSpPr>
              <a:spLocks/>
            </p:cNvSpPr>
            <p:nvPr/>
          </p:nvSpPr>
          <p:spPr bwMode="auto">
            <a:xfrm>
              <a:off x="4780" y="3463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5 h 5"/>
                <a:gd name="T6" fmla="*/ 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7" name="Freeform 154"/>
            <p:cNvSpPr>
              <a:spLocks/>
            </p:cNvSpPr>
            <p:nvPr/>
          </p:nvSpPr>
          <p:spPr bwMode="auto">
            <a:xfrm>
              <a:off x="4751" y="3514"/>
              <a:ext cx="9" cy="5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9 w 9"/>
                <a:gd name="T5" fmla="*/ 5 h 5"/>
                <a:gd name="T6" fmla="*/ 9 w 9"/>
                <a:gd name="T7" fmla="*/ 5 h 5"/>
                <a:gd name="T8" fmla="*/ 9 w 9"/>
                <a:gd name="T9" fmla="*/ 0 h 5"/>
                <a:gd name="T10" fmla="*/ 0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8" name="Freeform 155"/>
            <p:cNvSpPr>
              <a:spLocks/>
            </p:cNvSpPr>
            <p:nvPr/>
          </p:nvSpPr>
          <p:spPr bwMode="auto">
            <a:xfrm>
              <a:off x="4751" y="3395"/>
              <a:ext cx="158" cy="119"/>
            </a:xfrm>
            <a:custGeom>
              <a:avLst/>
              <a:gdLst>
                <a:gd name="T0" fmla="*/ 158 w 158"/>
                <a:gd name="T1" fmla="*/ 0 h 119"/>
                <a:gd name="T2" fmla="*/ 148 w 158"/>
                <a:gd name="T3" fmla="*/ 6 h 119"/>
                <a:gd name="T4" fmla="*/ 138 w 158"/>
                <a:gd name="T5" fmla="*/ 11 h 119"/>
                <a:gd name="T6" fmla="*/ 128 w 158"/>
                <a:gd name="T7" fmla="*/ 23 h 119"/>
                <a:gd name="T8" fmla="*/ 118 w 158"/>
                <a:gd name="T9" fmla="*/ 28 h 119"/>
                <a:gd name="T10" fmla="*/ 108 w 158"/>
                <a:gd name="T11" fmla="*/ 34 h 119"/>
                <a:gd name="T12" fmla="*/ 98 w 158"/>
                <a:gd name="T13" fmla="*/ 45 h 119"/>
                <a:gd name="T14" fmla="*/ 79 w 158"/>
                <a:gd name="T15" fmla="*/ 51 h 119"/>
                <a:gd name="T16" fmla="*/ 69 w 158"/>
                <a:gd name="T17" fmla="*/ 56 h 119"/>
                <a:gd name="T18" fmla="*/ 59 w 158"/>
                <a:gd name="T19" fmla="*/ 68 h 119"/>
                <a:gd name="T20" fmla="*/ 49 w 158"/>
                <a:gd name="T21" fmla="*/ 73 h 119"/>
                <a:gd name="T22" fmla="*/ 39 w 158"/>
                <a:gd name="T23" fmla="*/ 85 h 119"/>
                <a:gd name="T24" fmla="*/ 29 w 158"/>
                <a:gd name="T25" fmla="*/ 90 h 119"/>
                <a:gd name="T26" fmla="*/ 19 w 158"/>
                <a:gd name="T27" fmla="*/ 96 h 119"/>
                <a:gd name="T28" fmla="*/ 9 w 158"/>
                <a:gd name="T29" fmla="*/ 107 h 119"/>
                <a:gd name="T30" fmla="*/ 9 w 158"/>
                <a:gd name="T31" fmla="*/ 113 h 119"/>
                <a:gd name="T32" fmla="*/ 0 w 158"/>
                <a:gd name="T33" fmla="*/ 119 h 119"/>
                <a:gd name="T34" fmla="*/ 9 w 158"/>
                <a:gd name="T35" fmla="*/ 119 h 119"/>
                <a:gd name="T36" fmla="*/ 9 w 158"/>
                <a:gd name="T37" fmla="*/ 119 h 119"/>
                <a:gd name="T38" fmla="*/ 19 w 158"/>
                <a:gd name="T39" fmla="*/ 107 h 119"/>
                <a:gd name="T40" fmla="*/ 19 w 158"/>
                <a:gd name="T41" fmla="*/ 102 h 119"/>
                <a:gd name="T42" fmla="*/ 29 w 158"/>
                <a:gd name="T43" fmla="*/ 96 h 119"/>
                <a:gd name="T44" fmla="*/ 39 w 158"/>
                <a:gd name="T45" fmla="*/ 90 h 119"/>
                <a:gd name="T46" fmla="*/ 49 w 158"/>
                <a:gd name="T47" fmla="*/ 79 h 119"/>
                <a:gd name="T48" fmla="*/ 59 w 158"/>
                <a:gd name="T49" fmla="*/ 73 h 119"/>
                <a:gd name="T50" fmla="*/ 79 w 158"/>
                <a:gd name="T51" fmla="*/ 62 h 119"/>
                <a:gd name="T52" fmla="*/ 89 w 158"/>
                <a:gd name="T53" fmla="*/ 56 h 119"/>
                <a:gd name="T54" fmla="*/ 98 w 158"/>
                <a:gd name="T55" fmla="*/ 45 h 119"/>
                <a:gd name="T56" fmla="*/ 108 w 158"/>
                <a:gd name="T57" fmla="*/ 40 h 119"/>
                <a:gd name="T58" fmla="*/ 118 w 158"/>
                <a:gd name="T59" fmla="*/ 34 h 119"/>
                <a:gd name="T60" fmla="*/ 128 w 158"/>
                <a:gd name="T61" fmla="*/ 23 h 119"/>
                <a:gd name="T62" fmla="*/ 138 w 158"/>
                <a:gd name="T63" fmla="*/ 17 h 119"/>
                <a:gd name="T64" fmla="*/ 148 w 158"/>
                <a:gd name="T65" fmla="*/ 11 h 119"/>
                <a:gd name="T66" fmla="*/ 158 w 158"/>
                <a:gd name="T67" fmla="*/ 6 h 119"/>
                <a:gd name="T68" fmla="*/ 158 w 158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8"/>
                <a:gd name="T106" fmla="*/ 0 h 119"/>
                <a:gd name="T107" fmla="*/ 158 w 158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8" h="119">
                  <a:moveTo>
                    <a:pt x="158" y="0"/>
                  </a:moveTo>
                  <a:lnTo>
                    <a:pt x="148" y="6"/>
                  </a:lnTo>
                  <a:lnTo>
                    <a:pt x="138" y="11"/>
                  </a:lnTo>
                  <a:lnTo>
                    <a:pt x="128" y="23"/>
                  </a:lnTo>
                  <a:lnTo>
                    <a:pt x="118" y="28"/>
                  </a:lnTo>
                  <a:lnTo>
                    <a:pt x="108" y="34"/>
                  </a:lnTo>
                  <a:lnTo>
                    <a:pt x="98" y="45"/>
                  </a:lnTo>
                  <a:lnTo>
                    <a:pt x="79" y="51"/>
                  </a:lnTo>
                  <a:lnTo>
                    <a:pt x="69" y="56"/>
                  </a:lnTo>
                  <a:lnTo>
                    <a:pt x="59" y="68"/>
                  </a:lnTo>
                  <a:lnTo>
                    <a:pt x="49" y="73"/>
                  </a:lnTo>
                  <a:lnTo>
                    <a:pt x="39" y="85"/>
                  </a:lnTo>
                  <a:lnTo>
                    <a:pt x="29" y="90"/>
                  </a:lnTo>
                  <a:lnTo>
                    <a:pt x="19" y="96"/>
                  </a:lnTo>
                  <a:lnTo>
                    <a:pt x="9" y="107"/>
                  </a:lnTo>
                  <a:lnTo>
                    <a:pt x="9" y="113"/>
                  </a:lnTo>
                  <a:lnTo>
                    <a:pt x="0" y="119"/>
                  </a:lnTo>
                  <a:lnTo>
                    <a:pt x="9" y="119"/>
                  </a:lnTo>
                  <a:lnTo>
                    <a:pt x="19" y="107"/>
                  </a:lnTo>
                  <a:lnTo>
                    <a:pt x="19" y="102"/>
                  </a:lnTo>
                  <a:lnTo>
                    <a:pt x="29" y="96"/>
                  </a:lnTo>
                  <a:lnTo>
                    <a:pt x="39" y="90"/>
                  </a:lnTo>
                  <a:lnTo>
                    <a:pt x="49" y="79"/>
                  </a:lnTo>
                  <a:lnTo>
                    <a:pt x="59" y="73"/>
                  </a:lnTo>
                  <a:lnTo>
                    <a:pt x="79" y="62"/>
                  </a:lnTo>
                  <a:lnTo>
                    <a:pt x="89" y="56"/>
                  </a:lnTo>
                  <a:lnTo>
                    <a:pt x="98" y="45"/>
                  </a:lnTo>
                  <a:lnTo>
                    <a:pt x="108" y="40"/>
                  </a:lnTo>
                  <a:lnTo>
                    <a:pt x="118" y="34"/>
                  </a:lnTo>
                  <a:lnTo>
                    <a:pt x="128" y="23"/>
                  </a:lnTo>
                  <a:lnTo>
                    <a:pt x="138" y="17"/>
                  </a:lnTo>
                  <a:lnTo>
                    <a:pt x="148" y="11"/>
                  </a:lnTo>
                  <a:lnTo>
                    <a:pt x="158" y="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9" name="Freeform 156"/>
            <p:cNvSpPr>
              <a:spLocks/>
            </p:cNvSpPr>
            <p:nvPr/>
          </p:nvSpPr>
          <p:spPr bwMode="auto">
            <a:xfrm>
              <a:off x="4909" y="3395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0" name="Freeform 157"/>
            <p:cNvSpPr>
              <a:spLocks/>
            </p:cNvSpPr>
            <p:nvPr/>
          </p:nvSpPr>
          <p:spPr bwMode="auto">
            <a:xfrm>
              <a:off x="4810" y="3474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1" name="Freeform 158"/>
            <p:cNvSpPr>
              <a:spLocks/>
            </p:cNvSpPr>
            <p:nvPr/>
          </p:nvSpPr>
          <p:spPr bwMode="auto">
            <a:xfrm>
              <a:off x="4810" y="3367"/>
              <a:ext cx="168" cy="107"/>
            </a:xfrm>
            <a:custGeom>
              <a:avLst/>
              <a:gdLst>
                <a:gd name="T0" fmla="*/ 168 w 168"/>
                <a:gd name="T1" fmla="*/ 0 h 107"/>
                <a:gd name="T2" fmla="*/ 158 w 168"/>
                <a:gd name="T3" fmla="*/ 6 h 107"/>
                <a:gd name="T4" fmla="*/ 148 w 168"/>
                <a:gd name="T5" fmla="*/ 11 h 107"/>
                <a:gd name="T6" fmla="*/ 138 w 168"/>
                <a:gd name="T7" fmla="*/ 17 h 107"/>
                <a:gd name="T8" fmla="*/ 129 w 168"/>
                <a:gd name="T9" fmla="*/ 28 h 107"/>
                <a:gd name="T10" fmla="*/ 109 w 168"/>
                <a:gd name="T11" fmla="*/ 34 h 107"/>
                <a:gd name="T12" fmla="*/ 99 w 168"/>
                <a:gd name="T13" fmla="*/ 39 h 107"/>
                <a:gd name="T14" fmla="*/ 89 w 168"/>
                <a:gd name="T15" fmla="*/ 45 h 107"/>
                <a:gd name="T16" fmla="*/ 79 w 168"/>
                <a:gd name="T17" fmla="*/ 51 h 107"/>
                <a:gd name="T18" fmla="*/ 69 w 168"/>
                <a:gd name="T19" fmla="*/ 56 h 107"/>
                <a:gd name="T20" fmla="*/ 59 w 168"/>
                <a:gd name="T21" fmla="*/ 68 h 107"/>
                <a:gd name="T22" fmla="*/ 39 w 168"/>
                <a:gd name="T23" fmla="*/ 73 h 107"/>
                <a:gd name="T24" fmla="*/ 30 w 168"/>
                <a:gd name="T25" fmla="*/ 79 h 107"/>
                <a:gd name="T26" fmla="*/ 20 w 168"/>
                <a:gd name="T27" fmla="*/ 84 h 107"/>
                <a:gd name="T28" fmla="*/ 20 w 168"/>
                <a:gd name="T29" fmla="*/ 90 h 107"/>
                <a:gd name="T30" fmla="*/ 10 w 168"/>
                <a:gd name="T31" fmla="*/ 96 h 107"/>
                <a:gd name="T32" fmla="*/ 0 w 168"/>
                <a:gd name="T33" fmla="*/ 107 h 107"/>
                <a:gd name="T34" fmla="*/ 0 w 168"/>
                <a:gd name="T35" fmla="*/ 107 h 107"/>
                <a:gd name="T36" fmla="*/ 10 w 168"/>
                <a:gd name="T37" fmla="*/ 101 h 107"/>
                <a:gd name="T38" fmla="*/ 20 w 168"/>
                <a:gd name="T39" fmla="*/ 96 h 107"/>
                <a:gd name="T40" fmla="*/ 30 w 168"/>
                <a:gd name="T41" fmla="*/ 90 h 107"/>
                <a:gd name="T42" fmla="*/ 39 w 168"/>
                <a:gd name="T43" fmla="*/ 84 h 107"/>
                <a:gd name="T44" fmla="*/ 49 w 168"/>
                <a:gd name="T45" fmla="*/ 79 h 107"/>
                <a:gd name="T46" fmla="*/ 59 w 168"/>
                <a:gd name="T47" fmla="*/ 73 h 107"/>
                <a:gd name="T48" fmla="*/ 69 w 168"/>
                <a:gd name="T49" fmla="*/ 62 h 107"/>
                <a:gd name="T50" fmla="*/ 79 w 168"/>
                <a:gd name="T51" fmla="*/ 56 h 107"/>
                <a:gd name="T52" fmla="*/ 99 w 168"/>
                <a:gd name="T53" fmla="*/ 51 h 107"/>
                <a:gd name="T54" fmla="*/ 109 w 168"/>
                <a:gd name="T55" fmla="*/ 45 h 107"/>
                <a:gd name="T56" fmla="*/ 119 w 168"/>
                <a:gd name="T57" fmla="*/ 39 h 107"/>
                <a:gd name="T58" fmla="*/ 129 w 168"/>
                <a:gd name="T59" fmla="*/ 28 h 107"/>
                <a:gd name="T60" fmla="*/ 138 w 168"/>
                <a:gd name="T61" fmla="*/ 22 h 107"/>
                <a:gd name="T62" fmla="*/ 148 w 168"/>
                <a:gd name="T63" fmla="*/ 17 h 107"/>
                <a:gd name="T64" fmla="*/ 158 w 168"/>
                <a:gd name="T65" fmla="*/ 11 h 107"/>
                <a:gd name="T66" fmla="*/ 168 w 168"/>
                <a:gd name="T67" fmla="*/ 6 h 107"/>
                <a:gd name="T68" fmla="*/ 168 w 16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8"/>
                <a:gd name="T106" fmla="*/ 0 h 107"/>
                <a:gd name="T107" fmla="*/ 168 w 16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8" h="107">
                  <a:moveTo>
                    <a:pt x="168" y="0"/>
                  </a:moveTo>
                  <a:lnTo>
                    <a:pt x="158" y="6"/>
                  </a:lnTo>
                  <a:lnTo>
                    <a:pt x="148" y="11"/>
                  </a:lnTo>
                  <a:lnTo>
                    <a:pt x="138" y="17"/>
                  </a:lnTo>
                  <a:lnTo>
                    <a:pt x="129" y="28"/>
                  </a:lnTo>
                  <a:lnTo>
                    <a:pt x="109" y="34"/>
                  </a:lnTo>
                  <a:lnTo>
                    <a:pt x="99" y="39"/>
                  </a:lnTo>
                  <a:lnTo>
                    <a:pt x="89" y="45"/>
                  </a:lnTo>
                  <a:lnTo>
                    <a:pt x="79" y="51"/>
                  </a:lnTo>
                  <a:lnTo>
                    <a:pt x="69" y="56"/>
                  </a:lnTo>
                  <a:lnTo>
                    <a:pt x="59" y="68"/>
                  </a:lnTo>
                  <a:lnTo>
                    <a:pt x="39" y="73"/>
                  </a:lnTo>
                  <a:lnTo>
                    <a:pt x="30" y="79"/>
                  </a:lnTo>
                  <a:lnTo>
                    <a:pt x="20" y="84"/>
                  </a:lnTo>
                  <a:lnTo>
                    <a:pt x="20" y="90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10" y="101"/>
                  </a:lnTo>
                  <a:lnTo>
                    <a:pt x="20" y="96"/>
                  </a:lnTo>
                  <a:lnTo>
                    <a:pt x="30" y="90"/>
                  </a:lnTo>
                  <a:lnTo>
                    <a:pt x="39" y="84"/>
                  </a:lnTo>
                  <a:lnTo>
                    <a:pt x="49" y="79"/>
                  </a:lnTo>
                  <a:lnTo>
                    <a:pt x="59" y="73"/>
                  </a:lnTo>
                  <a:lnTo>
                    <a:pt x="69" y="62"/>
                  </a:lnTo>
                  <a:lnTo>
                    <a:pt x="79" y="56"/>
                  </a:lnTo>
                  <a:lnTo>
                    <a:pt x="99" y="51"/>
                  </a:lnTo>
                  <a:lnTo>
                    <a:pt x="109" y="45"/>
                  </a:lnTo>
                  <a:lnTo>
                    <a:pt x="119" y="39"/>
                  </a:lnTo>
                  <a:lnTo>
                    <a:pt x="129" y="28"/>
                  </a:lnTo>
                  <a:lnTo>
                    <a:pt x="138" y="22"/>
                  </a:lnTo>
                  <a:lnTo>
                    <a:pt x="148" y="17"/>
                  </a:lnTo>
                  <a:lnTo>
                    <a:pt x="158" y="11"/>
                  </a:lnTo>
                  <a:lnTo>
                    <a:pt x="168" y="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2" name="Freeform 159"/>
            <p:cNvSpPr>
              <a:spLocks/>
            </p:cNvSpPr>
            <p:nvPr/>
          </p:nvSpPr>
          <p:spPr bwMode="auto">
            <a:xfrm>
              <a:off x="4978" y="3367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3" name="Freeform 160"/>
            <p:cNvSpPr>
              <a:spLocks/>
            </p:cNvSpPr>
            <p:nvPr/>
          </p:nvSpPr>
          <p:spPr bwMode="auto">
            <a:xfrm>
              <a:off x="4820" y="3497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4" name="Freeform 161"/>
            <p:cNvSpPr>
              <a:spLocks/>
            </p:cNvSpPr>
            <p:nvPr/>
          </p:nvSpPr>
          <p:spPr bwMode="auto">
            <a:xfrm>
              <a:off x="4820" y="3373"/>
              <a:ext cx="198" cy="129"/>
            </a:xfrm>
            <a:custGeom>
              <a:avLst/>
              <a:gdLst>
                <a:gd name="T0" fmla="*/ 188 w 198"/>
                <a:gd name="T1" fmla="*/ 0 h 129"/>
                <a:gd name="T2" fmla="*/ 188 w 198"/>
                <a:gd name="T3" fmla="*/ 0 h 129"/>
                <a:gd name="T4" fmla="*/ 178 w 198"/>
                <a:gd name="T5" fmla="*/ 5 h 129"/>
                <a:gd name="T6" fmla="*/ 168 w 198"/>
                <a:gd name="T7" fmla="*/ 11 h 129"/>
                <a:gd name="T8" fmla="*/ 148 w 198"/>
                <a:gd name="T9" fmla="*/ 22 h 129"/>
                <a:gd name="T10" fmla="*/ 138 w 198"/>
                <a:gd name="T11" fmla="*/ 28 h 129"/>
                <a:gd name="T12" fmla="*/ 128 w 198"/>
                <a:gd name="T13" fmla="*/ 33 h 129"/>
                <a:gd name="T14" fmla="*/ 109 w 198"/>
                <a:gd name="T15" fmla="*/ 45 h 129"/>
                <a:gd name="T16" fmla="*/ 99 w 198"/>
                <a:gd name="T17" fmla="*/ 56 h 129"/>
                <a:gd name="T18" fmla="*/ 79 w 198"/>
                <a:gd name="T19" fmla="*/ 67 h 129"/>
                <a:gd name="T20" fmla="*/ 69 w 198"/>
                <a:gd name="T21" fmla="*/ 73 h 129"/>
                <a:gd name="T22" fmla="*/ 49 w 198"/>
                <a:gd name="T23" fmla="*/ 84 h 129"/>
                <a:gd name="T24" fmla="*/ 39 w 198"/>
                <a:gd name="T25" fmla="*/ 95 h 129"/>
                <a:gd name="T26" fmla="*/ 29 w 198"/>
                <a:gd name="T27" fmla="*/ 101 h 129"/>
                <a:gd name="T28" fmla="*/ 20 w 198"/>
                <a:gd name="T29" fmla="*/ 112 h 129"/>
                <a:gd name="T30" fmla="*/ 10 w 198"/>
                <a:gd name="T31" fmla="*/ 118 h 129"/>
                <a:gd name="T32" fmla="*/ 0 w 198"/>
                <a:gd name="T33" fmla="*/ 124 h 129"/>
                <a:gd name="T34" fmla="*/ 0 w 198"/>
                <a:gd name="T35" fmla="*/ 129 h 129"/>
                <a:gd name="T36" fmla="*/ 10 w 198"/>
                <a:gd name="T37" fmla="*/ 124 h 129"/>
                <a:gd name="T38" fmla="*/ 20 w 198"/>
                <a:gd name="T39" fmla="*/ 118 h 129"/>
                <a:gd name="T40" fmla="*/ 29 w 198"/>
                <a:gd name="T41" fmla="*/ 107 h 129"/>
                <a:gd name="T42" fmla="*/ 49 w 198"/>
                <a:gd name="T43" fmla="*/ 101 h 129"/>
                <a:gd name="T44" fmla="*/ 59 w 198"/>
                <a:gd name="T45" fmla="*/ 90 h 129"/>
                <a:gd name="T46" fmla="*/ 69 w 198"/>
                <a:gd name="T47" fmla="*/ 78 h 129"/>
                <a:gd name="T48" fmla="*/ 89 w 198"/>
                <a:gd name="T49" fmla="*/ 67 h 129"/>
                <a:gd name="T50" fmla="*/ 99 w 198"/>
                <a:gd name="T51" fmla="*/ 62 h 129"/>
                <a:gd name="T52" fmla="*/ 119 w 198"/>
                <a:gd name="T53" fmla="*/ 50 h 129"/>
                <a:gd name="T54" fmla="*/ 128 w 198"/>
                <a:gd name="T55" fmla="*/ 39 h 129"/>
                <a:gd name="T56" fmla="*/ 148 w 198"/>
                <a:gd name="T57" fmla="*/ 33 h 129"/>
                <a:gd name="T58" fmla="*/ 158 w 198"/>
                <a:gd name="T59" fmla="*/ 22 h 129"/>
                <a:gd name="T60" fmla="*/ 168 w 198"/>
                <a:gd name="T61" fmla="*/ 16 h 129"/>
                <a:gd name="T62" fmla="*/ 178 w 198"/>
                <a:gd name="T63" fmla="*/ 11 h 129"/>
                <a:gd name="T64" fmla="*/ 188 w 198"/>
                <a:gd name="T65" fmla="*/ 11 h 129"/>
                <a:gd name="T66" fmla="*/ 198 w 198"/>
                <a:gd name="T67" fmla="*/ 5 h 129"/>
                <a:gd name="T68" fmla="*/ 188 w 198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8"/>
                <a:gd name="T106" fmla="*/ 0 h 129"/>
                <a:gd name="T107" fmla="*/ 198 w 198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8" h="129">
                  <a:moveTo>
                    <a:pt x="188" y="0"/>
                  </a:moveTo>
                  <a:lnTo>
                    <a:pt x="188" y="0"/>
                  </a:lnTo>
                  <a:lnTo>
                    <a:pt x="178" y="5"/>
                  </a:lnTo>
                  <a:lnTo>
                    <a:pt x="168" y="11"/>
                  </a:lnTo>
                  <a:lnTo>
                    <a:pt x="148" y="22"/>
                  </a:lnTo>
                  <a:lnTo>
                    <a:pt x="138" y="28"/>
                  </a:lnTo>
                  <a:lnTo>
                    <a:pt x="128" y="33"/>
                  </a:lnTo>
                  <a:lnTo>
                    <a:pt x="109" y="45"/>
                  </a:lnTo>
                  <a:lnTo>
                    <a:pt x="99" y="56"/>
                  </a:lnTo>
                  <a:lnTo>
                    <a:pt x="79" y="67"/>
                  </a:lnTo>
                  <a:lnTo>
                    <a:pt x="69" y="73"/>
                  </a:lnTo>
                  <a:lnTo>
                    <a:pt x="49" y="84"/>
                  </a:lnTo>
                  <a:lnTo>
                    <a:pt x="39" y="95"/>
                  </a:lnTo>
                  <a:lnTo>
                    <a:pt x="29" y="101"/>
                  </a:lnTo>
                  <a:lnTo>
                    <a:pt x="20" y="112"/>
                  </a:lnTo>
                  <a:lnTo>
                    <a:pt x="10" y="118"/>
                  </a:lnTo>
                  <a:lnTo>
                    <a:pt x="0" y="124"/>
                  </a:lnTo>
                  <a:lnTo>
                    <a:pt x="0" y="129"/>
                  </a:lnTo>
                  <a:lnTo>
                    <a:pt x="10" y="124"/>
                  </a:lnTo>
                  <a:lnTo>
                    <a:pt x="20" y="118"/>
                  </a:lnTo>
                  <a:lnTo>
                    <a:pt x="29" y="107"/>
                  </a:lnTo>
                  <a:lnTo>
                    <a:pt x="49" y="101"/>
                  </a:lnTo>
                  <a:lnTo>
                    <a:pt x="59" y="90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99" y="62"/>
                  </a:lnTo>
                  <a:lnTo>
                    <a:pt x="119" y="50"/>
                  </a:lnTo>
                  <a:lnTo>
                    <a:pt x="128" y="39"/>
                  </a:lnTo>
                  <a:lnTo>
                    <a:pt x="148" y="33"/>
                  </a:lnTo>
                  <a:lnTo>
                    <a:pt x="158" y="22"/>
                  </a:lnTo>
                  <a:lnTo>
                    <a:pt x="168" y="16"/>
                  </a:lnTo>
                  <a:lnTo>
                    <a:pt x="178" y="11"/>
                  </a:lnTo>
                  <a:lnTo>
                    <a:pt x="188" y="11"/>
                  </a:lnTo>
                  <a:lnTo>
                    <a:pt x="198" y="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5" name="Freeform 162"/>
            <p:cNvSpPr>
              <a:spLocks/>
            </p:cNvSpPr>
            <p:nvPr/>
          </p:nvSpPr>
          <p:spPr bwMode="auto">
            <a:xfrm>
              <a:off x="5008" y="3373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0 h 5"/>
                <a:gd name="T6" fmla="*/ 1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6" name="Freeform 163"/>
            <p:cNvSpPr>
              <a:spLocks/>
            </p:cNvSpPr>
            <p:nvPr/>
          </p:nvSpPr>
          <p:spPr bwMode="auto">
            <a:xfrm>
              <a:off x="4760" y="355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7" name="Freeform 164"/>
            <p:cNvSpPr>
              <a:spLocks/>
            </p:cNvSpPr>
            <p:nvPr/>
          </p:nvSpPr>
          <p:spPr bwMode="auto">
            <a:xfrm>
              <a:off x="4760" y="3457"/>
              <a:ext cx="139" cy="102"/>
            </a:xfrm>
            <a:custGeom>
              <a:avLst/>
              <a:gdLst>
                <a:gd name="T0" fmla="*/ 129 w 139"/>
                <a:gd name="T1" fmla="*/ 0 h 102"/>
                <a:gd name="T2" fmla="*/ 129 w 139"/>
                <a:gd name="T3" fmla="*/ 6 h 102"/>
                <a:gd name="T4" fmla="*/ 119 w 139"/>
                <a:gd name="T5" fmla="*/ 11 h 102"/>
                <a:gd name="T6" fmla="*/ 109 w 139"/>
                <a:gd name="T7" fmla="*/ 11 h 102"/>
                <a:gd name="T8" fmla="*/ 99 w 139"/>
                <a:gd name="T9" fmla="*/ 17 h 102"/>
                <a:gd name="T10" fmla="*/ 99 w 139"/>
                <a:gd name="T11" fmla="*/ 23 h 102"/>
                <a:gd name="T12" fmla="*/ 89 w 139"/>
                <a:gd name="T13" fmla="*/ 28 h 102"/>
                <a:gd name="T14" fmla="*/ 80 w 139"/>
                <a:gd name="T15" fmla="*/ 34 h 102"/>
                <a:gd name="T16" fmla="*/ 70 w 139"/>
                <a:gd name="T17" fmla="*/ 40 h 102"/>
                <a:gd name="T18" fmla="*/ 70 w 139"/>
                <a:gd name="T19" fmla="*/ 45 h 102"/>
                <a:gd name="T20" fmla="*/ 60 w 139"/>
                <a:gd name="T21" fmla="*/ 57 h 102"/>
                <a:gd name="T22" fmla="*/ 50 w 139"/>
                <a:gd name="T23" fmla="*/ 62 h 102"/>
                <a:gd name="T24" fmla="*/ 40 w 139"/>
                <a:gd name="T25" fmla="*/ 68 h 102"/>
                <a:gd name="T26" fmla="*/ 30 w 139"/>
                <a:gd name="T27" fmla="*/ 73 h 102"/>
                <a:gd name="T28" fmla="*/ 20 w 139"/>
                <a:gd name="T29" fmla="*/ 79 h 102"/>
                <a:gd name="T30" fmla="*/ 10 w 139"/>
                <a:gd name="T31" fmla="*/ 85 h 102"/>
                <a:gd name="T32" fmla="*/ 0 w 139"/>
                <a:gd name="T33" fmla="*/ 96 h 102"/>
                <a:gd name="T34" fmla="*/ 10 w 139"/>
                <a:gd name="T35" fmla="*/ 102 h 102"/>
                <a:gd name="T36" fmla="*/ 20 w 139"/>
                <a:gd name="T37" fmla="*/ 90 h 102"/>
                <a:gd name="T38" fmla="*/ 30 w 139"/>
                <a:gd name="T39" fmla="*/ 85 h 102"/>
                <a:gd name="T40" fmla="*/ 40 w 139"/>
                <a:gd name="T41" fmla="*/ 79 h 102"/>
                <a:gd name="T42" fmla="*/ 50 w 139"/>
                <a:gd name="T43" fmla="*/ 73 h 102"/>
                <a:gd name="T44" fmla="*/ 50 w 139"/>
                <a:gd name="T45" fmla="*/ 68 h 102"/>
                <a:gd name="T46" fmla="*/ 60 w 139"/>
                <a:gd name="T47" fmla="*/ 62 h 102"/>
                <a:gd name="T48" fmla="*/ 70 w 139"/>
                <a:gd name="T49" fmla="*/ 51 h 102"/>
                <a:gd name="T50" fmla="*/ 80 w 139"/>
                <a:gd name="T51" fmla="*/ 45 h 102"/>
                <a:gd name="T52" fmla="*/ 89 w 139"/>
                <a:gd name="T53" fmla="*/ 40 h 102"/>
                <a:gd name="T54" fmla="*/ 89 w 139"/>
                <a:gd name="T55" fmla="*/ 34 h 102"/>
                <a:gd name="T56" fmla="*/ 99 w 139"/>
                <a:gd name="T57" fmla="*/ 28 h 102"/>
                <a:gd name="T58" fmla="*/ 109 w 139"/>
                <a:gd name="T59" fmla="*/ 23 h 102"/>
                <a:gd name="T60" fmla="*/ 119 w 139"/>
                <a:gd name="T61" fmla="*/ 17 h 102"/>
                <a:gd name="T62" fmla="*/ 119 w 139"/>
                <a:gd name="T63" fmla="*/ 17 h 102"/>
                <a:gd name="T64" fmla="*/ 129 w 139"/>
                <a:gd name="T65" fmla="*/ 11 h 102"/>
                <a:gd name="T66" fmla="*/ 139 w 139"/>
                <a:gd name="T67" fmla="*/ 6 h 102"/>
                <a:gd name="T68" fmla="*/ 129 w 139"/>
                <a:gd name="T69" fmla="*/ 0 h 1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102"/>
                <a:gd name="T107" fmla="*/ 139 w 139"/>
                <a:gd name="T108" fmla="*/ 102 h 10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102">
                  <a:moveTo>
                    <a:pt x="129" y="0"/>
                  </a:moveTo>
                  <a:lnTo>
                    <a:pt x="129" y="6"/>
                  </a:lnTo>
                  <a:lnTo>
                    <a:pt x="119" y="11"/>
                  </a:lnTo>
                  <a:lnTo>
                    <a:pt x="109" y="11"/>
                  </a:lnTo>
                  <a:lnTo>
                    <a:pt x="99" y="17"/>
                  </a:lnTo>
                  <a:lnTo>
                    <a:pt x="99" y="23"/>
                  </a:lnTo>
                  <a:lnTo>
                    <a:pt x="89" y="28"/>
                  </a:lnTo>
                  <a:lnTo>
                    <a:pt x="80" y="34"/>
                  </a:lnTo>
                  <a:lnTo>
                    <a:pt x="70" y="40"/>
                  </a:lnTo>
                  <a:lnTo>
                    <a:pt x="70" y="45"/>
                  </a:lnTo>
                  <a:lnTo>
                    <a:pt x="60" y="57"/>
                  </a:lnTo>
                  <a:lnTo>
                    <a:pt x="50" y="62"/>
                  </a:lnTo>
                  <a:lnTo>
                    <a:pt x="40" y="68"/>
                  </a:lnTo>
                  <a:lnTo>
                    <a:pt x="30" y="73"/>
                  </a:lnTo>
                  <a:lnTo>
                    <a:pt x="20" y="79"/>
                  </a:lnTo>
                  <a:lnTo>
                    <a:pt x="10" y="85"/>
                  </a:lnTo>
                  <a:lnTo>
                    <a:pt x="0" y="96"/>
                  </a:lnTo>
                  <a:lnTo>
                    <a:pt x="10" y="102"/>
                  </a:lnTo>
                  <a:lnTo>
                    <a:pt x="20" y="90"/>
                  </a:lnTo>
                  <a:lnTo>
                    <a:pt x="30" y="85"/>
                  </a:lnTo>
                  <a:lnTo>
                    <a:pt x="40" y="79"/>
                  </a:lnTo>
                  <a:lnTo>
                    <a:pt x="50" y="73"/>
                  </a:lnTo>
                  <a:lnTo>
                    <a:pt x="50" y="68"/>
                  </a:lnTo>
                  <a:lnTo>
                    <a:pt x="60" y="62"/>
                  </a:lnTo>
                  <a:lnTo>
                    <a:pt x="70" y="51"/>
                  </a:lnTo>
                  <a:lnTo>
                    <a:pt x="80" y="45"/>
                  </a:lnTo>
                  <a:lnTo>
                    <a:pt x="89" y="40"/>
                  </a:lnTo>
                  <a:lnTo>
                    <a:pt x="89" y="34"/>
                  </a:lnTo>
                  <a:lnTo>
                    <a:pt x="99" y="28"/>
                  </a:lnTo>
                  <a:lnTo>
                    <a:pt x="109" y="23"/>
                  </a:lnTo>
                  <a:lnTo>
                    <a:pt x="119" y="17"/>
                  </a:lnTo>
                  <a:lnTo>
                    <a:pt x="129" y="11"/>
                  </a:lnTo>
                  <a:lnTo>
                    <a:pt x="139" y="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8" name="Freeform 165"/>
            <p:cNvSpPr>
              <a:spLocks/>
            </p:cNvSpPr>
            <p:nvPr/>
          </p:nvSpPr>
          <p:spPr bwMode="auto">
            <a:xfrm>
              <a:off x="4889" y="3457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1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" name="Freeform 166"/>
            <p:cNvSpPr>
              <a:spLocks/>
            </p:cNvSpPr>
            <p:nvPr/>
          </p:nvSpPr>
          <p:spPr bwMode="auto">
            <a:xfrm>
              <a:off x="4731" y="3592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0" name="Freeform 167"/>
            <p:cNvSpPr>
              <a:spLocks/>
            </p:cNvSpPr>
            <p:nvPr/>
          </p:nvSpPr>
          <p:spPr bwMode="auto">
            <a:xfrm>
              <a:off x="4731" y="3514"/>
              <a:ext cx="99" cy="84"/>
            </a:xfrm>
            <a:custGeom>
              <a:avLst/>
              <a:gdLst>
                <a:gd name="T0" fmla="*/ 99 w 99"/>
                <a:gd name="T1" fmla="*/ 0 h 84"/>
                <a:gd name="T2" fmla="*/ 89 w 99"/>
                <a:gd name="T3" fmla="*/ 5 h 84"/>
                <a:gd name="T4" fmla="*/ 89 w 99"/>
                <a:gd name="T5" fmla="*/ 11 h 84"/>
                <a:gd name="T6" fmla="*/ 79 w 99"/>
                <a:gd name="T7" fmla="*/ 11 h 84"/>
                <a:gd name="T8" fmla="*/ 79 w 99"/>
                <a:gd name="T9" fmla="*/ 16 h 84"/>
                <a:gd name="T10" fmla="*/ 69 w 99"/>
                <a:gd name="T11" fmla="*/ 22 h 84"/>
                <a:gd name="T12" fmla="*/ 59 w 99"/>
                <a:gd name="T13" fmla="*/ 28 h 84"/>
                <a:gd name="T14" fmla="*/ 59 w 99"/>
                <a:gd name="T15" fmla="*/ 33 h 84"/>
                <a:gd name="T16" fmla="*/ 49 w 99"/>
                <a:gd name="T17" fmla="*/ 33 h 84"/>
                <a:gd name="T18" fmla="*/ 39 w 99"/>
                <a:gd name="T19" fmla="*/ 39 h 84"/>
                <a:gd name="T20" fmla="*/ 39 w 99"/>
                <a:gd name="T21" fmla="*/ 45 h 84"/>
                <a:gd name="T22" fmla="*/ 29 w 99"/>
                <a:gd name="T23" fmla="*/ 50 h 84"/>
                <a:gd name="T24" fmla="*/ 20 w 99"/>
                <a:gd name="T25" fmla="*/ 56 h 84"/>
                <a:gd name="T26" fmla="*/ 20 w 99"/>
                <a:gd name="T27" fmla="*/ 62 h 84"/>
                <a:gd name="T28" fmla="*/ 10 w 99"/>
                <a:gd name="T29" fmla="*/ 67 h 84"/>
                <a:gd name="T30" fmla="*/ 10 w 99"/>
                <a:gd name="T31" fmla="*/ 73 h 84"/>
                <a:gd name="T32" fmla="*/ 0 w 99"/>
                <a:gd name="T33" fmla="*/ 78 h 84"/>
                <a:gd name="T34" fmla="*/ 0 w 99"/>
                <a:gd name="T35" fmla="*/ 84 h 84"/>
                <a:gd name="T36" fmla="*/ 10 w 99"/>
                <a:gd name="T37" fmla="*/ 78 h 84"/>
                <a:gd name="T38" fmla="*/ 20 w 99"/>
                <a:gd name="T39" fmla="*/ 73 h 84"/>
                <a:gd name="T40" fmla="*/ 20 w 99"/>
                <a:gd name="T41" fmla="*/ 67 h 84"/>
                <a:gd name="T42" fmla="*/ 29 w 99"/>
                <a:gd name="T43" fmla="*/ 62 h 84"/>
                <a:gd name="T44" fmla="*/ 39 w 99"/>
                <a:gd name="T45" fmla="*/ 56 h 84"/>
                <a:gd name="T46" fmla="*/ 39 w 99"/>
                <a:gd name="T47" fmla="*/ 50 h 84"/>
                <a:gd name="T48" fmla="*/ 49 w 99"/>
                <a:gd name="T49" fmla="*/ 45 h 84"/>
                <a:gd name="T50" fmla="*/ 59 w 99"/>
                <a:gd name="T51" fmla="*/ 39 h 84"/>
                <a:gd name="T52" fmla="*/ 59 w 99"/>
                <a:gd name="T53" fmla="*/ 39 h 84"/>
                <a:gd name="T54" fmla="*/ 69 w 99"/>
                <a:gd name="T55" fmla="*/ 33 h 84"/>
                <a:gd name="T56" fmla="*/ 69 w 99"/>
                <a:gd name="T57" fmla="*/ 28 h 84"/>
                <a:gd name="T58" fmla="*/ 79 w 99"/>
                <a:gd name="T59" fmla="*/ 22 h 84"/>
                <a:gd name="T60" fmla="*/ 89 w 99"/>
                <a:gd name="T61" fmla="*/ 16 h 84"/>
                <a:gd name="T62" fmla="*/ 89 w 99"/>
                <a:gd name="T63" fmla="*/ 16 h 84"/>
                <a:gd name="T64" fmla="*/ 99 w 99"/>
                <a:gd name="T65" fmla="*/ 11 h 84"/>
                <a:gd name="T66" fmla="*/ 99 w 99"/>
                <a:gd name="T67" fmla="*/ 5 h 84"/>
                <a:gd name="T68" fmla="*/ 99 w 99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84"/>
                <a:gd name="T107" fmla="*/ 99 w 99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84">
                  <a:moveTo>
                    <a:pt x="99" y="0"/>
                  </a:moveTo>
                  <a:lnTo>
                    <a:pt x="8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79" y="16"/>
                  </a:lnTo>
                  <a:lnTo>
                    <a:pt x="69" y="22"/>
                  </a:lnTo>
                  <a:lnTo>
                    <a:pt x="59" y="28"/>
                  </a:lnTo>
                  <a:lnTo>
                    <a:pt x="59" y="33"/>
                  </a:lnTo>
                  <a:lnTo>
                    <a:pt x="49" y="33"/>
                  </a:lnTo>
                  <a:lnTo>
                    <a:pt x="39" y="39"/>
                  </a:lnTo>
                  <a:lnTo>
                    <a:pt x="39" y="45"/>
                  </a:lnTo>
                  <a:lnTo>
                    <a:pt x="29" y="50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10" y="67"/>
                  </a:lnTo>
                  <a:lnTo>
                    <a:pt x="10" y="73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0" y="78"/>
                  </a:lnTo>
                  <a:lnTo>
                    <a:pt x="20" y="73"/>
                  </a:lnTo>
                  <a:lnTo>
                    <a:pt x="20" y="67"/>
                  </a:lnTo>
                  <a:lnTo>
                    <a:pt x="29" y="62"/>
                  </a:lnTo>
                  <a:lnTo>
                    <a:pt x="39" y="56"/>
                  </a:lnTo>
                  <a:lnTo>
                    <a:pt x="39" y="50"/>
                  </a:lnTo>
                  <a:lnTo>
                    <a:pt x="49" y="45"/>
                  </a:lnTo>
                  <a:lnTo>
                    <a:pt x="59" y="39"/>
                  </a:lnTo>
                  <a:lnTo>
                    <a:pt x="69" y="33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89" y="16"/>
                  </a:lnTo>
                  <a:lnTo>
                    <a:pt x="99" y="11"/>
                  </a:lnTo>
                  <a:lnTo>
                    <a:pt x="99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1" name="Freeform 168"/>
            <p:cNvSpPr>
              <a:spLocks/>
            </p:cNvSpPr>
            <p:nvPr/>
          </p:nvSpPr>
          <p:spPr bwMode="auto">
            <a:xfrm>
              <a:off x="4830" y="3514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2" name="Freeform 169"/>
            <p:cNvSpPr>
              <a:spLocks/>
            </p:cNvSpPr>
            <p:nvPr/>
          </p:nvSpPr>
          <p:spPr bwMode="auto">
            <a:xfrm>
              <a:off x="4701" y="3638"/>
              <a:ext cx="1" cy="11"/>
            </a:xfrm>
            <a:custGeom>
              <a:avLst/>
              <a:gdLst>
                <a:gd name="T0" fmla="*/ 0 w 1"/>
                <a:gd name="T1" fmla="*/ 0 h 11"/>
                <a:gd name="T2" fmla="*/ 0 w 1"/>
                <a:gd name="T3" fmla="*/ 5 h 11"/>
                <a:gd name="T4" fmla="*/ 0 w 1"/>
                <a:gd name="T5" fmla="*/ 5 h 11"/>
                <a:gd name="T6" fmla="*/ 0 w 1"/>
                <a:gd name="T7" fmla="*/ 11 h 11"/>
                <a:gd name="T8" fmla="*/ 0 w 1"/>
                <a:gd name="T9" fmla="*/ 5 h 11"/>
                <a:gd name="T10" fmla="*/ 0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0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3" name="Freeform 170"/>
            <p:cNvSpPr>
              <a:spLocks/>
            </p:cNvSpPr>
            <p:nvPr/>
          </p:nvSpPr>
          <p:spPr bwMode="auto">
            <a:xfrm>
              <a:off x="4701" y="3564"/>
              <a:ext cx="89" cy="79"/>
            </a:xfrm>
            <a:custGeom>
              <a:avLst/>
              <a:gdLst>
                <a:gd name="T0" fmla="*/ 79 w 89"/>
                <a:gd name="T1" fmla="*/ 0 h 79"/>
                <a:gd name="T2" fmla="*/ 79 w 89"/>
                <a:gd name="T3" fmla="*/ 6 h 79"/>
                <a:gd name="T4" fmla="*/ 69 w 89"/>
                <a:gd name="T5" fmla="*/ 6 h 79"/>
                <a:gd name="T6" fmla="*/ 69 w 89"/>
                <a:gd name="T7" fmla="*/ 12 h 79"/>
                <a:gd name="T8" fmla="*/ 69 w 89"/>
                <a:gd name="T9" fmla="*/ 17 h 79"/>
                <a:gd name="T10" fmla="*/ 59 w 89"/>
                <a:gd name="T11" fmla="*/ 17 h 79"/>
                <a:gd name="T12" fmla="*/ 50 w 89"/>
                <a:gd name="T13" fmla="*/ 23 h 79"/>
                <a:gd name="T14" fmla="*/ 50 w 89"/>
                <a:gd name="T15" fmla="*/ 28 h 79"/>
                <a:gd name="T16" fmla="*/ 40 w 89"/>
                <a:gd name="T17" fmla="*/ 34 h 79"/>
                <a:gd name="T18" fmla="*/ 40 w 89"/>
                <a:gd name="T19" fmla="*/ 40 h 79"/>
                <a:gd name="T20" fmla="*/ 30 w 89"/>
                <a:gd name="T21" fmla="*/ 40 h 79"/>
                <a:gd name="T22" fmla="*/ 30 w 89"/>
                <a:gd name="T23" fmla="*/ 45 h 79"/>
                <a:gd name="T24" fmla="*/ 20 w 89"/>
                <a:gd name="T25" fmla="*/ 51 h 79"/>
                <a:gd name="T26" fmla="*/ 10 w 89"/>
                <a:gd name="T27" fmla="*/ 57 h 79"/>
                <a:gd name="T28" fmla="*/ 10 w 89"/>
                <a:gd name="T29" fmla="*/ 62 h 79"/>
                <a:gd name="T30" fmla="*/ 0 w 89"/>
                <a:gd name="T31" fmla="*/ 68 h 79"/>
                <a:gd name="T32" fmla="*/ 0 w 89"/>
                <a:gd name="T33" fmla="*/ 74 h 79"/>
                <a:gd name="T34" fmla="*/ 0 w 89"/>
                <a:gd name="T35" fmla="*/ 79 h 79"/>
                <a:gd name="T36" fmla="*/ 10 w 89"/>
                <a:gd name="T37" fmla="*/ 74 h 79"/>
                <a:gd name="T38" fmla="*/ 10 w 89"/>
                <a:gd name="T39" fmla="*/ 68 h 79"/>
                <a:gd name="T40" fmla="*/ 20 w 89"/>
                <a:gd name="T41" fmla="*/ 62 h 79"/>
                <a:gd name="T42" fmla="*/ 30 w 89"/>
                <a:gd name="T43" fmla="*/ 57 h 79"/>
                <a:gd name="T44" fmla="*/ 30 w 89"/>
                <a:gd name="T45" fmla="*/ 51 h 79"/>
                <a:gd name="T46" fmla="*/ 40 w 89"/>
                <a:gd name="T47" fmla="*/ 45 h 79"/>
                <a:gd name="T48" fmla="*/ 40 w 89"/>
                <a:gd name="T49" fmla="*/ 40 h 79"/>
                <a:gd name="T50" fmla="*/ 50 w 89"/>
                <a:gd name="T51" fmla="*/ 40 h 79"/>
                <a:gd name="T52" fmla="*/ 50 w 89"/>
                <a:gd name="T53" fmla="*/ 34 h 79"/>
                <a:gd name="T54" fmla="*/ 59 w 89"/>
                <a:gd name="T55" fmla="*/ 28 h 79"/>
                <a:gd name="T56" fmla="*/ 59 w 89"/>
                <a:gd name="T57" fmla="*/ 23 h 79"/>
                <a:gd name="T58" fmla="*/ 69 w 89"/>
                <a:gd name="T59" fmla="*/ 17 h 79"/>
                <a:gd name="T60" fmla="*/ 69 w 89"/>
                <a:gd name="T61" fmla="*/ 17 h 79"/>
                <a:gd name="T62" fmla="*/ 79 w 89"/>
                <a:gd name="T63" fmla="*/ 12 h 79"/>
                <a:gd name="T64" fmla="*/ 79 w 89"/>
                <a:gd name="T65" fmla="*/ 6 h 79"/>
                <a:gd name="T66" fmla="*/ 89 w 89"/>
                <a:gd name="T67" fmla="*/ 6 h 79"/>
                <a:gd name="T68" fmla="*/ 79 w 8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9"/>
                <a:gd name="T107" fmla="*/ 89 w 8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9">
                  <a:moveTo>
                    <a:pt x="79" y="0"/>
                  </a:moveTo>
                  <a:lnTo>
                    <a:pt x="79" y="6"/>
                  </a:lnTo>
                  <a:lnTo>
                    <a:pt x="69" y="6"/>
                  </a:lnTo>
                  <a:lnTo>
                    <a:pt x="69" y="12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0" y="34"/>
                  </a:lnTo>
                  <a:lnTo>
                    <a:pt x="40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0" y="51"/>
                  </a:lnTo>
                  <a:lnTo>
                    <a:pt x="10" y="57"/>
                  </a:lnTo>
                  <a:lnTo>
                    <a:pt x="1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10" y="74"/>
                  </a:lnTo>
                  <a:lnTo>
                    <a:pt x="10" y="68"/>
                  </a:lnTo>
                  <a:lnTo>
                    <a:pt x="20" y="62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40"/>
                  </a:lnTo>
                  <a:lnTo>
                    <a:pt x="50" y="34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69" y="17"/>
                  </a:lnTo>
                  <a:lnTo>
                    <a:pt x="79" y="12"/>
                  </a:lnTo>
                  <a:lnTo>
                    <a:pt x="79" y="6"/>
                  </a:lnTo>
                  <a:lnTo>
                    <a:pt x="89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4" name="Freeform 171"/>
            <p:cNvSpPr>
              <a:spLocks/>
            </p:cNvSpPr>
            <p:nvPr/>
          </p:nvSpPr>
          <p:spPr bwMode="auto">
            <a:xfrm>
              <a:off x="4780" y="3564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5" name="Freeform 172"/>
            <p:cNvSpPr>
              <a:spLocks/>
            </p:cNvSpPr>
            <p:nvPr/>
          </p:nvSpPr>
          <p:spPr bwMode="auto">
            <a:xfrm>
              <a:off x="4671" y="3700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10 w 10"/>
                <a:gd name="T7" fmla="*/ 5 h 5"/>
                <a:gd name="T8" fmla="*/ 1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6" name="Freeform 173"/>
            <p:cNvSpPr>
              <a:spLocks/>
            </p:cNvSpPr>
            <p:nvPr/>
          </p:nvSpPr>
          <p:spPr bwMode="auto">
            <a:xfrm>
              <a:off x="4671" y="3626"/>
              <a:ext cx="80" cy="79"/>
            </a:xfrm>
            <a:custGeom>
              <a:avLst/>
              <a:gdLst>
                <a:gd name="T0" fmla="*/ 80 w 80"/>
                <a:gd name="T1" fmla="*/ 0 h 79"/>
                <a:gd name="T2" fmla="*/ 70 w 80"/>
                <a:gd name="T3" fmla="*/ 6 h 79"/>
                <a:gd name="T4" fmla="*/ 70 w 80"/>
                <a:gd name="T5" fmla="*/ 12 h 79"/>
                <a:gd name="T6" fmla="*/ 70 w 80"/>
                <a:gd name="T7" fmla="*/ 12 h 79"/>
                <a:gd name="T8" fmla="*/ 60 w 80"/>
                <a:gd name="T9" fmla="*/ 17 h 79"/>
                <a:gd name="T10" fmla="*/ 60 w 80"/>
                <a:gd name="T11" fmla="*/ 23 h 79"/>
                <a:gd name="T12" fmla="*/ 50 w 80"/>
                <a:gd name="T13" fmla="*/ 23 h 79"/>
                <a:gd name="T14" fmla="*/ 50 w 80"/>
                <a:gd name="T15" fmla="*/ 29 h 79"/>
                <a:gd name="T16" fmla="*/ 40 w 80"/>
                <a:gd name="T17" fmla="*/ 34 h 79"/>
                <a:gd name="T18" fmla="*/ 40 w 80"/>
                <a:gd name="T19" fmla="*/ 34 h 79"/>
                <a:gd name="T20" fmla="*/ 30 w 80"/>
                <a:gd name="T21" fmla="*/ 40 h 79"/>
                <a:gd name="T22" fmla="*/ 30 w 80"/>
                <a:gd name="T23" fmla="*/ 45 h 79"/>
                <a:gd name="T24" fmla="*/ 20 w 80"/>
                <a:gd name="T25" fmla="*/ 51 h 79"/>
                <a:gd name="T26" fmla="*/ 20 w 80"/>
                <a:gd name="T27" fmla="*/ 57 h 79"/>
                <a:gd name="T28" fmla="*/ 10 w 80"/>
                <a:gd name="T29" fmla="*/ 62 h 79"/>
                <a:gd name="T30" fmla="*/ 10 w 80"/>
                <a:gd name="T31" fmla="*/ 68 h 79"/>
                <a:gd name="T32" fmla="*/ 0 w 80"/>
                <a:gd name="T33" fmla="*/ 74 h 79"/>
                <a:gd name="T34" fmla="*/ 10 w 80"/>
                <a:gd name="T35" fmla="*/ 79 h 79"/>
                <a:gd name="T36" fmla="*/ 10 w 80"/>
                <a:gd name="T37" fmla="*/ 74 h 79"/>
                <a:gd name="T38" fmla="*/ 20 w 80"/>
                <a:gd name="T39" fmla="*/ 68 h 79"/>
                <a:gd name="T40" fmla="*/ 20 w 80"/>
                <a:gd name="T41" fmla="*/ 62 h 79"/>
                <a:gd name="T42" fmla="*/ 30 w 80"/>
                <a:gd name="T43" fmla="*/ 57 h 79"/>
                <a:gd name="T44" fmla="*/ 30 w 80"/>
                <a:gd name="T45" fmla="*/ 51 h 79"/>
                <a:gd name="T46" fmla="*/ 40 w 80"/>
                <a:gd name="T47" fmla="*/ 45 h 79"/>
                <a:gd name="T48" fmla="*/ 40 w 80"/>
                <a:gd name="T49" fmla="*/ 40 h 79"/>
                <a:gd name="T50" fmla="*/ 50 w 80"/>
                <a:gd name="T51" fmla="*/ 34 h 79"/>
                <a:gd name="T52" fmla="*/ 50 w 80"/>
                <a:gd name="T53" fmla="*/ 34 h 79"/>
                <a:gd name="T54" fmla="*/ 60 w 80"/>
                <a:gd name="T55" fmla="*/ 29 h 79"/>
                <a:gd name="T56" fmla="*/ 60 w 80"/>
                <a:gd name="T57" fmla="*/ 23 h 79"/>
                <a:gd name="T58" fmla="*/ 70 w 80"/>
                <a:gd name="T59" fmla="*/ 23 h 79"/>
                <a:gd name="T60" fmla="*/ 70 w 80"/>
                <a:gd name="T61" fmla="*/ 17 h 79"/>
                <a:gd name="T62" fmla="*/ 80 w 80"/>
                <a:gd name="T63" fmla="*/ 12 h 79"/>
                <a:gd name="T64" fmla="*/ 80 w 80"/>
                <a:gd name="T65" fmla="*/ 12 h 79"/>
                <a:gd name="T66" fmla="*/ 80 w 80"/>
                <a:gd name="T67" fmla="*/ 6 h 79"/>
                <a:gd name="T68" fmla="*/ 80 w 8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79"/>
                <a:gd name="T107" fmla="*/ 80 w 8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79">
                  <a:moveTo>
                    <a:pt x="80" y="0"/>
                  </a:moveTo>
                  <a:lnTo>
                    <a:pt x="70" y="6"/>
                  </a:lnTo>
                  <a:lnTo>
                    <a:pt x="70" y="12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50" y="23"/>
                  </a:lnTo>
                  <a:lnTo>
                    <a:pt x="50" y="29"/>
                  </a:lnTo>
                  <a:lnTo>
                    <a:pt x="40" y="34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0" y="51"/>
                  </a:lnTo>
                  <a:lnTo>
                    <a:pt x="20" y="57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0" y="74"/>
                  </a:lnTo>
                  <a:lnTo>
                    <a:pt x="10" y="79"/>
                  </a:lnTo>
                  <a:lnTo>
                    <a:pt x="10" y="74"/>
                  </a:lnTo>
                  <a:lnTo>
                    <a:pt x="20" y="68"/>
                  </a:lnTo>
                  <a:lnTo>
                    <a:pt x="20" y="62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34"/>
                  </a:lnTo>
                  <a:lnTo>
                    <a:pt x="60" y="29"/>
                  </a:lnTo>
                  <a:lnTo>
                    <a:pt x="60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7" name="Freeform 174"/>
            <p:cNvSpPr>
              <a:spLocks/>
            </p:cNvSpPr>
            <p:nvPr/>
          </p:nvSpPr>
          <p:spPr bwMode="auto">
            <a:xfrm>
              <a:off x="4751" y="3626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8" name="Freeform 175"/>
            <p:cNvSpPr>
              <a:spLocks/>
            </p:cNvSpPr>
            <p:nvPr/>
          </p:nvSpPr>
          <p:spPr bwMode="auto">
            <a:xfrm>
              <a:off x="4751" y="3655"/>
              <a:ext cx="9" cy="5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0 w 9"/>
                <a:gd name="T5" fmla="*/ 0 h 5"/>
                <a:gd name="T6" fmla="*/ 9 w 9"/>
                <a:gd name="T7" fmla="*/ 5 h 5"/>
                <a:gd name="T8" fmla="*/ 9 w 9"/>
                <a:gd name="T9" fmla="*/ 0 h 5"/>
                <a:gd name="T10" fmla="*/ 0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9" name="Freeform 176"/>
            <p:cNvSpPr>
              <a:spLocks/>
            </p:cNvSpPr>
            <p:nvPr/>
          </p:nvSpPr>
          <p:spPr bwMode="auto">
            <a:xfrm>
              <a:off x="4751" y="3587"/>
              <a:ext cx="108" cy="68"/>
            </a:xfrm>
            <a:custGeom>
              <a:avLst/>
              <a:gdLst>
                <a:gd name="T0" fmla="*/ 98 w 108"/>
                <a:gd name="T1" fmla="*/ 0 h 68"/>
                <a:gd name="T2" fmla="*/ 98 w 108"/>
                <a:gd name="T3" fmla="*/ 5 h 68"/>
                <a:gd name="T4" fmla="*/ 89 w 108"/>
                <a:gd name="T5" fmla="*/ 5 h 68"/>
                <a:gd name="T6" fmla="*/ 79 w 108"/>
                <a:gd name="T7" fmla="*/ 11 h 68"/>
                <a:gd name="T8" fmla="*/ 79 w 108"/>
                <a:gd name="T9" fmla="*/ 11 h 68"/>
                <a:gd name="T10" fmla="*/ 69 w 108"/>
                <a:gd name="T11" fmla="*/ 17 h 68"/>
                <a:gd name="T12" fmla="*/ 69 w 108"/>
                <a:gd name="T13" fmla="*/ 22 h 68"/>
                <a:gd name="T14" fmla="*/ 59 w 108"/>
                <a:gd name="T15" fmla="*/ 22 h 68"/>
                <a:gd name="T16" fmla="*/ 59 w 108"/>
                <a:gd name="T17" fmla="*/ 28 h 68"/>
                <a:gd name="T18" fmla="*/ 49 w 108"/>
                <a:gd name="T19" fmla="*/ 34 h 68"/>
                <a:gd name="T20" fmla="*/ 39 w 108"/>
                <a:gd name="T21" fmla="*/ 34 h 68"/>
                <a:gd name="T22" fmla="*/ 39 w 108"/>
                <a:gd name="T23" fmla="*/ 39 h 68"/>
                <a:gd name="T24" fmla="*/ 29 w 108"/>
                <a:gd name="T25" fmla="*/ 45 h 68"/>
                <a:gd name="T26" fmla="*/ 19 w 108"/>
                <a:gd name="T27" fmla="*/ 51 h 68"/>
                <a:gd name="T28" fmla="*/ 19 w 108"/>
                <a:gd name="T29" fmla="*/ 56 h 68"/>
                <a:gd name="T30" fmla="*/ 9 w 108"/>
                <a:gd name="T31" fmla="*/ 62 h 68"/>
                <a:gd name="T32" fmla="*/ 0 w 108"/>
                <a:gd name="T33" fmla="*/ 68 h 68"/>
                <a:gd name="T34" fmla="*/ 9 w 108"/>
                <a:gd name="T35" fmla="*/ 68 h 68"/>
                <a:gd name="T36" fmla="*/ 19 w 108"/>
                <a:gd name="T37" fmla="*/ 62 h 68"/>
                <a:gd name="T38" fmla="*/ 19 w 108"/>
                <a:gd name="T39" fmla="*/ 62 h 68"/>
                <a:gd name="T40" fmla="*/ 29 w 108"/>
                <a:gd name="T41" fmla="*/ 56 h 68"/>
                <a:gd name="T42" fmla="*/ 39 w 108"/>
                <a:gd name="T43" fmla="*/ 51 h 68"/>
                <a:gd name="T44" fmla="*/ 39 w 108"/>
                <a:gd name="T45" fmla="*/ 45 h 68"/>
                <a:gd name="T46" fmla="*/ 49 w 108"/>
                <a:gd name="T47" fmla="*/ 39 h 68"/>
                <a:gd name="T48" fmla="*/ 49 w 108"/>
                <a:gd name="T49" fmla="*/ 39 h 68"/>
                <a:gd name="T50" fmla="*/ 59 w 108"/>
                <a:gd name="T51" fmla="*/ 34 h 68"/>
                <a:gd name="T52" fmla="*/ 59 w 108"/>
                <a:gd name="T53" fmla="*/ 28 h 68"/>
                <a:gd name="T54" fmla="*/ 69 w 108"/>
                <a:gd name="T55" fmla="*/ 28 h 68"/>
                <a:gd name="T56" fmla="*/ 79 w 108"/>
                <a:gd name="T57" fmla="*/ 22 h 68"/>
                <a:gd name="T58" fmla="*/ 79 w 108"/>
                <a:gd name="T59" fmla="*/ 17 h 68"/>
                <a:gd name="T60" fmla="*/ 89 w 108"/>
                <a:gd name="T61" fmla="*/ 17 h 68"/>
                <a:gd name="T62" fmla="*/ 89 w 108"/>
                <a:gd name="T63" fmla="*/ 11 h 68"/>
                <a:gd name="T64" fmla="*/ 98 w 108"/>
                <a:gd name="T65" fmla="*/ 11 h 68"/>
                <a:gd name="T66" fmla="*/ 108 w 108"/>
                <a:gd name="T67" fmla="*/ 5 h 68"/>
                <a:gd name="T68" fmla="*/ 98 w 108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68"/>
                <a:gd name="T107" fmla="*/ 108 w 108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68">
                  <a:moveTo>
                    <a:pt x="98" y="0"/>
                  </a:moveTo>
                  <a:lnTo>
                    <a:pt x="98" y="5"/>
                  </a:lnTo>
                  <a:lnTo>
                    <a:pt x="89" y="5"/>
                  </a:lnTo>
                  <a:lnTo>
                    <a:pt x="79" y="11"/>
                  </a:lnTo>
                  <a:lnTo>
                    <a:pt x="69" y="17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49" y="34"/>
                  </a:lnTo>
                  <a:lnTo>
                    <a:pt x="39" y="34"/>
                  </a:lnTo>
                  <a:lnTo>
                    <a:pt x="39" y="39"/>
                  </a:lnTo>
                  <a:lnTo>
                    <a:pt x="29" y="45"/>
                  </a:lnTo>
                  <a:lnTo>
                    <a:pt x="19" y="51"/>
                  </a:lnTo>
                  <a:lnTo>
                    <a:pt x="19" y="56"/>
                  </a:lnTo>
                  <a:lnTo>
                    <a:pt x="9" y="62"/>
                  </a:lnTo>
                  <a:lnTo>
                    <a:pt x="0" y="68"/>
                  </a:lnTo>
                  <a:lnTo>
                    <a:pt x="9" y="68"/>
                  </a:lnTo>
                  <a:lnTo>
                    <a:pt x="19" y="62"/>
                  </a:lnTo>
                  <a:lnTo>
                    <a:pt x="29" y="56"/>
                  </a:lnTo>
                  <a:lnTo>
                    <a:pt x="39" y="51"/>
                  </a:lnTo>
                  <a:lnTo>
                    <a:pt x="39" y="45"/>
                  </a:lnTo>
                  <a:lnTo>
                    <a:pt x="49" y="39"/>
                  </a:lnTo>
                  <a:lnTo>
                    <a:pt x="59" y="34"/>
                  </a:lnTo>
                  <a:lnTo>
                    <a:pt x="59" y="28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79" y="17"/>
                  </a:lnTo>
                  <a:lnTo>
                    <a:pt x="89" y="17"/>
                  </a:lnTo>
                  <a:lnTo>
                    <a:pt x="89" y="11"/>
                  </a:lnTo>
                  <a:lnTo>
                    <a:pt x="98" y="11"/>
                  </a:lnTo>
                  <a:lnTo>
                    <a:pt x="108" y="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0" name="Freeform 177"/>
            <p:cNvSpPr>
              <a:spLocks/>
            </p:cNvSpPr>
            <p:nvPr/>
          </p:nvSpPr>
          <p:spPr bwMode="auto">
            <a:xfrm>
              <a:off x="4849" y="3587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0 h 5"/>
                <a:gd name="T6" fmla="*/ 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1" name="Freeform 178"/>
            <p:cNvSpPr>
              <a:spLocks/>
            </p:cNvSpPr>
            <p:nvPr/>
          </p:nvSpPr>
          <p:spPr bwMode="auto">
            <a:xfrm>
              <a:off x="4889" y="3592"/>
              <a:ext cx="1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2"/>
                <a:gd name="T20" fmla="*/ 1 w 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2" name="Freeform 179"/>
            <p:cNvSpPr>
              <a:spLocks/>
            </p:cNvSpPr>
            <p:nvPr/>
          </p:nvSpPr>
          <p:spPr bwMode="auto">
            <a:xfrm>
              <a:off x="4889" y="3559"/>
              <a:ext cx="119" cy="39"/>
            </a:xfrm>
            <a:custGeom>
              <a:avLst/>
              <a:gdLst>
                <a:gd name="T0" fmla="*/ 119 w 119"/>
                <a:gd name="T1" fmla="*/ 0 h 39"/>
                <a:gd name="T2" fmla="*/ 119 w 119"/>
                <a:gd name="T3" fmla="*/ 0 h 39"/>
                <a:gd name="T4" fmla="*/ 109 w 119"/>
                <a:gd name="T5" fmla="*/ 5 h 39"/>
                <a:gd name="T6" fmla="*/ 99 w 119"/>
                <a:gd name="T7" fmla="*/ 5 h 39"/>
                <a:gd name="T8" fmla="*/ 99 w 119"/>
                <a:gd name="T9" fmla="*/ 5 h 39"/>
                <a:gd name="T10" fmla="*/ 89 w 119"/>
                <a:gd name="T11" fmla="*/ 11 h 39"/>
                <a:gd name="T12" fmla="*/ 79 w 119"/>
                <a:gd name="T13" fmla="*/ 11 h 39"/>
                <a:gd name="T14" fmla="*/ 69 w 119"/>
                <a:gd name="T15" fmla="*/ 11 h 39"/>
                <a:gd name="T16" fmla="*/ 69 w 119"/>
                <a:gd name="T17" fmla="*/ 11 h 39"/>
                <a:gd name="T18" fmla="*/ 59 w 119"/>
                <a:gd name="T19" fmla="*/ 17 h 39"/>
                <a:gd name="T20" fmla="*/ 50 w 119"/>
                <a:gd name="T21" fmla="*/ 17 h 39"/>
                <a:gd name="T22" fmla="*/ 40 w 119"/>
                <a:gd name="T23" fmla="*/ 22 h 39"/>
                <a:gd name="T24" fmla="*/ 30 w 119"/>
                <a:gd name="T25" fmla="*/ 22 h 39"/>
                <a:gd name="T26" fmla="*/ 20 w 119"/>
                <a:gd name="T27" fmla="*/ 22 h 39"/>
                <a:gd name="T28" fmla="*/ 20 w 119"/>
                <a:gd name="T29" fmla="*/ 28 h 39"/>
                <a:gd name="T30" fmla="*/ 10 w 119"/>
                <a:gd name="T31" fmla="*/ 33 h 39"/>
                <a:gd name="T32" fmla="*/ 0 w 119"/>
                <a:gd name="T33" fmla="*/ 33 h 39"/>
                <a:gd name="T34" fmla="*/ 0 w 119"/>
                <a:gd name="T35" fmla="*/ 39 h 39"/>
                <a:gd name="T36" fmla="*/ 10 w 119"/>
                <a:gd name="T37" fmla="*/ 39 h 39"/>
                <a:gd name="T38" fmla="*/ 20 w 119"/>
                <a:gd name="T39" fmla="*/ 33 h 39"/>
                <a:gd name="T40" fmla="*/ 30 w 119"/>
                <a:gd name="T41" fmla="*/ 33 h 39"/>
                <a:gd name="T42" fmla="*/ 40 w 119"/>
                <a:gd name="T43" fmla="*/ 28 h 39"/>
                <a:gd name="T44" fmla="*/ 40 w 119"/>
                <a:gd name="T45" fmla="*/ 28 h 39"/>
                <a:gd name="T46" fmla="*/ 50 w 119"/>
                <a:gd name="T47" fmla="*/ 22 h 39"/>
                <a:gd name="T48" fmla="*/ 59 w 119"/>
                <a:gd name="T49" fmla="*/ 22 h 39"/>
                <a:gd name="T50" fmla="*/ 69 w 119"/>
                <a:gd name="T51" fmla="*/ 22 h 39"/>
                <a:gd name="T52" fmla="*/ 79 w 119"/>
                <a:gd name="T53" fmla="*/ 17 h 39"/>
                <a:gd name="T54" fmla="*/ 79 w 119"/>
                <a:gd name="T55" fmla="*/ 17 h 39"/>
                <a:gd name="T56" fmla="*/ 89 w 119"/>
                <a:gd name="T57" fmla="*/ 17 h 39"/>
                <a:gd name="T58" fmla="*/ 99 w 119"/>
                <a:gd name="T59" fmla="*/ 11 h 39"/>
                <a:gd name="T60" fmla="*/ 109 w 119"/>
                <a:gd name="T61" fmla="*/ 11 h 39"/>
                <a:gd name="T62" fmla="*/ 109 w 119"/>
                <a:gd name="T63" fmla="*/ 11 h 39"/>
                <a:gd name="T64" fmla="*/ 119 w 119"/>
                <a:gd name="T65" fmla="*/ 5 h 39"/>
                <a:gd name="T66" fmla="*/ 119 w 119"/>
                <a:gd name="T67" fmla="*/ 5 h 39"/>
                <a:gd name="T68" fmla="*/ 119 w 119"/>
                <a:gd name="T69" fmla="*/ 0 h 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39"/>
                <a:gd name="T107" fmla="*/ 119 w 119"/>
                <a:gd name="T108" fmla="*/ 39 h 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39">
                  <a:moveTo>
                    <a:pt x="119" y="0"/>
                  </a:moveTo>
                  <a:lnTo>
                    <a:pt x="119" y="0"/>
                  </a:lnTo>
                  <a:lnTo>
                    <a:pt x="109" y="5"/>
                  </a:lnTo>
                  <a:lnTo>
                    <a:pt x="9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69" y="11"/>
                  </a:lnTo>
                  <a:lnTo>
                    <a:pt x="59" y="17"/>
                  </a:lnTo>
                  <a:lnTo>
                    <a:pt x="50" y="17"/>
                  </a:lnTo>
                  <a:lnTo>
                    <a:pt x="40" y="22"/>
                  </a:lnTo>
                  <a:lnTo>
                    <a:pt x="30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33"/>
                  </a:lnTo>
                  <a:lnTo>
                    <a:pt x="30" y="33"/>
                  </a:lnTo>
                  <a:lnTo>
                    <a:pt x="40" y="28"/>
                  </a:lnTo>
                  <a:lnTo>
                    <a:pt x="50" y="22"/>
                  </a:lnTo>
                  <a:lnTo>
                    <a:pt x="59" y="22"/>
                  </a:lnTo>
                  <a:lnTo>
                    <a:pt x="69" y="22"/>
                  </a:lnTo>
                  <a:lnTo>
                    <a:pt x="79" y="17"/>
                  </a:lnTo>
                  <a:lnTo>
                    <a:pt x="89" y="17"/>
                  </a:lnTo>
                  <a:lnTo>
                    <a:pt x="99" y="11"/>
                  </a:lnTo>
                  <a:lnTo>
                    <a:pt x="109" y="11"/>
                  </a:lnTo>
                  <a:lnTo>
                    <a:pt x="119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3" name="Freeform 180"/>
            <p:cNvSpPr>
              <a:spLocks/>
            </p:cNvSpPr>
            <p:nvPr/>
          </p:nvSpPr>
          <p:spPr bwMode="auto">
            <a:xfrm>
              <a:off x="5008" y="3559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10 w 10"/>
                <a:gd name="T5" fmla="*/ 0 h 5"/>
                <a:gd name="T6" fmla="*/ 0 w 10"/>
                <a:gd name="T7" fmla="*/ 0 h 5"/>
                <a:gd name="T8" fmla="*/ 0 w 10"/>
                <a:gd name="T9" fmla="*/ 0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5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4" name="Freeform 181"/>
            <p:cNvSpPr>
              <a:spLocks/>
            </p:cNvSpPr>
            <p:nvPr/>
          </p:nvSpPr>
          <p:spPr bwMode="auto">
            <a:xfrm>
              <a:off x="4830" y="3643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5" name="Freeform 182"/>
            <p:cNvSpPr>
              <a:spLocks/>
            </p:cNvSpPr>
            <p:nvPr/>
          </p:nvSpPr>
          <p:spPr bwMode="auto">
            <a:xfrm>
              <a:off x="4840" y="3592"/>
              <a:ext cx="108" cy="57"/>
            </a:xfrm>
            <a:custGeom>
              <a:avLst/>
              <a:gdLst>
                <a:gd name="T0" fmla="*/ 108 w 108"/>
                <a:gd name="T1" fmla="*/ 0 h 57"/>
                <a:gd name="T2" fmla="*/ 99 w 108"/>
                <a:gd name="T3" fmla="*/ 6 h 57"/>
                <a:gd name="T4" fmla="*/ 99 w 108"/>
                <a:gd name="T5" fmla="*/ 6 h 57"/>
                <a:gd name="T6" fmla="*/ 89 w 108"/>
                <a:gd name="T7" fmla="*/ 12 h 57"/>
                <a:gd name="T8" fmla="*/ 89 w 108"/>
                <a:gd name="T9" fmla="*/ 12 h 57"/>
                <a:gd name="T10" fmla="*/ 79 w 108"/>
                <a:gd name="T11" fmla="*/ 12 h 57"/>
                <a:gd name="T12" fmla="*/ 69 w 108"/>
                <a:gd name="T13" fmla="*/ 17 h 57"/>
                <a:gd name="T14" fmla="*/ 59 w 108"/>
                <a:gd name="T15" fmla="*/ 17 h 57"/>
                <a:gd name="T16" fmla="*/ 59 w 108"/>
                <a:gd name="T17" fmla="*/ 23 h 57"/>
                <a:gd name="T18" fmla="*/ 49 w 108"/>
                <a:gd name="T19" fmla="*/ 23 h 57"/>
                <a:gd name="T20" fmla="*/ 39 w 108"/>
                <a:gd name="T21" fmla="*/ 29 h 57"/>
                <a:gd name="T22" fmla="*/ 29 w 108"/>
                <a:gd name="T23" fmla="*/ 29 h 57"/>
                <a:gd name="T24" fmla="*/ 29 w 108"/>
                <a:gd name="T25" fmla="*/ 34 h 57"/>
                <a:gd name="T26" fmla="*/ 19 w 108"/>
                <a:gd name="T27" fmla="*/ 34 h 57"/>
                <a:gd name="T28" fmla="*/ 9 w 108"/>
                <a:gd name="T29" fmla="*/ 40 h 57"/>
                <a:gd name="T30" fmla="*/ 0 w 108"/>
                <a:gd name="T31" fmla="*/ 46 h 57"/>
                <a:gd name="T32" fmla="*/ 0 w 108"/>
                <a:gd name="T33" fmla="*/ 51 h 57"/>
                <a:gd name="T34" fmla="*/ 0 w 108"/>
                <a:gd name="T35" fmla="*/ 57 h 57"/>
                <a:gd name="T36" fmla="*/ 9 w 108"/>
                <a:gd name="T37" fmla="*/ 51 h 57"/>
                <a:gd name="T38" fmla="*/ 9 w 108"/>
                <a:gd name="T39" fmla="*/ 46 h 57"/>
                <a:gd name="T40" fmla="*/ 19 w 108"/>
                <a:gd name="T41" fmla="*/ 40 h 57"/>
                <a:gd name="T42" fmla="*/ 29 w 108"/>
                <a:gd name="T43" fmla="*/ 40 h 57"/>
                <a:gd name="T44" fmla="*/ 39 w 108"/>
                <a:gd name="T45" fmla="*/ 34 h 57"/>
                <a:gd name="T46" fmla="*/ 39 w 108"/>
                <a:gd name="T47" fmla="*/ 34 h 57"/>
                <a:gd name="T48" fmla="*/ 49 w 108"/>
                <a:gd name="T49" fmla="*/ 29 h 57"/>
                <a:gd name="T50" fmla="*/ 59 w 108"/>
                <a:gd name="T51" fmla="*/ 29 h 57"/>
                <a:gd name="T52" fmla="*/ 69 w 108"/>
                <a:gd name="T53" fmla="*/ 23 h 57"/>
                <a:gd name="T54" fmla="*/ 69 w 108"/>
                <a:gd name="T55" fmla="*/ 23 h 57"/>
                <a:gd name="T56" fmla="*/ 79 w 108"/>
                <a:gd name="T57" fmla="*/ 23 h 57"/>
                <a:gd name="T58" fmla="*/ 89 w 108"/>
                <a:gd name="T59" fmla="*/ 17 h 57"/>
                <a:gd name="T60" fmla="*/ 89 w 108"/>
                <a:gd name="T61" fmla="*/ 17 h 57"/>
                <a:gd name="T62" fmla="*/ 99 w 108"/>
                <a:gd name="T63" fmla="*/ 12 h 57"/>
                <a:gd name="T64" fmla="*/ 108 w 108"/>
                <a:gd name="T65" fmla="*/ 12 h 57"/>
                <a:gd name="T66" fmla="*/ 108 w 108"/>
                <a:gd name="T67" fmla="*/ 6 h 57"/>
                <a:gd name="T68" fmla="*/ 108 w 108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57"/>
                <a:gd name="T107" fmla="*/ 108 w 108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57">
                  <a:moveTo>
                    <a:pt x="108" y="0"/>
                  </a:moveTo>
                  <a:lnTo>
                    <a:pt x="99" y="6"/>
                  </a:lnTo>
                  <a:lnTo>
                    <a:pt x="89" y="12"/>
                  </a:lnTo>
                  <a:lnTo>
                    <a:pt x="79" y="12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49" y="23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4"/>
                  </a:lnTo>
                  <a:lnTo>
                    <a:pt x="19" y="34"/>
                  </a:lnTo>
                  <a:lnTo>
                    <a:pt x="9" y="40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9" y="51"/>
                  </a:lnTo>
                  <a:lnTo>
                    <a:pt x="9" y="46"/>
                  </a:lnTo>
                  <a:lnTo>
                    <a:pt x="19" y="40"/>
                  </a:lnTo>
                  <a:lnTo>
                    <a:pt x="29" y="40"/>
                  </a:lnTo>
                  <a:lnTo>
                    <a:pt x="39" y="34"/>
                  </a:lnTo>
                  <a:lnTo>
                    <a:pt x="49" y="29"/>
                  </a:lnTo>
                  <a:lnTo>
                    <a:pt x="59" y="29"/>
                  </a:lnTo>
                  <a:lnTo>
                    <a:pt x="69" y="23"/>
                  </a:lnTo>
                  <a:lnTo>
                    <a:pt x="79" y="23"/>
                  </a:lnTo>
                  <a:lnTo>
                    <a:pt x="89" y="17"/>
                  </a:lnTo>
                  <a:lnTo>
                    <a:pt x="99" y="12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6" name="Freeform 183"/>
            <p:cNvSpPr>
              <a:spLocks/>
            </p:cNvSpPr>
            <p:nvPr/>
          </p:nvSpPr>
          <p:spPr bwMode="auto">
            <a:xfrm>
              <a:off x="4948" y="3592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7" name="Freeform 184"/>
            <p:cNvSpPr>
              <a:spLocks/>
            </p:cNvSpPr>
            <p:nvPr/>
          </p:nvSpPr>
          <p:spPr bwMode="auto">
            <a:xfrm>
              <a:off x="4790" y="3683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8" name="Freeform 185"/>
            <p:cNvSpPr>
              <a:spLocks/>
            </p:cNvSpPr>
            <p:nvPr/>
          </p:nvSpPr>
          <p:spPr bwMode="auto">
            <a:xfrm>
              <a:off x="4790" y="3626"/>
              <a:ext cx="109" cy="62"/>
            </a:xfrm>
            <a:custGeom>
              <a:avLst/>
              <a:gdLst>
                <a:gd name="T0" fmla="*/ 109 w 109"/>
                <a:gd name="T1" fmla="*/ 0 h 62"/>
                <a:gd name="T2" fmla="*/ 99 w 109"/>
                <a:gd name="T3" fmla="*/ 6 h 62"/>
                <a:gd name="T4" fmla="*/ 99 w 109"/>
                <a:gd name="T5" fmla="*/ 6 h 62"/>
                <a:gd name="T6" fmla="*/ 89 w 109"/>
                <a:gd name="T7" fmla="*/ 12 h 62"/>
                <a:gd name="T8" fmla="*/ 89 w 109"/>
                <a:gd name="T9" fmla="*/ 12 h 62"/>
                <a:gd name="T10" fmla="*/ 79 w 109"/>
                <a:gd name="T11" fmla="*/ 17 h 62"/>
                <a:gd name="T12" fmla="*/ 69 w 109"/>
                <a:gd name="T13" fmla="*/ 17 h 62"/>
                <a:gd name="T14" fmla="*/ 59 w 109"/>
                <a:gd name="T15" fmla="*/ 23 h 62"/>
                <a:gd name="T16" fmla="*/ 59 w 109"/>
                <a:gd name="T17" fmla="*/ 23 h 62"/>
                <a:gd name="T18" fmla="*/ 50 w 109"/>
                <a:gd name="T19" fmla="*/ 29 h 62"/>
                <a:gd name="T20" fmla="*/ 40 w 109"/>
                <a:gd name="T21" fmla="*/ 29 h 62"/>
                <a:gd name="T22" fmla="*/ 30 w 109"/>
                <a:gd name="T23" fmla="*/ 34 h 62"/>
                <a:gd name="T24" fmla="*/ 30 w 109"/>
                <a:gd name="T25" fmla="*/ 34 h 62"/>
                <a:gd name="T26" fmla="*/ 20 w 109"/>
                <a:gd name="T27" fmla="*/ 40 h 62"/>
                <a:gd name="T28" fmla="*/ 10 w 109"/>
                <a:gd name="T29" fmla="*/ 45 h 62"/>
                <a:gd name="T30" fmla="*/ 0 w 109"/>
                <a:gd name="T31" fmla="*/ 51 h 62"/>
                <a:gd name="T32" fmla="*/ 0 w 109"/>
                <a:gd name="T33" fmla="*/ 57 h 62"/>
                <a:gd name="T34" fmla="*/ 0 w 109"/>
                <a:gd name="T35" fmla="*/ 62 h 62"/>
                <a:gd name="T36" fmla="*/ 10 w 109"/>
                <a:gd name="T37" fmla="*/ 57 h 62"/>
                <a:gd name="T38" fmla="*/ 10 w 109"/>
                <a:gd name="T39" fmla="*/ 51 h 62"/>
                <a:gd name="T40" fmla="*/ 20 w 109"/>
                <a:gd name="T41" fmla="*/ 45 h 62"/>
                <a:gd name="T42" fmla="*/ 30 w 109"/>
                <a:gd name="T43" fmla="*/ 40 h 62"/>
                <a:gd name="T44" fmla="*/ 40 w 109"/>
                <a:gd name="T45" fmla="*/ 40 h 62"/>
                <a:gd name="T46" fmla="*/ 40 w 109"/>
                <a:gd name="T47" fmla="*/ 34 h 62"/>
                <a:gd name="T48" fmla="*/ 50 w 109"/>
                <a:gd name="T49" fmla="*/ 34 h 62"/>
                <a:gd name="T50" fmla="*/ 59 w 109"/>
                <a:gd name="T51" fmla="*/ 29 h 62"/>
                <a:gd name="T52" fmla="*/ 69 w 109"/>
                <a:gd name="T53" fmla="*/ 29 h 62"/>
                <a:gd name="T54" fmla="*/ 69 w 109"/>
                <a:gd name="T55" fmla="*/ 23 h 62"/>
                <a:gd name="T56" fmla="*/ 79 w 109"/>
                <a:gd name="T57" fmla="*/ 23 h 62"/>
                <a:gd name="T58" fmla="*/ 89 w 109"/>
                <a:gd name="T59" fmla="*/ 17 h 62"/>
                <a:gd name="T60" fmla="*/ 99 w 109"/>
                <a:gd name="T61" fmla="*/ 17 h 62"/>
                <a:gd name="T62" fmla="*/ 99 w 109"/>
                <a:gd name="T63" fmla="*/ 12 h 62"/>
                <a:gd name="T64" fmla="*/ 109 w 109"/>
                <a:gd name="T65" fmla="*/ 12 h 62"/>
                <a:gd name="T66" fmla="*/ 109 w 109"/>
                <a:gd name="T67" fmla="*/ 6 h 62"/>
                <a:gd name="T68" fmla="*/ 109 w 109"/>
                <a:gd name="T69" fmla="*/ 0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2"/>
                <a:gd name="T107" fmla="*/ 109 w 109"/>
                <a:gd name="T108" fmla="*/ 62 h 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2">
                  <a:moveTo>
                    <a:pt x="109" y="0"/>
                  </a:moveTo>
                  <a:lnTo>
                    <a:pt x="99" y="6"/>
                  </a:lnTo>
                  <a:lnTo>
                    <a:pt x="89" y="12"/>
                  </a:lnTo>
                  <a:lnTo>
                    <a:pt x="79" y="17"/>
                  </a:lnTo>
                  <a:lnTo>
                    <a:pt x="69" y="17"/>
                  </a:lnTo>
                  <a:lnTo>
                    <a:pt x="59" y="23"/>
                  </a:lnTo>
                  <a:lnTo>
                    <a:pt x="50" y="29"/>
                  </a:lnTo>
                  <a:lnTo>
                    <a:pt x="40" y="29"/>
                  </a:lnTo>
                  <a:lnTo>
                    <a:pt x="30" y="34"/>
                  </a:lnTo>
                  <a:lnTo>
                    <a:pt x="2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20" y="45"/>
                  </a:lnTo>
                  <a:lnTo>
                    <a:pt x="30" y="40"/>
                  </a:lnTo>
                  <a:lnTo>
                    <a:pt x="40" y="40"/>
                  </a:lnTo>
                  <a:lnTo>
                    <a:pt x="40" y="34"/>
                  </a:lnTo>
                  <a:lnTo>
                    <a:pt x="50" y="34"/>
                  </a:lnTo>
                  <a:lnTo>
                    <a:pt x="59" y="29"/>
                  </a:lnTo>
                  <a:lnTo>
                    <a:pt x="69" y="29"/>
                  </a:lnTo>
                  <a:lnTo>
                    <a:pt x="69" y="23"/>
                  </a:lnTo>
                  <a:lnTo>
                    <a:pt x="79" y="23"/>
                  </a:lnTo>
                  <a:lnTo>
                    <a:pt x="89" y="17"/>
                  </a:lnTo>
                  <a:lnTo>
                    <a:pt x="99" y="17"/>
                  </a:lnTo>
                  <a:lnTo>
                    <a:pt x="99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9" name="Freeform 186"/>
            <p:cNvSpPr>
              <a:spLocks/>
            </p:cNvSpPr>
            <p:nvPr/>
          </p:nvSpPr>
          <p:spPr bwMode="auto">
            <a:xfrm>
              <a:off x="4899" y="3626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0" name="Freeform 187"/>
            <p:cNvSpPr>
              <a:spLocks/>
            </p:cNvSpPr>
            <p:nvPr/>
          </p:nvSpPr>
          <p:spPr bwMode="auto">
            <a:xfrm>
              <a:off x="4731" y="373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1" name="Freeform 188"/>
            <p:cNvSpPr>
              <a:spLocks/>
            </p:cNvSpPr>
            <p:nvPr/>
          </p:nvSpPr>
          <p:spPr bwMode="auto">
            <a:xfrm>
              <a:off x="4731" y="3671"/>
              <a:ext cx="118" cy="68"/>
            </a:xfrm>
            <a:custGeom>
              <a:avLst/>
              <a:gdLst>
                <a:gd name="T0" fmla="*/ 118 w 118"/>
                <a:gd name="T1" fmla="*/ 0 h 68"/>
                <a:gd name="T2" fmla="*/ 109 w 118"/>
                <a:gd name="T3" fmla="*/ 0 h 68"/>
                <a:gd name="T4" fmla="*/ 109 w 118"/>
                <a:gd name="T5" fmla="*/ 6 h 68"/>
                <a:gd name="T6" fmla="*/ 99 w 118"/>
                <a:gd name="T7" fmla="*/ 6 h 68"/>
                <a:gd name="T8" fmla="*/ 89 w 118"/>
                <a:gd name="T9" fmla="*/ 12 h 68"/>
                <a:gd name="T10" fmla="*/ 89 w 118"/>
                <a:gd name="T11" fmla="*/ 12 h 68"/>
                <a:gd name="T12" fmla="*/ 79 w 118"/>
                <a:gd name="T13" fmla="*/ 17 h 68"/>
                <a:gd name="T14" fmla="*/ 69 w 118"/>
                <a:gd name="T15" fmla="*/ 23 h 68"/>
                <a:gd name="T16" fmla="*/ 59 w 118"/>
                <a:gd name="T17" fmla="*/ 23 h 68"/>
                <a:gd name="T18" fmla="*/ 59 w 118"/>
                <a:gd name="T19" fmla="*/ 29 h 68"/>
                <a:gd name="T20" fmla="*/ 49 w 118"/>
                <a:gd name="T21" fmla="*/ 34 h 68"/>
                <a:gd name="T22" fmla="*/ 39 w 118"/>
                <a:gd name="T23" fmla="*/ 34 h 68"/>
                <a:gd name="T24" fmla="*/ 29 w 118"/>
                <a:gd name="T25" fmla="*/ 40 h 68"/>
                <a:gd name="T26" fmla="*/ 20 w 118"/>
                <a:gd name="T27" fmla="*/ 46 h 68"/>
                <a:gd name="T28" fmla="*/ 20 w 118"/>
                <a:gd name="T29" fmla="*/ 51 h 68"/>
                <a:gd name="T30" fmla="*/ 10 w 118"/>
                <a:gd name="T31" fmla="*/ 57 h 68"/>
                <a:gd name="T32" fmla="*/ 0 w 118"/>
                <a:gd name="T33" fmla="*/ 62 h 68"/>
                <a:gd name="T34" fmla="*/ 10 w 118"/>
                <a:gd name="T35" fmla="*/ 68 h 68"/>
                <a:gd name="T36" fmla="*/ 20 w 118"/>
                <a:gd name="T37" fmla="*/ 62 h 68"/>
                <a:gd name="T38" fmla="*/ 20 w 118"/>
                <a:gd name="T39" fmla="*/ 57 h 68"/>
                <a:gd name="T40" fmla="*/ 29 w 118"/>
                <a:gd name="T41" fmla="*/ 51 h 68"/>
                <a:gd name="T42" fmla="*/ 39 w 118"/>
                <a:gd name="T43" fmla="*/ 46 h 68"/>
                <a:gd name="T44" fmla="*/ 39 w 118"/>
                <a:gd name="T45" fmla="*/ 46 h 68"/>
                <a:gd name="T46" fmla="*/ 49 w 118"/>
                <a:gd name="T47" fmla="*/ 40 h 68"/>
                <a:gd name="T48" fmla="*/ 59 w 118"/>
                <a:gd name="T49" fmla="*/ 34 h 68"/>
                <a:gd name="T50" fmla="*/ 59 w 118"/>
                <a:gd name="T51" fmla="*/ 29 h 68"/>
                <a:gd name="T52" fmla="*/ 69 w 118"/>
                <a:gd name="T53" fmla="*/ 29 h 68"/>
                <a:gd name="T54" fmla="*/ 79 w 118"/>
                <a:gd name="T55" fmla="*/ 23 h 68"/>
                <a:gd name="T56" fmla="*/ 89 w 118"/>
                <a:gd name="T57" fmla="*/ 23 h 68"/>
                <a:gd name="T58" fmla="*/ 99 w 118"/>
                <a:gd name="T59" fmla="*/ 17 h 68"/>
                <a:gd name="T60" fmla="*/ 99 w 118"/>
                <a:gd name="T61" fmla="*/ 12 h 68"/>
                <a:gd name="T62" fmla="*/ 109 w 118"/>
                <a:gd name="T63" fmla="*/ 12 h 68"/>
                <a:gd name="T64" fmla="*/ 118 w 118"/>
                <a:gd name="T65" fmla="*/ 6 h 68"/>
                <a:gd name="T66" fmla="*/ 118 w 118"/>
                <a:gd name="T67" fmla="*/ 6 h 68"/>
                <a:gd name="T68" fmla="*/ 118 w 118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8"/>
                <a:gd name="T106" fmla="*/ 0 h 68"/>
                <a:gd name="T107" fmla="*/ 118 w 118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8" h="68">
                  <a:moveTo>
                    <a:pt x="118" y="0"/>
                  </a:moveTo>
                  <a:lnTo>
                    <a:pt x="109" y="0"/>
                  </a:lnTo>
                  <a:lnTo>
                    <a:pt x="109" y="6"/>
                  </a:lnTo>
                  <a:lnTo>
                    <a:pt x="99" y="6"/>
                  </a:lnTo>
                  <a:lnTo>
                    <a:pt x="89" y="12"/>
                  </a:lnTo>
                  <a:lnTo>
                    <a:pt x="79" y="17"/>
                  </a:lnTo>
                  <a:lnTo>
                    <a:pt x="69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49" y="34"/>
                  </a:lnTo>
                  <a:lnTo>
                    <a:pt x="39" y="34"/>
                  </a:lnTo>
                  <a:lnTo>
                    <a:pt x="29" y="40"/>
                  </a:lnTo>
                  <a:lnTo>
                    <a:pt x="20" y="46"/>
                  </a:lnTo>
                  <a:lnTo>
                    <a:pt x="20" y="51"/>
                  </a:lnTo>
                  <a:lnTo>
                    <a:pt x="10" y="57"/>
                  </a:lnTo>
                  <a:lnTo>
                    <a:pt x="0" y="62"/>
                  </a:lnTo>
                  <a:lnTo>
                    <a:pt x="10" y="68"/>
                  </a:lnTo>
                  <a:lnTo>
                    <a:pt x="20" y="62"/>
                  </a:lnTo>
                  <a:lnTo>
                    <a:pt x="20" y="57"/>
                  </a:lnTo>
                  <a:lnTo>
                    <a:pt x="29" y="51"/>
                  </a:lnTo>
                  <a:lnTo>
                    <a:pt x="39" y="46"/>
                  </a:lnTo>
                  <a:lnTo>
                    <a:pt x="49" y="40"/>
                  </a:lnTo>
                  <a:lnTo>
                    <a:pt x="59" y="34"/>
                  </a:lnTo>
                  <a:lnTo>
                    <a:pt x="59" y="29"/>
                  </a:lnTo>
                  <a:lnTo>
                    <a:pt x="69" y="29"/>
                  </a:lnTo>
                  <a:lnTo>
                    <a:pt x="79" y="23"/>
                  </a:lnTo>
                  <a:lnTo>
                    <a:pt x="89" y="23"/>
                  </a:lnTo>
                  <a:lnTo>
                    <a:pt x="99" y="17"/>
                  </a:lnTo>
                  <a:lnTo>
                    <a:pt x="99" y="12"/>
                  </a:lnTo>
                  <a:lnTo>
                    <a:pt x="109" y="12"/>
                  </a:lnTo>
                  <a:lnTo>
                    <a:pt x="118" y="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2" name="Freeform 189"/>
            <p:cNvSpPr>
              <a:spLocks/>
            </p:cNvSpPr>
            <p:nvPr/>
          </p:nvSpPr>
          <p:spPr bwMode="auto">
            <a:xfrm>
              <a:off x="4849" y="3671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3" name="Freeform 190"/>
            <p:cNvSpPr>
              <a:spLocks/>
            </p:cNvSpPr>
            <p:nvPr/>
          </p:nvSpPr>
          <p:spPr bwMode="auto">
            <a:xfrm>
              <a:off x="4691" y="3829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" name="Freeform 191"/>
            <p:cNvSpPr>
              <a:spLocks/>
            </p:cNvSpPr>
            <p:nvPr/>
          </p:nvSpPr>
          <p:spPr bwMode="auto">
            <a:xfrm>
              <a:off x="4691" y="3739"/>
              <a:ext cx="99" cy="96"/>
            </a:xfrm>
            <a:custGeom>
              <a:avLst/>
              <a:gdLst>
                <a:gd name="T0" fmla="*/ 89 w 99"/>
                <a:gd name="T1" fmla="*/ 0 h 96"/>
                <a:gd name="T2" fmla="*/ 79 w 99"/>
                <a:gd name="T3" fmla="*/ 6 h 96"/>
                <a:gd name="T4" fmla="*/ 69 w 99"/>
                <a:gd name="T5" fmla="*/ 6 h 96"/>
                <a:gd name="T6" fmla="*/ 60 w 99"/>
                <a:gd name="T7" fmla="*/ 17 h 96"/>
                <a:gd name="T8" fmla="*/ 50 w 99"/>
                <a:gd name="T9" fmla="*/ 23 h 96"/>
                <a:gd name="T10" fmla="*/ 40 w 99"/>
                <a:gd name="T11" fmla="*/ 28 h 96"/>
                <a:gd name="T12" fmla="*/ 30 w 99"/>
                <a:gd name="T13" fmla="*/ 34 h 96"/>
                <a:gd name="T14" fmla="*/ 30 w 99"/>
                <a:gd name="T15" fmla="*/ 40 h 96"/>
                <a:gd name="T16" fmla="*/ 30 w 99"/>
                <a:gd name="T17" fmla="*/ 51 h 96"/>
                <a:gd name="T18" fmla="*/ 20 w 99"/>
                <a:gd name="T19" fmla="*/ 57 h 96"/>
                <a:gd name="T20" fmla="*/ 20 w 99"/>
                <a:gd name="T21" fmla="*/ 62 h 96"/>
                <a:gd name="T22" fmla="*/ 20 w 99"/>
                <a:gd name="T23" fmla="*/ 68 h 96"/>
                <a:gd name="T24" fmla="*/ 10 w 99"/>
                <a:gd name="T25" fmla="*/ 73 h 96"/>
                <a:gd name="T26" fmla="*/ 10 w 99"/>
                <a:gd name="T27" fmla="*/ 79 h 96"/>
                <a:gd name="T28" fmla="*/ 10 w 99"/>
                <a:gd name="T29" fmla="*/ 85 h 96"/>
                <a:gd name="T30" fmla="*/ 0 w 99"/>
                <a:gd name="T31" fmla="*/ 85 h 96"/>
                <a:gd name="T32" fmla="*/ 0 w 99"/>
                <a:gd name="T33" fmla="*/ 90 h 96"/>
                <a:gd name="T34" fmla="*/ 0 w 99"/>
                <a:gd name="T35" fmla="*/ 96 h 96"/>
                <a:gd name="T36" fmla="*/ 10 w 99"/>
                <a:gd name="T37" fmla="*/ 90 h 96"/>
                <a:gd name="T38" fmla="*/ 10 w 99"/>
                <a:gd name="T39" fmla="*/ 85 h 96"/>
                <a:gd name="T40" fmla="*/ 20 w 99"/>
                <a:gd name="T41" fmla="*/ 85 h 96"/>
                <a:gd name="T42" fmla="*/ 20 w 99"/>
                <a:gd name="T43" fmla="*/ 79 h 96"/>
                <a:gd name="T44" fmla="*/ 20 w 99"/>
                <a:gd name="T45" fmla="*/ 73 h 96"/>
                <a:gd name="T46" fmla="*/ 30 w 99"/>
                <a:gd name="T47" fmla="*/ 68 h 96"/>
                <a:gd name="T48" fmla="*/ 30 w 99"/>
                <a:gd name="T49" fmla="*/ 57 h 96"/>
                <a:gd name="T50" fmla="*/ 30 w 99"/>
                <a:gd name="T51" fmla="*/ 51 h 96"/>
                <a:gd name="T52" fmla="*/ 40 w 99"/>
                <a:gd name="T53" fmla="*/ 45 h 96"/>
                <a:gd name="T54" fmla="*/ 40 w 99"/>
                <a:gd name="T55" fmla="*/ 40 h 96"/>
                <a:gd name="T56" fmla="*/ 50 w 99"/>
                <a:gd name="T57" fmla="*/ 34 h 96"/>
                <a:gd name="T58" fmla="*/ 50 w 99"/>
                <a:gd name="T59" fmla="*/ 28 h 96"/>
                <a:gd name="T60" fmla="*/ 60 w 99"/>
                <a:gd name="T61" fmla="*/ 17 h 96"/>
                <a:gd name="T62" fmla="*/ 69 w 99"/>
                <a:gd name="T63" fmla="*/ 17 h 96"/>
                <a:gd name="T64" fmla="*/ 79 w 99"/>
                <a:gd name="T65" fmla="*/ 11 h 96"/>
                <a:gd name="T66" fmla="*/ 99 w 99"/>
                <a:gd name="T67" fmla="*/ 6 h 96"/>
                <a:gd name="T68" fmla="*/ 89 w 99"/>
                <a:gd name="T69" fmla="*/ 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96"/>
                <a:gd name="T107" fmla="*/ 99 w 99"/>
                <a:gd name="T108" fmla="*/ 96 h 9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96">
                  <a:moveTo>
                    <a:pt x="89" y="0"/>
                  </a:moveTo>
                  <a:lnTo>
                    <a:pt x="79" y="6"/>
                  </a:lnTo>
                  <a:lnTo>
                    <a:pt x="69" y="6"/>
                  </a:lnTo>
                  <a:lnTo>
                    <a:pt x="60" y="17"/>
                  </a:lnTo>
                  <a:lnTo>
                    <a:pt x="50" y="23"/>
                  </a:lnTo>
                  <a:lnTo>
                    <a:pt x="40" y="28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51"/>
                  </a:lnTo>
                  <a:lnTo>
                    <a:pt x="20" y="57"/>
                  </a:lnTo>
                  <a:lnTo>
                    <a:pt x="20" y="62"/>
                  </a:lnTo>
                  <a:lnTo>
                    <a:pt x="20" y="68"/>
                  </a:lnTo>
                  <a:lnTo>
                    <a:pt x="10" y="73"/>
                  </a:lnTo>
                  <a:lnTo>
                    <a:pt x="10" y="79"/>
                  </a:lnTo>
                  <a:lnTo>
                    <a:pt x="1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10" y="90"/>
                  </a:lnTo>
                  <a:lnTo>
                    <a:pt x="10" y="85"/>
                  </a:lnTo>
                  <a:lnTo>
                    <a:pt x="20" y="85"/>
                  </a:lnTo>
                  <a:lnTo>
                    <a:pt x="20" y="79"/>
                  </a:lnTo>
                  <a:lnTo>
                    <a:pt x="20" y="73"/>
                  </a:lnTo>
                  <a:lnTo>
                    <a:pt x="30" y="68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34"/>
                  </a:lnTo>
                  <a:lnTo>
                    <a:pt x="50" y="28"/>
                  </a:lnTo>
                  <a:lnTo>
                    <a:pt x="60" y="17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9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5" name="Freeform 192"/>
            <p:cNvSpPr>
              <a:spLocks/>
            </p:cNvSpPr>
            <p:nvPr/>
          </p:nvSpPr>
          <p:spPr bwMode="auto">
            <a:xfrm>
              <a:off x="4780" y="3739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6" name="Freeform 193"/>
            <p:cNvSpPr>
              <a:spLocks/>
            </p:cNvSpPr>
            <p:nvPr/>
          </p:nvSpPr>
          <p:spPr bwMode="auto">
            <a:xfrm>
              <a:off x="4681" y="3880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7" name="Freeform 194"/>
            <p:cNvSpPr>
              <a:spLocks/>
            </p:cNvSpPr>
            <p:nvPr/>
          </p:nvSpPr>
          <p:spPr bwMode="auto">
            <a:xfrm>
              <a:off x="4681" y="3773"/>
              <a:ext cx="70" cy="113"/>
            </a:xfrm>
            <a:custGeom>
              <a:avLst/>
              <a:gdLst>
                <a:gd name="T0" fmla="*/ 70 w 70"/>
                <a:gd name="T1" fmla="*/ 0 h 113"/>
                <a:gd name="T2" fmla="*/ 60 w 70"/>
                <a:gd name="T3" fmla="*/ 6 h 113"/>
                <a:gd name="T4" fmla="*/ 60 w 70"/>
                <a:gd name="T5" fmla="*/ 11 h 113"/>
                <a:gd name="T6" fmla="*/ 50 w 70"/>
                <a:gd name="T7" fmla="*/ 17 h 113"/>
                <a:gd name="T8" fmla="*/ 50 w 70"/>
                <a:gd name="T9" fmla="*/ 23 h 113"/>
                <a:gd name="T10" fmla="*/ 50 w 70"/>
                <a:gd name="T11" fmla="*/ 28 h 113"/>
                <a:gd name="T12" fmla="*/ 40 w 70"/>
                <a:gd name="T13" fmla="*/ 34 h 113"/>
                <a:gd name="T14" fmla="*/ 40 w 70"/>
                <a:gd name="T15" fmla="*/ 45 h 113"/>
                <a:gd name="T16" fmla="*/ 30 w 70"/>
                <a:gd name="T17" fmla="*/ 51 h 113"/>
                <a:gd name="T18" fmla="*/ 30 w 70"/>
                <a:gd name="T19" fmla="*/ 56 h 113"/>
                <a:gd name="T20" fmla="*/ 30 w 70"/>
                <a:gd name="T21" fmla="*/ 68 h 113"/>
                <a:gd name="T22" fmla="*/ 20 w 70"/>
                <a:gd name="T23" fmla="*/ 73 h 113"/>
                <a:gd name="T24" fmla="*/ 20 w 70"/>
                <a:gd name="T25" fmla="*/ 79 h 113"/>
                <a:gd name="T26" fmla="*/ 10 w 70"/>
                <a:gd name="T27" fmla="*/ 90 h 113"/>
                <a:gd name="T28" fmla="*/ 10 w 70"/>
                <a:gd name="T29" fmla="*/ 96 h 113"/>
                <a:gd name="T30" fmla="*/ 10 w 70"/>
                <a:gd name="T31" fmla="*/ 101 h 113"/>
                <a:gd name="T32" fmla="*/ 0 w 70"/>
                <a:gd name="T33" fmla="*/ 107 h 113"/>
                <a:gd name="T34" fmla="*/ 10 w 70"/>
                <a:gd name="T35" fmla="*/ 113 h 113"/>
                <a:gd name="T36" fmla="*/ 10 w 70"/>
                <a:gd name="T37" fmla="*/ 107 h 113"/>
                <a:gd name="T38" fmla="*/ 20 w 70"/>
                <a:gd name="T39" fmla="*/ 101 h 113"/>
                <a:gd name="T40" fmla="*/ 20 w 70"/>
                <a:gd name="T41" fmla="*/ 90 h 113"/>
                <a:gd name="T42" fmla="*/ 20 w 70"/>
                <a:gd name="T43" fmla="*/ 85 h 113"/>
                <a:gd name="T44" fmla="*/ 30 w 70"/>
                <a:gd name="T45" fmla="*/ 79 h 113"/>
                <a:gd name="T46" fmla="*/ 30 w 70"/>
                <a:gd name="T47" fmla="*/ 68 h 113"/>
                <a:gd name="T48" fmla="*/ 40 w 70"/>
                <a:gd name="T49" fmla="*/ 62 h 113"/>
                <a:gd name="T50" fmla="*/ 40 w 70"/>
                <a:gd name="T51" fmla="*/ 51 h 113"/>
                <a:gd name="T52" fmla="*/ 40 w 70"/>
                <a:gd name="T53" fmla="*/ 45 h 113"/>
                <a:gd name="T54" fmla="*/ 50 w 70"/>
                <a:gd name="T55" fmla="*/ 39 h 113"/>
                <a:gd name="T56" fmla="*/ 50 w 70"/>
                <a:gd name="T57" fmla="*/ 34 h 113"/>
                <a:gd name="T58" fmla="*/ 60 w 70"/>
                <a:gd name="T59" fmla="*/ 23 h 113"/>
                <a:gd name="T60" fmla="*/ 60 w 70"/>
                <a:gd name="T61" fmla="*/ 17 h 113"/>
                <a:gd name="T62" fmla="*/ 60 w 70"/>
                <a:gd name="T63" fmla="*/ 11 h 113"/>
                <a:gd name="T64" fmla="*/ 70 w 70"/>
                <a:gd name="T65" fmla="*/ 11 h 113"/>
                <a:gd name="T66" fmla="*/ 70 w 70"/>
                <a:gd name="T67" fmla="*/ 6 h 113"/>
                <a:gd name="T68" fmla="*/ 70 w 70"/>
                <a:gd name="T69" fmla="*/ 0 h 1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"/>
                <a:gd name="T106" fmla="*/ 0 h 113"/>
                <a:gd name="T107" fmla="*/ 70 w 70"/>
                <a:gd name="T108" fmla="*/ 113 h 1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" h="113">
                  <a:moveTo>
                    <a:pt x="70" y="0"/>
                  </a:moveTo>
                  <a:lnTo>
                    <a:pt x="60" y="6"/>
                  </a:lnTo>
                  <a:lnTo>
                    <a:pt x="60" y="11"/>
                  </a:lnTo>
                  <a:lnTo>
                    <a:pt x="50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0" y="34"/>
                  </a:lnTo>
                  <a:lnTo>
                    <a:pt x="40" y="45"/>
                  </a:lnTo>
                  <a:lnTo>
                    <a:pt x="30" y="51"/>
                  </a:lnTo>
                  <a:lnTo>
                    <a:pt x="30" y="56"/>
                  </a:lnTo>
                  <a:lnTo>
                    <a:pt x="30" y="68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10" y="90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0" y="107"/>
                  </a:lnTo>
                  <a:lnTo>
                    <a:pt x="10" y="113"/>
                  </a:lnTo>
                  <a:lnTo>
                    <a:pt x="10" y="107"/>
                  </a:lnTo>
                  <a:lnTo>
                    <a:pt x="20" y="101"/>
                  </a:lnTo>
                  <a:lnTo>
                    <a:pt x="20" y="90"/>
                  </a:lnTo>
                  <a:lnTo>
                    <a:pt x="20" y="85"/>
                  </a:lnTo>
                  <a:lnTo>
                    <a:pt x="30" y="79"/>
                  </a:lnTo>
                  <a:lnTo>
                    <a:pt x="30" y="68"/>
                  </a:lnTo>
                  <a:lnTo>
                    <a:pt x="40" y="62"/>
                  </a:lnTo>
                  <a:lnTo>
                    <a:pt x="40" y="51"/>
                  </a:lnTo>
                  <a:lnTo>
                    <a:pt x="40" y="45"/>
                  </a:lnTo>
                  <a:lnTo>
                    <a:pt x="50" y="39"/>
                  </a:lnTo>
                  <a:lnTo>
                    <a:pt x="50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70" y="11"/>
                  </a:lnTo>
                  <a:lnTo>
                    <a:pt x="70" y="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8" name="Freeform 195"/>
            <p:cNvSpPr>
              <a:spLocks/>
            </p:cNvSpPr>
            <p:nvPr/>
          </p:nvSpPr>
          <p:spPr bwMode="auto">
            <a:xfrm>
              <a:off x="4751" y="3773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9" name="Freeform 196"/>
            <p:cNvSpPr>
              <a:spLocks/>
            </p:cNvSpPr>
            <p:nvPr/>
          </p:nvSpPr>
          <p:spPr bwMode="auto">
            <a:xfrm>
              <a:off x="4711" y="401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0" name="Freeform 197"/>
            <p:cNvSpPr>
              <a:spLocks/>
            </p:cNvSpPr>
            <p:nvPr/>
          </p:nvSpPr>
          <p:spPr bwMode="auto">
            <a:xfrm>
              <a:off x="4701" y="3852"/>
              <a:ext cx="20" cy="163"/>
            </a:xfrm>
            <a:custGeom>
              <a:avLst/>
              <a:gdLst>
                <a:gd name="T0" fmla="*/ 20 w 20"/>
                <a:gd name="T1" fmla="*/ 0 h 163"/>
                <a:gd name="T2" fmla="*/ 10 w 20"/>
                <a:gd name="T3" fmla="*/ 11 h 163"/>
                <a:gd name="T4" fmla="*/ 0 w 20"/>
                <a:gd name="T5" fmla="*/ 28 h 163"/>
                <a:gd name="T6" fmla="*/ 0 w 20"/>
                <a:gd name="T7" fmla="*/ 39 h 163"/>
                <a:gd name="T8" fmla="*/ 0 w 20"/>
                <a:gd name="T9" fmla="*/ 51 h 163"/>
                <a:gd name="T10" fmla="*/ 0 w 20"/>
                <a:gd name="T11" fmla="*/ 62 h 163"/>
                <a:gd name="T12" fmla="*/ 0 w 20"/>
                <a:gd name="T13" fmla="*/ 73 h 163"/>
                <a:gd name="T14" fmla="*/ 0 w 20"/>
                <a:gd name="T15" fmla="*/ 85 h 163"/>
                <a:gd name="T16" fmla="*/ 0 w 20"/>
                <a:gd name="T17" fmla="*/ 96 h 163"/>
                <a:gd name="T18" fmla="*/ 0 w 20"/>
                <a:gd name="T19" fmla="*/ 107 h 163"/>
                <a:gd name="T20" fmla="*/ 10 w 20"/>
                <a:gd name="T21" fmla="*/ 118 h 163"/>
                <a:gd name="T22" fmla="*/ 10 w 20"/>
                <a:gd name="T23" fmla="*/ 124 h 163"/>
                <a:gd name="T24" fmla="*/ 10 w 20"/>
                <a:gd name="T25" fmla="*/ 135 h 163"/>
                <a:gd name="T26" fmla="*/ 10 w 20"/>
                <a:gd name="T27" fmla="*/ 141 h 163"/>
                <a:gd name="T28" fmla="*/ 10 w 20"/>
                <a:gd name="T29" fmla="*/ 147 h 163"/>
                <a:gd name="T30" fmla="*/ 20 w 20"/>
                <a:gd name="T31" fmla="*/ 158 h 163"/>
                <a:gd name="T32" fmla="*/ 10 w 20"/>
                <a:gd name="T33" fmla="*/ 163 h 163"/>
                <a:gd name="T34" fmla="*/ 20 w 20"/>
                <a:gd name="T35" fmla="*/ 163 h 163"/>
                <a:gd name="T36" fmla="*/ 20 w 20"/>
                <a:gd name="T37" fmla="*/ 158 h 163"/>
                <a:gd name="T38" fmla="*/ 20 w 20"/>
                <a:gd name="T39" fmla="*/ 147 h 163"/>
                <a:gd name="T40" fmla="*/ 20 w 20"/>
                <a:gd name="T41" fmla="*/ 141 h 163"/>
                <a:gd name="T42" fmla="*/ 20 w 20"/>
                <a:gd name="T43" fmla="*/ 135 h 163"/>
                <a:gd name="T44" fmla="*/ 20 w 20"/>
                <a:gd name="T45" fmla="*/ 124 h 163"/>
                <a:gd name="T46" fmla="*/ 10 w 20"/>
                <a:gd name="T47" fmla="*/ 113 h 163"/>
                <a:gd name="T48" fmla="*/ 10 w 20"/>
                <a:gd name="T49" fmla="*/ 107 h 163"/>
                <a:gd name="T50" fmla="*/ 10 w 20"/>
                <a:gd name="T51" fmla="*/ 96 h 163"/>
                <a:gd name="T52" fmla="*/ 10 w 20"/>
                <a:gd name="T53" fmla="*/ 85 h 163"/>
                <a:gd name="T54" fmla="*/ 0 w 20"/>
                <a:gd name="T55" fmla="*/ 73 h 163"/>
                <a:gd name="T56" fmla="*/ 0 w 20"/>
                <a:gd name="T57" fmla="*/ 62 h 163"/>
                <a:gd name="T58" fmla="*/ 10 w 20"/>
                <a:gd name="T59" fmla="*/ 51 h 163"/>
                <a:gd name="T60" fmla="*/ 10 w 20"/>
                <a:gd name="T61" fmla="*/ 39 h 163"/>
                <a:gd name="T62" fmla="*/ 10 w 20"/>
                <a:gd name="T63" fmla="*/ 28 h 163"/>
                <a:gd name="T64" fmla="*/ 20 w 20"/>
                <a:gd name="T65" fmla="*/ 17 h 163"/>
                <a:gd name="T66" fmla="*/ 20 w 20"/>
                <a:gd name="T67" fmla="*/ 6 h 163"/>
                <a:gd name="T68" fmla="*/ 20 w 20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"/>
                <a:gd name="T106" fmla="*/ 0 h 163"/>
                <a:gd name="T107" fmla="*/ 20 w 20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" h="163">
                  <a:moveTo>
                    <a:pt x="20" y="0"/>
                  </a:moveTo>
                  <a:lnTo>
                    <a:pt x="10" y="11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0" y="73"/>
                  </a:lnTo>
                  <a:lnTo>
                    <a:pt x="0" y="85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10" y="118"/>
                  </a:lnTo>
                  <a:lnTo>
                    <a:pt x="10" y="124"/>
                  </a:lnTo>
                  <a:lnTo>
                    <a:pt x="10" y="135"/>
                  </a:lnTo>
                  <a:lnTo>
                    <a:pt x="10" y="141"/>
                  </a:lnTo>
                  <a:lnTo>
                    <a:pt x="10" y="147"/>
                  </a:lnTo>
                  <a:lnTo>
                    <a:pt x="20" y="158"/>
                  </a:lnTo>
                  <a:lnTo>
                    <a:pt x="10" y="163"/>
                  </a:lnTo>
                  <a:lnTo>
                    <a:pt x="20" y="163"/>
                  </a:lnTo>
                  <a:lnTo>
                    <a:pt x="20" y="158"/>
                  </a:lnTo>
                  <a:lnTo>
                    <a:pt x="20" y="147"/>
                  </a:lnTo>
                  <a:lnTo>
                    <a:pt x="20" y="141"/>
                  </a:lnTo>
                  <a:lnTo>
                    <a:pt x="20" y="135"/>
                  </a:lnTo>
                  <a:lnTo>
                    <a:pt x="20" y="124"/>
                  </a:lnTo>
                  <a:lnTo>
                    <a:pt x="10" y="113"/>
                  </a:lnTo>
                  <a:lnTo>
                    <a:pt x="10" y="107"/>
                  </a:lnTo>
                  <a:lnTo>
                    <a:pt x="10" y="96"/>
                  </a:lnTo>
                  <a:lnTo>
                    <a:pt x="10" y="85"/>
                  </a:lnTo>
                  <a:lnTo>
                    <a:pt x="0" y="73"/>
                  </a:lnTo>
                  <a:lnTo>
                    <a:pt x="0" y="62"/>
                  </a:lnTo>
                  <a:lnTo>
                    <a:pt x="10" y="51"/>
                  </a:lnTo>
                  <a:lnTo>
                    <a:pt x="10" y="39"/>
                  </a:lnTo>
                  <a:lnTo>
                    <a:pt x="10" y="28"/>
                  </a:lnTo>
                  <a:lnTo>
                    <a:pt x="20" y="17"/>
                  </a:lnTo>
                  <a:lnTo>
                    <a:pt x="2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" name="Freeform 198"/>
            <p:cNvSpPr>
              <a:spLocks/>
            </p:cNvSpPr>
            <p:nvPr/>
          </p:nvSpPr>
          <p:spPr bwMode="auto">
            <a:xfrm>
              <a:off x="4721" y="385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" name="Freeform 199"/>
            <p:cNvSpPr>
              <a:spLocks/>
            </p:cNvSpPr>
            <p:nvPr/>
          </p:nvSpPr>
          <p:spPr bwMode="auto">
            <a:xfrm>
              <a:off x="4820" y="3615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" name="Freeform 200"/>
            <p:cNvSpPr>
              <a:spLocks/>
            </p:cNvSpPr>
            <p:nvPr/>
          </p:nvSpPr>
          <p:spPr bwMode="auto">
            <a:xfrm>
              <a:off x="4820" y="3559"/>
              <a:ext cx="119" cy="62"/>
            </a:xfrm>
            <a:custGeom>
              <a:avLst/>
              <a:gdLst>
                <a:gd name="T0" fmla="*/ 109 w 119"/>
                <a:gd name="T1" fmla="*/ 0 h 62"/>
                <a:gd name="T2" fmla="*/ 109 w 119"/>
                <a:gd name="T3" fmla="*/ 0 h 62"/>
                <a:gd name="T4" fmla="*/ 99 w 119"/>
                <a:gd name="T5" fmla="*/ 5 h 62"/>
                <a:gd name="T6" fmla="*/ 89 w 119"/>
                <a:gd name="T7" fmla="*/ 5 h 62"/>
                <a:gd name="T8" fmla="*/ 89 w 119"/>
                <a:gd name="T9" fmla="*/ 11 h 62"/>
                <a:gd name="T10" fmla="*/ 79 w 119"/>
                <a:gd name="T11" fmla="*/ 11 h 62"/>
                <a:gd name="T12" fmla="*/ 69 w 119"/>
                <a:gd name="T13" fmla="*/ 17 h 62"/>
                <a:gd name="T14" fmla="*/ 69 w 119"/>
                <a:gd name="T15" fmla="*/ 22 h 62"/>
                <a:gd name="T16" fmla="*/ 59 w 119"/>
                <a:gd name="T17" fmla="*/ 22 h 62"/>
                <a:gd name="T18" fmla="*/ 49 w 119"/>
                <a:gd name="T19" fmla="*/ 28 h 62"/>
                <a:gd name="T20" fmla="*/ 49 w 119"/>
                <a:gd name="T21" fmla="*/ 33 h 62"/>
                <a:gd name="T22" fmla="*/ 39 w 119"/>
                <a:gd name="T23" fmla="*/ 33 h 62"/>
                <a:gd name="T24" fmla="*/ 29 w 119"/>
                <a:gd name="T25" fmla="*/ 39 h 62"/>
                <a:gd name="T26" fmla="*/ 29 w 119"/>
                <a:gd name="T27" fmla="*/ 45 h 62"/>
                <a:gd name="T28" fmla="*/ 20 w 119"/>
                <a:gd name="T29" fmla="*/ 50 h 62"/>
                <a:gd name="T30" fmla="*/ 10 w 119"/>
                <a:gd name="T31" fmla="*/ 50 h 62"/>
                <a:gd name="T32" fmla="*/ 0 w 119"/>
                <a:gd name="T33" fmla="*/ 56 h 62"/>
                <a:gd name="T34" fmla="*/ 10 w 119"/>
                <a:gd name="T35" fmla="*/ 62 h 62"/>
                <a:gd name="T36" fmla="*/ 10 w 119"/>
                <a:gd name="T37" fmla="*/ 56 h 62"/>
                <a:gd name="T38" fmla="*/ 20 w 119"/>
                <a:gd name="T39" fmla="*/ 56 h 62"/>
                <a:gd name="T40" fmla="*/ 29 w 119"/>
                <a:gd name="T41" fmla="*/ 50 h 62"/>
                <a:gd name="T42" fmla="*/ 39 w 119"/>
                <a:gd name="T43" fmla="*/ 45 h 62"/>
                <a:gd name="T44" fmla="*/ 39 w 119"/>
                <a:gd name="T45" fmla="*/ 39 h 62"/>
                <a:gd name="T46" fmla="*/ 49 w 119"/>
                <a:gd name="T47" fmla="*/ 39 h 62"/>
                <a:gd name="T48" fmla="*/ 59 w 119"/>
                <a:gd name="T49" fmla="*/ 33 h 62"/>
                <a:gd name="T50" fmla="*/ 69 w 119"/>
                <a:gd name="T51" fmla="*/ 28 h 62"/>
                <a:gd name="T52" fmla="*/ 69 w 119"/>
                <a:gd name="T53" fmla="*/ 28 h 62"/>
                <a:gd name="T54" fmla="*/ 79 w 119"/>
                <a:gd name="T55" fmla="*/ 22 h 62"/>
                <a:gd name="T56" fmla="*/ 89 w 119"/>
                <a:gd name="T57" fmla="*/ 17 h 62"/>
                <a:gd name="T58" fmla="*/ 89 w 119"/>
                <a:gd name="T59" fmla="*/ 17 h 62"/>
                <a:gd name="T60" fmla="*/ 99 w 119"/>
                <a:gd name="T61" fmla="*/ 11 h 62"/>
                <a:gd name="T62" fmla="*/ 99 w 119"/>
                <a:gd name="T63" fmla="*/ 11 h 62"/>
                <a:gd name="T64" fmla="*/ 109 w 119"/>
                <a:gd name="T65" fmla="*/ 5 h 62"/>
                <a:gd name="T66" fmla="*/ 119 w 119"/>
                <a:gd name="T67" fmla="*/ 5 h 62"/>
                <a:gd name="T68" fmla="*/ 109 w 119"/>
                <a:gd name="T69" fmla="*/ 0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62"/>
                <a:gd name="T107" fmla="*/ 119 w 119"/>
                <a:gd name="T108" fmla="*/ 62 h 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62">
                  <a:moveTo>
                    <a:pt x="109" y="0"/>
                  </a:moveTo>
                  <a:lnTo>
                    <a:pt x="109" y="0"/>
                  </a:lnTo>
                  <a:lnTo>
                    <a:pt x="99" y="5"/>
                  </a:lnTo>
                  <a:lnTo>
                    <a:pt x="8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69" y="17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8"/>
                  </a:lnTo>
                  <a:lnTo>
                    <a:pt x="49" y="33"/>
                  </a:lnTo>
                  <a:lnTo>
                    <a:pt x="39" y="33"/>
                  </a:lnTo>
                  <a:lnTo>
                    <a:pt x="29" y="39"/>
                  </a:lnTo>
                  <a:lnTo>
                    <a:pt x="29" y="45"/>
                  </a:lnTo>
                  <a:lnTo>
                    <a:pt x="20" y="50"/>
                  </a:lnTo>
                  <a:lnTo>
                    <a:pt x="10" y="50"/>
                  </a:lnTo>
                  <a:lnTo>
                    <a:pt x="0" y="56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20" y="56"/>
                  </a:lnTo>
                  <a:lnTo>
                    <a:pt x="29" y="50"/>
                  </a:lnTo>
                  <a:lnTo>
                    <a:pt x="39" y="45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59" y="33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89" y="17"/>
                  </a:lnTo>
                  <a:lnTo>
                    <a:pt x="99" y="11"/>
                  </a:lnTo>
                  <a:lnTo>
                    <a:pt x="109" y="5"/>
                  </a:lnTo>
                  <a:lnTo>
                    <a:pt x="119" y="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" name="Freeform 201"/>
            <p:cNvSpPr>
              <a:spLocks/>
            </p:cNvSpPr>
            <p:nvPr/>
          </p:nvSpPr>
          <p:spPr bwMode="auto">
            <a:xfrm>
              <a:off x="4929" y="3559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0 h 5"/>
                <a:gd name="T4" fmla="*/ 10 w 10"/>
                <a:gd name="T5" fmla="*/ 0 h 5"/>
                <a:gd name="T6" fmla="*/ 1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" name="Freeform 202"/>
            <p:cNvSpPr>
              <a:spLocks/>
            </p:cNvSpPr>
            <p:nvPr/>
          </p:nvSpPr>
          <p:spPr bwMode="auto">
            <a:xfrm>
              <a:off x="4711" y="36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" name="Freeform 203"/>
            <p:cNvSpPr>
              <a:spLocks/>
            </p:cNvSpPr>
            <p:nvPr/>
          </p:nvSpPr>
          <p:spPr bwMode="auto">
            <a:xfrm>
              <a:off x="4711" y="3615"/>
              <a:ext cx="79" cy="73"/>
            </a:xfrm>
            <a:custGeom>
              <a:avLst/>
              <a:gdLst>
                <a:gd name="T0" fmla="*/ 79 w 79"/>
                <a:gd name="T1" fmla="*/ 0 h 73"/>
                <a:gd name="T2" fmla="*/ 69 w 79"/>
                <a:gd name="T3" fmla="*/ 0 h 73"/>
                <a:gd name="T4" fmla="*/ 69 w 79"/>
                <a:gd name="T5" fmla="*/ 6 h 73"/>
                <a:gd name="T6" fmla="*/ 59 w 79"/>
                <a:gd name="T7" fmla="*/ 6 h 73"/>
                <a:gd name="T8" fmla="*/ 59 w 79"/>
                <a:gd name="T9" fmla="*/ 11 h 73"/>
                <a:gd name="T10" fmla="*/ 59 w 79"/>
                <a:gd name="T11" fmla="*/ 17 h 73"/>
                <a:gd name="T12" fmla="*/ 49 w 79"/>
                <a:gd name="T13" fmla="*/ 17 h 73"/>
                <a:gd name="T14" fmla="*/ 40 w 79"/>
                <a:gd name="T15" fmla="*/ 23 h 73"/>
                <a:gd name="T16" fmla="*/ 40 w 79"/>
                <a:gd name="T17" fmla="*/ 28 h 73"/>
                <a:gd name="T18" fmla="*/ 30 w 79"/>
                <a:gd name="T19" fmla="*/ 34 h 73"/>
                <a:gd name="T20" fmla="*/ 30 w 79"/>
                <a:gd name="T21" fmla="*/ 34 h 73"/>
                <a:gd name="T22" fmla="*/ 20 w 79"/>
                <a:gd name="T23" fmla="*/ 40 h 73"/>
                <a:gd name="T24" fmla="*/ 20 w 79"/>
                <a:gd name="T25" fmla="*/ 45 h 73"/>
                <a:gd name="T26" fmla="*/ 10 w 79"/>
                <a:gd name="T27" fmla="*/ 51 h 73"/>
                <a:gd name="T28" fmla="*/ 10 w 79"/>
                <a:gd name="T29" fmla="*/ 56 h 73"/>
                <a:gd name="T30" fmla="*/ 0 w 79"/>
                <a:gd name="T31" fmla="*/ 62 h 73"/>
                <a:gd name="T32" fmla="*/ 0 w 79"/>
                <a:gd name="T33" fmla="*/ 73 h 73"/>
                <a:gd name="T34" fmla="*/ 0 w 79"/>
                <a:gd name="T35" fmla="*/ 73 h 73"/>
                <a:gd name="T36" fmla="*/ 10 w 79"/>
                <a:gd name="T37" fmla="*/ 68 h 73"/>
                <a:gd name="T38" fmla="*/ 10 w 79"/>
                <a:gd name="T39" fmla="*/ 62 h 73"/>
                <a:gd name="T40" fmla="*/ 20 w 79"/>
                <a:gd name="T41" fmla="*/ 56 h 73"/>
                <a:gd name="T42" fmla="*/ 20 w 79"/>
                <a:gd name="T43" fmla="*/ 51 h 73"/>
                <a:gd name="T44" fmla="*/ 30 w 79"/>
                <a:gd name="T45" fmla="*/ 45 h 73"/>
                <a:gd name="T46" fmla="*/ 30 w 79"/>
                <a:gd name="T47" fmla="*/ 40 h 73"/>
                <a:gd name="T48" fmla="*/ 40 w 79"/>
                <a:gd name="T49" fmla="*/ 34 h 73"/>
                <a:gd name="T50" fmla="*/ 40 w 79"/>
                <a:gd name="T51" fmla="*/ 34 h 73"/>
                <a:gd name="T52" fmla="*/ 49 w 79"/>
                <a:gd name="T53" fmla="*/ 28 h 73"/>
                <a:gd name="T54" fmla="*/ 49 w 79"/>
                <a:gd name="T55" fmla="*/ 23 h 73"/>
                <a:gd name="T56" fmla="*/ 59 w 79"/>
                <a:gd name="T57" fmla="*/ 23 h 73"/>
                <a:gd name="T58" fmla="*/ 59 w 79"/>
                <a:gd name="T59" fmla="*/ 17 h 73"/>
                <a:gd name="T60" fmla="*/ 69 w 79"/>
                <a:gd name="T61" fmla="*/ 11 h 73"/>
                <a:gd name="T62" fmla="*/ 69 w 79"/>
                <a:gd name="T63" fmla="*/ 11 h 73"/>
                <a:gd name="T64" fmla="*/ 79 w 79"/>
                <a:gd name="T65" fmla="*/ 6 h 73"/>
                <a:gd name="T66" fmla="*/ 79 w 79"/>
                <a:gd name="T67" fmla="*/ 0 h 73"/>
                <a:gd name="T68" fmla="*/ 79 w 79"/>
                <a:gd name="T69" fmla="*/ 0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73"/>
                <a:gd name="T107" fmla="*/ 79 w 79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73">
                  <a:moveTo>
                    <a:pt x="79" y="0"/>
                  </a:moveTo>
                  <a:lnTo>
                    <a:pt x="69" y="0"/>
                  </a:lnTo>
                  <a:lnTo>
                    <a:pt x="69" y="6"/>
                  </a:lnTo>
                  <a:lnTo>
                    <a:pt x="59" y="6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49" y="17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30" y="34"/>
                  </a:lnTo>
                  <a:lnTo>
                    <a:pt x="20" y="40"/>
                  </a:lnTo>
                  <a:lnTo>
                    <a:pt x="20" y="45"/>
                  </a:lnTo>
                  <a:lnTo>
                    <a:pt x="10" y="51"/>
                  </a:lnTo>
                  <a:lnTo>
                    <a:pt x="10" y="56"/>
                  </a:lnTo>
                  <a:lnTo>
                    <a:pt x="0" y="62"/>
                  </a:lnTo>
                  <a:lnTo>
                    <a:pt x="0" y="73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20" y="56"/>
                  </a:lnTo>
                  <a:lnTo>
                    <a:pt x="20" y="51"/>
                  </a:lnTo>
                  <a:lnTo>
                    <a:pt x="30" y="45"/>
                  </a:lnTo>
                  <a:lnTo>
                    <a:pt x="30" y="40"/>
                  </a:lnTo>
                  <a:lnTo>
                    <a:pt x="40" y="34"/>
                  </a:lnTo>
                  <a:lnTo>
                    <a:pt x="49" y="28"/>
                  </a:lnTo>
                  <a:lnTo>
                    <a:pt x="49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69" y="11"/>
                  </a:lnTo>
                  <a:lnTo>
                    <a:pt x="79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" name="Freeform 204"/>
            <p:cNvSpPr>
              <a:spLocks/>
            </p:cNvSpPr>
            <p:nvPr/>
          </p:nvSpPr>
          <p:spPr bwMode="auto">
            <a:xfrm>
              <a:off x="4790" y="3609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" name="Freeform 205"/>
            <p:cNvSpPr>
              <a:spLocks/>
            </p:cNvSpPr>
            <p:nvPr/>
          </p:nvSpPr>
          <p:spPr bwMode="auto">
            <a:xfrm>
              <a:off x="4671" y="3694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01" name="Picture 206" descr="XMASCA~1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97" y="4953001"/>
            <a:ext cx="2742406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07" descr="white_W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11" y="4796896"/>
            <a:ext cx="809625" cy="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WordArt 6"/>
          <p:cNvSpPr>
            <a:spLocks noChangeArrowheads="1" noChangeShapeType="1" noTextEdit="1"/>
          </p:cNvSpPr>
          <p:nvPr/>
        </p:nvSpPr>
        <p:spPr bwMode="auto">
          <a:xfrm>
            <a:off x="1066602" y="1143000"/>
            <a:ext cx="7696398" cy="2286000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7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</a:t>
            </a:r>
          </a:p>
          <a:p>
            <a:pPr algn="ctr"/>
            <a:r>
              <a:rPr lang="en-US" sz="7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cô giáo về dự giờ</a:t>
            </a:r>
          </a:p>
        </p:txBody>
      </p:sp>
      <p:sp>
        <p:nvSpPr>
          <p:cNvPr id="4104" name="WordArt 7"/>
          <p:cNvSpPr>
            <a:spLocks noChangeArrowheads="1" noChangeShapeType="1" noTextEdit="1"/>
          </p:cNvSpPr>
          <p:nvPr/>
        </p:nvSpPr>
        <p:spPr bwMode="auto">
          <a:xfrm>
            <a:off x="2286000" y="3124729"/>
            <a:ext cx="5105797" cy="1524000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5" name="Picture 207" descr="white_W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866"/>
            <a:ext cx="809625" cy="7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WordArt 14"/>
          <p:cNvSpPr>
            <a:spLocks noChangeArrowheads="1" noChangeShapeType="1" noTextEdit="1"/>
          </p:cNvSpPr>
          <p:nvPr/>
        </p:nvSpPr>
        <p:spPr bwMode="auto">
          <a:xfrm>
            <a:off x="2667001" y="533136"/>
            <a:ext cx="3916164" cy="460375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13" name="Text Box 22"/>
          <p:cNvSpPr txBox="1">
            <a:spLocks noChangeArrowheads="1"/>
          </p:cNvSpPr>
          <p:nvPr/>
        </p:nvSpPr>
        <p:spPr bwMode="auto">
          <a:xfrm>
            <a:off x="760016" y="3048000"/>
            <a:ext cx="7925594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MÔN: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TOÁN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LỚP </a:t>
            </a:r>
            <a:r>
              <a:rPr lang="en-US" altLang="en-US" sz="3600" b="1" dirty="0" smtClean="0">
                <a:solidFill>
                  <a:schemeClr val="hlink"/>
                </a:solidFill>
                <a:latin typeface="Times New Roman" pitchFamily="18" charset="0"/>
              </a:rPr>
              <a:t>2A</a:t>
            </a:r>
            <a:endParaRPr lang="en-US" altLang="en-US" sz="3600" b="1" dirty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 err="1">
                <a:solidFill>
                  <a:schemeClr val="hlink"/>
                </a:solidFill>
                <a:latin typeface="Times New Roman" pitchFamily="18" charset="0"/>
              </a:rPr>
              <a:t>Năm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itchFamily="18" charset="0"/>
              </a:rPr>
              <a:t>học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smtClean="0">
                <a:solidFill>
                  <a:schemeClr val="hlink"/>
                </a:solidFill>
                <a:latin typeface="Times New Roman" pitchFamily="18" charset="0"/>
              </a:rPr>
              <a:t>2023-2024</a:t>
            </a:r>
            <a:endParaRPr lang="en-US" altLang="en-US" sz="3600" b="1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15" name="Rectangle 21"/>
          <p:cNvSpPr>
            <a:spLocks noChangeArrowheads="1"/>
          </p:cNvSpPr>
          <p:nvPr/>
        </p:nvSpPr>
        <p:spPr bwMode="auto">
          <a:xfrm>
            <a:off x="-8305602" y="4267730"/>
            <a:ext cx="8610204" cy="105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eaLnBrk="1" hangingPunct="1"/>
            <a:r>
              <a:rPr lang="en-US" altLang="en-US" sz="2200" b="1">
                <a:solidFill>
                  <a:schemeClr val="folHlink"/>
                </a:solidFill>
                <a:latin typeface="Tahoma" pitchFamily="34" charset="0"/>
              </a:rPr>
              <a:t>*Giáo viên giảng dạy: Trương Thị Bích *</a:t>
            </a:r>
          </a:p>
        </p:txBody>
      </p:sp>
    </p:spTree>
    <p:extLst>
      <p:ext uri="{BB962C8B-B14F-4D97-AF65-F5344CB8AC3E}">
        <p14:creationId xmlns:p14="http://schemas.microsoft.com/office/powerpoint/2010/main" val="643211153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~PP11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8" grpId="1" animBg="1"/>
      <p:bldP spid="2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655" y="1600200"/>
            <a:ext cx="8839200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81400" y="2870201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14600" y="3397886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7600" y="3397886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05200" y="4097656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82476" y="2362200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86600" y="2870201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72400" y="2870201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77476" y="3409315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63276" y="3458211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48600" y="3429000"/>
            <a:ext cx="30432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4756" y="4097656"/>
            <a:ext cx="350044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1" y="-304800"/>
            <a:ext cx="8610600" cy="1382713"/>
          </a:xfrm>
        </p:spPr>
        <p:txBody>
          <a:bodyPr rtlCol="0">
            <a:normAutofit fontScale="90000"/>
          </a:bodyPr>
          <a:lstStyle/>
          <a:p>
            <a:pPr defTabSz="1306220" eaLnBrk="1" fontAlgn="auto" hangingPunct="1">
              <a:lnSpc>
                <a:spcPct val="125000"/>
              </a:lnSpc>
              <a:spcAft>
                <a:spcPts val="0"/>
              </a:spcAft>
              <a:defRPr/>
            </a:pPr>
            <a: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4119" y="874693"/>
            <a:ext cx="77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(qua 10) TRONG PHẠM VI 20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757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" y="1879600"/>
            <a:ext cx="5334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111684" y="1899071"/>
            <a:ext cx="3079316" cy="69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 nhẩm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513" y="2590800"/>
            <a:ext cx="9085690" cy="2438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5 =           15 – 6 =       15 – 7 =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8 =           15 – 9 =       15 – 10 =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1" y="2778204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743200"/>
            <a:ext cx="466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9654" y="2667000"/>
            <a:ext cx="466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9820" y="3768804"/>
            <a:ext cx="466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3768804"/>
            <a:ext cx="466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6800" y="3768804"/>
            <a:ext cx="466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1" y="-304800"/>
            <a:ext cx="8610600" cy="1382713"/>
          </a:xfrm>
        </p:spPr>
        <p:txBody>
          <a:bodyPr rtlCol="0">
            <a:normAutofit fontScale="90000"/>
          </a:bodyPr>
          <a:lstStyle/>
          <a:p>
            <a:pPr defTabSz="1306220" eaLnBrk="1" fontAlgn="auto" hangingPunct="1">
              <a:lnSpc>
                <a:spcPct val="125000"/>
              </a:lnSpc>
              <a:spcAft>
                <a:spcPts val="0"/>
              </a:spcAft>
              <a:defRPr/>
            </a:pPr>
            <a: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4119" y="950893"/>
            <a:ext cx="77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(qua 10) TRONG PHẠM VI 20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914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1" y="-304800"/>
            <a:ext cx="8610600" cy="1382713"/>
          </a:xfrm>
        </p:spPr>
        <p:txBody>
          <a:bodyPr rtlCol="0">
            <a:normAutofit fontScale="90000"/>
          </a:bodyPr>
          <a:lstStyle/>
          <a:p>
            <a:pPr defTabSz="1306220" eaLnBrk="1" fontAlgn="auto" hangingPunct="1">
              <a:lnSpc>
                <a:spcPct val="125000"/>
              </a:lnSpc>
              <a:spcAft>
                <a:spcPts val="0"/>
              </a:spcAft>
              <a:defRPr/>
            </a:pPr>
            <a: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en-US" sz="4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133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038876"/>
              </p:ext>
            </p:extLst>
          </p:nvPr>
        </p:nvGraphicFramePr>
        <p:xfrm>
          <a:off x="1325879" y="2910840"/>
          <a:ext cx="6751321" cy="173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7105"/>
                <a:gridCol w="1147105"/>
                <a:gridCol w="1147105"/>
                <a:gridCol w="1147105"/>
                <a:gridCol w="1147105"/>
                <a:gridCol w="10157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-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3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5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6</a:t>
                      </a:r>
                      <a:endParaRPr lang="en-US" sz="32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7</a:t>
                      </a:r>
                      <a:endParaRPr lang="en-US" sz="32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8</a:t>
                      </a:r>
                      <a:endParaRPr lang="en-US" sz="32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9</a:t>
                      </a:r>
                      <a:endParaRPr lang="en-US" sz="32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71800" y="40386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398722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40386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40386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15200" y="4114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4119" y="950893"/>
            <a:ext cx="77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(qua 10) TRONG PHẠM VI 20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70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8BFE30-63FE-4A92-9425-1960436127B2}"/>
              </a:ext>
            </a:extLst>
          </p:cNvPr>
          <p:cNvSpPr txBox="1"/>
          <p:nvPr/>
        </p:nvSpPr>
        <p:spPr>
          <a:xfrm>
            <a:off x="983860" y="102288"/>
            <a:ext cx="743833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Những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máy</a:t>
            </a:r>
            <a:r>
              <a:rPr lang="en-US" sz="2400" b="1" dirty="0">
                <a:solidFill>
                  <a:schemeClr val="tx2"/>
                </a:solidFill>
              </a:rPr>
              <a:t> bay </a:t>
            </a:r>
            <a:r>
              <a:rPr lang="en-US" sz="2400" b="1" dirty="0" err="1">
                <a:solidFill>
                  <a:schemeClr val="tx2"/>
                </a:solidFill>
              </a:rPr>
              <a:t>nào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ghi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phép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trừ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có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hiệu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bằng</a:t>
            </a:r>
            <a:r>
              <a:rPr lang="en-US" sz="2400" b="1" dirty="0">
                <a:solidFill>
                  <a:schemeClr val="tx2"/>
                </a:solidFill>
              </a:rPr>
              <a:t> 7? </a:t>
            </a:r>
            <a:r>
              <a:rPr lang="en-US" sz="2400" b="1" dirty="0" err="1">
                <a:solidFill>
                  <a:schemeClr val="tx2"/>
                </a:solidFill>
              </a:rPr>
              <a:t>Những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máy</a:t>
            </a:r>
            <a:r>
              <a:rPr lang="en-US" sz="2400" b="1" dirty="0">
                <a:solidFill>
                  <a:schemeClr val="tx2"/>
                </a:solidFill>
              </a:rPr>
              <a:t> bay </a:t>
            </a:r>
            <a:r>
              <a:rPr lang="en-US" sz="2400" b="1" dirty="0" err="1">
                <a:solidFill>
                  <a:schemeClr val="tx2"/>
                </a:solidFill>
              </a:rPr>
              <a:t>nào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ghi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phép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trừ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có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hiệu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bằng</a:t>
            </a:r>
            <a:r>
              <a:rPr lang="en-US" sz="2400" b="1" dirty="0">
                <a:solidFill>
                  <a:schemeClr val="tx2"/>
                </a:solidFill>
              </a:rPr>
              <a:t> 9?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C0093F5-53D0-4E9C-BE31-D85BBC8D65EF}"/>
              </a:ext>
            </a:extLst>
          </p:cNvPr>
          <p:cNvSpPr/>
          <p:nvPr/>
        </p:nvSpPr>
        <p:spPr>
          <a:xfrm>
            <a:off x="525599" y="231650"/>
            <a:ext cx="392415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1235259" y="1828800"/>
            <a:ext cx="1507941" cy="163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4137109" y="1371600"/>
            <a:ext cx="1196891" cy="10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6382399" y="2435417"/>
            <a:ext cx="1390001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1381969" y="4958676"/>
            <a:ext cx="1361231" cy="100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3537856" y="3352800"/>
            <a:ext cx="1491344" cy="10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6060760" y="4642958"/>
            <a:ext cx="1491344" cy="110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9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8BFE30-63FE-4A92-9425-1960436127B2}"/>
              </a:ext>
            </a:extLst>
          </p:cNvPr>
          <p:cNvSpPr txBox="1"/>
          <p:nvPr/>
        </p:nvSpPr>
        <p:spPr>
          <a:xfrm>
            <a:off x="983860" y="102288"/>
            <a:ext cx="7438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>
                <a:solidFill>
                  <a:srgbClr val="002060"/>
                </a:solidFill>
              </a:rPr>
              <a:t>?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phép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trừ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9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C0093F5-53D0-4E9C-BE31-D85BBC8D65EF}"/>
              </a:ext>
            </a:extLst>
          </p:cNvPr>
          <p:cNvSpPr/>
          <p:nvPr/>
        </p:nvSpPr>
        <p:spPr>
          <a:xfrm>
            <a:off x="525599" y="231650"/>
            <a:ext cx="392415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930459" y="2057400"/>
            <a:ext cx="1507941" cy="163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3756109" y="1600200"/>
            <a:ext cx="1196891" cy="10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6534799" y="2435417"/>
            <a:ext cx="1390001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1381969" y="4958676"/>
            <a:ext cx="1361231" cy="100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3505200" y="3429000"/>
            <a:ext cx="1491344" cy="10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6213160" y="4795358"/>
            <a:ext cx="1491344" cy="110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4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8BFE30-63FE-4A92-9425-1960436127B2}"/>
              </a:ext>
            </a:extLst>
          </p:cNvPr>
          <p:cNvSpPr txBox="1"/>
          <p:nvPr/>
        </p:nvSpPr>
        <p:spPr>
          <a:xfrm>
            <a:off x="983860" y="102288"/>
            <a:ext cx="7438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>
                <a:solidFill>
                  <a:srgbClr val="002060"/>
                </a:solidFill>
              </a:rPr>
              <a:t>?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phép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trừ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9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C0093F5-53D0-4E9C-BE31-D85BBC8D65EF}"/>
              </a:ext>
            </a:extLst>
          </p:cNvPr>
          <p:cNvSpPr/>
          <p:nvPr/>
        </p:nvSpPr>
        <p:spPr>
          <a:xfrm>
            <a:off x="525599" y="231650"/>
            <a:ext cx="392415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xmlns="" id="{4AE5EE74-4083-4403-91EF-DD7ADC654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38374"/>
              </p:ext>
            </p:extLst>
          </p:nvPr>
        </p:nvGraphicFramePr>
        <p:xfrm>
          <a:off x="5204011" y="1118794"/>
          <a:ext cx="3218183" cy="532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8183">
                  <a:extLst>
                    <a:ext uri="{9D8B030D-6E8A-4147-A177-3AD203B41FA5}">
                      <a16:colId xmlns:a16="http://schemas.microsoft.com/office/drawing/2014/main" xmlns="" val="3774412257"/>
                    </a:ext>
                  </a:extLst>
                </a:gridCol>
              </a:tblGrid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7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815738"/>
                  </a:ext>
                </a:extLst>
              </a:tr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9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494093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340670" y="2247583"/>
            <a:ext cx="1507941" cy="163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1897376" y="1920317"/>
            <a:ext cx="1196891" cy="10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3342215" y="2435417"/>
            <a:ext cx="1390001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559598" y="4958676"/>
            <a:ext cx="1361231" cy="100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2026438" y="3753977"/>
            <a:ext cx="1491344" cy="10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2772110" y="5037119"/>
            <a:ext cx="1491344" cy="110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3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7942 0.491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8698 0.23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6029 0.1280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72083 -0.006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 -0.02176 L 0.59062 -0.5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26653 -0.374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xmlns="" id="{1C0FBF8A-28CC-4FD0-DC81-5CD6BCD6B44D}"/>
              </a:ext>
            </a:extLst>
          </p:cNvPr>
          <p:cNvSpPr txBox="1">
            <a:spLocks/>
          </p:cNvSpPr>
          <p:nvPr/>
        </p:nvSpPr>
        <p:spPr>
          <a:xfrm>
            <a:off x="685800" y="279400"/>
            <a:ext cx="8610600" cy="233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 có 14 quả ổi, bà cho cháu 6 quả. Hỏi bà còn lại bao nhiêu quả ổi?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0CCC4E6-FCA7-2F76-BFD0-2A5140437621}"/>
              </a:ext>
            </a:extLst>
          </p:cNvPr>
          <p:cNvSpPr/>
          <p:nvPr/>
        </p:nvSpPr>
        <p:spPr>
          <a:xfrm>
            <a:off x="152400" y="584201"/>
            <a:ext cx="511424" cy="6394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D153A9D-FF0B-B79C-6BF0-9E951342B838}"/>
              </a:ext>
            </a:extLst>
          </p:cNvPr>
          <p:cNvCxnSpPr>
            <a:cxnSpLocks/>
          </p:cNvCxnSpPr>
          <p:nvPr/>
        </p:nvCxnSpPr>
        <p:spPr>
          <a:xfrm>
            <a:off x="1600200" y="14478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B8DD119-FE2E-E081-66F0-8215B5722003}"/>
              </a:ext>
            </a:extLst>
          </p:cNvPr>
          <p:cNvCxnSpPr>
            <a:cxnSpLocks/>
          </p:cNvCxnSpPr>
          <p:nvPr/>
        </p:nvCxnSpPr>
        <p:spPr>
          <a:xfrm>
            <a:off x="5486400" y="1402080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D56FAA4-8AF3-2F3A-B9CC-63500E7E8914}"/>
              </a:ext>
            </a:extLst>
          </p:cNvPr>
          <p:cNvCxnSpPr>
            <a:cxnSpLocks/>
          </p:cNvCxnSpPr>
          <p:nvPr/>
        </p:nvCxnSpPr>
        <p:spPr>
          <a:xfrm>
            <a:off x="2628900" y="23114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15A68989-1526-5E6C-2E5E-F506CDC58232}"/>
              </a:ext>
            </a:extLst>
          </p:cNvPr>
          <p:cNvSpPr txBox="1">
            <a:spLocks/>
          </p:cNvSpPr>
          <p:nvPr/>
        </p:nvSpPr>
        <p:spPr>
          <a:xfrm>
            <a:off x="3036645" y="2550161"/>
            <a:ext cx="247384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Tóm tắt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xmlns="" id="{BAF1DE1E-6E44-222C-A966-75B97D59DE09}"/>
              </a:ext>
            </a:extLst>
          </p:cNvPr>
          <p:cNvSpPr txBox="1">
            <a:spLocks/>
          </p:cNvSpPr>
          <p:nvPr/>
        </p:nvSpPr>
        <p:spPr>
          <a:xfrm>
            <a:off x="1752600" y="3574552"/>
            <a:ext cx="582161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        : 14 quả ổi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E6F2B86F-4EDC-1BB4-7A69-A63B5BEDC0F6}"/>
              </a:ext>
            </a:extLst>
          </p:cNvPr>
          <p:cNvSpPr txBox="1">
            <a:spLocks/>
          </p:cNvSpPr>
          <p:nvPr/>
        </p:nvSpPr>
        <p:spPr>
          <a:xfrm>
            <a:off x="1752600" y="4435611"/>
            <a:ext cx="582161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      : 6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ổi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xmlns="" id="{D681D19F-1BB4-4889-A3B4-12FFB110E468}"/>
              </a:ext>
            </a:extLst>
          </p:cNvPr>
          <p:cNvSpPr txBox="1">
            <a:spLocks/>
          </p:cNvSpPr>
          <p:nvPr/>
        </p:nvSpPr>
        <p:spPr>
          <a:xfrm>
            <a:off x="1767840" y="5471160"/>
            <a:ext cx="582161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 lại : ...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ổi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A9655AE2-216A-F361-7C96-2E53DB3E1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444" y="1925469"/>
            <a:ext cx="113089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dirty="0">
                <a:solidFill>
                  <a:srgbClr val="CC00FF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7808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270" y="177799"/>
            <a:ext cx="511424" cy="6394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576263" y="351"/>
            <a:ext cx="7949516" cy="1398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 có 14 quả ổi, bà cho cháu 6 quả. Hỏi bà còn lại bao nhiêu quả ổi?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003440" y="1273017"/>
            <a:ext cx="1752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Tóm 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781033" y="1840608"/>
            <a:ext cx="4124326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        : 14 quả 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2755384" y="2464392"/>
            <a:ext cx="4124326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      : 6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2755384" y="3061945"/>
            <a:ext cx="4124326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 lại : ... quả?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843164" y="3610047"/>
            <a:ext cx="1610915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2438540" y="4232823"/>
            <a:ext cx="577747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174590" y="4960897"/>
            <a:ext cx="577747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– 6 = 8 (quả)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3581400" y="5657221"/>
            <a:ext cx="3491752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Đáp số: 8 quả ổi.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219200" y="685800"/>
            <a:ext cx="449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1193800"/>
            <a:ext cx="1600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697345"/>
            <a:ext cx="25464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4B65F-EFB4-5B5D-74B8-006E015C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A749D-7A69-71C6-7585-8F370F0D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0"/>
            <a:ext cx="739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6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1295400"/>
            <a:ext cx="1600200" cy="1981200"/>
          </a:xfrm>
          <a:prstGeom prst="actionButtonHom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1534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Trò chơi : Tìm nhà cho các con vật  </a:t>
            </a:r>
            <a:endParaRPr lang="en-US" sz="36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3252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1295400"/>
            <a:ext cx="1600200" cy="1981200"/>
          </a:xfrm>
          <a:prstGeom prst="actionButtonHom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3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33800" y="1295400"/>
            <a:ext cx="1600200" cy="1981200"/>
          </a:xfrm>
          <a:prstGeom prst="actionButtonHom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2600" y="1295400"/>
            <a:ext cx="1600200" cy="1981200"/>
          </a:xfrm>
          <a:prstGeom prst="actionButtonHom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91400" y="1295400"/>
            <a:ext cx="1600200" cy="1981200"/>
          </a:xfrm>
          <a:prstGeom prst="actionButtonHome">
            <a:avLst/>
          </a:prstGeom>
          <a:gradFill rotWithShape="1">
            <a:gsLst>
              <a:gs pos="0">
                <a:srgbClr val="CF92CF"/>
              </a:gs>
              <a:gs pos="50000">
                <a:srgbClr val="E0BEE0"/>
              </a:gs>
              <a:gs pos="100000">
                <a:srgbClr val="EFE0E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14750" y="4933950"/>
            <a:ext cx="1543050" cy="1898650"/>
            <a:chOff x="2430" y="2880"/>
            <a:chExt cx="930" cy="1247"/>
          </a:xfrm>
        </p:grpSpPr>
        <p:pic>
          <p:nvPicPr>
            <p:cNvPr id="13341" name="Picture 9" descr="ôncn g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880"/>
              <a:ext cx="912" cy="115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42" name="Text Box 10"/>
            <p:cNvSpPr txBox="1">
              <a:spLocks noChangeArrowheads="1"/>
            </p:cNvSpPr>
            <p:nvPr/>
          </p:nvSpPr>
          <p:spPr bwMode="auto">
            <a:xfrm>
              <a:off x="2430" y="3662"/>
              <a:ext cx="475" cy="46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</a:rPr>
                <a:t>  </a:t>
              </a:r>
              <a:r>
                <a:rPr lang="vi-VN" sz="4000" b="1" dirty="0" smtClean="0">
                  <a:solidFill>
                    <a:srgbClr val="FF0000"/>
                  </a:solidFill>
                  <a:latin typeface="Times New Roman" pitchFamily="18" charset="0"/>
                </a:rPr>
                <a:t>9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11" descr="2Q==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AutoShape 12" descr="2Q==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920875" y="4953000"/>
            <a:ext cx="1508125" cy="1836738"/>
            <a:chOff x="1163" y="3120"/>
            <a:chExt cx="1050" cy="1205"/>
          </a:xfrm>
        </p:grpSpPr>
        <p:pic>
          <p:nvPicPr>
            <p:cNvPr id="13339" name="Picture 14" descr="cho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120"/>
              <a:ext cx="96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5"/>
            <p:cNvSpPr txBox="1">
              <a:spLocks noChangeArrowheads="1"/>
            </p:cNvSpPr>
            <p:nvPr/>
          </p:nvSpPr>
          <p:spPr bwMode="auto">
            <a:xfrm>
              <a:off x="1163" y="3861"/>
              <a:ext cx="1050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  7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638800" y="4876800"/>
            <a:ext cx="1395413" cy="1901825"/>
            <a:chOff x="3552" y="3072"/>
            <a:chExt cx="928" cy="1198"/>
          </a:xfrm>
        </p:grpSpPr>
        <p:pic>
          <p:nvPicPr>
            <p:cNvPr id="13337" name="il_fi" descr="1293633027_149860425_1-mua-ban-tho-thit-tho-con-tho-giong-tp-can-tho-ben-t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072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Text Box 18"/>
            <p:cNvSpPr txBox="1">
              <a:spLocks noChangeArrowheads="1"/>
            </p:cNvSpPr>
            <p:nvPr/>
          </p:nvSpPr>
          <p:spPr bwMode="auto">
            <a:xfrm>
              <a:off x="3800" y="3824"/>
              <a:ext cx="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412038" y="4953000"/>
            <a:ext cx="1427162" cy="1868488"/>
            <a:chOff x="4670" y="3120"/>
            <a:chExt cx="946" cy="1226"/>
          </a:xfrm>
        </p:grpSpPr>
        <p:pic>
          <p:nvPicPr>
            <p:cNvPr id="13335" name="Picture 20" descr="ANd9GcSxKV0qU3FKlouCDm5qLW3apc4NarqL8H0dsP0oH8DkJJFTFffHuWtzYT5ST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Text Box 21"/>
            <p:cNvSpPr txBox="1">
              <a:spLocks noChangeArrowheads="1"/>
            </p:cNvSpPr>
            <p:nvPr/>
          </p:nvSpPr>
          <p:spPr bwMode="auto">
            <a:xfrm>
              <a:off x="4670" y="3882"/>
              <a:ext cx="94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r>
                <a:rPr lang="vi-VN" sz="4000" dirty="0" smtClean="0">
                  <a:solidFill>
                    <a:srgbClr val="FF0000"/>
                  </a:solidFill>
                </a:rPr>
                <a:t>7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52400" y="4953000"/>
            <a:ext cx="1562100" cy="1825625"/>
            <a:chOff x="144" y="3120"/>
            <a:chExt cx="1039" cy="1203"/>
          </a:xfrm>
        </p:grpSpPr>
        <p:pic>
          <p:nvPicPr>
            <p:cNvPr id="13333" name="Picture 23" descr="chim-bo-cau-khat-nuo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Text Box 24"/>
            <p:cNvSpPr txBox="1">
              <a:spLocks noChangeArrowheads="1"/>
            </p:cNvSpPr>
            <p:nvPr/>
          </p:nvSpPr>
          <p:spPr bwMode="auto">
            <a:xfrm>
              <a:off x="613" y="3857"/>
              <a:ext cx="570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smtClean="0">
                  <a:solidFill>
                    <a:srgbClr val="FF0000"/>
                  </a:solidFill>
                </a:rPr>
                <a:t>5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0" y="3319463"/>
            <a:ext cx="1643063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vi-V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14 - 5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1905000" y="3327400"/>
            <a:ext cx="1524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15 - 10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3824721" y="3320473"/>
            <a:ext cx="1543050" cy="523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vi-V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vi-V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8</a:t>
            </a:r>
            <a:r>
              <a:rPr lang="vi-V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5562600" y="3306763"/>
            <a:ext cx="158115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14 - 7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7391400" y="3306763"/>
            <a:ext cx="1609725" cy="523875"/>
          </a:xfrm>
          <a:prstGeom prst="rect">
            <a:avLst/>
          </a:prstGeom>
          <a:gradFill flip="none" rotWithShape="1">
            <a:gsLst>
              <a:gs pos="0">
                <a:srgbClr val="990099">
                  <a:tint val="66000"/>
                  <a:satMod val="160000"/>
                </a:srgbClr>
              </a:gs>
              <a:gs pos="50000">
                <a:srgbClr val="990099">
                  <a:tint val="44500"/>
                  <a:satMod val="160000"/>
                </a:srgbClr>
              </a:gs>
              <a:gs pos="100000">
                <a:srgbClr val="9900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15 - 9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32" name="Rectangle 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01600" algn="ctr">
            <a:solidFill>
              <a:srgbClr val="CC00FF"/>
            </a:solidFill>
            <a:miter lim="800000"/>
            <a:headEnd/>
            <a:tailEnd/>
          </a:ln>
          <a:effectLst>
            <a:outerShdw dist="3592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43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72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2428E-7 L -0.40833 -0.5149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5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81" dur="2000" fill="hold"/>
                                        <p:tgtEl>
                                          <p:spTgt spid="5325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9306E-6 L 0.19584 -0.516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0" dur="2000" fill="hold"/>
                                        <p:tgtEl>
                                          <p:spTgt spid="532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9306E-6 L -0.39167 -0.516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9" dur="2000" fill="hold"/>
                                        <p:tgtEl>
                                          <p:spTgt spid="5325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4046E-6 L 0.40417 -0.5132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2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08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0.20833 -0.5105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1" grpId="0" animBg="1"/>
      <p:bldP spid="53252" grpId="0" animBg="1"/>
      <p:bldP spid="53252" grpId="1"/>
      <p:bldP spid="53253" grpId="0"/>
      <p:bldP spid="53253" grpId="1" animBg="1"/>
      <p:bldP spid="53254" grpId="0"/>
      <p:bldP spid="53254" grpId="1" animBg="1"/>
      <p:bldP spid="53255" grpId="0" animBg="1"/>
      <p:bldP spid="53255" grpId="1" animBg="1"/>
      <p:bldP spid="53273" grpId="0" animBg="1"/>
      <p:bldP spid="53274" grpId="0" animBg="1"/>
      <p:bldP spid="53275" grpId="0" animBg="1"/>
      <p:bldP spid="53276" grpId="0" animBg="1"/>
      <p:bldP spid="532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381001" y="-304800"/>
            <a:ext cx="8610600" cy="1382713"/>
          </a:xfrm>
          <a:prstGeom prst="rect">
            <a:avLst/>
          </a:prstGeom>
        </p:spPr>
        <p:txBody>
          <a:bodyPr rtlCol="0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06220">
              <a:lnSpc>
                <a:spcPct val="125000"/>
              </a:lnSpc>
              <a:defRPr/>
            </a:pPr>
            <a:r>
              <a:rPr lang="en-US" altLang="en-US" sz="57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 tư ngày 11 tháng 10 năm 2023</a:t>
            </a:r>
            <a:r>
              <a:rPr lang="en-US" altLang="en-US" sz="46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106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600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8"/>
          <p:cNvSpPr>
            <a:spLocks noChangeArrowheads="1"/>
          </p:cNvSpPr>
          <p:nvPr/>
        </p:nvSpPr>
        <p:spPr bwMode="auto">
          <a:xfrm>
            <a:off x="76200" y="73025"/>
            <a:ext cx="89916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2400"/>
          </a:p>
        </p:txBody>
      </p:sp>
      <p:pic>
        <p:nvPicPr>
          <p:cNvPr id="14339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105400"/>
            <a:ext cx="1485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untitled 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0"/>
            <a:ext cx="1485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untitled h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52642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15478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2476500" y="2286000"/>
            <a:ext cx="3238500" cy="609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Củng cố - Dặn dò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/>
        </p:nvSpPr>
        <p:spPr bwMode="auto">
          <a:xfrm>
            <a:off x="2157413" y="3048000"/>
            <a:ext cx="6248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1/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ta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xong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toán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133600" y="4235450"/>
            <a:ext cx="624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b="1" dirty="0" smtClean="0">
                <a:solidFill>
                  <a:srgbClr val="000099"/>
                </a:solidFill>
                <a:latin typeface="+mj-lt"/>
              </a:rPr>
              <a:t>2/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Chuẩn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luyện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tập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tiếp</a:t>
            </a:r>
            <a:r>
              <a:rPr lang="en-US" altLang="vi-VN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theo</a:t>
            </a:r>
            <a:endParaRPr lang="en-US" altLang="vi-VN" b="1" dirty="0" smtClean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381001" y="-228600"/>
            <a:ext cx="8610600" cy="138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06220">
              <a:lnSpc>
                <a:spcPct val="125000"/>
              </a:lnSpc>
              <a:defRPr/>
            </a:pPr>
            <a:r>
              <a:rPr lang="en-US" altLang="en-US" sz="57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r>
              <a:rPr lang="en-US" altLang="en-US" sz="4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4119" y="950893"/>
            <a:ext cx="77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(qua 10) TRONG PHẠM VI 20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2377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367109" y="2693459"/>
            <a:ext cx="8271868" cy="126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marL="800100" lvl="2" indent="-160020" algn="ctr" defTabSz="320040"/>
            <a:endParaRPr lang="en-US" altLang="en-US" sz="32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 CHÚC CÁC</a:t>
            </a:r>
            <a:r>
              <a:rPr lang="vi-VN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 SỨC KHỎE </a:t>
            </a: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HẠNH PHÚC VÀ THÀNH ĐẠT.</a:t>
            </a:r>
          </a:p>
        </p:txBody>
      </p:sp>
      <p:pic>
        <p:nvPicPr>
          <p:cNvPr id="174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227" y="5031053"/>
            <a:ext cx="1806773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0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7" y="5031053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49" y="5031053"/>
            <a:ext cx="1806773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" y="317500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HAO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984250"/>
            <a:ext cx="6987977" cy="13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" y="2287324"/>
            <a:ext cx="533797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" y="3978011"/>
            <a:ext cx="1600399" cy="27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5737490"/>
            <a:ext cx="50293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5741458"/>
            <a:ext cx="4627563" cy="113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77" y="4771761"/>
            <a:ext cx="160039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91" y="3685646"/>
            <a:ext cx="533797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03" y="2259542"/>
            <a:ext cx="533797" cy="19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" y="183886"/>
            <a:ext cx="533797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25438"/>
            <a:ext cx="533797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0" y="1374511"/>
            <a:ext cx="533797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0" cy="18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2" y="224896"/>
            <a:ext cx="9144000" cy="1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5291"/>
            <a:ext cx="4791274" cy="24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7899" y="-15875"/>
            <a:ext cx="4789289" cy="24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77" y="4852459"/>
            <a:ext cx="160039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78" y="5494074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5031053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78" y="171979"/>
            <a:ext cx="1806774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i Hat Em Yeu - Bich P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74928"/>
            <a:ext cx="609203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3247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791933" y="1928041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902" y="-609600"/>
            <a:ext cx="4572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803415"/>
            <a:ext cx="7261868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9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4453039"/>
            <a:ext cx="6032006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902" y="-609600"/>
            <a:ext cx="4572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281089"/>
            <a:ext cx="8386763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bạn.Mỗi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76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71005" y="-175160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5" y="-75932"/>
            <a:ext cx="8636969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2" y="-31492"/>
            <a:ext cx="312192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00051" y="2436406"/>
            <a:ext cx="4015035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3" y="2436406"/>
            <a:ext cx="4164567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00051" y="3431828"/>
            <a:ext cx="3999680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632585" y="3431828"/>
            <a:ext cx="4102834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457200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2773" y="746761"/>
            <a:ext cx="2354104" cy="13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71005" y="-175160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5" y="-75932"/>
            <a:ext cx="8636969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2" y="-31492"/>
            <a:ext cx="312192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06926" y="3464950"/>
            <a:ext cx="4015035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3" y="2436407"/>
            <a:ext cx="4164567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2" y="2469528"/>
            <a:ext cx="3999680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632585" y="3431828"/>
            <a:ext cx="4102834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457200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846" y="576581"/>
            <a:ext cx="1223486" cy="18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71005" y="-175160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5" y="-75932"/>
            <a:ext cx="8636969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2" y="-31492"/>
            <a:ext cx="312192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558631" y="2420927"/>
            <a:ext cx="4015035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656927" y="3431827"/>
            <a:ext cx="3916739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2" y="2469528"/>
            <a:ext cx="3999680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38264" y="3431828"/>
            <a:ext cx="3999679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8235" y="764249"/>
            <a:ext cx="1960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457200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8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71005" y="-175160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5" y="-75932"/>
            <a:ext cx="8636969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2" y="-31492"/>
            <a:ext cx="312192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570852" y="3400870"/>
            <a:ext cx="4015035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2" y="2436406"/>
            <a:ext cx="4015035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2" y="2469528"/>
            <a:ext cx="3999680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38263" y="3431828"/>
            <a:ext cx="3999680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8234" y="764249"/>
            <a:ext cx="1960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457200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838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8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84119" y="762000"/>
            <a:ext cx="77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(qua 10) TRONG PHẠM VI 20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25840"/>
            <a:ext cx="2822552" cy="132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533400" y="-381000"/>
            <a:ext cx="8610600" cy="138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06220">
              <a:lnSpc>
                <a:spcPct val="125000"/>
              </a:lnSpc>
              <a:defRPr/>
            </a:pPr>
            <a:r>
              <a:rPr lang="en-US" altLang="en-US" sz="57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7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4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r>
              <a:rPr lang="en-US" altLang="en-US" sz="4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4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4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82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209800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20;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14, 15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 qua 10)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20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690</Words>
  <Application>Microsoft Office PowerPoint</Application>
  <PresentationFormat>On-screen Show (4:3)</PresentationFormat>
  <Paragraphs>215</Paragraphs>
  <Slides>21</Slides>
  <Notes>3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Thứ tư ngày 11 tháng 10 năm 2023 </vt:lpstr>
      <vt:lpstr> Thứ tư ngày 11 tháng 10 năm 2023 </vt:lpstr>
      <vt:lpstr> Thứ tư ngày 11 tháng 10 năm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28</cp:revision>
  <dcterms:created xsi:type="dcterms:W3CDTF">2023-10-04T12:08:03Z</dcterms:created>
  <dcterms:modified xsi:type="dcterms:W3CDTF">2023-10-12T02:22:44Z</dcterms:modified>
</cp:coreProperties>
</file>