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GBtjs4+Ch3m5+rJplyhyGuAs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265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9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52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56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28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23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28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lvl="0" algn="ctr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lvl="0" algn="ctr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  <a:defRPr sz="41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2"/>
          </p:nvPr>
        </p:nvSpPr>
        <p:spPr>
          <a:xfrm>
            <a:off x="457200" y="2174874"/>
            <a:ext cx="4040188" cy="395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4"/>
          </p:nvPr>
        </p:nvSpPr>
        <p:spPr>
          <a:xfrm>
            <a:off x="4645027" y="2174874"/>
            <a:ext cx="4041775" cy="395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43815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marR="0" lvl="0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7577" y="3024096"/>
            <a:ext cx="9124845" cy="31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784601"/>
            <a:ext cx="91440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609600" y="2304396"/>
            <a:ext cx="8458200" cy="45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: Toán </a:t>
            </a:r>
            <a:endParaRPr sz="3300" b="1" i="0" u="none" strike="noStrike" cap="none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 PHÉP TRỪ TRONG PHẠM VI 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6: Luyện tập</a:t>
            </a:r>
            <a:endParaRPr sz="3300" b="1" i="0" u="none" strike="noStrike" cap="none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: </a:t>
            </a:r>
            <a:r>
              <a:rPr lang="en-US" sz="33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1A </a:t>
            </a:r>
            <a:endParaRPr sz="33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</a:t>
            </a:r>
            <a:r>
              <a:rPr lang="en-US" sz="41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 Thị Chín</a:t>
            </a:r>
            <a:endParaRPr sz="4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4883" y="-1746833"/>
            <a:ext cx="6096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209800" y="152401"/>
            <a:ext cx="5486400" cy="4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TiỂU HỌC ĐOÀN NGHIÊN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762000" y="533400"/>
            <a:ext cx="7543800" cy="181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Chào mừng quý Thầy cô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về dự giờ thăm lớp</a:t>
            </a:r>
            <a:endParaRPr sz="5600" b="1">
              <a:solidFill>
                <a:srgbClr val="FB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124200" y="572871"/>
            <a:ext cx="3124200" cy="66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Khởi động:</a:t>
            </a:r>
            <a:endParaRPr sz="37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28600" y="572871"/>
            <a:ext cx="3124200" cy="66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37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37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66800" y="1371601"/>
            <a:ext cx="4343400" cy="314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1</a:t>
            </a: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Tính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5 – 0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7 – 7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3 + 0 =   </a:t>
            </a:r>
            <a:endParaRPr/>
          </a:p>
          <a:p>
            <a:pPr marL="352680" marR="0" lvl="0" indent="-35268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680" marR="0" lvl="0" indent="-35268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600200" y="3875782"/>
            <a:ext cx="4267200" cy="111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2</a:t>
            </a: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Số?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5 -            = 0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438400" y="4419600"/>
            <a:ext cx="762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514600" y="4343401"/>
            <a:ext cx="609600" cy="6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191000" y="1828801"/>
            <a:ext cx="1219200" cy="6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191000" y="2362201"/>
            <a:ext cx="1219200" cy="6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4191000" y="2819401"/>
            <a:ext cx="1219200" cy="60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tư ngày 25 tháng 11 năm </a:t>
            </a:r>
            <a:r>
              <a:rPr lang="en-US" sz="2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 descr="C:\Users\TRAN LAN PHUONG\Pictures\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00200"/>
            <a:ext cx="8077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C:\Users\TRAN LAN PHUONG\Pictures\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200400"/>
            <a:ext cx="7848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2438400" y="50292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4038600" y="50292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800600" y="50292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562600" y="5029200"/>
            <a:ext cx="8382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162800" y="50292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057400" y="19050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057400" y="2362200"/>
            <a:ext cx="9906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3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962400" y="19050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886200" y="2362200"/>
            <a:ext cx="9906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= 2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791200" y="19812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5791200" y="23622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7696200" y="19050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696200" y="2362200"/>
            <a:ext cx="914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tư ngày 25 tháng 11 năm </a:t>
            </a:r>
            <a:r>
              <a:rPr lang="en-US" sz="2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  tập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 descr="C:\Users\TRAN LAN PHUONG\Pictures\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43000"/>
            <a:ext cx="8382000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905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2514601"/>
            <a:ext cx="1295400" cy="118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3733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429000"/>
            <a:ext cx="1371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tư ngày 25 tháng 11 năm </a:t>
            </a:r>
            <a:r>
              <a:rPr lang="en-US" sz="2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  tập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 descr="C:\Users\TRAN LAN PHUONG\Pictures\77.jpg"/>
          <p:cNvPicPr preferRelativeResize="0"/>
          <p:nvPr/>
        </p:nvPicPr>
        <p:blipFill rotWithShape="1">
          <a:blip r:embed="rId3">
            <a:alphaModFix/>
          </a:blip>
          <a:srcRect r="11504"/>
          <a:stretch/>
        </p:blipFill>
        <p:spPr>
          <a:xfrm>
            <a:off x="76200" y="1066800"/>
            <a:ext cx="89408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228600" y="2514600"/>
            <a:ext cx="2895600" cy="838200"/>
          </a:xfrm>
          <a:prstGeom prst="wedgeRoundRectCallout">
            <a:avLst>
              <a:gd name="adj1" fmla="val 65963"/>
              <a:gd name="adj2" fmla="val 184850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5 con cá đang cắn câu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4800600" y="6282814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391400" y="63246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tư ngày 25 tháng 11 năm </a:t>
            </a:r>
            <a:r>
              <a:rPr lang="en-US" sz="2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28600" y="5334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3200400" y="5334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  tập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 descr="C:\Users\TRAN LAN PHUONG\Pictures\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66800"/>
            <a:ext cx="8610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3810000" y="5715000"/>
            <a:ext cx="533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724400" y="5715000"/>
            <a:ext cx="533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4025" tIns="47000" rIns="94025" bIns="4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tư ngày 25 tháng 11 năm </a:t>
            </a:r>
            <a:r>
              <a:rPr lang="en-US" sz="2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Luyện  tập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l="9375" t="19791" r="21875" b="1354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Picture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949" y="3048003"/>
            <a:ext cx="2820081" cy="137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cht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4800" y="2286000"/>
            <a:ext cx="9372600" cy="198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228600" y="533400"/>
            <a:ext cx="8763000" cy="15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Chân thành cảm ơn quý thầy cô giáo và các em học sinh.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</cp:lastModifiedBy>
  <cp:revision>1</cp:revision>
  <dcterms:created xsi:type="dcterms:W3CDTF">2020-11-24T14:06:28Z</dcterms:created>
  <dcterms:modified xsi:type="dcterms:W3CDTF">2023-12-08T22:07:53Z</dcterms:modified>
</cp:coreProperties>
</file>