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D1336-57C7-4410-8945-120D036A117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97E7B-ED6E-4CD9-AEC1-AA6534E0A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4AB9-E375-43B9-A150-A8EED67A1C3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DD4B4-AA78-43FB-8CE0-1C8B339D7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ảng viết phấn treo tường kẻ 5 ô ly tiểu học 2,6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066800" y="968514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HP001 4 hàng" pitchFamily="34" charset="0"/>
              </a:rPr>
              <a:t>A</a:t>
            </a:r>
            <a:endParaRPr lang="en-US" sz="4000" dirty="0">
              <a:solidFill>
                <a:schemeClr val="bg1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</cp:revision>
  <dcterms:created xsi:type="dcterms:W3CDTF">2021-09-10T10:09:48Z</dcterms:created>
  <dcterms:modified xsi:type="dcterms:W3CDTF">2021-09-10T10:27:33Z</dcterms:modified>
</cp:coreProperties>
</file>