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0" r:id="rId2"/>
    <p:sldId id="350" r:id="rId3"/>
    <p:sldId id="321" r:id="rId4"/>
    <p:sldId id="351" r:id="rId5"/>
    <p:sldId id="358" r:id="rId6"/>
    <p:sldId id="360" r:id="rId7"/>
    <p:sldId id="365" r:id="rId8"/>
    <p:sldId id="349" r:id="rId9"/>
    <p:sldId id="356" r:id="rId10"/>
    <p:sldId id="367" r:id="rId11"/>
    <p:sldId id="354" r:id="rId12"/>
    <p:sldId id="361" r:id="rId13"/>
    <p:sldId id="362" r:id="rId14"/>
    <p:sldId id="363" r:id="rId15"/>
    <p:sldId id="364" r:id="rId16"/>
    <p:sldId id="325" r:id="rId17"/>
    <p:sldId id="348" r:id="rId18"/>
    <p:sldId id="326" r:id="rId19"/>
  </p:sldIdLst>
  <p:sldSz cx="14630400" cy="8229600"/>
  <p:notesSz cx="6858000" cy="9144000"/>
  <p:defaultText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30B9C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600" y="62"/>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DC6C91-11EE-4C59-AC56-280C073DA39F}" type="datetimeFigureOut">
              <a:rPr lang="en-US" smtClean="0"/>
              <a:t>12/25/2023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6B6F2B-0622-4044-95BF-3D4DE1ACE548}" type="slidenum">
              <a:rPr lang="en-US" smtClean="0"/>
              <a:t>‹#›</a:t>
            </a:fld>
            <a:endParaRPr lang="en-US"/>
          </a:p>
        </p:txBody>
      </p:sp>
    </p:spTree>
    <p:extLst>
      <p:ext uri="{BB962C8B-B14F-4D97-AF65-F5344CB8AC3E}">
        <p14:creationId xmlns:p14="http://schemas.microsoft.com/office/powerpoint/2010/main" val="3635763148"/>
      </p:ext>
    </p:extLst>
  </p:cSld>
  <p:clrMap bg1="lt1" tx1="dk1" bg2="lt2" tx2="dk2" accent1="accent1" accent2="accent2" accent3="accent3" accent4="accent4" accent5="accent5" accent6="accent6" hlink="hlink" folHlink="folHlink"/>
  <p:notesStyle>
    <a:lvl1pPr marL="0" algn="l" defTabSz="1306220" rtl="0" eaLnBrk="1" latinLnBrk="0" hangingPunct="1">
      <a:defRPr sz="1700" kern="1200">
        <a:solidFill>
          <a:schemeClr val="tx1"/>
        </a:solidFill>
        <a:latin typeface="+mn-lt"/>
        <a:ea typeface="+mn-ea"/>
        <a:cs typeface="+mn-cs"/>
      </a:defRPr>
    </a:lvl1pPr>
    <a:lvl2pPr marL="653110" algn="l" defTabSz="1306220" rtl="0" eaLnBrk="1" latinLnBrk="0" hangingPunct="1">
      <a:defRPr sz="1700" kern="1200">
        <a:solidFill>
          <a:schemeClr val="tx1"/>
        </a:solidFill>
        <a:latin typeface="+mn-lt"/>
        <a:ea typeface="+mn-ea"/>
        <a:cs typeface="+mn-cs"/>
      </a:defRPr>
    </a:lvl2pPr>
    <a:lvl3pPr marL="1306220" algn="l" defTabSz="1306220" rtl="0" eaLnBrk="1" latinLnBrk="0" hangingPunct="1">
      <a:defRPr sz="1700" kern="1200">
        <a:solidFill>
          <a:schemeClr val="tx1"/>
        </a:solidFill>
        <a:latin typeface="+mn-lt"/>
        <a:ea typeface="+mn-ea"/>
        <a:cs typeface="+mn-cs"/>
      </a:defRPr>
    </a:lvl3pPr>
    <a:lvl4pPr marL="1959331" algn="l" defTabSz="1306220" rtl="0" eaLnBrk="1" latinLnBrk="0" hangingPunct="1">
      <a:defRPr sz="1700" kern="1200">
        <a:solidFill>
          <a:schemeClr val="tx1"/>
        </a:solidFill>
        <a:latin typeface="+mn-lt"/>
        <a:ea typeface="+mn-ea"/>
        <a:cs typeface="+mn-cs"/>
      </a:defRPr>
    </a:lvl4pPr>
    <a:lvl5pPr marL="2612441" algn="l" defTabSz="1306220" rtl="0" eaLnBrk="1" latinLnBrk="0" hangingPunct="1">
      <a:defRPr sz="1700" kern="1200">
        <a:solidFill>
          <a:schemeClr val="tx1"/>
        </a:solidFill>
        <a:latin typeface="+mn-lt"/>
        <a:ea typeface="+mn-ea"/>
        <a:cs typeface="+mn-cs"/>
      </a:defRPr>
    </a:lvl5pPr>
    <a:lvl6pPr marL="3265551" algn="l" defTabSz="1306220" rtl="0" eaLnBrk="1" latinLnBrk="0" hangingPunct="1">
      <a:defRPr sz="1700" kern="1200">
        <a:solidFill>
          <a:schemeClr val="tx1"/>
        </a:solidFill>
        <a:latin typeface="+mn-lt"/>
        <a:ea typeface="+mn-ea"/>
        <a:cs typeface="+mn-cs"/>
      </a:defRPr>
    </a:lvl6pPr>
    <a:lvl7pPr marL="3918661" algn="l" defTabSz="1306220" rtl="0" eaLnBrk="1" latinLnBrk="0" hangingPunct="1">
      <a:defRPr sz="1700" kern="1200">
        <a:solidFill>
          <a:schemeClr val="tx1"/>
        </a:solidFill>
        <a:latin typeface="+mn-lt"/>
        <a:ea typeface="+mn-ea"/>
        <a:cs typeface="+mn-cs"/>
      </a:defRPr>
    </a:lvl7pPr>
    <a:lvl8pPr marL="4571771" algn="l" defTabSz="1306220" rtl="0" eaLnBrk="1" latinLnBrk="0" hangingPunct="1">
      <a:defRPr sz="1700" kern="1200">
        <a:solidFill>
          <a:schemeClr val="tx1"/>
        </a:solidFill>
        <a:latin typeface="+mn-lt"/>
        <a:ea typeface="+mn-ea"/>
        <a:cs typeface="+mn-cs"/>
      </a:defRPr>
    </a:lvl8pPr>
    <a:lvl9pPr marL="5224882" algn="l" defTabSz="130622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8FE1F-EDBC-4F37-A1D4-804EA0CCBBF8}" type="slidenum">
              <a:rPr lang="en-US" smtClean="0"/>
              <a:t>1</a:t>
            </a:fld>
            <a:endParaRPr lang="en-US"/>
          </a:p>
        </p:txBody>
      </p:sp>
    </p:spTree>
    <p:extLst>
      <p:ext uri="{BB962C8B-B14F-4D97-AF65-F5344CB8AC3E}">
        <p14:creationId xmlns:p14="http://schemas.microsoft.com/office/powerpoint/2010/main" val="380680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1975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8" name="Google Shape;85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2979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5" name="Google Shape;88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4937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8D1623-75BD-4999-AD43-1562FE4D5C7E}" type="datetimeFigureOut">
              <a:rPr lang="en-US" smtClean="0"/>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258463-0C9D-4350-9F05-8547C2375838}" type="slidenum">
              <a:rPr lang="en-US" smtClean="0"/>
              <a:t>‹#›</a:t>
            </a:fld>
            <a:endParaRPr lang="en-US"/>
          </a:p>
        </p:txBody>
      </p:sp>
    </p:spTree>
    <p:extLst>
      <p:ext uri="{BB962C8B-B14F-4D97-AF65-F5344CB8AC3E}">
        <p14:creationId xmlns:p14="http://schemas.microsoft.com/office/powerpoint/2010/main" val="3012969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8D1623-75BD-4999-AD43-1562FE4D5C7E}" type="datetimeFigureOut">
              <a:rPr lang="en-US" smtClean="0"/>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258463-0C9D-4350-9F05-8547C2375838}" type="slidenum">
              <a:rPr lang="en-US" smtClean="0"/>
              <a:t>‹#›</a:t>
            </a:fld>
            <a:endParaRPr lang="en-US"/>
          </a:p>
        </p:txBody>
      </p:sp>
    </p:spTree>
    <p:extLst>
      <p:ext uri="{BB962C8B-B14F-4D97-AF65-F5344CB8AC3E}">
        <p14:creationId xmlns:p14="http://schemas.microsoft.com/office/powerpoint/2010/main" val="3363714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6"/>
            <a:ext cx="3291840" cy="70218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 y="329566"/>
            <a:ext cx="9631680" cy="70218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8D1623-75BD-4999-AD43-1562FE4D5C7E}" type="datetimeFigureOut">
              <a:rPr lang="en-US" smtClean="0"/>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258463-0C9D-4350-9F05-8547C2375838}" type="slidenum">
              <a:rPr lang="en-US" smtClean="0"/>
              <a:t>‹#›</a:t>
            </a:fld>
            <a:endParaRPr lang="en-US"/>
          </a:p>
        </p:txBody>
      </p:sp>
    </p:spTree>
    <p:extLst>
      <p:ext uri="{BB962C8B-B14F-4D97-AF65-F5344CB8AC3E}">
        <p14:creationId xmlns:p14="http://schemas.microsoft.com/office/powerpoint/2010/main" val="63376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8D1623-75BD-4999-AD43-1562FE4D5C7E}" type="datetimeFigureOut">
              <a:rPr lang="en-US" smtClean="0"/>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258463-0C9D-4350-9F05-8547C2375838}" type="slidenum">
              <a:rPr lang="en-US" smtClean="0"/>
              <a:t>‹#›</a:t>
            </a:fld>
            <a:endParaRPr lang="en-US"/>
          </a:p>
        </p:txBody>
      </p:sp>
    </p:spTree>
    <p:extLst>
      <p:ext uri="{BB962C8B-B14F-4D97-AF65-F5344CB8AC3E}">
        <p14:creationId xmlns:p14="http://schemas.microsoft.com/office/powerpoint/2010/main" val="51667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8D1623-75BD-4999-AD43-1562FE4D5C7E}" type="datetimeFigureOut">
              <a:rPr lang="en-US" smtClean="0"/>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258463-0C9D-4350-9F05-8547C2375838}" type="slidenum">
              <a:rPr lang="en-US" smtClean="0"/>
              <a:t>‹#›</a:t>
            </a:fld>
            <a:endParaRPr lang="en-US"/>
          </a:p>
        </p:txBody>
      </p:sp>
    </p:spTree>
    <p:extLst>
      <p:ext uri="{BB962C8B-B14F-4D97-AF65-F5344CB8AC3E}">
        <p14:creationId xmlns:p14="http://schemas.microsoft.com/office/powerpoint/2010/main" val="52131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8D1623-75BD-4999-AD43-1562FE4D5C7E}" type="datetimeFigureOut">
              <a:rPr lang="en-US" smtClean="0"/>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258463-0C9D-4350-9F05-8547C2375838}" type="slidenum">
              <a:rPr lang="en-US" smtClean="0"/>
              <a:t>‹#›</a:t>
            </a:fld>
            <a:endParaRPr lang="en-US"/>
          </a:p>
        </p:txBody>
      </p:sp>
    </p:spTree>
    <p:extLst>
      <p:ext uri="{BB962C8B-B14F-4D97-AF65-F5344CB8AC3E}">
        <p14:creationId xmlns:p14="http://schemas.microsoft.com/office/powerpoint/2010/main" val="32015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8D1623-75BD-4999-AD43-1562FE4D5C7E}" type="datetimeFigureOut">
              <a:rPr lang="en-US" smtClean="0"/>
              <a:t>12/25/2023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258463-0C9D-4350-9F05-8547C2375838}" type="slidenum">
              <a:rPr lang="en-US" smtClean="0"/>
              <a:t>‹#›</a:t>
            </a:fld>
            <a:endParaRPr lang="en-US"/>
          </a:p>
        </p:txBody>
      </p:sp>
    </p:spTree>
    <p:extLst>
      <p:ext uri="{BB962C8B-B14F-4D97-AF65-F5344CB8AC3E}">
        <p14:creationId xmlns:p14="http://schemas.microsoft.com/office/powerpoint/2010/main" val="1856116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8D1623-75BD-4999-AD43-1562FE4D5C7E}" type="datetimeFigureOut">
              <a:rPr lang="en-US" smtClean="0"/>
              <a:t>12/25/2023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258463-0C9D-4350-9F05-8547C2375838}" type="slidenum">
              <a:rPr lang="en-US" smtClean="0"/>
              <a:t>‹#›</a:t>
            </a:fld>
            <a:endParaRPr lang="en-US"/>
          </a:p>
        </p:txBody>
      </p:sp>
    </p:spTree>
    <p:extLst>
      <p:ext uri="{BB962C8B-B14F-4D97-AF65-F5344CB8AC3E}">
        <p14:creationId xmlns:p14="http://schemas.microsoft.com/office/powerpoint/2010/main" val="1220905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D1623-75BD-4999-AD43-1562FE4D5C7E}" type="datetimeFigureOut">
              <a:rPr lang="en-US" smtClean="0"/>
              <a:t>12/25/2023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258463-0C9D-4350-9F05-8547C2375838}" type="slidenum">
              <a:rPr lang="en-US" smtClean="0"/>
              <a:t>‹#›</a:t>
            </a:fld>
            <a:endParaRPr lang="en-US"/>
          </a:p>
        </p:txBody>
      </p:sp>
    </p:spTree>
    <p:extLst>
      <p:ext uri="{BB962C8B-B14F-4D97-AF65-F5344CB8AC3E}">
        <p14:creationId xmlns:p14="http://schemas.microsoft.com/office/powerpoint/2010/main" val="225323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8D1623-75BD-4999-AD43-1562FE4D5C7E}" type="datetimeFigureOut">
              <a:rPr lang="en-US" smtClean="0"/>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258463-0C9D-4350-9F05-8547C2375838}" type="slidenum">
              <a:rPr lang="en-US" smtClean="0"/>
              <a:t>‹#›</a:t>
            </a:fld>
            <a:endParaRPr lang="en-US"/>
          </a:p>
        </p:txBody>
      </p:sp>
    </p:spTree>
    <p:extLst>
      <p:ext uri="{BB962C8B-B14F-4D97-AF65-F5344CB8AC3E}">
        <p14:creationId xmlns:p14="http://schemas.microsoft.com/office/powerpoint/2010/main" val="3104502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8D1623-75BD-4999-AD43-1562FE4D5C7E}" type="datetimeFigureOut">
              <a:rPr lang="en-US" smtClean="0"/>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258463-0C9D-4350-9F05-8547C2375838}" type="slidenum">
              <a:rPr lang="en-US" smtClean="0"/>
              <a:t>‹#›</a:t>
            </a:fld>
            <a:endParaRPr lang="en-US"/>
          </a:p>
        </p:txBody>
      </p:sp>
    </p:spTree>
    <p:extLst>
      <p:ext uri="{BB962C8B-B14F-4D97-AF65-F5344CB8AC3E}">
        <p14:creationId xmlns:p14="http://schemas.microsoft.com/office/powerpoint/2010/main" val="2034700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22" tIns="65311" rIns="130622" bIns="653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1920240"/>
            <a:ext cx="13167360" cy="5431156"/>
          </a:xfrm>
          <a:prstGeom prst="rect">
            <a:avLst/>
          </a:prstGeom>
        </p:spPr>
        <p:txBody>
          <a:bodyPr vert="horz" lIns="130622" tIns="65311" rIns="130622" bIns="653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0" y="7627621"/>
            <a:ext cx="3413760" cy="438150"/>
          </a:xfrm>
          <a:prstGeom prst="rect">
            <a:avLst/>
          </a:prstGeom>
        </p:spPr>
        <p:txBody>
          <a:bodyPr vert="horz" lIns="130622" tIns="65311" rIns="130622" bIns="65311" rtlCol="0" anchor="ctr"/>
          <a:lstStyle>
            <a:lvl1pPr algn="l">
              <a:defRPr sz="1700">
                <a:solidFill>
                  <a:schemeClr val="tx1">
                    <a:tint val="75000"/>
                  </a:schemeClr>
                </a:solidFill>
              </a:defRPr>
            </a:lvl1pPr>
          </a:lstStyle>
          <a:p>
            <a:fld id="{F08D1623-75BD-4999-AD43-1562FE4D5C7E}" type="datetimeFigureOut">
              <a:rPr lang="en-US" smtClean="0"/>
              <a:t>12/25/2023</a:t>
            </a:fld>
            <a:endParaRPr lang="en-US"/>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130622" tIns="65311" rIns="130622" bIns="65311" rtlCol="0" anchor="ctr"/>
          <a:lstStyle>
            <a:lvl1pPr algn="ctr">
              <a:defRPr sz="1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130622" tIns="65311" rIns="130622" bIns="65311" rtlCol="0" anchor="ctr"/>
          <a:lstStyle>
            <a:lvl1pPr algn="r">
              <a:defRPr sz="1700">
                <a:solidFill>
                  <a:schemeClr val="tx1">
                    <a:tint val="75000"/>
                  </a:schemeClr>
                </a:solidFill>
              </a:defRPr>
            </a:lvl1pPr>
          </a:lstStyle>
          <a:p>
            <a:fld id="{30258463-0C9D-4350-9F05-8547C2375838}" type="slidenum">
              <a:rPr lang="en-US" smtClean="0"/>
              <a:t>‹#›</a:t>
            </a:fld>
            <a:endParaRPr lang="en-US"/>
          </a:p>
        </p:txBody>
      </p:sp>
    </p:spTree>
    <p:extLst>
      <p:ext uri="{BB962C8B-B14F-4D97-AF65-F5344CB8AC3E}">
        <p14:creationId xmlns:p14="http://schemas.microsoft.com/office/powerpoint/2010/main" val="726950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30622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130622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61304" indent="-408194" algn="l" defTabSz="130622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2776" indent="-326555" algn="l" defTabSz="130622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8588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293899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Picture13"/>
          <p:cNvPicPr>
            <a:picLocks noChangeAspect="1" noChangeArrowheads="1"/>
          </p:cNvPicPr>
          <p:nvPr/>
        </p:nvPicPr>
        <p:blipFill>
          <a:blip r:embed="rId4">
            <a:extLst>
              <a:ext uri="{28A0092B-C50C-407E-A947-70E740481C1C}">
                <a14:useLocalDpi xmlns:a14="http://schemas.microsoft.com/office/drawing/2010/main" val="0"/>
              </a:ext>
            </a:extLst>
          </a:blip>
          <a:srcRect t="1558"/>
          <a:stretch>
            <a:fillRect/>
          </a:stretch>
        </p:blipFill>
        <p:spPr bwMode="auto">
          <a:xfrm>
            <a:off x="-1" y="27340"/>
            <a:ext cx="14630400" cy="8354660"/>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4"/>
          <p:cNvSpPr>
            <a:spLocks noChangeArrowheads="1" noChangeShapeType="1" noTextEdit="1"/>
          </p:cNvSpPr>
          <p:nvPr/>
        </p:nvSpPr>
        <p:spPr bwMode="auto">
          <a:xfrm>
            <a:off x="6069649" y="3734692"/>
            <a:ext cx="2998151" cy="568703"/>
          </a:xfrm>
          <a:prstGeom prst="rect">
            <a:avLst/>
          </a:prstGeom>
          <a:extLst>
            <a:ext uri="{AF507438-7753-43E0-B8FC-AC1667EBCBE1}">
              <a14:hiddenEffects xmlns:a14="http://schemas.microsoft.com/office/drawing/2010/main">
                <a:effectLst/>
              </a14:hiddenEffects>
            </a:ext>
          </a:extLst>
        </p:spPr>
        <p:txBody>
          <a:bodyPr wrap="none" lIns="91435" tIns="45718" rIns="91435" bIns="45718" fromWordArt="1">
            <a:prstTxWarp prst="textFadeUp">
              <a:avLst>
                <a:gd name="adj" fmla="val 0"/>
              </a:avLst>
            </a:prstTxWarp>
          </a:bodyPr>
          <a:lstStyle/>
          <a:p>
            <a:pPr algn="ctr"/>
            <a:r>
              <a:rPr lang="en-US" sz="3600" b="1" kern="10" dirty="0">
                <a:ln w="12700">
                  <a:solidFill>
                    <a:srgbClr val="0000FF"/>
                  </a:solidFill>
                  <a:round/>
                  <a:headEnd/>
                  <a:tailEnd/>
                </a:ln>
                <a:solidFill>
                  <a:srgbClr val="FF0000"/>
                </a:solidFill>
                <a:latin typeface="Times New Roman"/>
                <a:cs typeface="Times New Roman"/>
              </a:rPr>
              <a:t>LỚP</a:t>
            </a:r>
            <a:r>
              <a:rPr lang="en-US" sz="3600" b="1" kern="10">
                <a:ln w="12700">
                  <a:solidFill>
                    <a:srgbClr val="0000FF"/>
                  </a:solidFill>
                  <a:round/>
                  <a:headEnd/>
                  <a:tailEnd/>
                </a:ln>
                <a:solidFill>
                  <a:srgbClr val="FF0000"/>
                </a:solidFill>
                <a:latin typeface="Times New Roman"/>
                <a:cs typeface="Times New Roman"/>
              </a:rPr>
              <a:t>: </a:t>
            </a:r>
            <a:r>
              <a:rPr lang="en-US" sz="3600" b="1" kern="10" smtClean="0">
                <a:ln w="12700">
                  <a:solidFill>
                    <a:srgbClr val="0000FF"/>
                  </a:solidFill>
                  <a:round/>
                  <a:headEnd/>
                  <a:tailEnd/>
                </a:ln>
                <a:solidFill>
                  <a:srgbClr val="FF0000"/>
                </a:solidFill>
                <a:latin typeface="Times New Roman"/>
                <a:cs typeface="Times New Roman"/>
              </a:rPr>
              <a:t>1A</a:t>
            </a:r>
            <a:endParaRPr lang="en-US" sz="3600" b="1" kern="10" dirty="0">
              <a:ln w="12700">
                <a:solidFill>
                  <a:srgbClr val="0000FF"/>
                </a:solidFill>
                <a:round/>
                <a:headEnd/>
                <a:tailEnd/>
              </a:ln>
              <a:solidFill>
                <a:srgbClr val="FF0000"/>
              </a:solidFill>
              <a:latin typeface="Times New Roman"/>
              <a:cs typeface="Times New Roman"/>
            </a:endParaRPr>
          </a:p>
        </p:txBody>
      </p:sp>
      <p:pic>
        <p:nvPicPr>
          <p:cNvPr id="7" name="Picture 5" descr="PinkFlow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650" y="6077022"/>
            <a:ext cx="1950720" cy="80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Flower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87401" y="27340"/>
            <a:ext cx="914402" cy="69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FloralCorner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215812" y="6273213"/>
            <a:ext cx="2311400" cy="195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8"/>
          <p:cNvSpPr>
            <a:spLocks noChangeArrowheads="1" noChangeShapeType="1" noTextEdit="1"/>
          </p:cNvSpPr>
          <p:nvPr/>
        </p:nvSpPr>
        <p:spPr bwMode="auto">
          <a:xfrm>
            <a:off x="1045040" y="1268538"/>
            <a:ext cx="12801600" cy="629105"/>
          </a:xfrm>
          <a:prstGeom prst="rect">
            <a:avLst/>
          </a:prstGeom>
          <a:extLst>
            <a:ext uri="{91240B29-F687-4F45-9708-019B960494DF}">
              <a14:hiddenLine xmlns:a14="http://schemas.microsoft.com/office/drawing/2010/main" w="12700">
                <a:solidFill>
                  <a:srgbClr val="FF3300"/>
                </a:solidFill>
                <a:round/>
                <a:headEnd/>
                <a:tailEnd/>
              </a14:hiddenLine>
            </a:ext>
            <a:ext uri="{AF507438-7753-43E0-B8FC-AC1667EBCBE1}">
              <a14:hiddenEffects xmlns:a14="http://schemas.microsoft.com/office/drawing/2010/main">
                <a:effectLst/>
              </a14:hiddenEffects>
            </a:ext>
          </a:extLst>
        </p:spPr>
        <p:txBody>
          <a:bodyPr wrap="none" lIns="91435" tIns="45718" rIns="91435" bIns="45718" fromWordArt="1">
            <a:prstTxWarp prst="textFadeUp">
              <a:avLst>
                <a:gd name="adj" fmla="val 0"/>
              </a:avLst>
            </a:prstTxWarp>
          </a:bodyPr>
          <a:lstStyle/>
          <a:p>
            <a:pPr algn="ctr"/>
            <a:r>
              <a:rPr lang="en-US" sz="3600" b="1" i="1" kern="10" dirty="0" err="1">
                <a:solidFill>
                  <a:srgbClr val="FF0000"/>
                </a:solidFill>
                <a:latin typeface="Times New Roman"/>
                <a:cs typeface="Times New Roman"/>
              </a:rPr>
              <a:t>Kính</a:t>
            </a:r>
            <a:r>
              <a:rPr lang="en-US" sz="3600" b="1" i="1" kern="10" dirty="0">
                <a:solidFill>
                  <a:srgbClr val="FF0000"/>
                </a:solidFill>
                <a:latin typeface="Times New Roman"/>
                <a:cs typeface="Times New Roman"/>
              </a:rPr>
              <a:t> </a:t>
            </a:r>
            <a:r>
              <a:rPr lang="en-US" sz="3600" b="1" i="1" kern="10" dirty="0" err="1">
                <a:solidFill>
                  <a:srgbClr val="FF0000"/>
                </a:solidFill>
                <a:latin typeface="Times New Roman"/>
                <a:cs typeface="Times New Roman"/>
              </a:rPr>
              <a:t>chào</a:t>
            </a:r>
            <a:r>
              <a:rPr lang="en-US" sz="3600" b="1" i="1" kern="10" dirty="0">
                <a:solidFill>
                  <a:srgbClr val="FF0000"/>
                </a:solidFill>
                <a:latin typeface="Times New Roman"/>
                <a:cs typeface="Times New Roman"/>
              </a:rPr>
              <a:t> </a:t>
            </a:r>
            <a:r>
              <a:rPr lang="en-US" sz="3600" b="1" i="1" kern="10" dirty="0" err="1">
                <a:solidFill>
                  <a:srgbClr val="FF0000"/>
                </a:solidFill>
                <a:latin typeface="Times New Roman"/>
                <a:cs typeface="Times New Roman"/>
              </a:rPr>
              <a:t>quý</a:t>
            </a:r>
            <a:r>
              <a:rPr lang="en-US" sz="3600" b="1" i="1" kern="10" dirty="0">
                <a:solidFill>
                  <a:srgbClr val="FF0000"/>
                </a:solidFill>
                <a:latin typeface="Times New Roman"/>
                <a:cs typeface="Times New Roman"/>
              </a:rPr>
              <a:t> </a:t>
            </a:r>
            <a:r>
              <a:rPr lang="en-US" sz="3600" b="1" i="1" kern="10" dirty="0" err="1">
                <a:solidFill>
                  <a:srgbClr val="FF0000"/>
                </a:solidFill>
                <a:latin typeface="Times New Roman"/>
                <a:cs typeface="Times New Roman"/>
              </a:rPr>
              <a:t>thầy</a:t>
            </a:r>
            <a:r>
              <a:rPr lang="en-US" sz="3600" b="1" i="1" kern="10" dirty="0">
                <a:solidFill>
                  <a:srgbClr val="FF0000"/>
                </a:solidFill>
                <a:latin typeface="Times New Roman"/>
                <a:cs typeface="Times New Roman"/>
              </a:rPr>
              <a:t> </a:t>
            </a:r>
            <a:r>
              <a:rPr lang="en-US" sz="3600" b="1" i="1" kern="10" dirty="0" err="1">
                <a:solidFill>
                  <a:srgbClr val="FF0000"/>
                </a:solidFill>
                <a:latin typeface="Times New Roman"/>
                <a:cs typeface="Times New Roman"/>
              </a:rPr>
              <a:t>cô</a:t>
            </a:r>
            <a:r>
              <a:rPr lang="en-US" sz="3600" b="1" i="1" kern="10" dirty="0">
                <a:solidFill>
                  <a:srgbClr val="FF0000"/>
                </a:solidFill>
                <a:latin typeface="Times New Roman"/>
                <a:cs typeface="Times New Roman"/>
              </a:rPr>
              <a:t> </a:t>
            </a:r>
            <a:r>
              <a:rPr lang="en-US" sz="3600" b="1" i="1" kern="10" dirty="0" err="1">
                <a:solidFill>
                  <a:srgbClr val="FF0000"/>
                </a:solidFill>
                <a:latin typeface="Times New Roman"/>
                <a:cs typeface="Times New Roman"/>
              </a:rPr>
              <a:t>giáo</a:t>
            </a:r>
            <a:r>
              <a:rPr lang="en-US" sz="3600" b="1" i="1" kern="10" dirty="0">
                <a:solidFill>
                  <a:srgbClr val="FF0000"/>
                </a:solidFill>
                <a:latin typeface="Times New Roman"/>
                <a:cs typeface="Times New Roman"/>
              </a:rPr>
              <a:t> </a:t>
            </a:r>
            <a:r>
              <a:rPr lang="en-US" sz="3600" b="1" i="1" kern="10" dirty="0" err="1">
                <a:solidFill>
                  <a:srgbClr val="FF0000"/>
                </a:solidFill>
                <a:latin typeface="Times New Roman"/>
                <a:cs typeface="Times New Roman"/>
              </a:rPr>
              <a:t>về</a:t>
            </a:r>
            <a:r>
              <a:rPr lang="en-US" sz="3600" b="1" i="1" kern="10" dirty="0">
                <a:solidFill>
                  <a:srgbClr val="FF0000"/>
                </a:solidFill>
                <a:latin typeface="Times New Roman"/>
                <a:cs typeface="Times New Roman"/>
              </a:rPr>
              <a:t> </a:t>
            </a:r>
            <a:r>
              <a:rPr lang="en-US" sz="3600" b="1" i="1" kern="10" dirty="0" err="1">
                <a:solidFill>
                  <a:srgbClr val="FF0000"/>
                </a:solidFill>
                <a:latin typeface="Times New Roman"/>
                <a:cs typeface="Times New Roman"/>
              </a:rPr>
              <a:t>dự</a:t>
            </a:r>
            <a:r>
              <a:rPr lang="en-US" sz="3600" b="1" i="1" kern="10" dirty="0">
                <a:solidFill>
                  <a:srgbClr val="FF0000"/>
                </a:solidFill>
                <a:latin typeface="Times New Roman"/>
                <a:cs typeface="Times New Roman"/>
              </a:rPr>
              <a:t> </a:t>
            </a:r>
            <a:r>
              <a:rPr lang="en-US" sz="3600" b="1" i="1" kern="10" dirty="0" err="1">
                <a:solidFill>
                  <a:srgbClr val="FF0000"/>
                </a:solidFill>
                <a:latin typeface="Times New Roman"/>
                <a:cs typeface="Times New Roman"/>
              </a:rPr>
              <a:t>giờ</a:t>
            </a:r>
            <a:r>
              <a:rPr lang="en-US" sz="3600" b="1" i="1" kern="10" dirty="0">
                <a:solidFill>
                  <a:srgbClr val="FF0000"/>
                </a:solidFill>
                <a:latin typeface="Times New Roman"/>
                <a:cs typeface="Times New Roman"/>
              </a:rPr>
              <a:t> . </a:t>
            </a:r>
            <a:r>
              <a:rPr lang="en-US" sz="3600" b="1" i="1" kern="10" dirty="0" err="1">
                <a:solidFill>
                  <a:srgbClr val="FF0000"/>
                </a:solidFill>
                <a:latin typeface="Times New Roman"/>
                <a:cs typeface="Times New Roman"/>
              </a:rPr>
              <a:t>Chúc</a:t>
            </a:r>
            <a:r>
              <a:rPr lang="en-US" sz="3600" b="1" i="1" kern="10" dirty="0">
                <a:solidFill>
                  <a:srgbClr val="FF0000"/>
                </a:solidFill>
                <a:latin typeface="Times New Roman"/>
                <a:cs typeface="Times New Roman"/>
              </a:rPr>
              <a:t> </a:t>
            </a:r>
            <a:r>
              <a:rPr lang="en-US" sz="3600" b="1" i="1" kern="10" dirty="0" err="1">
                <a:solidFill>
                  <a:srgbClr val="FF0000"/>
                </a:solidFill>
                <a:latin typeface="Times New Roman"/>
                <a:cs typeface="Times New Roman"/>
              </a:rPr>
              <a:t>sức</a:t>
            </a:r>
            <a:r>
              <a:rPr lang="en-US" sz="3600" b="1" i="1" kern="10" dirty="0">
                <a:solidFill>
                  <a:srgbClr val="FF0000"/>
                </a:solidFill>
                <a:latin typeface="Times New Roman"/>
                <a:cs typeface="Times New Roman"/>
              </a:rPr>
              <a:t> </a:t>
            </a:r>
            <a:r>
              <a:rPr lang="en-US" sz="3600" b="1" i="1" kern="10" dirty="0" err="1">
                <a:solidFill>
                  <a:srgbClr val="FF0000"/>
                </a:solidFill>
                <a:latin typeface="Times New Roman"/>
                <a:cs typeface="Times New Roman"/>
              </a:rPr>
              <a:t>khoẻ</a:t>
            </a:r>
            <a:r>
              <a:rPr lang="en-US" sz="3600" b="1" i="1" kern="10" dirty="0">
                <a:solidFill>
                  <a:srgbClr val="FF0000"/>
                </a:solidFill>
                <a:latin typeface="Times New Roman"/>
                <a:cs typeface="Times New Roman"/>
              </a:rPr>
              <a:t> </a:t>
            </a:r>
            <a:r>
              <a:rPr lang="en-US" sz="3600" b="1" i="1" kern="10" dirty="0" err="1">
                <a:solidFill>
                  <a:srgbClr val="FF0000"/>
                </a:solidFill>
                <a:latin typeface="Times New Roman"/>
                <a:cs typeface="Times New Roman"/>
              </a:rPr>
              <a:t>và</a:t>
            </a:r>
            <a:r>
              <a:rPr lang="en-US" sz="3600" b="1" i="1" kern="10" dirty="0">
                <a:solidFill>
                  <a:srgbClr val="FF0000"/>
                </a:solidFill>
                <a:latin typeface="Times New Roman"/>
                <a:cs typeface="Times New Roman"/>
              </a:rPr>
              <a:t> </a:t>
            </a:r>
            <a:r>
              <a:rPr lang="en-US" sz="3600" b="1" i="1" kern="10" dirty="0" err="1">
                <a:solidFill>
                  <a:srgbClr val="FF0000"/>
                </a:solidFill>
                <a:latin typeface="Times New Roman"/>
                <a:cs typeface="Times New Roman"/>
              </a:rPr>
              <a:t>hạnh</a:t>
            </a:r>
            <a:r>
              <a:rPr lang="en-US" sz="3600" b="1" i="1" kern="10" dirty="0">
                <a:solidFill>
                  <a:srgbClr val="FF0000"/>
                </a:solidFill>
                <a:latin typeface="Times New Roman"/>
                <a:cs typeface="Times New Roman"/>
              </a:rPr>
              <a:t> </a:t>
            </a:r>
            <a:r>
              <a:rPr lang="en-US" sz="3600" b="1" i="1" kern="10" dirty="0" err="1">
                <a:solidFill>
                  <a:srgbClr val="FF0000"/>
                </a:solidFill>
                <a:latin typeface="Times New Roman"/>
                <a:cs typeface="Times New Roman"/>
              </a:rPr>
              <a:t>phúc</a:t>
            </a:r>
            <a:r>
              <a:rPr lang="en-US" sz="3600" b="1" i="1" kern="10" dirty="0">
                <a:solidFill>
                  <a:srgbClr val="FF0000"/>
                </a:solidFill>
                <a:latin typeface="Times New Roman"/>
                <a:cs typeface="Times New Roman"/>
              </a:rPr>
              <a:t> ! </a:t>
            </a:r>
          </a:p>
        </p:txBody>
      </p:sp>
      <p:pic>
        <p:nvPicPr>
          <p:cNvPr id="11" name="Picture 9" descr="FloralCorner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1" y="169935"/>
            <a:ext cx="2829560" cy="141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Flower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57149" y="344840"/>
            <a:ext cx="914402" cy="69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Flower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71513" y="959202"/>
            <a:ext cx="914402" cy="69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WordArt 13"/>
          <p:cNvSpPr>
            <a:spLocks noChangeArrowheads="1" noChangeShapeType="1" noTextEdit="1"/>
          </p:cNvSpPr>
          <p:nvPr/>
        </p:nvSpPr>
        <p:spPr bwMode="auto">
          <a:xfrm>
            <a:off x="4050349" y="605829"/>
            <a:ext cx="6266179" cy="541367"/>
          </a:xfrm>
          <a:prstGeom prst="rect">
            <a:avLst/>
          </a:prstGeom>
          <a:extLst>
            <a:ext uri="{AF507438-7753-43E0-B8FC-AC1667EBCBE1}">
              <a14:hiddenEffects xmlns:a14="http://schemas.microsoft.com/office/drawing/2010/main">
                <a:effectLst/>
              </a14:hiddenEffects>
            </a:ext>
          </a:extLst>
        </p:spPr>
        <p:txBody>
          <a:bodyPr wrap="none" lIns="91435" tIns="45718" rIns="91435" bIns="45718" fromWordArt="1">
            <a:prstTxWarp prst="textFadeUp">
              <a:avLst>
                <a:gd name="adj" fmla="val 0"/>
              </a:avLst>
            </a:prstTxWarp>
          </a:bodyPr>
          <a:lstStyle/>
          <a:p>
            <a:pPr algn="ctr"/>
            <a:r>
              <a:rPr lang="vi-VN" sz="3600" b="1" kern="10" dirty="0">
                <a:ln w="9525">
                  <a:solidFill>
                    <a:srgbClr val="0000FF"/>
                  </a:solidFill>
                  <a:round/>
                  <a:headEnd/>
                  <a:tailEnd/>
                </a:ln>
                <a:solidFill>
                  <a:srgbClr val="0000FF"/>
                </a:solidFill>
                <a:latin typeface="Times New Roman"/>
                <a:cs typeface="Times New Roman"/>
              </a:rPr>
              <a:t> TRƯỜNG TIỂU </a:t>
            </a:r>
            <a:r>
              <a:rPr lang="vi-VN" sz="3600" b="1" kern="10">
                <a:ln w="9525">
                  <a:solidFill>
                    <a:srgbClr val="0000FF"/>
                  </a:solidFill>
                  <a:round/>
                  <a:headEnd/>
                  <a:tailEnd/>
                </a:ln>
                <a:solidFill>
                  <a:srgbClr val="0000FF"/>
                </a:solidFill>
                <a:latin typeface="Times New Roman"/>
                <a:cs typeface="Times New Roman"/>
              </a:rPr>
              <a:t>HỌC</a:t>
            </a:r>
            <a:r>
              <a:rPr lang="en-US" sz="3600" b="1" kern="10">
                <a:ln w="9525">
                  <a:solidFill>
                    <a:srgbClr val="0000FF"/>
                  </a:solidFill>
                  <a:round/>
                  <a:headEnd/>
                  <a:tailEnd/>
                </a:ln>
                <a:solidFill>
                  <a:srgbClr val="0000FF"/>
                </a:solidFill>
                <a:latin typeface="Times New Roman"/>
                <a:cs typeface="Times New Roman"/>
              </a:rPr>
              <a:t> </a:t>
            </a:r>
            <a:r>
              <a:rPr lang="en-US" sz="3600" b="1" kern="10" smtClean="0">
                <a:ln w="9525">
                  <a:solidFill>
                    <a:srgbClr val="0000FF"/>
                  </a:solidFill>
                  <a:round/>
                  <a:headEnd/>
                  <a:tailEnd/>
                </a:ln>
                <a:solidFill>
                  <a:srgbClr val="0000FF"/>
                </a:solidFill>
                <a:latin typeface="Times New Roman"/>
                <a:cs typeface="Times New Roman"/>
              </a:rPr>
              <a:t>ĐOÀN NGHIÊN</a:t>
            </a:r>
            <a:endParaRPr lang="en-US" sz="3600" b="1" kern="10" dirty="0">
              <a:ln w="9525">
                <a:solidFill>
                  <a:srgbClr val="0000FF"/>
                </a:solidFill>
                <a:round/>
                <a:headEnd/>
                <a:tailEnd/>
              </a:ln>
              <a:solidFill>
                <a:srgbClr val="0000FF"/>
              </a:solidFill>
              <a:latin typeface="Times New Roman"/>
              <a:cs typeface="Times New Roman"/>
            </a:endParaRPr>
          </a:p>
        </p:txBody>
      </p:sp>
      <p:sp>
        <p:nvSpPr>
          <p:cNvPr id="16" name="Line 14"/>
          <p:cNvSpPr>
            <a:spLocks noChangeShapeType="1"/>
          </p:cNvSpPr>
          <p:nvPr/>
        </p:nvSpPr>
        <p:spPr bwMode="auto">
          <a:xfrm flipV="1">
            <a:off x="4212591" y="1179794"/>
            <a:ext cx="620522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lstStyle/>
          <a:p>
            <a:endParaRPr lang="en-US"/>
          </a:p>
        </p:txBody>
      </p:sp>
      <p:sp>
        <p:nvSpPr>
          <p:cNvPr id="19" name="WordArt 17"/>
          <p:cNvSpPr>
            <a:spLocks noChangeArrowheads="1" noChangeShapeType="1" noTextEdit="1"/>
          </p:cNvSpPr>
          <p:nvPr/>
        </p:nvSpPr>
        <p:spPr bwMode="auto">
          <a:xfrm>
            <a:off x="4953000" y="4953000"/>
            <a:ext cx="5486400" cy="482848"/>
          </a:xfrm>
          <a:prstGeom prst="rect">
            <a:avLst/>
          </a:prstGeom>
          <a:extLst>
            <a:ext uri="{AF507438-7753-43E0-B8FC-AC1667EBCBE1}">
              <a14:hiddenEffects xmlns:a14="http://schemas.microsoft.com/office/drawing/2010/main">
                <a:effectLst/>
              </a14:hiddenEffects>
            </a:ext>
          </a:extLst>
        </p:spPr>
        <p:txBody>
          <a:bodyPr wrap="none" lIns="91435" tIns="45718" rIns="91435" bIns="45718" fromWordArt="1">
            <a:prstTxWarp prst="textFadeUp">
              <a:avLst>
                <a:gd name="adj" fmla="val 0"/>
              </a:avLst>
            </a:prstTxWarp>
          </a:bodyPr>
          <a:lstStyle/>
          <a:p>
            <a:pPr algn="ctr"/>
            <a:r>
              <a:rPr lang="en-US" sz="3600" b="1" kern="10" dirty="0">
                <a:ln w="12700">
                  <a:solidFill>
                    <a:srgbClr val="0000FF"/>
                  </a:solidFill>
                  <a:round/>
                  <a:headEnd/>
                  <a:tailEnd/>
                </a:ln>
                <a:solidFill>
                  <a:srgbClr val="FF0000"/>
                </a:solidFill>
                <a:latin typeface="Times New Roman"/>
                <a:cs typeface="Times New Roman"/>
              </a:rPr>
              <a:t>GV</a:t>
            </a:r>
            <a:r>
              <a:rPr lang="en-US" sz="3600" b="1" kern="10">
                <a:ln w="12700">
                  <a:solidFill>
                    <a:srgbClr val="0000FF"/>
                  </a:solidFill>
                  <a:round/>
                  <a:headEnd/>
                  <a:tailEnd/>
                </a:ln>
                <a:solidFill>
                  <a:srgbClr val="FF0000"/>
                </a:solidFill>
                <a:latin typeface="Times New Roman"/>
                <a:cs typeface="Times New Roman"/>
              </a:rPr>
              <a:t>: </a:t>
            </a:r>
            <a:r>
              <a:rPr lang="en-US" sz="3600" b="1" kern="10" smtClean="0">
                <a:ln w="12700">
                  <a:solidFill>
                    <a:srgbClr val="0000FF"/>
                  </a:solidFill>
                  <a:round/>
                  <a:headEnd/>
                  <a:tailEnd/>
                </a:ln>
                <a:solidFill>
                  <a:srgbClr val="FF0000"/>
                </a:solidFill>
                <a:latin typeface="Times New Roman"/>
                <a:cs typeface="Times New Roman"/>
              </a:rPr>
              <a:t>HỒ THỊ CHÍN</a:t>
            </a:r>
            <a:endParaRPr lang="en-US" sz="3600" b="1" kern="10" dirty="0">
              <a:ln w="12700">
                <a:solidFill>
                  <a:srgbClr val="0000FF"/>
                </a:solidFill>
                <a:round/>
                <a:headEnd/>
                <a:tailEnd/>
              </a:ln>
              <a:solidFill>
                <a:srgbClr val="FF0000"/>
              </a:solidFill>
              <a:latin typeface="Times New Roman"/>
              <a:cs typeface="Times New Roman"/>
            </a:endParaRPr>
          </a:p>
        </p:txBody>
      </p:sp>
      <p:sp>
        <p:nvSpPr>
          <p:cNvPr id="5" name="Rectangle 4"/>
          <p:cNvSpPr/>
          <p:nvPr/>
        </p:nvSpPr>
        <p:spPr>
          <a:xfrm>
            <a:off x="3200401" y="2438400"/>
            <a:ext cx="9556748" cy="584775"/>
          </a:xfrm>
          <a:prstGeom prst="rect">
            <a:avLst/>
          </a:prstGeom>
        </p:spPr>
        <p:txBody>
          <a:bodyPr wrap="square">
            <a:spAutoFit/>
          </a:bodyPr>
          <a:lstStyle/>
          <a:p>
            <a:r>
              <a:rPr lang="en-US" sz="3200" b="1">
                <a:latin typeface="Times New Roman" panose="02020603050405020304" pitchFamily="18" charset="0"/>
                <a:ea typeface="Times New Roman" panose="02020603050405020304" pitchFamily="18" charset="0"/>
              </a:rPr>
              <a:t>BÀI HỌC STEM: CỘT ĐÈN GIAO </a:t>
            </a:r>
            <a:r>
              <a:rPr lang="en-US" sz="3200" b="1" smtClean="0">
                <a:latin typeface="Times New Roman" panose="02020603050405020304" pitchFamily="18" charset="0"/>
                <a:ea typeface="Times New Roman" panose="02020603050405020304" pitchFamily="18" charset="0"/>
              </a:rPr>
              <a:t>THÔNG</a:t>
            </a:r>
            <a:r>
              <a:rPr lang="en-US" sz="3200" b="1">
                <a:latin typeface="Times New Roman" panose="02020603050405020304" pitchFamily="18" charset="0"/>
                <a:ea typeface="Times New Roman" panose="02020603050405020304" pitchFamily="18" charset="0"/>
              </a:rPr>
              <a:t> </a:t>
            </a:r>
            <a:r>
              <a:rPr lang="en-US" sz="3200" b="1" smtClean="0">
                <a:latin typeface="Times New Roman" panose="02020603050405020304" pitchFamily="18" charset="0"/>
                <a:ea typeface="Times New Roman" panose="02020603050405020304" pitchFamily="18" charset="0"/>
              </a:rPr>
              <a:t>( Tiết 2)</a:t>
            </a:r>
            <a:endParaRPr lang="en-US" sz="3200"/>
          </a:p>
        </p:txBody>
      </p:sp>
    </p:spTree>
    <p:extLst>
      <p:ext uri="{BB962C8B-B14F-4D97-AF65-F5344CB8AC3E}">
        <p14:creationId xmlns:p14="http://schemas.microsoft.com/office/powerpoint/2010/main" val="68628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repeatCount="indefinite" fill="hold" grpId="0" nodeType="after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0" fill="hold"/>
                                        <p:tgtEl>
                                          <p:spTgt spid="10"/>
                                        </p:tgtEl>
                                        <p:attrNameLst>
                                          <p:attrName>ppt_x</p:attrName>
                                        </p:attrNameLst>
                                      </p:cBhvr>
                                      <p:tavLst>
                                        <p:tav tm="0">
                                          <p:val>
                                            <p:strVal val="1+#ppt_w/2"/>
                                          </p:val>
                                        </p:tav>
                                        <p:tav tm="100000">
                                          <p:val>
                                            <p:strVal val="#ppt_x"/>
                                          </p:val>
                                        </p:tav>
                                      </p:tavLst>
                                    </p:anim>
                                    <p:anim calcmode="lin" valueType="num">
                                      <p:cBhvr additive="base">
                                        <p:cTn id="8" dur="20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gothic"/>
                <a:cs typeface="Times New Roman" pitchFamily="18" charset="0"/>
              </a:rPr>
              <a:t>                                                                                                                                                                                                                                                                                                                                                               </a:t>
            </a:r>
            <a:endParaRPr lang="en-US" dirty="0">
              <a:latin typeface="Century gothic"/>
              <a:cs typeface="Times New Roman" pitchFamily="18" charset="0"/>
            </a:endParaRPr>
          </a:p>
        </p:txBody>
      </p:sp>
      <p:pic>
        <p:nvPicPr>
          <p:cNvPr id="4" name="Picture 2" descr="Picture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95755"/>
            <a:ext cx="14628813" cy="82926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05200" y="2514600"/>
            <a:ext cx="10744200" cy="584775"/>
          </a:xfrm>
          <a:prstGeom prst="rect">
            <a:avLst/>
          </a:prstGeom>
        </p:spPr>
        <p:txBody>
          <a:bodyPr wrap="square">
            <a:spAutoFit/>
          </a:bodyPr>
          <a:lstStyle/>
          <a:p>
            <a:pPr algn="just">
              <a:spcAft>
                <a:spcPts val="0"/>
              </a:spcAft>
            </a:pPr>
            <a:r>
              <a:rPr lang="en-US" sz="3200" smtClean="0">
                <a:latin typeface="Times New Roman" panose="02020603050405020304" pitchFamily="18" charset="0"/>
                <a:ea typeface="Times New Roman" panose="02020603050405020304" pitchFamily="18" charset="0"/>
              </a:rPr>
              <a:t>Cột </a:t>
            </a:r>
            <a:r>
              <a:rPr lang="en-US" sz="3200">
                <a:latin typeface="Times New Roman" panose="02020603050405020304" pitchFamily="18" charset="0"/>
                <a:ea typeface="Times New Roman" panose="02020603050405020304" pitchFamily="18" charset="0"/>
              </a:rPr>
              <a:t>đèn giao thông có các hình phẳng nào mà chúng ta đã học?</a:t>
            </a:r>
            <a:endParaRPr lang="en-US" sz="3200">
              <a:effectLst/>
              <a:latin typeface="Calibri" panose="020F0502020204030204" pitchFamily="34" charset="0"/>
              <a:ea typeface="Calibri" panose="020F0502020204030204" pitchFamily="34" charset="0"/>
            </a:endParaRPr>
          </a:p>
        </p:txBody>
      </p:sp>
      <p:sp>
        <p:nvSpPr>
          <p:cNvPr id="5" name="Rectangle 4"/>
          <p:cNvSpPr/>
          <p:nvPr/>
        </p:nvSpPr>
        <p:spPr>
          <a:xfrm>
            <a:off x="3646638" y="1607403"/>
            <a:ext cx="5040162" cy="830997"/>
          </a:xfrm>
          <a:prstGeom prst="rect">
            <a:avLst/>
          </a:prstGeom>
        </p:spPr>
        <p:txBody>
          <a:bodyPr wrap="none">
            <a:spAutoFit/>
          </a:bodyPr>
          <a:lstStyle/>
          <a:p>
            <a:pPr algn="just">
              <a:spcBef>
                <a:spcPts val="600"/>
              </a:spcBef>
              <a:spcAft>
                <a:spcPts val="600"/>
              </a:spcAft>
            </a:pPr>
            <a:r>
              <a:rPr lang="en-US" sz="4800">
                <a:solidFill>
                  <a:srgbClr val="FF0000"/>
                </a:solidFill>
                <a:latin typeface="Times New Roman" panose="02020603050405020304" pitchFamily="18" charset="0"/>
                <a:ea typeface="Times New Roman" panose="02020603050405020304" pitchFamily="18" charset="0"/>
              </a:rPr>
              <a:t>Cột đèn giao thông.</a:t>
            </a:r>
            <a:endParaRPr lang="en-US" sz="4800">
              <a:effectLst/>
              <a:latin typeface="Calibri" panose="020F0502020204030204" pitchFamily="34" charset="0"/>
              <a:ea typeface="Calibri" panose="020F0502020204030204" pitchFamily="34" charset="0"/>
            </a:endParaRPr>
          </a:p>
        </p:txBody>
      </p:sp>
      <p:sp>
        <p:nvSpPr>
          <p:cNvPr id="7" name="Rectangle 6"/>
          <p:cNvSpPr/>
          <p:nvPr/>
        </p:nvSpPr>
        <p:spPr>
          <a:xfrm>
            <a:off x="3427691" y="3048000"/>
            <a:ext cx="6706909" cy="584775"/>
          </a:xfrm>
          <a:prstGeom prst="rect">
            <a:avLst/>
          </a:prstGeom>
        </p:spPr>
        <p:txBody>
          <a:bodyPr wrap="square">
            <a:spAutoFit/>
          </a:bodyPr>
          <a:lstStyle/>
          <a:p>
            <a:pPr algn="just">
              <a:spcAft>
                <a:spcPts val="0"/>
              </a:spcAft>
            </a:pPr>
            <a:r>
              <a:rPr lang="en-US" sz="3200" smtClean="0">
                <a:latin typeface="Times New Roman" panose="02020603050405020304" pitchFamily="18" charset="0"/>
                <a:ea typeface="Times New Roman" panose="02020603050405020304" pitchFamily="18" charset="0"/>
              </a:rPr>
              <a:t> </a:t>
            </a:r>
            <a:r>
              <a:rPr lang="en-US" sz="3200">
                <a:latin typeface="Times New Roman" panose="02020603050405020304" pitchFamily="18" charset="0"/>
                <a:ea typeface="Times New Roman" panose="02020603050405020304" pitchFamily="18" charset="0"/>
              </a:rPr>
              <a:t>Đèn tín hiệu giao thông có mấy màu</a:t>
            </a:r>
            <a:r>
              <a:rPr lang="en-US" sz="3200" smtClean="0">
                <a:latin typeface="Times New Roman" panose="02020603050405020304" pitchFamily="18" charset="0"/>
                <a:ea typeface="Times New Roman" panose="02020603050405020304" pitchFamily="18" charset="0"/>
              </a:rPr>
              <a:t>?     </a:t>
            </a:r>
            <a:endParaRPr lang="en-US" sz="3200">
              <a:effectLst/>
              <a:latin typeface="Calibri" panose="020F0502020204030204" pitchFamily="34" charset="0"/>
              <a:ea typeface="Calibri" panose="020F0502020204030204" pitchFamily="34" charset="0"/>
            </a:endParaRPr>
          </a:p>
        </p:txBody>
      </p:sp>
      <p:sp>
        <p:nvSpPr>
          <p:cNvPr id="8" name="Rectangle 7"/>
          <p:cNvSpPr/>
          <p:nvPr/>
        </p:nvSpPr>
        <p:spPr>
          <a:xfrm>
            <a:off x="3361642" y="3544669"/>
            <a:ext cx="7382558" cy="646331"/>
          </a:xfrm>
          <a:prstGeom prst="rect">
            <a:avLst/>
          </a:prstGeom>
        </p:spPr>
        <p:txBody>
          <a:bodyPr wrap="square">
            <a:spAutoFit/>
          </a:bodyPr>
          <a:lstStyle/>
          <a:p>
            <a:pPr algn="just">
              <a:spcBef>
                <a:spcPts val="600"/>
              </a:spcBef>
              <a:spcAft>
                <a:spcPts val="600"/>
              </a:spcAft>
            </a:pPr>
            <a:r>
              <a:rPr lang="en-US" sz="3600" i="1" smtClean="0">
                <a:latin typeface="Times New Roman" panose="02020603050405020304" pitchFamily="18" charset="0"/>
                <a:ea typeface="Times New Roman" panose="02020603050405020304" pitchFamily="18" charset="0"/>
              </a:rPr>
              <a:t> </a:t>
            </a:r>
            <a:r>
              <a:rPr lang="en-US" sz="3600">
                <a:latin typeface="Times New Roman" panose="02020603050405020304" pitchFamily="18" charset="0"/>
                <a:ea typeface="Times New Roman" panose="02020603050405020304" pitchFamily="18" charset="0"/>
              </a:rPr>
              <a:t>Thứ tự các màu như thế nào?</a:t>
            </a:r>
            <a:endParaRPr lang="en-US" sz="3600">
              <a:effectLst/>
              <a:latin typeface="Calibri" panose="020F0502020204030204" pitchFamily="34" charset="0"/>
              <a:ea typeface="Calibri" panose="020F0502020204030204" pitchFamily="34" charset="0"/>
            </a:endParaRPr>
          </a:p>
        </p:txBody>
      </p:sp>
      <p:sp>
        <p:nvSpPr>
          <p:cNvPr id="9" name="Rectangle 8"/>
          <p:cNvSpPr/>
          <p:nvPr/>
        </p:nvSpPr>
        <p:spPr>
          <a:xfrm>
            <a:off x="3505200" y="4114800"/>
            <a:ext cx="9296400" cy="584775"/>
          </a:xfrm>
          <a:prstGeom prst="rect">
            <a:avLst/>
          </a:prstGeom>
        </p:spPr>
        <p:txBody>
          <a:bodyPr wrap="square">
            <a:spAutoFit/>
          </a:bodyPr>
          <a:lstStyle/>
          <a:p>
            <a:r>
              <a:rPr lang="en-US" sz="3200" smtClean="0">
                <a:latin typeface="Times New Roman" panose="02020603050405020304" pitchFamily="18" charset="0"/>
                <a:ea typeface="Times New Roman" panose="02020603050405020304" pitchFamily="18" charset="0"/>
              </a:rPr>
              <a:t>Dựa </a:t>
            </a:r>
            <a:r>
              <a:rPr lang="en-US" sz="3200">
                <a:latin typeface="Times New Roman" panose="02020603050405020304" pitchFamily="18" charset="0"/>
                <a:ea typeface="Times New Roman" panose="02020603050405020304" pitchFamily="18" charset="0"/>
              </a:rPr>
              <a:t>vào kiến thức bài học nào mà em biết điều </a:t>
            </a:r>
            <a:r>
              <a:rPr lang="en-US" sz="3200" smtClean="0">
                <a:latin typeface="Times New Roman" panose="02020603050405020304" pitchFamily="18" charset="0"/>
                <a:ea typeface="Times New Roman" panose="02020603050405020304" pitchFamily="18" charset="0"/>
              </a:rPr>
              <a:t>đó?</a:t>
            </a:r>
            <a:endParaRPr lang="en-US" sz="3200"/>
          </a:p>
        </p:txBody>
      </p:sp>
      <p:sp>
        <p:nvSpPr>
          <p:cNvPr id="10" name="Rectangle 9"/>
          <p:cNvSpPr/>
          <p:nvPr/>
        </p:nvSpPr>
        <p:spPr>
          <a:xfrm>
            <a:off x="3429000" y="4648200"/>
            <a:ext cx="8991600" cy="584775"/>
          </a:xfrm>
          <a:prstGeom prst="rect">
            <a:avLst/>
          </a:prstGeom>
        </p:spPr>
        <p:txBody>
          <a:bodyPr wrap="square">
            <a:spAutoFit/>
          </a:bodyPr>
          <a:lstStyle/>
          <a:p>
            <a:r>
              <a:rPr lang="en-US" sz="3200">
                <a:latin typeface="Times New Roman" panose="02020603050405020304" pitchFamily="18" charset="0"/>
                <a:ea typeface="Times New Roman" panose="02020603050405020304" pitchFamily="18" charset="0"/>
              </a:rPr>
              <a:t>Cô làm mô hình cột đèn giao thông bằng chất liệu gì?</a:t>
            </a:r>
            <a:endParaRPr lang="en-US" sz="3200"/>
          </a:p>
        </p:txBody>
      </p:sp>
      <p:sp>
        <p:nvSpPr>
          <p:cNvPr id="11" name="TextBox 10"/>
          <p:cNvSpPr txBox="1"/>
          <p:nvPr/>
        </p:nvSpPr>
        <p:spPr>
          <a:xfrm>
            <a:off x="2742734" y="678359"/>
            <a:ext cx="10592266" cy="769441"/>
          </a:xfrm>
          <a:prstGeom prst="rect">
            <a:avLst/>
          </a:prstGeom>
          <a:solidFill>
            <a:srgbClr val="009900"/>
          </a:solidFill>
        </p:spPr>
        <p:txBody>
          <a:bodyPr wrap="square" rtlCol="0">
            <a:spAutoFit/>
          </a:bodyPr>
          <a:lstStyle/>
          <a:p>
            <a:r>
              <a:rPr lang="en-US" sz="4400" b="1" smtClean="0">
                <a:solidFill>
                  <a:schemeClr val="bg1"/>
                </a:solidFill>
                <a:latin typeface="Times New Roman" panose="02020603050405020304" pitchFamily="18" charset="0"/>
                <a:cs typeface="Times New Roman" panose="02020603050405020304" pitchFamily="18" charset="0"/>
              </a:rPr>
              <a:t>Hoạt động 2: Hình thành kiến thức mới: </a:t>
            </a:r>
            <a:endParaRPr lang="en-US" sz="4400" b="1" dirty="0">
              <a:solidFill>
                <a:schemeClr val="bg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312016" y="1614824"/>
            <a:ext cx="2719546" cy="6066752"/>
          </a:xfrm>
          <a:prstGeom prst="rect">
            <a:avLst/>
          </a:prstGeom>
        </p:spPr>
      </p:pic>
    </p:spTree>
    <p:extLst>
      <p:ext uri="{BB962C8B-B14F-4D97-AF65-F5344CB8AC3E}">
        <p14:creationId xmlns:p14="http://schemas.microsoft.com/office/powerpoint/2010/main" val="352659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9" grpId="0"/>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gothic"/>
                <a:cs typeface="Times New Roman" pitchFamily="18" charset="0"/>
              </a:rPr>
              <a:t>                                                                                                                                                                                                                                                                                                                                                               </a:t>
            </a:r>
            <a:endParaRPr lang="en-US" dirty="0">
              <a:latin typeface="Century gothic"/>
              <a:cs typeface="Times New Roman" pitchFamily="18" charset="0"/>
            </a:endParaRPr>
          </a:p>
        </p:txBody>
      </p:sp>
      <p:pic>
        <p:nvPicPr>
          <p:cNvPr id="4" name="Picture 2" descr="Picture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31503"/>
            <a:ext cx="14628813" cy="8292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47734" y="678359"/>
            <a:ext cx="5791666" cy="769441"/>
          </a:xfrm>
          <a:prstGeom prst="rect">
            <a:avLst/>
          </a:prstGeom>
          <a:solidFill>
            <a:srgbClr val="009900"/>
          </a:solidFill>
        </p:spPr>
        <p:txBody>
          <a:bodyPr wrap="square" rtlCol="0">
            <a:spAutoFit/>
          </a:bodyPr>
          <a:lstStyle/>
          <a:p>
            <a:r>
              <a:rPr lang="en-US" sz="4400" b="1" smtClean="0">
                <a:solidFill>
                  <a:schemeClr val="bg1"/>
                </a:solidFill>
                <a:latin typeface="Times New Roman" panose="02020603050405020304" pitchFamily="18" charset="0"/>
                <a:cs typeface="Times New Roman" panose="02020603050405020304" pitchFamily="18" charset="0"/>
              </a:rPr>
              <a:t>Hoạt động 3: </a:t>
            </a:r>
            <a:r>
              <a:rPr lang="en-US" sz="4400" b="1">
                <a:solidFill>
                  <a:schemeClr val="bg1"/>
                </a:solidFill>
              </a:rPr>
              <a:t>Luyện tập </a:t>
            </a:r>
            <a:r>
              <a:rPr lang="en-US" sz="4400" b="1" smtClean="0">
                <a:solidFill>
                  <a:schemeClr val="bg1"/>
                </a:solidFill>
                <a:latin typeface="Times New Roman" panose="02020603050405020304" pitchFamily="18" charset="0"/>
                <a:cs typeface="Times New Roman" panose="02020603050405020304" pitchFamily="18" charset="0"/>
              </a:rPr>
              <a:t> </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58656" y="1524000"/>
            <a:ext cx="8233344" cy="584775"/>
          </a:xfrm>
          <a:prstGeom prst="rect">
            <a:avLst/>
          </a:prstGeom>
        </p:spPr>
        <p:txBody>
          <a:bodyPr wrap="none">
            <a:spAutoFit/>
          </a:bodyPr>
          <a:lstStyle/>
          <a:p>
            <a:pPr algn="just">
              <a:spcAft>
                <a:spcPts val="0"/>
              </a:spcAft>
            </a:pPr>
            <a:r>
              <a:rPr lang="en-US" sz="3200" b="1">
                <a:latin typeface="Times New Roman" panose="02020603050405020304" pitchFamily="18" charset="0"/>
                <a:ea typeface="Times New Roman" panose="02020603050405020304" pitchFamily="18" charset="0"/>
              </a:rPr>
              <a:t>a) </a:t>
            </a:r>
            <a:r>
              <a:rPr lang="en-US" sz="3200" b="1" smtClean="0">
                <a:latin typeface="Times New Roman" panose="02020603050405020304" pitchFamily="18" charset="0"/>
                <a:ea typeface="Times New Roman" panose="02020603050405020304" pitchFamily="18" charset="0"/>
              </a:rPr>
              <a:t>Hướng dẫn làm mô hình cột đèn giao thông</a:t>
            </a:r>
            <a:endParaRPr lang="en-US" sz="3200">
              <a:effectLst/>
              <a:latin typeface="Calibri" panose="020F0502020204030204" pitchFamily="34" charset="0"/>
              <a:ea typeface="Calibri" panose="020F0502020204030204" pitchFamily="34" charset="0"/>
            </a:endParaRPr>
          </a:p>
        </p:txBody>
      </p:sp>
      <p:sp>
        <p:nvSpPr>
          <p:cNvPr id="7" name="Rectangle 6"/>
          <p:cNvSpPr/>
          <p:nvPr/>
        </p:nvSpPr>
        <p:spPr>
          <a:xfrm>
            <a:off x="4038600" y="2133600"/>
            <a:ext cx="8763000" cy="523220"/>
          </a:xfrm>
          <a:prstGeom prst="rect">
            <a:avLst/>
          </a:prstGeom>
        </p:spPr>
        <p:txBody>
          <a:bodyPr wrap="square">
            <a:spAutoFit/>
          </a:bodyPr>
          <a:lstStyle/>
          <a:p>
            <a:pPr algn="just">
              <a:spcAft>
                <a:spcPts val="0"/>
              </a:spcAft>
            </a:pPr>
            <a:r>
              <a:rPr lang="en-US" sz="2800">
                <a:latin typeface="Times New Roman" panose="02020603050405020304" pitchFamily="18" charset="0"/>
                <a:ea typeface="Times New Roman" panose="02020603050405020304" pitchFamily="18" charset="0"/>
              </a:rPr>
              <a:t>Để làm cột đèn giao thông chúng ta thức hiện </a:t>
            </a:r>
            <a:r>
              <a:rPr lang="en-US" sz="2800" smtClean="0">
                <a:latin typeface="Times New Roman" panose="02020603050405020304" pitchFamily="18" charset="0"/>
                <a:ea typeface="Times New Roman" panose="02020603050405020304" pitchFamily="18" charset="0"/>
              </a:rPr>
              <a:t>3 bước</a:t>
            </a:r>
            <a:r>
              <a:rPr lang="en-US" sz="2800">
                <a:latin typeface="Times New Roman" panose="02020603050405020304" pitchFamily="18" charset="0"/>
                <a:ea typeface="Times New Roman" panose="02020603050405020304" pitchFamily="18" charset="0"/>
              </a:rPr>
              <a:t>:</a:t>
            </a:r>
            <a:r>
              <a:rPr lang="en-US" sz="2800" smtClean="0">
                <a:latin typeface="Times New Roman" panose="02020603050405020304" pitchFamily="18" charset="0"/>
                <a:ea typeface="Times New Roman" panose="02020603050405020304" pitchFamily="18" charset="0"/>
              </a:rPr>
              <a:t> </a:t>
            </a:r>
            <a:endParaRPr lang="en-US" sz="2400">
              <a:effectLst/>
              <a:latin typeface="Calibri" panose="020F0502020204030204" pitchFamily="34" charset="0"/>
              <a:ea typeface="Calibri" panose="020F0502020204030204" pitchFamily="34" charset="0"/>
            </a:endParaRPr>
          </a:p>
        </p:txBody>
      </p:sp>
      <p:sp>
        <p:nvSpPr>
          <p:cNvPr id="8" name="Rectangle 7"/>
          <p:cNvSpPr/>
          <p:nvPr/>
        </p:nvSpPr>
        <p:spPr>
          <a:xfrm>
            <a:off x="4057639" y="2691825"/>
            <a:ext cx="6534161" cy="584775"/>
          </a:xfrm>
          <a:prstGeom prst="rect">
            <a:avLst/>
          </a:prstGeom>
        </p:spPr>
        <p:txBody>
          <a:bodyPr wrap="none">
            <a:spAutoFit/>
          </a:bodyPr>
          <a:lstStyle/>
          <a:p>
            <a:pPr algn="just"/>
            <a:r>
              <a:rPr lang="en-US" sz="3200" b="1">
                <a:latin typeface="Times New Roman" panose="02020603050405020304" pitchFamily="18" charset="0"/>
                <a:ea typeface="Times New Roman" panose="02020603050405020304" pitchFamily="18" charset="0"/>
              </a:rPr>
              <a:t>Bước </a:t>
            </a:r>
            <a:r>
              <a:rPr lang="en-US" sz="3200" b="1" smtClean="0">
                <a:latin typeface="Times New Roman" panose="02020603050405020304" pitchFamily="18" charset="0"/>
                <a:ea typeface="Times New Roman" panose="02020603050405020304" pitchFamily="18" charset="0"/>
              </a:rPr>
              <a:t>1</a:t>
            </a:r>
            <a:r>
              <a:rPr lang="en-US" sz="3200" smtClean="0">
                <a:latin typeface="Times New Roman" panose="02020603050405020304" pitchFamily="18" charset="0"/>
                <a:ea typeface="Times New Roman" panose="02020603050405020304" pitchFamily="18" charset="0"/>
              </a:rPr>
              <a:t>:</a:t>
            </a:r>
            <a:r>
              <a:rPr lang="en-US" sz="3200"/>
              <a:t> </a:t>
            </a:r>
            <a:r>
              <a:rPr lang="en-US" sz="3200" smtClean="0"/>
              <a:t> </a:t>
            </a:r>
            <a:r>
              <a:rPr lang="en-US" sz="3200">
                <a:latin typeface="Times New Roman" panose="02020603050405020304" pitchFamily="18" charset="0"/>
                <a:cs typeface="Times New Roman" panose="02020603050405020304" pitchFamily="18" charset="0"/>
              </a:rPr>
              <a:t>Làm thân cột đèn giao thông</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
        <p:nvSpPr>
          <p:cNvPr id="9" name="Rectangle 8"/>
          <p:cNvSpPr/>
          <p:nvPr/>
        </p:nvSpPr>
        <p:spPr>
          <a:xfrm>
            <a:off x="4072053" y="3352800"/>
            <a:ext cx="3853940" cy="523220"/>
          </a:xfrm>
          <a:prstGeom prst="rect">
            <a:avLst/>
          </a:prstGeom>
        </p:spPr>
        <p:txBody>
          <a:bodyPr wrap="none">
            <a:spAutoFit/>
          </a:bodyPr>
          <a:lstStyle/>
          <a:p>
            <a:pPr algn="just">
              <a:spcAft>
                <a:spcPts val="0"/>
              </a:spcAft>
            </a:pPr>
            <a:r>
              <a:rPr lang="en-US" sz="2800" b="1">
                <a:latin typeface="Times New Roman" panose="02020603050405020304" pitchFamily="18" charset="0"/>
                <a:ea typeface="Times New Roman" panose="02020603050405020304" pitchFamily="18" charset="0"/>
              </a:rPr>
              <a:t>Bước </a:t>
            </a:r>
            <a:r>
              <a:rPr lang="en-US" sz="2800" b="1" smtClean="0">
                <a:latin typeface="Times New Roman" panose="02020603050405020304" pitchFamily="18" charset="0"/>
                <a:ea typeface="Times New Roman" panose="02020603050405020304" pitchFamily="18" charset="0"/>
              </a:rPr>
              <a:t>2</a:t>
            </a:r>
            <a:r>
              <a:rPr lang="en-US" sz="2800" smtClean="0">
                <a:latin typeface="Times New Roman" panose="02020603050405020304" pitchFamily="18" charset="0"/>
                <a:ea typeface="Times New Roman" panose="02020603050405020304" pitchFamily="18" charset="0"/>
              </a:rPr>
              <a:t>: Làm đế cột đèn  </a:t>
            </a:r>
            <a:endParaRPr lang="en-US" sz="2400">
              <a:effectLst/>
              <a:latin typeface="Calibri" panose="020F0502020204030204" pitchFamily="34" charset="0"/>
              <a:ea typeface="Calibri" panose="020F0502020204030204" pitchFamily="34" charset="0"/>
            </a:endParaRPr>
          </a:p>
        </p:txBody>
      </p:sp>
      <p:sp>
        <p:nvSpPr>
          <p:cNvPr id="10" name="Rectangle 9"/>
          <p:cNvSpPr/>
          <p:nvPr/>
        </p:nvSpPr>
        <p:spPr>
          <a:xfrm>
            <a:off x="4099714" y="3896380"/>
            <a:ext cx="3825086" cy="523220"/>
          </a:xfrm>
          <a:prstGeom prst="rect">
            <a:avLst/>
          </a:prstGeom>
        </p:spPr>
        <p:txBody>
          <a:bodyPr wrap="none">
            <a:spAutoFit/>
          </a:bodyPr>
          <a:lstStyle/>
          <a:p>
            <a:pPr algn="just">
              <a:spcAft>
                <a:spcPts val="0"/>
              </a:spcAft>
            </a:pPr>
            <a:r>
              <a:rPr lang="en-US" sz="2800" b="1">
                <a:latin typeface="Times New Roman" panose="02020603050405020304" pitchFamily="18" charset="0"/>
                <a:ea typeface="Times New Roman" panose="02020603050405020304" pitchFamily="18" charset="0"/>
              </a:rPr>
              <a:t>Bước 3</a:t>
            </a:r>
            <a:r>
              <a:rPr lang="en-US" sz="2800">
                <a:latin typeface="Times New Roman" panose="02020603050405020304" pitchFamily="18" charset="0"/>
                <a:ea typeface="Times New Roman" panose="02020603050405020304" pitchFamily="18" charset="0"/>
              </a:rPr>
              <a:t> </a:t>
            </a:r>
            <a:r>
              <a:rPr lang="en-US" sz="2800" smtClean="0">
                <a:latin typeface="Times New Roman" panose="02020603050405020304" pitchFamily="18" charset="0"/>
                <a:ea typeface="Times New Roman" panose="02020603050405020304" pitchFamily="18" charset="0"/>
              </a:rPr>
              <a:t>Gắn thân với đế  </a:t>
            </a:r>
            <a:endParaRPr lang="en-US" sz="2400">
              <a:effectLst/>
              <a:latin typeface="Calibri" panose="020F0502020204030204" pitchFamily="34" charset="0"/>
              <a:ea typeface="Calibri" panose="020F0502020204030204" pitchFamily="34" charset="0"/>
            </a:endParaRPr>
          </a:p>
        </p:txBody>
      </p:sp>
      <p:sp>
        <p:nvSpPr>
          <p:cNvPr id="11" name="Rectangle 10"/>
          <p:cNvSpPr/>
          <p:nvPr/>
        </p:nvSpPr>
        <p:spPr>
          <a:xfrm>
            <a:off x="4114800" y="4505980"/>
            <a:ext cx="9448800" cy="523220"/>
          </a:xfrm>
          <a:prstGeom prst="rect">
            <a:avLst/>
          </a:prstGeom>
        </p:spPr>
        <p:txBody>
          <a:bodyPr wrap="square">
            <a:spAutoFit/>
          </a:bodyPr>
          <a:lstStyle/>
          <a:p>
            <a:r>
              <a:rPr lang="en-US" sz="2800">
                <a:solidFill>
                  <a:srgbClr val="0000FF"/>
                </a:solidFill>
                <a:latin typeface="Times New Roman" panose="02020603050405020304" pitchFamily="18" charset="0"/>
                <a:ea typeface="Times New Roman" panose="02020603050405020304" pitchFamily="18" charset="0"/>
              </a:rPr>
              <a:t>Vậy khi làm cột đèn giao thông các em cần chú ý điều gì không? </a:t>
            </a:r>
            <a:endParaRPr lang="en-US">
              <a:solidFill>
                <a:srgbClr val="0000FF"/>
              </a:solidFill>
            </a:endParaRPr>
          </a:p>
        </p:txBody>
      </p:sp>
      <p:sp>
        <p:nvSpPr>
          <p:cNvPr id="12" name="Rectangle 11"/>
          <p:cNvSpPr/>
          <p:nvPr/>
        </p:nvSpPr>
        <p:spPr>
          <a:xfrm>
            <a:off x="4215920" y="5039380"/>
            <a:ext cx="7823680" cy="523220"/>
          </a:xfrm>
          <a:prstGeom prst="rect">
            <a:avLst/>
          </a:prstGeom>
        </p:spPr>
        <p:txBody>
          <a:bodyPr wrap="square">
            <a:spAutoFit/>
          </a:bodyPr>
          <a:lstStyle/>
          <a:p>
            <a:pPr algn="just">
              <a:spcAft>
                <a:spcPts val="0"/>
              </a:spcAft>
            </a:pPr>
            <a:r>
              <a:rPr lang="en-US" sz="2800">
                <a:solidFill>
                  <a:srgbClr val="0000FF"/>
                </a:solidFill>
                <a:latin typeface="Times New Roman" panose="02020603050405020304" pitchFamily="18" charset="0"/>
                <a:ea typeface="Times New Roman" panose="02020603050405020304" pitchFamily="18" charset="0"/>
              </a:rPr>
              <a:t>Ngoài ra chúng ta cần chú ý thêm điều gì nữa? </a:t>
            </a:r>
            <a:endParaRPr lang="en-US" sz="2400">
              <a:solidFill>
                <a:srgbClr val="0000FF"/>
              </a:solidFill>
              <a:effectLst/>
              <a:latin typeface="Calibri" panose="020F0502020204030204" pitchFamily="34" charset="0"/>
              <a:ea typeface="Calibri" panose="020F0502020204030204" pitchFamily="34" charset="0"/>
            </a:endParaRPr>
          </a:p>
        </p:txBody>
      </p:sp>
      <p:pic>
        <p:nvPicPr>
          <p:cNvPr id="13" name="Picture 12"/>
          <p:cNvPicPr>
            <a:picLocks noChangeAspect="1"/>
          </p:cNvPicPr>
          <p:nvPr/>
        </p:nvPicPr>
        <p:blipFill>
          <a:blip r:embed="rId3"/>
          <a:stretch>
            <a:fillRect/>
          </a:stretch>
        </p:blipFill>
        <p:spPr>
          <a:xfrm>
            <a:off x="780522" y="1083523"/>
            <a:ext cx="2602758" cy="6469669"/>
          </a:xfrm>
          <a:prstGeom prst="rect">
            <a:avLst/>
          </a:prstGeom>
        </p:spPr>
      </p:pic>
      <p:sp>
        <p:nvSpPr>
          <p:cNvPr id="6" name="Rectangle 5"/>
          <p:cNvSpPr/>
          <p:nvPr/>
        </p:nvSpPr>
        <p:spPr>
          <a:xfrm>
            <a:off x="4101792" y="4419600"/>
            <a:ext cx="4943982" cy="523220"/>
          </a:xfrm>
          <a:prstGeom prst="rect">
            <a:avLst/>
          </a:prstGeom>
        </p:spPr>
        <p:txBody>
          <a:bodyPr wrap="none">
            <a:spAutoFit/>
          </a:bodyPr>
          <a:lstStyle/>
          <a:p>
            <a:pPr algn="just">
              <a:spcAft>
                <a:spcPts val="0"/>
              </a:spcAft>
            </a:pPr>
            <a:r>
              <a:rPr lang="en-US" sz="2800" b="1" smtClean="0">
                <a:latin typeface="Times New Roman" panose="02020603050405020304" pitchFamily="18" charset="0"/>
                <a:ea typeface="Times New Roman" panose="02020603050405020304" pitchFamily="18" charset="0"/>
              </a:rPr>
              <a:t>b) Chế tạo mẫu và thử nghiệm </a:t>
            </a:r>
            <a:endParaRPr lang="en-US" sz="280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63082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1"/>
                                        </p:tgtEl>
                                        <p:attrNameLst>
                                          <p:attrName>ppt_x</p:attrName>
                                        </p:attrNameLst>
                                      </p:cBhvr>
                                      <p:tavLst>
                                        <p:tav tm="0">
                                          <p:val>
                                            <p:strVal val="ppt_x"/>
                                          </p:val>
                                        </p:tav>
                                        <p:tav tm="100000">
                                          <p:val>
                                            <p:strVal val="ppt_x"/>
                                          </p:val>
                                        </p:tav>
                                      </p:tavLst>
                                    </p:anim>
                                    <p:anim calcmode="lin" valueType="num">
                                      <p:cBhvr additive="base">
                                        <p:cTn id="47" dur="500"/>
                                        <p:tgtEl>
                                          <p:spTgt spid="11"/>
                                        </p:tgtEl>
                                        <p:attrNameLst>
                                          <p:attrName>ppt_y</p:attrName>
                                        </p:attrNameLst>
                                      </p:cBhvr>
                                      <p:tavLst>
                                        <p:tav tm="0">
                                          <p:val>
                                            <p:strVal val="ppt_y"/>
                                          </p:val>
                                        </p:tav>
                                        <p:tav tm="100000">
                                          <p:val>
                                            <p:strVal val="1+ppt_h/2"/>
                                          </p:val>
                                        </p:tav>
                                      </p:tavLst>
                                    </p:anim>
                                    <p:set>
                                      <p:cBhvr>
                                        <p:cTn id="48" dur="1" fill="hold">
                                          <p:stCondLst>
                                            <p:cond delay="499"/>
                                          </p:stCondLst>
                                        </p:cTn>
                                        <p:tgtEl>
                                          <p:spTgt spid="1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down)">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xit" presetSubtype="0" fill="hold" grpId="1" nodeType="clickEffect">
                                  <p:stCondLst>
                                    <p:cond delay="0"/>
                                  </p:stCondLst>
                                  <p:childTnLst>
                                    <p:anim calcmode="lin" valueType="num">
                                      <p:cBhvr>
                                        <p:cTn id="57" dur="1000"/>
                                        <p:tgtEl>
                                          <p:spTgt spid="12"/>
                                        </p:tgtEl>
                                        <p:attrNameLst>
                                          <p:attrName>ppt_w</p:attrName>
                                        </p:attrNameLst>
                                      </p:cBhvr>
                                      <p:tavLst>
                                        <p:tav tm="0">
                                          <p:val>
                                            <p:strVal val="ppt_w"/>
                                          </p:val>
                                        </p:tav>
                                        <p:tav tm="100000">
                                          <p:val>
                                            <p:fltVal val="0"/>
                                          </p:val>
                                        </p:tav>
                                      </p:tavLst>
                                    </p:anim>
                                    <p:anim calcmode="lin" valueType="num">
                                      <p:cBhvr>
                                        <p:cTn id="58" dur="1000"/>
                                        <p:tgtEl>
                                          <p:spTgt spid="12"/>
                                        </p:tgtEl>
                                        <p:attrNameLst>
                                          <p:attrName>ppt_h</p:attrName>
                                        </p:attrNameLst>
                                      </p:cBhvr>
                                      <p:tavLst>
                                        <p:tav tm="0">
                                          <p:val>
                                            <p:strVal val="ppt_h"/>
                                          </p:val>
                                        </p:tav>
                                        <p:tav tm="100000">
                                          <p:val>
                                            <p:fltVal val="0"/>
                                          </p:val>
                                        </p:tav>
                                      </p:tavLst>
                                    </p:anim>
                                    <p:anim calcmode="lin" valueType="num">
                                      <p:cBhvr>
                                        <p:cTn id="59" dur="1000"/>
                                        <p:tgtEl>
                                          <p:spTgt spid="12"/>
                                        </p:tgtEl>
                                        <p:attrNameLst>
                                          <p:attrName>style.rotation</p:attrName>
                                        </p:attrNameLst>
                                      </p:cBhvr>
                                      <p:tavLst>
                                        <p:tav tm="0">
                                          <p:val>
                                            <p:fltVal val="0"/>
                                          </p:val>
                                        </p:tav>
                                        <p:tav tm="100000">
                                          <p:val>
                                            <p:fltVal val="90"/>
                                          </p:val>
                                        </p:tav>
                                      </p:tavLst>
                                    </p:anim>
                                    <p:animEffect transition="out" filter="fade">
                                      <p:cBhvr>
                                        <p:cTn id="60" dur="1000"/>
                                        <p:tgtEl>
                                          <p:spTgt spid="12"/>
                                        </p:tgtEl>
                                      </p:cBhvr>
                                    </p:animEffect>
                                    <p:set>
                                      <p:cBhvr>
                                        <p:cTn id="61" dur="1" fill="hold">
                                          <p:stCondLst>
                                            <p:cond delay="999"/>
                                          </p:stCondLst>
                                        </p:cTn>
                                        <p:tgtEl>
                                          <p:spTgt spid="1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grpId="2" nodeType="clickEffect">
                                  <p:stCondLst>
                                    <p:cond delay="0"/>
                                  </p:stCondLst>
                                  <p:childTnLst>
                                    <p:anim calcmode="lin" valueType="num">
                                      <p:cBhvr additive="base">
                                        <p:cTn id="65" dur="500"/>
                                        <p:tgtEl>
                                          <p:spTgt spid="12"/>
                                        </p:tgtEl>
                                        <p:attrNameLst>
                                          <p:attrName>ppt_x</p:attrName>
                                        </p:attrNameLst>
                                      </p:cBhvr>
                                      <p:tavLst>
                                        <p:tav tm="0">
                                          <p:val>
                                            <p:strVal val="ppt_x"/>
                                          </p:val>
                                        </p:tav>
                                        <p:tav tm="100000">
                                          <p:val>
                                            <p:strVal val="ppt_x"/>
                                          </p:val>
                                        </p:tav>
                                      </p:tavLst>
                                    </p:anim>
                                    <p:anim calcmode="lin" valueType="num">
                                      <p:cBhvr additive="base">
                                        <p:cTn id="66" dur="500"/>
                                        <p:tgtEl>
                                          <p:spTgt spid="12"/>
                                        </p:tgtEl>
                                        <p:attrNameLst>
                                          <p:attrName>ppt_y</p:attrName>
                                        </p:attrNameLst>
                                      </p:cBhvr>
                                      <p:tavLst>
                                        <p:tav tm="0">
                                          <p:val>
                                            <p:strVal val="ppt_y"/>
                                          </p:val>
                                        </p:tav>
                                        <p:tav tm="100000">
                                          <p:val>
                                            <p:strVal val="1+ppt_h/2"/>
                                          </p:val>
                                        </p:tav>
                                      </p:tavLst>
                                    </p:anim>
                                    <p:set>
                                      <p:cBhvr>
                                        <p:cTn id="67" dur="1" fill="hold">
                                          <p:stCondLst>
                                            <p:cond delay="499"/>
                                          </p:stCondLst>
                                        </p:cTn>
                                        <p:tgtEl>
                                          <p:spTgt spid="1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wipe(down)">
                                      <p:cBhvr>
                                        <p:cTn id="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7" grpId="0"/>
      <p:bldP spid="8" grpId="0"/>
      <p:bldP spid="9" grpId="0"/>
      <p:bldP spid="10" grpId="0"/>
      <p:bldP spid="11" grpId="0"/>
      <p:bldP spid="11" grpId="1"/>
      <p:bldP spid="12" grpId="0"/>
      <p:bldP spid="12" grpId="1"/>
      <p:bldP spid="12" grpId="2"/>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gothic"/>
                <a:cs typeface="Times New Roman" pitchFamily="18" charset="0"/>
              </a:rPr>
              <a:t>                                                                                                                                                                                                                                                                                                                                                               </a:t>
            </a:r>
            <a:endParaRPr lang="en-US" dirty="0">
              <a:latin typeface="Century gothic"/>
              <a:cs typeface="Times New Roman" pitchFamily="18" charset="0"/>
            </a:endParaRPr>
          </a:p>
        </p:txBody>
      </p:sp>
      <p:pic>
        <p:nvPicPr>
          <p:cNvPr id="4" name="Picture 2" descr="Picture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14628813" cy="82926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2959093032"/>
              </p:ext>
            </p:extLst>
          </p:nvPr>
        </p:nvGraphicFramePr>
        <p:xfrm>
          <a:off x="1371601" y="1701166"/>
          <a:ext cx="12801598" cy="5501669"/>
        </p:xfrm>
        <a:graphic>
          <a:graphicData uri="http://schemas.openxmlformats.org/drawingml/2006/table">
            <a:tbl>
              <a:tblPr firstRow="1" bandRow="1">
                <a:tableStyleId>{5C22544A-7EE6-4342-B048-85BDC9FD1C3A}</a:tableStyleId>
              </a:tblPr>
              <a:tblGrid>
                <a:gridCol w="1200149"/>
                <a:gridCol w="7125366"/>
                <a:gridCol w="1611390"/>
                <a:gridCol w="1521868"/>
                <a:gridCol w="1342825"/>
              </a:tblGrid>
              <a:tr h="1223099">
                <a:tc>
                  <a:txBody>
                    <a:bodyPr/>
                    <a:lstStyle/>
                    <a:p>
                      <a:r>
                        <a:rPr lang="en-US" smtClean="0">
                          <a:solidFill>
                            <a:schemeClr val="bg1"/>
                          </a:solidFill>
                        </a:rPr>
                        <a:t>STT</a:t>
                      </a:r>
                      <a:endParaRPr lang="en-US">
                        <a:solidFill>
                          <a:schemeClr val="bg1"/>
                        </a:solidFill>
                      </a:endParaRPr>
                    </a:p>
                  </a:txBody>
                  <a:tcPr>
                    <a:solidFill>
                      <a:srgbClr val="92D050"/>
                    </a:solidFill>
                  </a:tcPr>
                </a:tc>
                <a:tc>
                  <a:txBody>
                    <a:bodyPr/>
                    <a:lstStyle/>
                    <a:p>
                      <a:pPr algn="ctr"/>
                      <a:r>
                        <a:rPr lang="en-US" sz="2600" b="1" kern="1200" smtClean="0">
                          <a:solidFill>
                            <a:schemeClr val="lt1"/>
                          </a:solidFill>
                          <a:effectLst/>
                          <a:latin typeface="Times New Roman" panose="02020603050405020304" pitchFamily="18" charset="0"/>
                          <a:ea typeface="+mn-ea"/>
                          <a:cs typeface="Times New Roman" panose="02020603050405020304" pitchFamily="18" charset="0"/>
                        </a:rPr>
                        <a:t>Tiêu chí</a:t>
                      </a:r>
                      <a:endParaRPr lang="en-US">
                        <a:solidFill>
                          <a:schemeClr val="bg1"/>
                        </a:solidFill>
                        <a:latin typeface="Times New Roman" panose="02020603050405020304" pitchFamily="18" charset="0"/>
                        <a:cs typeface="Times New Roman" panose="02020603050405020304" pitchFamily="18" charset="0"/>
                      </a:endParaRPr>
                    </a:p>
                  </a:txBody>
                  <a:tcPr>
                    <a:solidFill>
                      <a:srgbClr val="92D050"/>
                    </a:solidFill>
                  </a:tcPr>
                </a:tc>
                <a:tc gridSpan="3">
                  <a:txBody>
                    <a:bodyPr/>
                    <a:lstStyle/>
                    <a:p>
                      <a:pPr algn="ctr"/>
                      <a:r>
                        <a:rPr lang="en-US" sz="2600" b="1" kern="1200" smtClean="0">
                          <a:solidFill>
                            <a:schemeClr val="lt1"/>
                          </a:solidFill>
                          <a:effectLst/>
                          <a:latin typeface="Times New Roman" panose="02020603050405020304" pitchFamily="18" charset="0"/>
                          <a:ea typeface="+mn-ea"/>
                          <a:cs typeface="Times New Roman" panose="02020603050405020304" pitchFamily="18" charset="0"/>
                        </a:rPr>
                        <a:t>Mức độ</a:t>
                      </a:r>
                      <a:endParaRPr lang="en-US">
                        <a:solidFill>
                          <a:schemeClr val="bg1"/>
                        </a:solidFill>
                        <a:latin typeface="Times New Roman" panose="02020603050405020304" pitchFamily="18" charset="0"/>
                        <a:cs typeface="Times New Roman" panose="02020603050405020304" pitchFamily="18" charset="0"/>
                      </a:endParaRPr>
                    </a:p>
                  </a:txBody>
                  <a:tcPr>
                    <a:solidFill>
                      <a:srgbClr val="92D050"/>
                    </a:solidFill>
                  </a:tcPr>
                </a:tc>
                <a:tc hMerge="1">
                  <a:txBody>
                    <a:bodyPr/>
                    <a:lstStyle/>
                    <a:p>
                      <a:endParaRPr lang="en-US">
                        <a:solidFill>
                          <a:schemeClr val="bg1"/>
                        </a:solidFill>
                      </a:endParaRPr>
                    </a:p>
                  </a:txBody>
                  <a:tcPr/>
                </a:tc>
                <a:tc hMerge="1">
                  <a:txBody>
                    <a:bodyPr/>
                    <a:lstStyle/>
                    <a:p>
                      <a:endParaRPr lang="en-US">
                        <a:solidFill>
                          <a:schemeClr val="bg1"/>
                        </a:solidFill>
                      </a:endParaRPr>
                    </a:p>
                  </a:txBody>
                  <a:tcPr/>
                </a:tc>
              </a:tr>
              <a:tr h="1362045">
                <a:tc>
                  <a:txBody>
                    <a:bodyPr/>
                    <a:lstStyle/>
                    <a:p>
                      <a:pPr algn="ctr"/>
                      <a:r>
                        <a:rPr lang="en-US" b="1" smtClean="0">
                          <a:solidFill>
                            <a:schemeClr val="bg1"/>
                          </a:solidFill>
                          <a:latin typeface="Times New Roman" panose="02020603050405020304" pitchFamily="18" charset="0"/>
                          <a:cs typeface="Times New Roman" panose="02020603050405020304" pitchFamily="18" charset="0"/>
                        </a:rPr>
                        <a:t>1</a:t>
                      </a:r>
                      <a:endParaRPr lang="en-US" b="1">
                        <a:solidFill>
                          <a:schemeClr val="bg1"/>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r>
                        <a:rPr lang="en-US" sz="2600" kern="1200" smtClean="0">
                          <a:solidFill>
                            <a:schemeClr val="dk1"/>
                          </a:solidFill>
                          <a:effectLst/>
                          <a:latin typeface="Times New Roman" panose="02020603050405020304" pitchFamily="18" charset="0"/>
                          <a:ea typeface="+mn-ea"/>
                          <a:cs typeface="Times New Roman" panose="02020603050405020304" pitchFamily="18" charset="0"/>
                        </a:rPr>
                        <a:t>    </a:t>
                      </a:r>
                      <a:r>
                        <a:rPr lang="en-US" sz="3600" kern="1200" smtClean="0">
                          <a:solidFill>
                            <a:schemeClr val="dk1"/>
                          </a:solidFill>
                          <a:effectLst/>
                          <a:latin typeface="Times New Roman" panose="02020603050405020304" pitchFamily="18" charset="0"/>
                          <a:ea typeface="+mn-ea"/>
                          <a:cs typeface="Times New Roman" panose="02020603050405020304" pitchFamily="18" charset="0"/>
                        </a:rPr>
                        <a:t>Cột đèn giao thông phải có đủ 3 tín hiệu: đỏ,vàng và xanh.</a:t>
                      </a:r>
                      <a:endParaRPr lang="en-US" sz="3600">
                        <a:solidFill>
                          <a:schemeClr val="bg1"/>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en-US">
                        <a:solidFill>
                          <a:schemeClr val="bg1"/>
                        </a:solidFill>
                      </a:endParaRPr>
                    </a:p>
                  </a:txBody>
                  <a:tcPr>
                    <a:solidFill>
                      <a:srgbClr val="92D050"/>
                    </a:solidFill>
                  </a:tcPr>
                </a:tc>
                <a:tc>
                  <a:txBody>
                    <a:bodyPr/>
                    <a:lstStyle/>
                    <a:p>
                      <a:endParaRPr lang="en-US">
                        <a:solidFill>
                          <a:schemeClr val="bg1"/>
                        </a:solidFill>
                      </a:endParaRPr>
                    </a:p>
                  </a:txBody>
                  <a:tcPr>
                    <a:solidFill>
                      <a:srgbClr val="92D050"/>
                    </a:solidFill>
                  </a:tcPr>
                </a:tc>
                <a:tc>
                  <a:txBody>
                    <a:bodyPr/>
                    <a:lstStyle/>
                    <a:p>
                      <a:endParaRPr lang="en-US">
                        <a:solidFill>
                          <a:schemeClr val="bg1"/>
                        </a:solidFill>
                      </a:endParaRPr>
                    </a:p>
                  </a:txBody>
                  <a:tcPr>
                    <a:solidFill>
                      <a:srgbClr val="92D050"/>
                    </a:solidFill>
                  </a:tcPr>
                </a:tc>
              </a:tr>
              <a:tr h="1362045">
                <a:tc>
                  <a:txBody>
                    <a:bodyPr/>
                    <a:lstStyle/>
                    <a:p>
                      <a:pPr algn="ctr"/>
                      <a:r>
                        <a:rPr lang="en-US" b="1" smtClean="0">
                          <a:solidFill>
                            <a:schemeClr val="bg1"/>
                          </a:solidFill>
                          <a:latin typeface="Times New Roman" panose="02020603050405020304" pitchFamily="18" charset="0"/>
                          <a:cs typeface="Times New Roman" panose="02020603050405020304" pitchFamily="18" charset="0"/>
                        </a:rPr>
                        <a:t>2</a:t>
                      </a:r>
                      <a:endParaRPr lang="en-US" b="1">
                        <a:solidFill>
                          <a:schemeClr val="bg1"/>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r>
                        <a:rPr lang="en-US" sz="3200" kern="1200" smtClean="0">
                          <a:solidFill>
                            <a:schemeClr val="dk1"/>
                          </a:solidFill>
                          <a:effectLst/>
                          <a:latin typeface="Times New Roman" panose="02020603050405020304" pitchFamily="18" charset="0"/>
                          <a:ea typeface="+mn-ea"/>
                          <a:cs typeface="Times New Roman" panose="02020603050405020304" pitchFamily="18" charset="0"/>
                        </a:rPr>
                        <a:t>    Các tín hiệu đèn phải được sắp xếp theo tín hiêu từ trên xuống dưới: đỏ, vàng, xanh</a:t>
                      </a:r>
                      <a:endParaRPr lang="en-US" sz="3200">
                        <a:solidFill>
                          <a:schemeClr val="bg1"/>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en-US">
                        <a:solidFill>
                          <a:schemeClr val="bg1"/>
                        </a:solidFill>
                      </a:endParaRPr>
                    </a:p>
                  </a:txBody>
                  <a:tcPr>
                    <a:solidFill>
                      <a:srgbClr val="92D050"/>
                    </a:solidFill>
                  </a:tcPr>
                </a:tc>
                <a:tc>
                  <a:txBody>
                    <a:bodyPr/>
                    <a:lstStyle/>
                    <a:p>
                      <a:endParaRPr lang="en-US">
                        <a:solidFill>
                          <a:schemeClr val="bg1"/>
                        </a:solidFill>
                      </a:endParaRPr>
                    </a:p>
                  </a:txBody>
                  <a:tcPr>
                    <a:solidFill>
                      <a:srgbClr val="92D050"/>
                    </a:solidFill>
                  </a:tcPr>
                </a:tc>
                <a:tc>
                  <a:txBody>
                    <a:bodyPr/>
                    <a:lstStyle/>
                    <a:p>
                      <a:endParaRPr lang="en-US">
                        <a:solidFill>
                          <a:schemeClr val="bg1"/>
                        </a:solidFill>
                      </a:endParaRPr>
                    </a:p>
                  </a:txBody>
                  <a:tcPr>
                    <a:solidFill>
                      <a:srgbClr val="92D050"/>
                    </a:solidFill>
                  </a:tcPr>
                </a:tc>
              </a:tr>
              <a:tr h="1362045">
                <a:tc>
                  <a:txBody>
                    <a:bodyPr/>
                    <a:lstStyle/>
                    <a:p>
                      <a:pPr algn="ctr"/>
                      <a:r>
                        <a:rPr lang="en-US" b="1" smtClean="0">
                          <a:solidFill>
                            <a:schemeClr val="bg1"/>
                          </a:solidFill>
                          <a:latin typeface="Times New Roman" panose="02020603050405020304" pitchFamily="18" charset="0"/>
                          <a:cs typeface="Times New Roman" panose="02020603050405020304" pitchFamily="18" charset="0"/>
                        </a:rPr>
                        <a:t>3</a:t>
                      </a:r>
                      <a:endParaRPr lang="en-US" b="1">
                        <a:solidFill>
                          <a:schemeClr val="bg1"/>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sz="2600" kern="1200" smtClean="0">
                          <a:solidFill>
                            <a:schemeClr val="dk1"/>
                          </a:solidFill>
                          <a:effectLst/>
                          <a:latin typeface="Times New Roman" panose="02020603050405020304" pitchFamily="18" charset="0"/>
                          <a:ea typeface="+mn-ea"/>
                          <a:cs typeface="Times New Roman" panose="02020603050405020304" pitchFamily="18" charset="0"/>
                        </a:rPr>
                        <a:t>    </a:t>
                      </a:r>
                      <a:r>
                        <a:rPr lang="en-US" sz="3200" kern="1200" smtClean="0">
                          <a:solidFill>
                            <a:schemeClr val="dk1"/>
                          </a:solidFill>
                          <a:effectLst/>
                          <a:latin typeface="Times New Roman" panose="02020603050405020304" pitchFamily="18" charset="0"/>
                          <a:ea typeface="+mn-ea"/>
                          <a:cs typeface="Times New Roman" panose="02020603050405020304" pitchFamily="18" charset="0"/>
                        </a:rPr>
                        <a:t>Cột đèn giao thông phải đứng được</a:t>
                      </a:r>
                    </a:p>
                    <a:p>
                      <a:endParaRPr lang="en-US" sz="3200">
                        <a:solidFill>
                          <a:schemeClr val="bg1"/>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en-US">
                        <a:solidFill>
                          <a:schemeClr val="bg1"/>
                        </a:solidFill>
                      </a:endParaRPr>
                    </a:p>
                  </a:txBody>
                  <a:tcPr>
                    <a:solidFill>
                      <a:srgbClr val="92D050"/>
                    </a:solidFill>
                  </a:tcPr>
                </a:tc>
                <a:tc>
                  <a:txBody>
                    <a:bodyPr/>
                    <a:lstStyle/>
                    <a:p>
                      <a:endParaRPr lang="en-US">
                        <a:solidFill>
                          <a:schemeClr val="bg1"/>
                        </a:solidFill>
                      </a:endParaRPr>
                    </a:p>
                  </a:txBody>
                  <a:tcPr>
                    <a:solidFill>
                      <a:srgbClr val="92D050"/>
                    </a:solidFill>
                  </a:tcPr>
                </a:tc>
                <a:tc>
                  <a:txBody>
                    <a:bodyPr/>
                    <a:lstStyle/>
                    <a:p>
                      <a:endParaRPr lang="en-US">
                        <a:solidFill>
                          <a:schemeClr val="bg1"/>
                        </a:solidFill>
                      </a:endParaRPr>
                    </a:p>
                  </a:txBody>
                  <a:tcPr>
                    <a:solidFill>
                      <a:srgbClr val="92D050"/>
                    </a:solidFill>
                  </a:tcPr>
                </a:tc>
              </a:tr>
            </a:tbl>
          </a:graphicData>
        </a:graphic>
      </p:graphicFrame>
      <p:sp>
        <p:nvSpPr>
          <p:cNvPr id="38" name="Rectangle 37"/>
          <p:cNvSpPr/>
          <p:nvPr/>
        </p:nvSpPr>
        <p:spPr>
          <a:xfrm>
            <a:off x="10760445" y="3886200"/>
            <a:ext cx="517155"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7" name="Picture 46"/>
          <p:cNvPicPr/>
          <p:nvPr/>
        </p:nvPicPr>
        <p:blipFill>
          <a:blip r:embed="rId3"/>
          <a:stretch>
            <a:fillRect/>
          </a:stretch>
        </p:blipFill>
        <p:spPr>
          <a:xfrm>
            <a:off x="12877801" y="3047999"/>
            <a:ext cx="1021080" cy="838201"/>
          </a:xfrm>
          <a:prstGeom prst="rect">
            <a:avLst/>
          </a:prstGeom>
        </p:spPr>
      </p:pic>
      <p:sp>
        <p:nvSpPr>
          <p:cNvPr id="50" name="TextBox 49"/>
          <p:cNvSpPr txBox="1"/>
          <p:nvPr/>
        </p:nvSpPr>
        <p:spPr>
          <a:xfrm>
            <a:off x="4953000" y="457200"/>
            <a:ext cx="6172666" cy="769441"/>
          </a:xfrm>
          <a:prstGeom prst="rect">
            <a:avLst/>
          </a:prstGeom>
          <a:solidFill>
            <a:srgbClr val="009900"/>
          </a:solidFill>
        </p:spPr>
        <p:txBody>
          <a:bodyPr wrap="square" rtlCol="0">
            <a:spAutoFit/>
          </a:bodyPr>
          <a:lstStyle/>
          <a:p>
            <a:r>
              <a:rPr lang="en-US" sz="4400" b="1" smtClean="0">
                <a:solidFill>
                  <a:schemeClr val="bg1"/>
                </a:solidFill>
                <a:latin typeface="Times New Roman" panose="02020603050405020304" pitchFamily="18" charset="0"/>
                <a:cs typeface="Times New Roman" panose="02020603050405020304" pitchFamily="18" charset="0"/>
              </a:rPr>
              <a:t>c) Đánh giá sản phẩm: </a:t>
            </a:r>
            <a:endParaRPr lang="en-US" sz="4400" b="1" dirty="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9754130" y="3047999"/>
            <a:ext cx="1030546" cy="838201"/>
          </a:xfrm>
          <a:prstGeom prst="rect">
            <a:avLst/>
          </a:prstGeom>
        </p:spPr>
      </p:pic>
      <p:pic>
        <p:nvPicPr>
          <p:cNvPr id="9" name="Picture 8"/>
          <p:cNvPicPr>
            <a:picLocks noChangeAspect="1"/>
          </p:cNvPicPr>
          <p:nvPr/>
        </p:nvPicPr>
        <p:blipFill>
          <a:blip r:embed="rId5"/>
          <a:stretch>
            <a:fillRect/>
          </a:stretch>
        </p:blipFill>
        <p:spPr>
          <a:xfrm>
            <a:off x="11353801" y="3047999"/>
            <a:ext cx="1143000" cy="838201"/>
          </a:xfrm>
          <a:prstGeom prst="rect">
            <a:avLst/>
          </a:prstGeom>
        </p:spPr>
      </p:pic>
      <p:sp>
        <p:nvSpPr>
          <p:cNvPr id="53" name="Rectangle 52"/>
          <p:cNvSpPr/>
          <p:nvPr/>
        </p:nvSpPr>
        <p:spPr>
          <a:xfrm>
            <a:off x="12268200" y="3886200"/>
            <a:ext cx="517155"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4" name="Rectangle 53"/>
          <p:cNvSpPr/>
          <p:nvPr/>
        </p:nvSpPr>
        <p:spPr>
          <a:xfrm>
            <a:off x="13563600" y="3886200"/>
            <a:ext cx="517155"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 name="Rectangle 54"/>
          <p:cNvSpPr/>
          <p:nvPr/>
        </p:nvSpPr>
        <p:spPr>
          <a:xfrm>
            <a:off x="12299796" y="5432502"/>
            <a:ext cx="517155"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 name="Rectangle 55"/>
          <p:cNvSpPr/>
          <p:nvPr/>
        </p:nvSpPr>
        <p:spPr>
          <a:xfrm>
            <a:off x="13597053" y="5410200"/>
            <a:ext cx="517155"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 name="Rectangle 56"/>
          <p:cNvSpPr/>
          <p:nvPr/>
        </p:nvSpPr>
        <p:spPr>
          <a:xfrm>
            <a:off x="12284445" y="6781800"/>
            <a:ext cx="517155"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8" name="Rectangle 57"/>
          <p:cNvSpPr/>
          <p:nvPr/>
        </p:nvSpPr>
        <p:spPr>
          <a:xfrm>
            <a:off x="13579845" y="6781800"/>
            <a:ext cx="517155"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 name="Rectangle 58"/>
          <p:cNvSpPr/>
          <p:nvPr/>
        </p:nvSpPr>
        <p:spPr>
          <a:xfrm flipH="1">
            <a:off x="10668000" y="5410200"/>
            <a:ext cx="6096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0" name="Rectangle 59"/>
          <p:cNvSpPr/>
          <p:nvPr/>
        </p:nvSpPr>
        <p:spPr>
          <a:xfrm>
            <a:off x="10744200" y="6781800"/>
            <a:ext cx="517155"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1" name="Picture 60"/>
          <p:cNvPicPr>
            <a:picLocks noChangeAspect="1"/>
          </p:cNvPicPr>
          <p:nvPr/>
        </p:nvPicPr>
        <p:blipFill>
          <a:blip r:embed="rId4"/>
          <a:stretch>
            <a:fillRect/>
          </a:stretch>
        </p:blipFill>
        <p:spPr>
          <a:xfrm>
            <a:off x="9847632" y="4339017"/>
            <a:ext cx="1030546" cy="838201"/>
          </a:xfrm>
          <a:prstGeom prst="rect">
            <a:avLst/>
          </a:prstGeom>
        </p:spPr>
      </p:pic>
      <p:pic>
        <p:nvPicPr>
          <p:cNvPr id="62" name="Picture 61"/>
          <p:cNvPicPr>
            <a:picLocks noChangeAspect="1"/>
          </p:cNvPicPr>
          <p:nvPr/>
        </p:nvPicPr>
        <p:blipFill>
          <a:blip r:embed="rId4"/>
          <a:stretch>
            <a:fillRect/>
          </a:stretch>
        </p:blipFill>
        <p:spPr>
          <a:xfrm>
            <a:off x="9752271" y="5867400"/>
            <a:ext cx="1030546" cy="838201"/>
          </a:xfrm>
          <a:prstGeom prst="rect">
            <a:avLst/>
          </a:prstGeom>
        </p:spPr>
      </p:pic>
      <p:pic>
        <p:nvPicPr>
          <p:cNvPr id="63" name="Picture 62"/>
          <p:cNvPicPr>
            <a:picLocks noChangeAspect="1"/>
          </p:cNvPicPr>
          <p:nvPr/>
        </p:nvPicPr>
        <p:blipFill>
          <a:blip r:embed="rId5"/>
          <a:stretch>
            <a:fillRect/>
          </a:stretch>
        </p:blipFill>
        <p:spPr>
          <a:xfrm>
            <a:off x="11321277" y="4376198"/>
            <a:ext cx="1143000" cy="838201"/>
          </a:xfrm>
          <a:prstGeom prst="rect">
            <a:avLst/>
          </a:prstGeom>
        </p:spPr>
      </p:pic>
      <p:pic>
        <p:nvPicPr>
          <p:cNvPr id="64" name="Picture 63"/>
          <p:cNvPicPr>
            <a:picLocks noChangeAspect="1"/>
          </p:cNvPicPr>
          <p:nvPr/>
        </p:nvPicPr>
        <p:blipFill>
          <a:blip r:embed="rId5"/>
          <a:stretch>
            <a:fillRect/>
          </a:stretch>
        </p:blipFill>
        <p:spPr>
          <a:xfrm>
            <a:off x="11398163" y="5906429"/>
            <a:ext cx="1143000" cy="838201"/>
          </a:xfrm>
          <a:prstGeom prst="rect">
            <a:avLst/>
          </a:prstGeom>
        </p:spPr>
      </p:pic>
      <p:pic>
        <p:nvPicPr>
          <p:cNvPr id="65" name="Picture 64"/>
          <p:cNvPicPr/>
          <p:nvPr/>
        </p:nvPicPr>
        <p:blipFill>
          <a:blip r:embed="rId3"/>
          <a:stretch>
            <a:fillRect/>
          </a:stretch>
        </p:blipFill>
        <p:spPr>
          <a:xfrm>
            <a:off x="12877801" y="5853432"/>
            <a:ext cx="1021080" cy="838201"/>
          </a:xfrm>
          <a:prstGeom prst="rect">
            <a:avLst/>
          </a:prstGeom>
        </p:spPr>
      </p:pic>
      <p:pic>
        <p:nvPicPr>
          <p:cNvPr id="66" name="Picture 65"/>
          <p:cNvPicPr/>
          <p:nvPr/>
        </p:nvPicPr>
        <p:blipFill>
          <a:blip r:embed="rId3"/>
          <a:stretch>
            <a:fillRect/>
          </a:stretch>
        </p:blipFill>
        <p:spPr>
          <a:xfrm>
            <a:off x="12877801" y="4391116"/>
            <a:ext cx="1021080" cy="838201"/>
          </a:xfrm>
          <a:prstGeom prst="rect">
            <a:avLst/>
          </a:prstGeom>
        </p:spPr>
      </p:pic>
    </p:spTree>
    <p:extLst>
      <p:ext uri="{BB962C8B-B14F-4D97-AF65-F5344CB8AC3E}">
        <p14:creationId xmlns:p14="http://schemas.microsoft.com/office/powerpoint/2010/main" val="22218402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gothic"/>
                <a:cs typeface="Times New Roman" pitchFamily="18" charset="0"/>
              </a:rPr>
              <a:t>                                                                                                                                                                                                                                                                                                                                                               </a:t>
            </a:r>
            <a:endParaRPr lang="en-US" dirty="0">
              <a:latin typeface="Century gothic"/>
              <a:cs typeface="Times New Roman" pitchFamily="18" charset="0"/>
            </a:endParaRPr>
          </a:p>
        </p:txBody>
      </p:sp>
      <p:pic>
        <p:nvPicPr>
          <p:cNvPr id="4" name="Picture 2" descr="Picture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31503"/>
            <a:ext cx="14628813" cy="8292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6400" y="457200"/>
            <a:ext cx="9296400" cy="769441"/>
          </a:xfrm>
          <a:prstGeom prst="rect">
            <a:avLst/>
          </a:prstGeom>
          <a:solidFill>
            <a:srgbClr val="009900"/>
          </a:solidFill>
        </p:spPr>
        <p:txBody>
          <a:bodyPr wrap="square" rtlCol="0">
            <a:spAutoFit/>
          </a:bodyPr>
          <a:lstStyle/>
          <a:p>
            <a:r>
              <a:rPr lang="en-US" sz="4400" b="1" smtClean="0">
                <a:solidFill>
                  <a:schemeClr val="bg1"/>
                </a:solidFill>
                <a:latin typeface="Times New Roman" panose="02020603050405020304" pitchFamily="18" charset="0"/>
                <a:cs typeface="Times New Roman" panose="02020603050405020304" pitchFamily="18" charset="0"/>
              </a:rPr>
              <a:t>d) Chia sẻ, thảo luận và điều chỉnh: </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905000" y="1534180"/>
            <a:ext cx="8763000" cy="646331"/>
          </a:xfrm>
          <a:prstGeom prst="rect">
            <a:avLst/>
          </a:prstGeom>
        </p:spPr>
        <p:txBody>
          <a:bodyPr wrap="square">
            <a:spAutoFit/>
          </a:bodyPr>
          <a:lstStyle/>
          <a:p>
            <a:pPr algn="just">
              <a:spcAft>
                <a:spcPts val="0"/>
              </a:spcAft>
            </a:pPr>
            <a:r>
              <a:rPr lang="en-US" sz="3600" smtClean="0">
                <a:latin typeface="Times New Roman" panose="02020603050405020304" pitchFamily="18" charset="0"/>
                <a:ea typeface="Times New Roman" panose="02020603050405020304" pitchFamily="18" charset="0"/>
              </a:rPr>
              <a:t>- Các nhóm trưng bày sản phẩm </a:t>
            </a:r>
            <a:endParaRPr lang="en-US" sz="3600">
              <a:effectLst/>
              <a:latin typeface="Calibri" panose="020F0502020204030204" pitchFamily="34" charset="0"/>
              <a:ea typeface="Calibri" panose="020F0502020204030204" pitchFamily="34" charset="0"/>
            </a:endParaRPr>
          </a:p>
        </p:txBody>
      </p:sp>
      <p:sp>
        <p:nvSpPr>
          <p:cNvPr id="7" name="Rectangle 6"/>
          <p:cNvSpPr/>
          <p:nvPr/>
        </p:nvSpPr>
        <p:spPr>
          <a:xfrm>
            <a:off x="1905000" y="2249269"/>
            <a:ext cx="9601200" cy="646331"/>
          </a:xfrm>
          <a:prstGeom prst="rect">
            <a:avLst/>
          </a:prstGeom>
        </p:spPr>
        <p:txBody>
          <a:bodyPr wrap="square">
            <a:spAutoFit/>
          </a:bodyPr>
          <a:lstStyle/>
          <a:p>
            <a:pPr algn="just">
              <a:spcAft>
                <a:spcPts val="0"/>
              </a:spcAft>
            </a:pPr>
            <a:r>
              <a:rPr lang="en-US" sz="3600" smtClean="0">
                <a:latin typeface="Times New Roman" panose="02020603050405020304" pitchFamily="18" charset="0"/>
                <a:ea typeface="Times New Roman" panose="02020603050405020304" pitchFamily="18" charset="0"/>
              </a:rPr>
              <a:t>- Các nhóm nhận xét, chia sẻ </a:t>
            </a:r>
            <a:endParaRPr lang="en-US" sz="3600">
              <a:effectLst/>
              <a:latin typeface="Calibri" panose="020F0502020204030204" pitchFamily="34" charset="0"/>
              <a:ea typeface="Calibri" panose="020F0502020204030204" pitchFamily="34" charset="0"/>
            </a:endParaRPr>
          </a:p>
        </p:txBody>
      </p:sp>
      <p:sp>
        <p:nvSpPr>
          <p:cNvPr id="8" name="Rectangle 7"/>
          <p:cNvSpPr/>
          <p:nvPr/>
        </p:nvSpPr>
        <p:spPr>
          <a:xfrm>
            <a:off x="1927302" y="2858869"/>
            <a:ext cx="9601200" cy="646331"/>
          </a:xfrm>
          <a:prstGeom prst="rect">
            <a:avLst/>
          </a:prstGeom>
        </p:spPr>
        <p:txBody>
          <a:bodyPr wrap="square">
            <a:spAutoFit/>
          </a:bodyPr>
          <a:lstStyle/>
          <a:p>
            <a:pPr algn="just">
              <a:spcAft>
                <a:spcPts val="0"/>
              </a:spcAft>
            </a:pPr>
            <a:r>
              <a:rPr lang="en-US" sz="3600" smtClean="0">
                <a:latin typeface="Times New Roman" panose="02020603050405020304" pitchFamily="18" charset="0"/>
                <a:ea typeface="Times New Roman" panose="02020603050405020304" pitchFamily="18" charset="0"/>
              </a:rPr>
              <a:t>- Đố bạn ý nghĩa về các đèn hiệu giao thông. </a:t>
            </a:r>
            <a:endParaRPr lang="en-US" sz="36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3641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grpSp>
        <p:nvGrpSpPr>
          <p:cNvPr id="860" name="Google Shape;860;p26"/>
          <p:cNvGrpSpPr/>
          <p:nvPr/>
        </p:nvGrpSpPr>
        <p:grpSpPr>
          <a:xfrm>
            <a:off x="-255587" y="-345733"/>
            <a:ext cx="4013677" cy="8684880"/>
            <a:chOff x="-212990" y="-360681"/>
            <a:chExt cx="3344731" cy="7237400"/>
          </a:xfrm>
        </p:grpSpPr>
        <p:sp>
          <p:nvSpPr>
            <p:cNvPr id="861" name="Google Shape;861;p26"/>
            <p:cNvSpPr/>
            <p:nvPr/>
          </p:nvSpPr>
          <p:spPr>
            <a:xfrm rot="10800000">
              <a:off x="-212679" y="-360681"/>
              <a:ext cx="3344420" cy="7032524"/>
            </a:xfrm>
            <a:custGeom>
              <a:avLst/>
              <a:gdLst/>
              <a:ahLst/>
              <a:cxnLst/>
              <a:rect l="l" t="t" r="r" b="b"/>
              <a:pathLst>
                <a:path w="4847" h="10641" extrusionOk="0">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DE9F3"/>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sp>
          <p:nvSpPr>
            <p:cNvPr id="862" name="Google Shape;862;p26"/>
            <p:cNvSpPr/>
            <p:nvPr/>
          </p:nvSpPr>
          <p:spPr>
            <a:xfrm rot="10800000">
              <a:off x="-212990" y="3356161"/>
              <a:ext cx="1489706" cy="3520558"/>
            </a:xfrm>
            <a:custGeom>
              <a:avLst/>
              <a:gdLst/>
              <a:ahLst/>
              <a:cxnLst/>
              <a:rect l="l" t="t" r="r" b="b"/>
              <a:pathLst>
                <a:path w="2159" h="5251" extrusionOk="0">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EDE9F3"/>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grpSp>
      <p:grpSp>
        <p:nvGrpSpPr>
          <p:cNvPr id="863" name="Google Shape;863;p26"/>
          <p:cNvGrpSpPr/>
          <p:nvPr/>
        </p:nvGrpSpPr>
        <p:grpSpPr>
          <a:xfrm>
            <a:off x="-414563" y="-476868"/>
            <a:ext cx="4013677" cy="8816015"/>
            <a:chOff x="-345470" y="-469960"/>
            <a:chExt cx="3344731" cy="7376013"/>
          </a:xfrm>
        </p:grpSpPr>
        <p:sp>
          <p:nvSpPr>
            <p:cNvPr id="864" name="Google Shape;864;p26"/>
            <p:cNvSpPr/>
            <p:nvPr/>
          </p:nvSpPr>
          <p:spPr>
            <a:xfrm rot="10800000">
              <a:off x="-345159" y="-469960"/>
              <a:ext cx="3344420" cy="7192286"/>
            </a:xfrm>
            <a:custGeom>
              <a:avLst/>
              <a:gdLst/>
              <a:ahLst/>
              <a:cxnLst/>
              <a:rect l="l" t="t" r="r" b="b"/>
              <a:pathLst>
                <a:path w="4847" h="10641" extrusionOk="0">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DED6EA"/>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sp>
          <p:nvSpPr>
            <p:cNvPr id="865" name="Google Shape;865;p26"/>
            <p:cNvSpPr/>
            <p:nvPr/>
          </p:nvSpPr>
          <p:spPr>
            <a:xfrm rot="10800000">
              <a:off x="-345470" y="3280626"/>
              <a:ext cx="1489706" cy="3625427"/>
            </a:xfrm>
            <a:custGeom>
              <a:avLst/>
              <a:gdLst/>
              <a:ahLst/>
              <a:cxnLst/>
              <a:rect l="l" t="t" r="r" b="b"/>
              <a:pathLst>
                <a:path w="2159" h="5251" extrusionOk="0">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DED6EA"/>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grpSp>
      <p:grpSp>
        <p:nvGrpSpPr>
          <p:cNvPr id="866" name="Google Shape;866;p26"/>
          <p:cNvGrpSpPr/>
          <p:nvPr/>
        </p:nvGrpSpPr>
        <p:grpSpPr>
          <a:xfrm>
            <a:off x="-554081" y="-631236"/>
            <a:ext cx="4013304" cy="8970383"/>
            <a:chOff x="-461734" y="-598600"/>
            <a:chExt cx="3344420" cy="7580186"/>
          </a:xfrm>
        </p:grpSpPr>
        <p:sp>
          <p:nvSpPr>
            <p:cNvPr id="867" name="Google Shape;867;p26"/>
            <p:cNvSpPr/>
            <p:nvPr/>
          </p:nvSpPr>
          <p:spPr>
            <a:xfrm rot="10800000">
              <a:off x="-461734" y="-598600"/>
              <a:ext cx="3344420" cy="7346822"/>
            </a:xfrm>
            <a:custGeom>
              <a:avLst/>
              <a:gdLst/>
              <a:ahLst/>
              <a:cxnLst/>
              <a:rect l="l" t="t" r="r" b="b"/>
              <a:pathLst>
                <a:path w="4847" h="10641" extrusionOk="0">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D5CAE4"/>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sp>
          <p:nvSpPr>
            <p:cNvPr id="868" name="Google Shape;868;p26"/>
            <p:cNvSpPr/>
            <p:nvPr/>
          </p:nvSpPr>
          <p:spPr>
            <a:xfrm rot="10800000">
              <a:off x="-454455" y="3232573"/>
              <a:ext cx="1489706" cy="3749013"/>
            </a:xfrm>
            <a:custGeom>
              <a:avLst/>
              <a:gdLst/>
              <a:ahLst/>
              <a:cxnLst/>
              <a:rect l="l" t="t" r="r" b="b"/>
              <a:pathLst>
                <a:path w="2159" h="5251" extrusionOk="0">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D5CAE4"/>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grpSp>
      <p:sp>
        <p:nvSpPr>
          <p:cNvPr id="869" name="Google Shape;869;p26"/>
          <p:cNvSpPr/>
          <p:nvPr/>
        </p:nvSpPr>
        <p:spPr>
          <a:xfrm>
            <a:off x="10880684" y="185459"/>
            <a:ext cx="4013304" cy="8439029"/>
          </a:xfrm>
          <a:custGeom>
            <a:avLst/>
            <a:gdLst/>
            <a:ahLst/>
            <a:cxnLst/>
            <a:rect l="l" t="t" r="r" b="b"/>
            <a:pathLst>
              <a:path w="4847" h="10641" extrusionOk="0">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DE9F3"/>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sp>
        <p:nvSpPr>
          <p:cNvPr id="870" name="Google Shape;870;p26"/>
          <p:cNvSpPr/>
          <p:nvPr/>
        </p:nvSpPr>
        <p:spPr>
          <a:xfrm>
            <a:off x="13106715" y="-119"/>
            <a:ext cx="1787647" cy="4164396"/>
          </a:xfrm>
          <a:custGeom>
            <a:avLst/>
            <a:gdLst/>
            <a:ahLst/>
            <a:cxnLst/>
            <a:rect l="l" t="t" r="r" b="b"/>
            <a:pathLst>
              <a:path w="2159" h="5251" extrusionOk="0">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EDE9F3"/>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sp>
        <p:nvSpPr>
          <p:cNvPr id="871" name="Google Shape;871;p26"/>
          <p:cNvSpPr/>
          <p:nvPr/>
        </p:nvSpPr>
        <p:spPr>
          <a:xfrm>
            <a:off x="11039660" y="124879"/>
            <a:ext cx="4013304" cy="8630743"/>
          </a:xfrm>
          <a:custGeom>
            <a:avLst/>
            <a:gdLst/>
            <a:ahLst/>
            <a:cxnLst/>
            <a:rect l="l" t="t" r="r" b="b"/>
            <a:pathLst>
              <a:path w="4847" h="10641" extrusionOk="0">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DED6EA"/>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sp>
        <p:nvSpPr>
          <p:cNvPr id="872" name="Google Shape;872;p26"/>
          <p:cNvSpPr/>
          <p:nvPr/>
        </p:nvSpPr>
        <p:spPr>
          <a:xfrm>
            <a:off x="13265691" y="-1"/>
            <a:ext cx="1787647" cy="4254918"/>
          </a:xfrm>
          <a:custGeom>
            <a:avLst/>
            <a:gdLst/>
            <a:ahLst/>
            <a:cxnLst/>
            <a:rect l="l" t="t" r="r" b="b"/>
            <a:pathLst>
              <a:path w="2159" h="5251" extrusionOk="0">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DED6EA"/>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grpSp>
        <p:nvGrpSpPr>
          <p:cNvPr id="873" name="Google Shape;873;p26"/>
          <p:cNvGrpSpPr/>
          <p:nvPr/>
        </p:nvGrpSpPr>
        <p:grpSpPr>
          <a:xfrm>
            <a:off x="11164647" y="-29489"/>
            <a:ext cx="4019473" cy="8939479"/>
            <a:chOff x="9303872" y="-24574"/>
            <a:chExt cx="3349561" cy="7449566"/>
          </a:xfrm>
        </p:grpSpPr>
        <p:sp>
          <p:nvSpPr>
            <p:cNvPr id="874" name="Google Shape;874;p26"/>
            <p:cNvSpPr/>
            <p:nvPr/>
          </p:nvSpPr>
          <p:spPr>
            <a:xfrm>
              <a:off x="9303872" y="78170"/>
              <a:ext cx="3344420" cy="7346822"/>
            </a:xfrm>
            <a:custGeom>
              <a:avLst/>
              <a:gdLst/>
              <a:ahLst/>
              <a:cxnLst/>
              <a:rect l="l" t="t" r="r" b="b"/>
              <a:pathLst>
                <a:path w="4847" h="10641" extrusionOk="0">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D5CAE4"/>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sp>
          <p:nvSpPr>
            <p:cNvPr id="875" name="Google Shape;875;p26"/>
            <p:cNvSpPr/>
            <p:nvPr/>
          </p:nvSpPr>
          <p:spPr>
            <a:xfrm>
              <a:off x="11163727" y="-24574"/>
              <a:ext cx="1489706" cy="3618393"/>
            </a:xfrm>
            <a:custGeom>
              <a:avLst/>
              <a:gdLst/>
              <a:ahLst/>
              <a:cxnLst/>
              <a:rect l="l" t="t" r="r" b="b"/>
              <a:pathLst>
                <a:path w="2159" h="5251" extrusionOk="0">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D5CAE4"/>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grpSp>
      <p:pic>
        <p:nvPicPr>
          <p:cNvPr id="876" name="Google Shape;876;p26"/>
          <p:cNvPicPr preferRelativeResize="0"/>
          <p:nvPr/>
        </p:nvPicPr>
        <p:blipFill rotWithShape="1">
          <a:blip r:embed="rId3">
            <a:alphaModFix/>
          </a:blip>
          <a:srcRect/>
          <a:stretch/>
        </p:blipFill>
        <p:spPr>
          <a:xfrm>
            <a:off x="411294" y="2448455"/>
            <a:ext cx="3068446" cy="3108460"/>
          </a:xfrm>
          <a:prstGeom prst="rect">
            <a:avLst/>
          </a:prstGeom>
          <a:noFill/>
          <a:ln>
            <a:noFill/>
          </a:ln>
        </p:spPr>
      </p:pic>
      <p:pic>
        <p:nvPicPr>
          <p:cNvPr id="877" name="Google Shape;877;p26"/>
          <p:cNvPicPr preferRelativeResize="0"/>
          <p:nvPr/>
        </p:nvPicPr>
        <p:blipFill rotWithShape="1">
          <a:blip r:embed="rId4">
            <a:alphaModFix/>
          </a:blip>
          <a:srcRect b="61722"/>
          <a:stretch/>
        </p:blipFill>
        <p:spPr>
          <a:xfrm>
            <a:off x="3048001" y="3063247"/>
            <a:ext cx="12789719" cy="2103107"/>
          </a:xfrm>
          <a:prstGeom prst="rect">
            <a:avLst/>
          </a:prstGeom>
          <a:noFill/>
          <a:ln>
            <a:noFill/>
          </a:ln>
        </p:spPr>
      </p:pic>
      <p:grpSp>
        <p:nvGrpSpPr>
          <p:cNvPr id="878" name="Google Shape;878;p26"/>
          <p:cNvGrpSpPr/>
          <p:nvPr/>
        </p:nvGrpSpPr>
        <p:grpSpPr>
          <a:xfrm>
            <a:off x="1030506" y="6720231"/>
            <a:ext cx="1746504" cy="1148327"/>
            <a:chOff x="5701962" y="0"/>
            <a:chExt cx="6490038" cy="4267200"/>
          </a:xfrm>
        </p:grpSpPr>
        <p:pic>
          <p:nvPicPr>
            <p:cNvPr id="879" name="Google Shape;879;p26"/>
            <p:cNvPicPr preferRelativeResize="0"/>
            <p:nvPr/>
          </p:nvPicPr>
          <p:blipFill rotWithShape="1">
            <a:blip r:embed="rId5">
              <a:alphaModFix/>
            </a:blip>
            <a:srcRect/>
            <a:stretch/>
          </p:blipFill>
          <p:spPr>
            <a:xfrm>
              <a:off x="5701962" y="0"/>
              <a:ext cx="6490038" cy="4267200"/>
            </a:xfrm>
            <a:prstGeom prst="rect">
              <a:avLst/>
            </a:prstGeom>
            <a:noFill/>
            <a:ln>
              <a:noFill/>
            </a:ln>
          </p:spPr>
        </p:pic>
        <p:pic>
          <p:nvPicPr>
            <p:cNvPr id="880" name="Google Shape;880;p26"/>
            <p:cNvPicPr preferRelativeResize="0"/>
            <p:nvPr/>
          </p:nvPicPr>
          <p:blipFill rotWithShape="1">
            <a:blip r:embed="rId6">
              <a:alphaModFix/>
            </a:blip>
            <a:srcRect/>
            <a:stretch/>
          </p:blipFill>
          <p:spPr>
            <a:xfrm>
              <a:off x="11341607" y="3573060"/>
              <a:ext cx="507493" cy="694140"/>
            </a:xfrm>
            <a:prstGeom prst="rect">
              <a:avLst/>
            </a:prstGeom>
            <a:noFill/>
            <a:ln>
              <a:noFill/>
            </a:ln>
          </p:spPr>
        </p:pic>
      </p:grpSp>
      <p:sp>
        <p:nvSpPr>
          <p:cNvPr id="881" name="Google Shape;881;p26"/>
          <p:cNvSpPr txBox="1">
            <a:spLocks noGrp="1"/>
          </p:cNvSpPr>
          <p:nvPr>
            <p:ph type="sldNum" idx="12"/>
          </p:nvPr>
        </p:nvSpPr>
        <p:spPr>
          <a:xfrm>
            <a:off x="10332720" y="7627621"/>
            <a:ext cx="3291840" cy="438150"/>
          </a:xfrm>
          <a:prstGeom prst="rect">
            <a:avLst/>
          </a:prstGeom>
          <a:noFill/>
          <a:ln>
            <a:noFill/>
          </a:ln>
        </p:spPr>
        <p:txBody>
          <a:bodyPr spcFirstLastPara="1" vert="horz" wrap="square" lIns="109710" tIns="54840" rIns="109710" bIns="54840" rtlCol="0" anchor="ctr" anchorCtr="0">
            <a:noAutofit/>
          </a:bodyPr>
          <a:lstStyle/>
          <a:p>
            <a:pPr>
              <a:buSzPts val="1200"/>
            </a:pPr>
            <a:fld id="{00000000-1234-1234-1234-123412341234}" type="slidenum">
              <a:rPr lang="en-US"/>
              <a:pPr>
                <a:buSzPts val="1200"/>
              </a:pPr>
              <a:t>14</a:t>
            </a:fld>
            <a:endParaRPr/>
          </a:p>
        </p:txBody>
      </p:sp>
      <p:pic>
        <p:nvPicPr>
          <p:cNvPr id="882" name="Google Shape;882;p26"/>
          <p:cNvPicPr preferRelativeResize="0"/>
          <p:nvPr/>
        </p:nvPicPr>
        <p:blipFill rotWithShape="1">
          <a:blip r:embed="rId7">
            <a:alphaModFix/>
          </a:blip>
          <a:srcRect/>
          <a:stretch/>
        </p:blipFill>
        <p:spPr>
          <a:xfrm>
            <a:off x="13986257" y="0"/>
            <a:ext cx="644143" cy="645691"/>
          </a:xfrm>
          <a:prstGeom prst="rect">
            <a:avLst/>
          </a:prstGeom>
          <a:noFill/>
          <a:ln>
            <a:noFill/>
          </a:ln>
        </p:spPr>
      </p:pic>
    </p:spTree>
    <p:extLst>
      <p:ext uri="{BB962C8B-B14F-4D97-AF65-F5344CB8AC3E}">
        <p14:creationId xmlns:p14="http://schemas.microsoft.com/office/powerpoint/2010/main" val="34983292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grpSp>
        <p:nvGrpSpPr>
          <p:cNvPr id="887" name="Google Shape;887;p27"/>
          <p:cNvGrpSpPr/>
          <p:nvPr/>
        </p:nvGrpSpPr>
        <p:grpSpPr>
          <a:xfrm>
            <a:off x="-255587" y="-345733"/>
            <a:ext cx="4013677" cy="8684880"/>
            <a:chOff x="-212990" y="-360681"/>
            <a:chExt cx="3344731" cy="7237400"/>
          </a:xfrm>
        </p:grpSpPr>
        <p:sp>
          <p:nvSpPr>
            <p:cNvPr id="888" name="Google Shape;888;p27"/>
            <p:cNvSpPr/>
            <p:nvPr/>
          </p:nvSpPr>
          <p:spPr>
            <a:xfrm rot="10800000">
              <a:off x="-212679" y="-360681"/>
              <a:ext cx="3344420" cy="7032524"/>
            </a:xfrm>
            <a:custGeom>
              <a:avLst/>
              <a:gdLst/>
              <a:ahLst/>
              <a:cxnLst/>
              <a:rect l="l" t="t" r="r" b="b"/>
              <a:pathLst>
                <a:path w="4847" h="10641" extrusionOk="0">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DE9F3"/>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sp>
          <p:nvSpPr>
            <p:cNvPr id="889" name="Google Shape;889;p27"/>
            <p:cNvSpPr/>
            <p:nvPr/>
          </p:nvSpPr>
          <p:spPr>
            <a:xfrm rot="10800000">
              <a:off x="-212990" y="3356161"/>
              <a:ext cx="1489706" cy="3520558"/>
            </a:xfrm>
            <a:custGeom>
              <a:avLst/>
              <a:gdLst/>
              <a:ahLst/>
              <a:cxnLst/>
              <a:rect l="l" t="t" r="r" b="b"/>
              <a:pathLst>
                <a:path w="2159" h="5251" extrusionOk="0">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EDE9F3"/>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grpSp>
      <p:grpSp>
        <p:nvGrpSpPr>
          <p:cNvPr id="890" name="Google Shape;890;p27"/>
          <p:cNvGrpSpPr/>
          <p:nvPr/>
        </p:nvGrpSpPr>
        <p:grpSpPr>
          <a:xfrm>
            <a:off x="-414563" y="-476868"/>
            <a:ext cx="4013677" cy="8816015"/>
            <a:chOff x="-345470" y="-469960"/>
            <a:chExt cx="3344731" cy="7376013"/>
          </a:xfrm>
        </p:grpSpPr>
        <p:sp>
          <p:nvSpPr>
            <p:cNvPr id="891" name="Google Shape;891;p27"/>
            <p:cNvSpPr/>
            <p:nvPr/>
          </p:nvSpPr>
          <p:spPr>
            <a:xfrm rot="10800000">
              <a:off x="-345159" y="-469960"/>
              <a:ext cx="3344420" cy="7192286"/>
            </a:xfrm>
            <a:custGeom>
              <a:avLst/>
              <a:gdLst/>
              <a:ahLst/>
              <a:cxnLst/>
              <a:rect l="l" t="t" r="r" b="b"/>
              <a:pathLst>
                <a:path w="4847" h="10641" extrusionOk="0">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DED6EA"/>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sp>
          <p:nvSpPr>
            <p:cNvPr id="892" name="Google Shape;892;p27"/>
            <p:cNvSpPr/>
            <p:nvPr/>
          </p:nvSpPr>
          <p:spPr>
            <a:xfrm rot="10800000">
              <a:off x="-345470" y="3280626"/>
              <a:ext cx="1489706" cy="3625427"/>
            </a:xfrm>
            <a:custGeom>
              <a:avLst/>
              <a:gdLst/>
              <a:ahLst/>
              <a:cxnLst/>
              <a:rect l="l" t="t" r="r" b="b"/>
              <a:pathLst>
                <a:path w="2159" h="5251" extrusionOk="0">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DED6EA"/>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grpSp>
      <p:grpSp>
        <p:nvGrpSpPr>
          <p:cNvPr id="893" name="Google Shape;893;p27"/>
          <p:cNvGrpSpPr/>
          <p:nvPr/>
        </p:nvGrpSpPr>
        <p:grpSpPr>
          <a:xfrm>
            <a:off x="-554081" y="-631236"/>
            <a:ext cx="4013304" cy="8970383"/>
            <a:chOff x="-461734" y="-598600"/>
            <a:chExt cx="3344420" cy="7580186"/>
          </a:xfrm>
        </p:grpSpPr>
        <p:sp>
          <p:nvSpPr>
            <p:cNvPr id="894" name="Google Shape;894;p27"/>
            <p:cNvSpPr/>
            <p:nvPr/>
          </p:nvSpPr>
          <p:spPr>
            <a:xfrm rot="10800000">
              <a:off x="-461734" y="-598600"/>
              <a:ext cx="3344420" cy="7346822"/>
            </a:xfrm>
            <a:custGeom>
              <a:avLst/>
              <a:gdLst/>
              <a:ahLst/>
              <a:cxnLst/>
              <a:rect l="l" t="t" r="r" b="b"/>
              <a:pathLst>
                <a:path w="4847" h="10641" extrusionOk="0">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D5CAE4"/>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sp>
          <p:nvSpPr>
            <p:cNvPr id="895" name="Google Shape;895;p27"/>
            <p:cNvSpPr/>
            <p:nvPr/>
          </p:nvSpPr>
          <p:spPr>
            <a:xfrm rot="10800000">
              <a:off x="-454455" y="3232573"/>
              <a:ext cx="1489706" cy="3749013"/>
            </a:xfrm>
            <a:custGeom>
              <a:avLst/>
              <a:gdLst/>
              <a:ahLst/>
              <a:cxnLst/>
              <a:rect l="l" t="t" r="r" b="b"/>
              <a:pathLst>
                <a:path w="2159" h="5251" extrusionOk="0">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D5CAE4"/>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grpSp>
      <p:sp>
        <p:nvSpPr>
          <p:cNvPr id="896" name="Google Shape;896;p27"/>
          <p:cNvSpPr/>
          <p:nvPr/>
        </p:nvSpPr>
        <p:spPr>
          <a:xfrm>
            <a:off x="10880684" y="185459"/>
            <a:ext cx="4013304" cy="8439029"/>
          </a:xfrm>
          <a:custGeom>
            <a:avLst/>
            <a:gdLst/>
            <a:ahLst/>
            <a:cxnLst/>
            <a:rect l="l" t="t" r="r" b="b"/>
            <a:pathLst>
              <a:path w="4847" h="10641" extrusionOk="0">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DE9F3"/>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sp>
        <p:nvSpPr>
          <p:cNvPr id="897" name="Google Shape;897;p27"/>
          <p:cNvSpPr/>
          <p:nvPr/>
        </p:nvSpPr>
        <p:spPr>
          <a:xfrm>
            <a:off x="13106715" y="-119"/>
            <a:ext cx="1787647" cy="4164396"/>
          </a:xfrm>
          <a:custGeom>
            <a:avLst/>
            <a:gdLst/>
            <a:ahLst/>
            <a:cxnLst/>
            <a:rect l="l" t="t" r="r" b="b"/>
            <a:pathLst>
              <a:path w="2159" h="5251" extrusionOk="0">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EDE9F3"/>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sp>
        <p:nvSpPr>
          <p:cNvPr id="898" name="Google Shape;898;p27"/>
          <p:cNvSpPr/>
          <p:nvPr/>
        </p:nvSpPr>
        <p:spPr>
          <a:xfrm>
            <a:off x="11039660" y="124879"/>
            <a:ext cx="4013304" cy="8630743"/>
          </a:xfrm>
          <a:custGeom>
            <a:avLst/>
            <a:gdLst/>
            <a:ahLst/>
            <a:cxnLst/>
            <a:rect l="l" t="t" r="r" b="b"/>
            <a:pathLst>
              <a:path w="4847" h="10641" extrusionOk="0">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DED6EA"/>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sp>
        <p:nvSpPr>
          <p:cNvPr id="899" name="Google Shape;899;p27"/>
          <p:cNvSpPr/>
          <p:nvPr/>
        </p:nvSpPr>
        <p:spPr>
          <a:xfrm>
            <a:off x="13265691" y="-1"/>
            <a:ext cx="1787647" cy="4254918"/>
          </a:xfrm>
          <a:custGeom>
            <a:avLst/>
            <a:gdLst/>
            <a:ahLst/>
            <a:cxnLst/>
            <a:rect l="l" t="t" r="r" b="b"/>
            <a:pathLst>
              <a:path w="2159" h="5251" extrusionOk="0">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DED6EA"/>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grpSp>
        <p:nvGrpSpPr>
          <p:cNvPr id="900" name="Google Shape;900;p27"/>
          <p:cNvGrpSpPr/>
          <p:nvPr/>
        </p:nvGrpSpPr>
        <p:grpSpPr>
          <a:xfrm>
            <a:off x="11164647" y="-29489"/>
            <a:ext cx="4047294" cy="8939479"/>
            <a:chOff x="9303872" y="-24574"/>
            <a:chExt cx="3349561" cy="7449566"/>
          </a:xfrm>
        </p:grpSpPr>
        <p:sp>
          <p:nvSpPr>
            <p:cNvPr id="901" name="Google Shape;901;p27"/>
            <p:cNvSpPr/>
            <p:nvPr/>
          </p:nvSpPr>
          <p:spPr>
            <a:xfrm>
              <a:off x="9303872" y="78170"/>
              <a:ext cx="3344420" cy="7346822"/>
            </a:xfrm>
            <a:custGeom>
              <a:avLst/>
              <a:gdLst/>
              <a:ahLst/>
              <a:cxnLst/>
              <a:rect l="l" t="t" r="r" b="b"/>
              <a:pathLst>
                <a:path w="4847" h="10641" extrusionOk="0">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D5CAE4"/>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sp>
          <p:nvSpPr>
            <p:cNvPr id="902" name="Google Shape;902;p27"/>
            <p:cNvSpPr/>
            <p:nvPr/>
          </p:nvSpPr>
          <p:spPr>
            <a:xfrm>
              <a:off x="11163727" y="-24574"/>
              <a:ext cx="1489706" cy="3618393"/>
            </a:xfrm>
            <a:custGeom>
              <a:avLst/>
              <a:gdLst/>
              <a:ahLst/>
              <a:cxnLst/>
              <a:rect l="l" t="t" r="r" b="b"/>
              <a:pathLst>
                <a:path w="2159" h="5251" extrusionOk="0">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D5CAE4"/>
            </a:solidFill>
            <a:ln>
              <a:noFill/>
            </a:ln>
          </p:spPr>
          <p:txBody>
            <a:bodyPr spcFirstLastPara="1" wrap="square" lIns="109710" tIns="54840" rIns="109710" bIns="54840" anchor="t" anchorCtr="0">
              <a:noAutofit/>
            </a:bodyPr>
            <a:lstStyle/>
            <a:p>
              <a:pPr>
                <a:buClr>
                  <a:schemeClr val="dk1"/>
                </a:buClr>
                <a:buSzPts val="1800"/>
              </a:pPr>
              <a:endParaRPr sz="2160" b="1">
                <a:solidFill>
                  <a:srgbClr val="000000"/>
                </a:solidFill>
                <a:latin typeface="Calibri"/>
                <a:ea typeface="Calibri"/>
                <a:cs typeface="Calibri"/>
                <a:sym typeface="Calibri"/>
              </a:endParaRPr>
            </a:p>
          </p:txBody>
        </p:sp>
      </p:grpSp>
      <p:sp>
        <p:nvSpPr>
          <p:cNvPr id="903" name="Google Shape;903;p27"/>
          <p:cNvSpPr/>
          <p:nvPr/>
        </p:nvSpPr>
        <p:spPr>
          <a:xfrm>
            <a:off x="1562292" y="376652"/>
            <a:ext cx="5181600" cy="1004554"/>
          </a:xfrm>
          <a:custGeom>
            <a:avLst/>
            <a:gdLst/>
            <a:ahLst/>
            <a:cxnLst/>
            <a:rect l="l" t="t" r="r" b="b"/>
            <a:pathLst>
              <a:path w="2807390" h="837128" extrusionOk="0">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BDACD4"/>
          </a:solidFill>
          <a:ln>
            <a:noFill/>
          </a:ln>
          <a:effectLst>
            <a:outerShdw blurRad="50800" dist="38100" dir="2700000" algn="tl" rotWithShape="0">
              <a:srgbClr val="000000">
                <a:alpha val="40000"/>
              </a:srgbClr>
            </a:outerShdw>
          </a:effectLst>
        </p:spPr>
        <p:txBody>
          <a:bodyPr spcFirstLastPara="1" wrap="square" lIns="109710" tIns="54840" rIns="109710" bIns="54840" anchor="ctr" anchorCtr="0">
            <a:noAutofit/>
          </a:bodyPr>
          <a:lstStyle/>
          <a:p>
            <a:pPr algn="ctr">
              <a:buClr>
                <a:schemeClr val="lt1"/>
              </a:buClr>
              <a:buSzPts val="1800"/>
            </a:pPr>
            <a:endParaRPr sz="2160">
              <a:solidFill>
                <a:srgbClr val="FFFFFF"/>
              </a:solidFill>
              <a:latin typeface="Calibri"/>
              <a:ea typeface="Calibri"/>
              <a:cs typeface="Calibri"/>
              <a:sym typeface="Calibri"/>
            </a:endParaRPr>
          </a:p>
        </p:txBody>
      </p:sp>
      <p:pic>
        <p:nvPicPr>
          <p:cNvPr id="904" name="Google Shape;904;p27" descr="A cartoon of a purple gear&#10;&#10;Description automatically generated"/>
          <p:cNvPicPr preferRelativeResize="0"/>
          <p:nvPr/>
        </p:nvPicPr>
        <p:blipFill rotWithShape="1">
          <a:blip r:embed="rId3">
            <a:alphaModFix/>
          </a:blip>
          <a:srcRect/>
          <a:stretch/>
        </p:blipFill>
        <p:spPr>
          <a:xfrm>
            <a:off x="318784" y="116803"/>
            <a:ext cx="1514246" cy="1514246"/>
          </a:xfrm>
          <a:prstGeom prst="rect">
            <a:avLst/>
          </a:prstGeom>
          <a:noFill/>
          <a:ln>
            <a:noFill/>
          </a:ln>
          <a:effectLst>
            <a:outerShdw blurRad="50800" dist="76200" dir="2700000" algn="tl" rotWithShape="0">
              <a:srgbClr val="000000">
                <a:alpha val="40000"/>
              </a:srgbClr>
            </a:outerShdw>
          </a:effectLst>
        </p:spPr>
      </p:pic>
      <p:sp>
        <p:nvSpPr>
          <p:cNvPr id="905" name="Google Shape;905;p27"/>
          <p:cNvSpPr/>
          <p:nvPr/>
        </p:nvSpPr>
        <p:spPr>
          <a:xfrm>
            <a:off x="1225195" y="2213104"/>
            <a:ext cx="6568164" cy="5267825"/>
          </a:xfrm>
          <a:prstGeom prst="roundRect">
            <a:avLst>
              <a:gd name="adj" fmla="val 9154"/>
            </a:avLst>
          </a:prstGeom>
          <a:solidFill>
            <a:srgbClr val="EEE8F4"/>
          </a:solidFill>
          <a:ln>
            <a:noFill/>
          </a:ln>
        </p:spPr>
        <p:txBody>
          <a:bodyPr spcFirstLastPara="1" wrap="square" lIns="109710" tIns="109710" rIns="109710" bIns="109710" anchor="ctr" anchorCtr="0">
            <a:noAutofit/>
          </a:bodyPr>
          <a:lstStyle/>
          <a:p>
            <a:pPr algn="just">
              <a:spcBef>
                <a:spcPts val="720"/>
              </a:spcBef>
              <a:spcAft>
                <a:spcPts val="720"/>
              </a:spcAft>
              <a:buClr>
                <a:srgbClr val="000000"/>
              </a:buClr>
              <a:buSzPts val="3200"/>
            </a:pPr>
            <a:r>
              <a:rPr lang="en-US" sz="3840">
                <a:solidFill>
                  <a:srgbClr val="000000"/>
                </a:solidFill>
                <a:latin typeface="Calibri"/>
                <a:ea typeface="Calibri"/>
                <a:cs typeface="Calibri"/>
                <a:sym typeface="Calibri"/>
              </a:rPr>
              <a:t>Trên một số cột đèn giao thông, còn có số giây cần chờ cho đến khi đèn hiệu đổi sang màu khác. Ngoài ra, còn có loại đèn có thể tự động điều chỉnh thời gian chờ dựa trên số lượng người tại nút chờ đèn giao thông.</a:t>
            </a:r>
            <a:endParaRPr sz="3840">
              <a:solidFill>
                <a:srgbClr val="000000"/>
              </a:solidFill>
              <a:latin typeface="Calibri"/>
              <a:ea typeface="Calibri"/>
              <a:cs typeface="Calibri"/>
              <a:sym typeface="Calibri"/>
            </a:endParaRPr>
          </a:p>
        </p:txBody>
      </p:sp>
      <p:pic>
        <p:nvPicPr>
          <p:cNvPr id="906" name="Google Shape;906;p27"/>
          <p:cNvPicPr preferRelativeResize="0"/>
          <p:nvPr/>
        </p:nvPicPr>
        <p:blipFill rotWithShape="1">
          <a:blip r:embed="rId4">
            <a:alphaModFix/>
          </a:blip>
          <a:srcRect b="61722"/>
          <a:stretch/>
        </p:blipFill>
        <p:spPr>
          <a:xfrm>
            <a:off x="1595421" y="470541"/>
            <a:ext cx="5489828" cy="902732"/>
          </a:xfrm>
          <a:prstGeom prst="rect">
            <a:avLst/>
          </a:prstGeom>
          <a:noFill/>
          <a:ln>
            <a:noFill/>
          </a:ln>
        </p:spPr>
      </p:pic>
      <p:sp>
        <p:nvSpPr>
          <p:cNvPr id="907" name="Google Shape;907;p27"/>
          <p:cNvSpPr txBox="1">
            <a:spLocks noGrp="1"/>
          </p:cNvSpPr>
          <p:nvPr>
            <p:ph type="sldNum" idx="12"/>
          </p:nvPr>
        </p:nvSpPr>
        <p:spPr>
          <a:xfrm>
            <a:off x="10332720" y="7627621"/>
            <a:ext cx="3291840" cy="438150"/>
          </a:xfrm>
          <a:prstGeom prst="rect">
            <a:avLst/>
          </a:prstGeom>
          <a:noFill/>
          <a:ln>
            <a:noFill/>
          </a:ln>
        </p:spPr>
        <p:txBody>
          <a:bodyPr spcFirstLastPara="1" vert="horz" wrap="square" lIns="109710" tIns="54840" rIns="109710" bIns="54840" rtlCol="0" anchor="ctr" anchorCtr="0">
            <a:noAutofit/>
          </a:bodyPr>
          <a:lstStyle/>
          <a:p>
            <a:pPr>
              <a:buSzPts val="1200"/>
            </a:pPr>
            <a:fld id="{00000000-1234-1234-1234-123412341234}" type="slidenum">
              <a:rPr lang="en-US"/>
              <a:pPr>
                <a:buSzPts val="1200"/>
              </a:pPr>
              <a:t>15</a:t>
            </a:fld>
            <a:endParaRPr/>
          </a:p>
        </p:txBody>
      </p:sp>
      <p:pic>
        <p:nvPicPr>
          <p:cNvPr id="908" name="Google Shape;908;p27"/>
          <p:cNvPicPr preferRelativeResize="0"/>
          <p:nvPr/>
        </p:nvPicPr>
        <p:blipFill rotWithShape="1">
          <a:blip r:embed="rId5">
            <a:alphaModFix/>
          </a:blip>
          <a:srcRect/>
          <a:stretch/>
        </p:blipFill>
        <p:spPr>
          <a:xfrm>
            <a:off x="13986257" y="0"/>
            <a:ext cx="644143" cy="645691"/>
          </a:xfrm>
          <a:prstGeom prst="rect">
            <a:avLst/>
          </a:prstGeom>
          <a:noFill/>
          <a:ln>
            <a:noFill/>
          </a:ln>
        </p:spPr>
      </p:pic>
      <p:pic>
        <p:nvPicPr>
          <p:cNvPr id="909" name="Google Shape;909;p27"/>
          <p:cNvPicPr preferRelativeResize="0"/>
          <p:nvPr/>
        </p:nvPicPr>
        <p:blipFill rotWithShape="1">
          <a:blip r:embed="rId6">
            <a:alphaModFix/>
          </a:blip>
          <a:srcRect/>
          <a:stretch/>
        </p:blipFill>
        <p:spPr>
          <a:xfrm>
            <a:off x="8232456" y="1993602"/>
            <a:ext cx="5753801" cy="5009888"/>
          </a:xfrm>
          <a:prstGeom prst="rect">
            <a:avLst/>
          </a:prstGeom>
          <a:noFill/>
          <a:ln>
            <a:noFill/>
          </a:ln>
        </p:spPr>
      </p:pic>
    </p:spTree>
    <p:extLst>
      <p:ext uri="{BB962C8B-B14F-4D97-AF65-F5344CB8AC3E}">
        <p14:creationId xmlns:p14="http://schemas.microsoft.com/office/powerpoint/2010/main" val="15661059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extLst>
          </p:cNvPr>
          <p:cNvSpPr txBox="1"/>
          <p:nvPr/>
        </p:nvSpPr>
        <p:spPr>
          <a:xfrm>
            <a:off x="853440" y="1280160"/>
            <a:ext cx="12192000" cy="548640"/>
          </a:xfrm>
          <a:prstGeom prst="rect">
            <a:avLst/>
          </a:prstGeom>
          <a:noFill/>
        </p:spPr>
        <p:txBody>
          <a:bodyPr lIns="130622" tIns="65311" rIns="130622" bIns="65311">
            <a:prstTxWarp prst="textCanUp">
              <a:avLst/>
            </a:prstTxWarp>
            <a:spAutoFit/>
          </a:bodyPr>
          <a:lstStyle/>
          <a:p>
            <a:pPr>
              <a:defRPr/>
            </a:pPr>
            <a:r>
              <a:rPr lang="en-US" b="1" smtClean="0">
                <a:solidFill>
                  <a:srgbClr val="FF0000"/>
                </a:solidFill>
                <a:latin typeface="Times New Roman" pitchFamily="18" charset="0"/>
                <a:cs typeface="Times New Roman" pitchFamily="18" charset="0"/>
              </a:rPr>
              <a:t>TRÒ CHƠI: ĐÈN XANH ĐÈN ĐỎ</a:t>
            </a:r>
            <a:r>
              <a:rPr lang="en-US" b="1" smtClean="0">
                <a:solidFill>
                  <a:srgbClr val="FF0000"/>
                </a:solidFill>
              </a:rPr>
              <a:t> </a:t>
            </a:r>
            <a:endParaRPr lang="vi-VN" b="1" dirty="0">
              <a:solidFill>
                <a:srgbClr val="FF00FF"/>
              </a:solidFill>
            </a:endParaRPr>
          </a:p>
        </p:txBody>
      </p:sp>
      <p:sp>
        <p:nvSpPr>
          <p:cNvPr id="23562" name="Rectangle 7"/>
          <p:cNvSpPr>
            <a:spLocks noChangeArrowheads="1"/>
          </p:cNvSpPr>
          <p:nvPr/>
        </p:nvSpPr>
        <p:spPr bwMode="auto">
          <a:xfrm>
            <a:off x="2438400" y="3382963"/>
            <a:ext cx="2635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spAutoFit/>
          </a:bodyPr>
          <a:lstStyle/>
          <a:p>
            <a:endParaRPr lang="en-US" sz="5700" b="1">
              <a:solidFill>
                <a:srgbClr val="002060"/>
              </a:solidFill>
              <a:latin typeface="VNI-Avo" pitchFamily="2" charset="0"/>
            </a:endParaRPr>
          </a:p>
        </p:txBody>
      </p:sp>
      <p:grpSp>
        <p:nvGrpSpPr>
          <p:cNvPr id="23563" name="Group 37"/>
          <p:cNvGrpSpPr>
            <a:grpSpLocks/>
          </p:cNvGrpSpPr>
          <p:nvPr/>
        </p:nvGrpSpPr>
        <p:grpSpPr bwMode="auto">
          <a:xfrm>
            <a:off x="1155700" y="92075"/>
            <a:ext cx="4452938" cy="1004888"/>
            <a:chOff x="687258" y="43429"/>
            <a:chExt cx="1765796" cy="838200"/>
          </a:xfrm>
        </p:grpSpPr>
        <p:sp>
          <p:nvSpPr>
            <p:cNvPr id="39" name="Rounded Rectangle 38"/>
            <p:cNvSpPr/>
            <p:nvPr/>
          </p:nvSpPr>
          <p:spPr>
            <a:xfrm>
              <a:off x="961098" y="120231"/>
              <a:ext cx="1491956" cy="761398"/>
            </a:xfrm>
            <a:prstGeom prst="roundRect">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100" b="1" dirty="0">
                  <a:solidFill>
                    <a:schemeClr val="bg1"/>
                  </a:solidFill>
                </a:rPr>
                <a:t> Củng cố </a:t>
              </a:r>
              <a:endParaRPr lang="vi-VN" sz="5100" b="1" dirty="0">
                <a:solidFill>
                  <a:schemeClr val="bg1"/>
                </a:solidFill>
              </a:endParaRPr>
            </a:p>
          </p:txBody>
        </p:sp>
        <p:sp>
          <p:nvSpPr>
            <p:cNvPr id="40" name="Oval 39"/>
            <p:cNvSpPr/>
            <p:nvPr/>
          </p:nvSpPr>
          <p:spPr>
            <a:xfrm>
              <a:off x="687258" y="43429"/>
              <a:ext cx="455770" cy="838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100" b="1" dirty="0">
                  <a:solidFill>
                    <a:schemeClr val="bg2">
                      <a:lumMod val="10000"/>
                    </a:schemeClr>
                  </a:solidFill>
                </a:rPr>
                <a:t>4</a:t>
              </a:r>
              <a:endParaRPr lang="vi-VN" sz="5100" b="1" dirty="0">
                <a:solidFill>
                  <a:schemeClr val="bg2">
                    <a:lumMod val="10000"/>
                  </a:schemeClr>
                </a:solidFill>
              </a:endParaRPr>
            </a:p>
          </p:txBody>
        </p:sp>
      </p:grpSp>
    </p:spTree>
    <p:extLst>
      <p:ext uri="{BB962C8B-B14F-4D97-AF65-F5344CB8AC3E}">
        <p14:creationId xmlns:p14="http://schemas.microsoft.com/office/powerpoint/2010/main" val="79326038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a:extLst>
              <a:ext uri="{FF2B5EF4-FFF2-40B4-BE49-F238E27FC236}">
                <a16:creationId xmlns:a16="http://schemas.microsoft.com/office/drawing/2014/main" xmlns="" id="{5C94FE37-4B82-489C-A86D-FE45A8DF63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
            <a:ext cx="10923098" cy="809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a:extLst>
              <a:ext uri="{FF2B5EF4-FFF2-40B4-BE49-F238E27FC236}">
                <a16:creationId xmlns:a16="http://schemas.microsoft.com/office/drawing/2014/main" xmlns="" id="{55BAEC85-0BE8-45F1-B26C-11C35861F6D6}"/>
              </a:ext>
            </a:extLst>
          </p:cNvPr>
          <p:cNvSpPr txBox="1">
            <a:spLocks noChangeArrowheads="1"/>
          </p:cNvSpPr>
          <p:nvPr/>
        </p:nvSpPr>
        <p:spPr bwMode="auto">
          <a:xfrm>
            <a:off x="4480561" y="1005840"/>
            <a:ext cx="4872445" cy="8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28" tIns="54864" rIns="109728" bIns="54864">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4800" b="1" dirty="0" err="1">
                <a:solidFill>
                  <a:srgbClr val="C00000"/>
                </a:solidFill>
                <a:latin typeface="Times New Roman" panose="02020603050405020304" pitchFamily="18" charset="0"/>
                <a:cs typeface="Times New Roman" panose="02020603050405020304" pitchFamily="18" charset="0"/>
              </a:rPr>
              <a:t>Củng</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cố</a:t>
            </a:r>
            <a:r>
              <a:rPr lang="en-US" altLang="en-US" sz="4800" b="1" dirty="0">
                <a:solidFill>
                  <a:srgbClr val="C00000"/>
                </a:solidFill>
                <a:latin typeface="Times New Roman" panose="02020603050405020304" pitchFamily="18" charset="0"/>
                <a:cs typeface="Times New Roman" panose="02020603050405020304" pitchFamily="18" charset="0"/>
              </a:rPr>
              <a:t> - </a:t>
            </a:r>
            <a:r>
              <a:rPr lang="en-US" altLang="en-US" sz="4800" b="1" dirty="0" err="1">
                <a:solidFill>
                  <a:srgbClr val="C00000"/>
                </a:solidFill>
                <a:latin typeface="Times New Roman" panose="02020603050405020304" pitchFamily="18" charset="0"/>
                <a:cs typeface="Times New Roman" panose="02020603050405020304" pitchFamily="18" charset="0"/>
              </a:rPr>
              <a:t>Dặn</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dò</a:t>
            </a:r>
            <a:endParaRPr lang="en-US" altLang="en-US" sz="4800" b="1" dirty="0">
              <a:solidFill>
                <a:srgbClr val="C00000"/>
              </a:solidFill>
              <a:latin typeface="Times New Roman" panose="02020603050405020304" pitchFamily="18" charset="0"/>
              <a:cs typeface="Times New Roman" panose="02020603050405020304" pitchFamily="18" charset="0"/>
            </a:endParaRPr>
          </a:p>
        </p:txBody>
      </p:sp>
      <p:sp>
        <p:nvSpPr>
          <p:cNvPr id="27652" name="TextBox 4">
            <a:extLst>
              <a:ext uri="{FF2B5EF4-FFF2-40B4-BE49-F238E27FC236}">
                <a16:creationId xmlns:a16="http://schemas.microsoft.com/office/drawing/2014/main" xmlns="" id="{B5491E47-8564-41CC-9A1C-B61CAEE93965}"/>
              </a:ext>
            </a:extLst>
          </p:cNvPr>
          <p:cNvSpPr txBox="1">
            <a:spLocks noChangeArrowheads="1"/>
          </p:cNvSpPr>
          <p:nvPr/>
        </p:nvSpPr>
        <p:spPr bwMode="auto">
          <a:xfrm>
            <a:off x="4223388" y="1823085"/>
            <a:ext cx="5252084" cy="8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4800" b="1">
                <a:solidFill>
                  <a:srgbClr val="002060"/>
                </a:solidFill>
                <a:latin typeface="Times New Roman" panose="02020603050405020304" pitchFamily="18" charset="0"/>
                <a:cs typeface="Times New Roman" panose="02020603050405020304" pitchFamily="18" charset="0"/>
              </a:rPr>
              <a:t>- Nhận xét tiết học</a:t>
            </a:r>
          </a:p>
        </p:txBody>
      </p:sp>
      <p:sp>
        <p:nvSpPr>
          <p:cNvPr id="27653" name="TextBox 4">
            <a:extLst>
              <a:ext uri="{FF2B5EF4-FFF2-40B4-BE49-F238E27FC236}">
                <a16:creationId xmlns:a16="http://schemas.microsoft.com/office/drawing/2014/main" xmlns="" id="{B83557F6-4915-4A72-87D6-2CE1DFBBB2FD}"/>
              </a:ext>
            </a:extLst>
          </p:cNvPr>
          <p:cNvSpPr txBox="1">
            <a:spLocks noChangeArrowheads="1"/>
          </p:cNvSpPr>
          <p:nvPr/>
        </p:nvSpPr>
        <p:spPr bwMode="auto">
          <a:xfrm>
            <a:off x="4223386" y="2527936"/>
            <a:ext cx="6183629"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28" tIns="54864" rIns="109728" bIns="54864">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Char char="-"/>
            </a:pP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Chuẩn</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bị</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err="1">
                <a:solidFill>
                  <a:srgbClr val="002060"/>
                </a:solidFill>
                <a:latin typeface="Times New Roman" panose="02020603050405020304" pitchFamily="18" charset="0"/>
                <a:cs typeface="Times New Roman" panose="02020603050405020304" pitchFamily="18" charset="0"/>
              </a:rPr>
              <a:t>bài</a:t>
            </a:r>
            <a:r>
              <a:rPr lang="en-US" altLang="en-US" sz="4800" b="1">
                <a:solidFill>
                  <a:srgbClr val="002060"/>
                </a:solidFill>
                <a:latin typeface="Times New Roman" panose="02020603050405020304" pitchFamily="18" charset="0"/>
                <a:cs typeface="Times New Roman" panose="02020603050405020304" pitchFamily="18" charset="0"/>
              </a:rPr>
              <a:t> </a:t>
            </a:r>
            <a:r>
              <a:rPr lang="en-US" altLang="en-US" sz="4800" b="1" smtClean="0">
                <a:solidFill>
                  <a:srgbClr val="002060"/>
                </a:solidFill>
                <a:latin typeface="Times New Roman" panose="02020603050405020304" pitchFamily="18" charset="0"/>
                <a:cs typeface="Times New Roman" panose="02020603050405020304" pitchFamily="18" charset="0"/>
              </a:rPr>
              <a:t>sau </a:t>
            </a:r>
            <a:endParaRPr lang="en-US" altLang="en-US" sz="4800" b="1" dirty="0">
              <a:solidFill>
                <a:srgbClr val="002060"/>
              </a:solidFill>
              <a:latin typeface="Times New Roman" panose="02020603050405020304" pitchFamily="18" charset="0"/>
              <a:cs typeface="Times New Roman" panose="02020603050405020304" pitchFamily="18" charset="0"/>
            </a:endParaRPr>
          </a:p>
          <a:p>
            <a:pPr algn="ctr">
              <a:spcBef>
                <a:spcPct val="0"/>
              </a:spcBef>
              <a:buClrTx/>
              <a:buFontTx/>
              <a:buNone/>
            </a:pPr>
            <a:r>
              <a:rPr lang="en-US" altLang="en-US" sz="48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040065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7188" y="49213"/>
            <a:ext cx="10922000" cy="809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490664" y="2314600"/>
            <a:ext cx="8424936" cy="1569658"/>
          </a:xfrm>
          <a:prstGeom prst="rect">
            <a:avLst/>
          </a:prstGeom>
          <a:noFill/>
        </p:spPr>
        <p:txBody>
          <a:bodyPr lIns="91438" tIns="45719" rIns="91438" bIns="45719">
            <a:spAutoFit/>
          </a:bodyPr>
          <a:lstStyle/>
          <a:p>
            <a:pPr algn="ctr">
              <a:defRPr/>
            </a:pPr>
            <a:r>
              <a:rPr lang="en-US" sz="4800" b="1" dirty="0"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Tiết</a:t>
            </a:r>
            <a:r>
              <a:rPr lang="en-US" sz="4800" b="1" dirty="0">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 </a:t>
            </a:r>
            <a:r>
              <a:rPr lang="en-US" sz="4800" b="1" dirty="0"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học</a:t>
            </a:r>
            <a:r>
              <a:rPr lang="en-US" sz="4800" b="1" dirty="0">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 </a:t>
            </a:r>
            <a:r>
              <a:rPr lang="en-US" sz="4800" b="1" dirty="0"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đến</a:t>
            </a:r>
            <a:r>
              <a:rPr lang="en-US" sz="4800" b="1" dirty="0">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 </a:t>
            </a:r>
            <a:r>
              <a:rPr lang="en-US" sz="4800" b="1" dirty="0"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đây</a:t>
            </a:r>
            <a:r>
              <a:rPr lang="en-US" sz="4800" b="1" dirty="0">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 </a:t>
            </a:r>
            <a:r>
              <a:rPr lang="en-US" sz="4800" b="1" dirty="0"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là</a:t>
            </a:r>
            <a:r>
              <a:rPr lang="en-US" sz="4800" b="1" dirty="0">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 </a:t>
            </a:r>
            <a:r>
              <a:rPr lang="en-US" sz="4800" b="1"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hết</a:t>
            </a:r>
            <a:r>
              <a:rPr lang="en-US" sz="4800" b="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a:t>
            </a:r>
          </a:p>
          <a:p>
            <a:pPr algn="ctr">
              <a:defRPr/>
            </a:pPr>
            <a:r>
              <a:rPr lang="en-US" sz="4800" b="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 </a:t>
            </a:r>
            <a:r>
              <a:rPr lang="en-US" sz="4800" b="1" dirty="0"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Chúc</a:t>
            </a:r>
            <a:r>
              <a:rPr lang="en-US" sz="4800" b="1" dirty="0">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 </a:t>
            </a:r>
            <a:r>
              <a:rPr lang="en-US" sz="4800" b="1" dirty="0"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các</a:t>
            </a:r>
            <a:r>
              <a:rPr lang="en-US" sz="4800" b="1" dirty="0">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 con </a:t>
            </a:r>
            <a:r>
              <a:rPr lang="en-US" sz="4800" b="1" dirty="0"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vui</a:t>
            </a:r>
            <a:r>
              <a:rPr lang="en-US" sz="4800" b="1" dirty="0">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 </a:t>
            </a:r>
            <a:r>
              <a:rPr lang="en-US" sz="4800" b="1" dirty="0" err="1">
                <a:ln w="6600">
                  <a:solidFill>
                    <a:schemeClr val="accent2"/>
                  </a:solidFill>
                  <a:prstDash val="solid"/>
                </a:ln>
                <a:solidFill>
                  <a:srgbClr val="0000CC"/>
                </a:solidFill>
                <a:effectLst>
                  <a:outerShdw dist="38100" dir="2700000" algn="tl" rotWithShape="0">
                    <a:schemeClr val="accent2"/>
                  </a:outerShdw>
                </a:effectLst>
                <a:latin typeface="UTM Avo" pitchFamily="18" charset="0"/>
                <a:cs typeface="Arial" charset="0"/>
              </a:rPr>
              <a:t>vẻ</a:t>
            </a:r>
            <a:endParaRPr lang="en-US" sz="4800" b="1" dirty="0">
              <a:ln w="6600">
                <a:solidFill>
                  <a:schemeClr val="accent2"/>
                </a:solidFill>
                <a:prstDash val="solid"/>
              </a:ln>
              <a:solidFill>
                <a:srgbClr val="FF0000"/>
              </a:solidFill>
              <a:effectLst>
                <a:outerShdw dist="38100" dir="2700000" algn="tl" rotWithShape="0">
                  <a:schemeClr val="accent2"/>
                </a:outerShdw>
              </a:effectLst>
              <a:latin typeface="UTM Avo" pitchFamily="18" charset="0"/>
              <a:cs typeface="Arial" charset="0"/>
            </a:endParaRPr>
          </a:p>
        </p:txBody>
      </p:sp>
    </p:spTree>
    <p:extLst>
      <p:ext uri="{BB962C8B-B14F-4D97-AF65-F5344CB8AC3E}">
        <p14:creationId xmlns:p14="http://schemas.microsoft.com/office/powerpoint/2010/main" val="92548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58333E-6 -7.40741E-7 L 0.00027 -0.02338 " pathEditMode="relative" rAng="0" ptsTypes="AA">
                                      <p:cBhvr>
                                        <p:cTn id="6" dur="250" accel="50000" decel="50000" autoRev="1" fill="hold">
                                          <p:stCondLst>
                                            <p:cond delay="0"/>
                                          </p:stCondLst>
                                        </p:cTn>
                                        <p:tgtEl>
                                          <p:spTgt spid="3"/>
                                        </p:tgtEl>
                                        <p:attrNameLst>
                                          <p:attrName>ppt_x</p:attrName>
                                          <p:attrName>ppt_y</p:attrName>
                                        </p:attrNameLst>
                                      </p:cBhvr>
                                      <p:rCtr x="13" y="-118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extLst>
          </p:cNvPr>
          <p:cNvSpPr txBox="1"/>
          <p:nvPr/>
        </p:nvSpPr>
        <p:spPr>
          <a:xfrm>
            <a:off x="4038600" y="1752600"/>
            <a:ext cx="9601200" cy="2301240"/>
          </a:xfrm>
          <a:prstGeom prst="rect">
            <a:avLst/>
          </a:prstGeom>
          <a:noFill/>
        </p:spPr>
        <p:txBody>
          <a:bodyPr lIns="130622" tIns="65311" rIns="130622" bIns="65311">
            <a:prstTxWarp prst="textCanUp">
              <a:avLst/>
            </a:prstTxWarp>
            <a:spAutoFit/>
          </a:bodyPr>
          <a:lstStyle/>
          <a:p>
            <a:pPr algn="ctr">
              <a:defRPr/>
            </a:pPr>
            <a:r>
              <a:rPr lang="en-US" b="1" smtClean="0">
                <a:solidFill>
                  <a:srgbClr val="FF0000"/>
                </a:solidFill>
                <a:latin typeface="Times New Roman" pitchFamily="18" charset="0"/>
                <a:cs typeface="Times New Roman" pitchFamily="18" charset="0"/>
              </a:rPr>
              <a:t>HOẠT ĐỘNG MỞ ĐẦU: </a:t>
            </a:r>
          </a:p>
          <a:p>
            <a:pPr algn="ctr">
              <a:defRPr/>
            </a:pPr>
            <a:r>
              <a:rPr lang="en-US" b="1" smtClean="0">
                <a:solidFill>
                  <a:srgbClr val="FF0000"/>
                </a:solidFill>
                <a:latin typeface="Times New Roman" pitchFamily="18" charset="0"/>
                <a:cs typeface="Times New Roman" pitchFamily="18" charset="0"/>
              </a:rPr>
              <a:t>XÁC ĐỊNH VẤN ĐỀ</a:t>
            </a:r>
            <a:r>
              <a:rPr lang="en-US" b="1" smtClean="0">
                <a:solidFill>
                  <a:srgbClr val="FF0000"/>
                </a:solidFill>
              </a:rPr>
              <a:t> </a:t>
            </a:r>
            <a:endParaRPr lang="vi-VN" b="1" dirty="0">
              <a:solidFill>
                <a:srgbClr val="FF00FF"/>
              </a:solidFill>
            </a:endParaRPr>
          </a:p>
        </p:txBody>
      </p:sp>
      <p:pic>
        <p:nvPicPr>
          <p:cNvPr id="3" name="Google Shape;257;p5"/>
          <p:cNvPicPr preferRelativeResize="0"/>
          <p:nvPr/>
        </p:nvPicPr>
        <p:blipFill rotWithShape="1">
          <a:blip r:embed="rId2">
            <a:alphaModFix/>
          </a:blip>
          <a:srcRect/>
          <a:stretch/>
        </p:blipFill>
        <p:spPr>
          <a:xfrm>
            <a:off x="533400" y="1429440"/>
            <a:ext cx="2995486" cy="3186103"/>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2595567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thu-vien-hinh-nen-dep-cho-slide-powerpoint-2007-anh-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13"/>
            <a:ext cx="14630400" cy="1011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xplosion 1 4"/>
          <p:cNvSpPr/>
          <p:nvPr/>
        </p:nvSpPr>
        <p:spPr>
          <a:xfrm>
            <a:off x="2590800" y="1389063"/>
            <a:ext cx="11058525" cy="5875337"/>
          </a:xfrm>
          <a:prstGeom prst="irregularSeal1">
            <a:avLst/>
          </a:prstGeom>
          <a:solidFill>
            <a:schemeClr val="accent6">
              <a:lumMod val="20000"/>
              <a:lumOff val="80000"/>
            </a:schemeClr>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anchor="ctr"/>
          <a:lstStyle/>
          <a:p>
            <a:pPr algn="ctr">
              <a:defRPr/>
            </a:pPr>
            <a:r>
              <a:rPr lang="en-US" sz="7700" b="1">
                <a:solidFill>
                  <a:schemeClr val="tx1"/>
                </a:solidFill>
                <a:latin typeface="Times New Roman" pitchFamily="18" charset="0"/>
                <a:cs typeface="Times New Roman" pitchFamily="18" charset="0"/>
              </a:rPr>
              <a:t>Khởi động</a:t>
            </a:r>
          </a:p>
        </p:txBody>
      </p:sp>
      <p:sp>
        <p:nvSpPr>
          <p:cNvPr id="3076" name="TextBox 5"/>
          <p:cNvSpPr txBox="1">
            <a:spLocks noChangeArrowheads="1"/>
          </p:cNvSpPr>
          <p:nvPr/>
        </p:nvSpPr>
        <p:spPr bwMode="auto">
          <a:xfrm>
            <a:off x="619125" y="153988"/>
            <a:ext cx="131048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800" b="1">
                <a:solidFill>
                  <a:srgbClr val="002060"/>
                </a:solidFill>
                <a:latin typeface="HP001 4 hàng" pitchFamily="34" charset="0"/>
              </a:rPr>
              <a:t>   </a:t>
            </a:r>
            <a:r>
              <a:rPr lang="en-US" sz="4800" b="1">
                <a:solidFill>
                  <a:srgbClr val="FF0000"/>
                </a:solidFill>
                <a:latin typeface="HP001 4 hàng" pitchFamily="34" charset="0"/>
              </a:rPr>
              <a:t>Thứ </a:t>
            </a:r>
            <a:r>
              <a:rPr lang="en-US" sz="4800" b="1" smtClean="0">
                <a:solidFill>
                  <a:srgbClr val="FF0000"/>
                </a:solidFill>
                <a:latin typeface="HP001 4 hàng" pitchFamily="34" charset="0"/>
              </a:rPr>
              <a:t>tư </a:t>
            </a:r>
            <a:r>
              <a:rPr lang="en-US" sz="4800" b="1">
                <a:solidFill>
                  <a:srgbClr val="FF0000"/>
                </a:solidFill>
                <a:latin typeface="HP001 4 hàng" pitchFamily="34" charset="0"/>
              </a:rPr>
              <a:t>ngày </a:t>
            </a:r>
            <a:r>
              <a:rPr lang="en-US" sz="4800" b="1" smtClean="0">
                <a:solidFill>
                  <a:srgbClr val="FF0000"/>
                </a:solidFill>
                <a:latin typeface="HP001 4 hàng" pitchFamily="34" charset="0"/>
              </a:rPr>
              <a:t>25 </a:t>
            </a:r>
            <a:r>
              <a:rPr lang="en-US" sz="4800" b="1">
                <a:solidFill>
                  <a:srgbClr val="FF0000"/>
                </a:solidFill>
                <a:latin typeface="HP001 4 hàng" pitchFamily="34" charset="0"/>
              </a:rPr>
              <a:t>tháng </a:t>
            </a:r>
            <a:r>
              <a:rPr lang="en-US" sz="4800" b="1" smtClean="0">
                <a:solidFill>
                  <a:srgbClr val="FF0000"/>
                </a:solidFill>
                <a:latin typeface="HP001 4 hàng" pitchFamily="34" charset="0"/>
              </a:rPr>
              <a:t>10 </a:t>
            </a:r>
            <a:r>
              <a:rPr lang="en-US" sz="4800" b="1">
                <a:solidFill>
                  <a:srgbClr val="FF0000"/>
                </a:solidFill>
                <a:latin typeface="HP001 4 hàng" pitchFamily="34" charset="0"/>
              </a:rPr>
              <a:t>năm </a:t>
            </a:r>
            <a:r>
              <a:rPr lang="en-US" sz="4800" b="1" smtClean="0">
                <a:solidFill>
                  <a:srgbClr val="FF0000"/>
                </a:solidFill>
                <a:latin typeface="HP001 4 hàng" pitchFamily="34" charset="0"/>
              </a:rPr>
              <a:t>2023</a:t>
            </a:r>
            <a:endParaRPr lang="en-US" sz="4800" b="1">
              <a:solidFill>
                <a:srgbClr val="FF0000"/>
              </a:solidFill>
              <a:latin typeface="HP001 4 hàng" pitchFamily="34" charset="0"/>
            </a:endParaRPr>
          </a:p>
        </p:txBody>
      </p:sp>
      <p:sp>
        <p:nvSpPr>
          <p:cNvPr id="3077" name="TextBox 6"/>
          <p:cNvSpPr txBox="1">
            <a:spLocks noChangeArrowheads="1"/>
          </p:cNvSpPr>
          <p:nvPr/>
        </p:nvSpPr>
        <p:spPr bwMode="auto">
          <a:xfrm>
            <a:off x="-677863" y="1019175"/>
            <a:ext cx="4105276"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800" b="1">
                <a:solidFill>
                  <a:srgbClr val="002060"/>
                </a:solidFill>
                <a:latin typeface="HP001 4 hàng" pitchFamily="34" charset="0"/>
              </a:rPr>
              <a:t>   </a:t>
            </a:r>
            <a:r>
              <a:rPr lang="en-US" sz="4800" b="1" u="sng">
                <a:solidFill>
                  <a:srgbClr val="FF0000"/>
                </a:solidFill>
                <a:latin typeface="HP001 4 hàng" pitchFamily="34" charset="0"/>
              </a:rPr>
              <a:t>Tiếng Việt</a:t>
            </a:r>
            <a:r>
              <a:rPr lang="en-US" sz="4800" b="1">
                <a:solidFill>
                  <a:srgbClr val="FF0000"/>
                </a:solidFill>
                <a:latin typeface="HP001 4 hàng" pitchFamily="34" charset="0"/>
              </a:rPr>
              <a:t>: </a:t>
            </a:r>
          </a:p>
        </p:txBody>
      </p:sp>
      <p:pic>
        <p:nvPicPr>
          <p:cNvPr id="2" name="chí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4630400" cy="8229600"/>
          </a:xfrm>
          <a:prstGeom prst="rect">
            <a:avLst/>
          </a:prstGeom>
        </p:spPr>
      </p:pic>
    </p:spTree>
    <p:extLst>
      <p:ext uri="{BB962C8B-B14F-4D97-AF65-F5344CB8AC3E}">
        <p14:creationId xmlns:p14="http://schemas.microsoft.com/office/powerpoint/2010/main" val="4179482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p:nvPr/>
        </p:nvSpPr>
        <p:spPr>
          <a:xfrm>
            <a:off x="286512" y="124206"/>
            <a:ext cx="14106144" cy="1495794"/>
          </a:xfrm>
          <a:prstGeom prst="rect">
            <a:avLst/>
          </a:prstGeom>
          <a:noFill/>
        </p:spPr>
        <p:txBody>
          <a:bodyPr wrap="square" lIns="109728" tIns="54864" rIns="109728" bIns="54864" rtlCol="0">
            <a:spAutoFit/>
          </a:bodyPr>
          <a:lstStyle/>
          <a:p>
            <a:pPr algn="ctr">
              <a:lnSpc>
                <a:spcPct val="150000"/>
              </a:lnSpc>
            </a:pPr>
            <a:r>
              <a:rPr lang="en-US" sz="6000" b="1" smtClean="0">
                <a:solidFill>
                  <a:srgbClr val="FF0000"/>
                </a:solidFill>
                <a:latin typeface="VNI-Avo" charset="0"/>
                <a:cs typeface="VNI-Avo" charset="0"/>
              </a:rPr>
              <a:t> on</a:t>
            </a:r>
            <a:r>
              <a:rPr lang="en-US" sz="5800" b="1" smtClean="0">
                <a:solidFill>
                  <a:srgbClr val="C00000"/>
                </a:solidFill>
                <a:latin typeface="VNI-Avo" charset="0"/>
                <a:cs typeface="VNI-Avo" charset="0"/>
              </a:rPr>
              <a:t>        </a:t>
            </a:r>
            <a:r>
              <a:rPr lang="en-US" sz="6000" b="1" smtClean="0">
                <a:solidFill>
                  <a:srgbClr val="FF0000"/>
                </a:solidFill>
                <a:latin typeface="VNI-Avo" charset="0"/>
                <a:cs typeface="VNI-Avo" charset="0"/>
              </a:rPr>
              <a:t>oân</a:t>
            </a:r>
            <a:r>
              <a:rPr lang="en-US" sz="5800" b="1" smtClean="0">
                <a:solidFill>
                  <a:srgbClr val="C00000"/>
                </a:solidFill>
                <a:latin typeface="VNI-Avo" charset="0"/>
                <a:cs typeface="VNI-Avo" charset="0"/>
              </a:rPr>
              <a:t>       </a:t>
            </a:r>
            <a:r>
              <a:rPr lang="en-US" sz="6000" b="1">
                <a:solidFill>
                  <a:srgbClr val="FF0000"/>
                </a:solidFill>
                <a:latin typeface="VNI-Avo" charset="0"/>
                <a:cs typeface="VNI-Avo" charset="0"/>
              </a:rPr>
              <a:t>ôn</a:t>
            </a:r>
          </a:p>
        </p:txBody>
      </p:sp>
      <p:sp>
        <p:nvSpPr>
          <p:cNvPr id="10" name="Text Box 9"/>
          <p:cNvSpPr txBox="1"/>
          <p:nvPr/>
        </p:nvSpPr>
        <p:spPr>
          <a:xfrm>
            <a:off x="262128" y="4572405"/>
            <a:ext cx="14106144" cy="1218795"/>
          </a:xfrm>
          <a:prstGeom prst="rect">
            <a:avLst/>
          </a:prstGeom>
          <a:noFill/>
        </p:spPr>
        <p:txBody>
          <a:bodyPr wrap="square" lIns="109728" tIns="54864" rIns="109728" bIns="54864" rtlCol="0">
            <a:spAutoFit/>
          </a:bodyPr>
          <a:lstStyle/>
          <a:p>
            <a:pPr algn="ctr">
              <a:lnSpc>
                <a:spcPct val="150000"/>
              </a:lnSpc>
            </a:pPr>
            <a:r>
              <a:rPr lang="en-US" sz="4800" b="1">
                <a:latin typeface="VNI-Avo" charset="0"/>
                <a:cs typeface="VNI-Avo" charset="0"/>
              </a:rPr>
              <a:t>gioøn    ngon    boán    nhoän    gôïn   lôùn</a:t>
            </a:r>
          </a:p>
        </p:txBody>
      </p:sp>
      <p:sp>
        <p:nvSpPr>
          <p:cNvPr id="11" name="Text Box 10"/>
          <p:cNvSpPr txBox="1"/>
          <p:nvPr/>
        </p:nvSpPr>
        <p:spPr>
          <a:xfrm>
            <a:off x="1073658" y="5867400"/>
            <a:ext cx="4031742" cy="1357295"/>
          </a:xfrm>
          <a:prstGeom prst="rect">
            <a:avLst/>
          </a:prstGeom>
          <a:noFill/>
        </p:spPr>
        <p:txBody>
          <a:bodyPr wrap="square" lIns="109728" tIns="54864" rIns="109728" bIns="54864" rtlCol="0">
            <a:spAutoFit/>
          </a:bodyPr>
          <a:lstStyle/>
          <a:p>
            <a:pPr algn="ctr">
              <a:lnSpc>
                <a:spcPct val="150000"/>
              </a:lnSpc>
            </a:pPr>
            <a:r>
              <a:rPr lang="en-US" sz="5400" b="1">
                <a:latin typeface="VNI-Avo" charset="0"/>
                <a:cs typeface="VNI-Avo" charset="0"/>
              </a:rPr>
              <a:t>noùn laù</a:t>
            </a:r>
          </a:p>
        </p:txBody>
      </p:sp>
      <p:sp>
        <p:nvSpPr>
          <p:cNvPr id="12" name="Text Box 11"/>
          <p:cNvSpPr txBox="1"/>
          <p:nvPr/>
        </p:nvSpPr>
        <p:spPr>
          <a:xfrm>
            <a:off x="5177791" y="5791200"/>
            <a:ext cx="4031742" cy="1357295"/>
          </a:xfrm>
          <a:prstGeom prst="rect">
            <a:avLst/>
          </a:prstGeom>
          <a:noFill/>
        </p:spPr>
        <p:txBody>
          <a:bodyPr wrap="square" lIns="109728" tIns="54864" rIns="109728" bIns="54864" rtlCol="0">
            <a:spAutoFit/>
          </a:bodyPr>
          <a:lstStyle/>
          <a:p>
            <a:pPr algn="ctr">
              <a:lnSpc>
                <a:spcPct val="150000"/>
              </a:lnSpc>
            </a:pPr>
            <a:r>
              <a:rPr lang="en-US" sz="5400" b="1">
                <a:latin typeface="VNI-Avo" charset="0"/>
                <a:cs typeface="VNI-Avo" charset="0"/>
              </a:rPr>
              <a:t>con choàn</a:t>
            </a:r>
          </a:p>
        </p:txBody>
      </p:sp>
      <p:sp>
        <p:nvSpPr>
          <p:cNvPr id="13" name="Text Box 12"/>
          <p:cNvSpPr txBox="1"/>
          <p:nvPr/>
        </p:nvSpPr>
        <p:spPr>
          <a:xfrm>
            <a:off x="9296400" y="5881705"/>
            <a:ext cx="4031742" cy="1357295"/>
          </a:xfrm>
          <a:prstGeom prst="rect">
            <a:avLst/>
          </a:prstGeom>
          <a:noFill/>
        </p:spPr>
        <p:txBody>
          <a:bodyPr wrap="square" lIns="109728" tIns="54864" rIns="109728" bIns="54864" rtlCol="0">
            <a:spAutoFit/>
          </a:bodyPr>
          <a:lstStyle/>
          <a:p>
            <a:pPr algn="ctr">
              <a:lnSpc>
                <a:spcPct val="150000"/>
              </a:lnSpc>
            </a:pPr>
            <a:r>
              <a:rPr lang="en-US" sz="5400" b="1">
                <a:latin typeface="VNI-Avo" charset="0"/>
                <a:cs typeface="VNI-Avo" charset="0"/>
              </a:rPr>
              <a:t>sôn ca</a:t>
            </a:r>
          </a:p>
        </p:txBody>
      </p:sp>
      <p:graphicFrame>
        <p:nvGraphicFramePr>
          <p:cNvPr id="5" name="Table 4"/>
          <p:cNvGraphicFramePr/>
          <p:nvPr>
            <p:extLst/>
          </p:nvPr>
        </p:nvGraphicFramePr>
        <p:xfrm>
          <a:off x="4363974" y="1600200"/>
          <a:ext cx="5902452" cy="2752344"/>
        </p:xfrm>
        <a:graphic>
          <a:graphicData uri="http://schemas.openxmlformats.org/drawingml/2006/table">
            <a:tbl>
              <a:tblPr firstRow="1" bandRow="1">
                <a:tableStyleId>{5C22544A-7EE6-4342-B048-85BDC9FD1C3A}</a:tableStyleId>
              </a:tblPr>
              <a:tblGrid>
                <a:gridCol w="2951226"/>
                <a:gridCol w="2951226"/>
              </a:tblGrid>
              <a:tr h="1376172">
                <a:tc>
                  <a:txBody>
                    <a:bodyPr/>
                    <a:lstStyle/>
                    <a:p>
                      <a:pPr algn="ctr">
                        <a:buNone/>
                      </a:pPr>
                      <a:endParaRPr lang="en-US" sz="5800" b="0">
                        <a:solidFill>
                          <a:schemeClr val="tx1"/>
                        </a:solidFill>
                        <a:latin typeface="VNI-Avo" charset="0"/>
                        <a:cs typeface="VNI-Avo" charset="0"/>
                      </a:endParaRPr>
                    </a:p>
                  </a:txBody>
                  <a:tcPr marL="109728" marR="109728" marT="54864" marB="54864">
                    <a:lnL w="6350">
                      <a:solidFill>
                        <a:schemeClr val="tx1"/>
                      </a:solidFill>
                      <a:prstDash val="solid"/>
                    </a:lnL>
                    <a:lnR w="6350">
                      <a:solidFill>
                        <a:schemeClr val="tx1"/>
                      </a:solidFill>
                      <a:prstDash val="solid"/>
                    </a:lnR>
                    <a:lnT w="6350">
                      <a:solidFill>
                        <a:schemeClr val="tx1"/>
                      </a:solidFill>
                      <a:prstDash val="solid"/>
                    </a:lnT>
                    <a:lnB w="635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endParaRPr lang="en-US" sz="5800" b="0">
                        <a:solidFill>
                          <a:srgbClr val="C00000"/>
                        </a:solidFill>
                        <a:latin typeface="VNI-Avo" charset="0"/>
                        <a:cs typeface="VNI-Avo" charset="0"/>
                      </a:endParaRPr>
                    </a:p>
                  </a:txBody>
                  <a:tcPr marL="109728" marR="109728" marT="54864" marB="54864">
                    <a:lnL w="6350">
                      <a:solidFill>
                        <a:schemeClr val="tx1"/>
                      </a:solidFill>
                      <a:prstDash val="solid"/>
                    </a:lnL>
                    <a:lnR w="6350">
                      <a:solidFill>
                        <a:schemeClr val="tx1"/>
                      </a:solidFill>
                      <a:prstDash val="solid"/>
                    </a:lnR>
                    <a:lnT w="6350">
                      <a:solidFill>
                        <a:schemeClr val="tx1"/>
                      </a:solidFill>
                      <a:prstDash val="solid"/>
                    </a:lnT>
                    <a:lnB w="6350">
                      <a:solidFill>
                        <a:schemeClr val="tx1"/>
                      </a:solidFill>
                      <a:prstDash val="solid"/>
                    </a:lnB>
                    <a:lnTlToBr>
                      <a:noFill/>
                    </a:lnTlToBr>
                    <a:lnBlToTr>
                      <a:noFill/>
                    </a:lnBlToTr>
                    <a:solidFill>
                      <a:schemeClr val="accent6">
                        <a:lumMod val="20000"/>
                        <a:lumOff val="80000"/>
                      </a:schemeClr>
                    </a:solidFill>
                  </a:tcPr>
                </a:tc>
              </a:tr>
              <a:tr h="1376172">
                <a:tc gridSpan="2">
                  <a:txBody>
                    <a:bodyPr/>
                    <a:lstStyle/>
                    <a:p>
                      <a:pPr algn="ctr">
                        <a:buNone/>
                      </a:pPr>
                      <a:endParaRPr lang="en-US" sz="5800" b="0">
                        <a:solidFill>
                          <a:srgbClr val="C00000"/>
                        </a:solidFill>
                        <a:latin typeface="VNI-Avo" charset="0"/>
                        <a:cs typeface="VNI-Avo" charset="0"/>
                      </a:endParaRPr>
                    </a:p>
                  </a:txBody>
                  <a:tcPr marL="109728" marR="109728" marT="54864" marB="54864">
                    <a:lnL w="6350">
                      <a:solidFill>
                        <a:schemeClr val="tx1"/>
                      </a:solidFill>
                      <a:prstDash val="solid"/>
                    </a:lnL>
                    <a:lnR w="6350">
                      <a:solidFill>
                        <a:schemeClr val="tx1"/>
                      </a:solidFill>
                      <a:prstDash val="solid"/>
                    </a:lnR>
                    <a:lnT w="6350">
                      <a:solidFill>
                        <a:schemeClr val="tx1"/>
                      </a:solidFill>
                      <a:prstDash val="solid"/>
                    </a:lnT>
                    <a:lnB w="6350">
                      <a:solidFill>
                        <a:schemeClr val="tx1"/>
                      </a:solidFill>
                      <a:prstDash val="solid"/>
                    </a:lnB>
                    <a:lnTlToBr>
                      <a:noFill/>
                    </a:lnTlToBr>
                    <a:lnBlToTr>
                      <a:noFill/>
                    </a:lnBlToTr>
                    <a:solidFill>
                      <a:schemeClr val="accent6">
                        <a:lumMod val="20000"/>
                        <a:lumOff val="80000"/>
                      </a:schemeClr>
                    </a:solidFill>
                  </a:tcPr>
                </a:tc>
                <a:tc hMerge="1">
                  <a:txBody>
                    <a:bodyPr/>
                    <a:lstStyle/>
                    <a:p>
                      <a:endParaRPr lang="en-US"/>
                    </a:p>
                  </a:txBody>
                  <a:tcPr>
                    <a:lnR w="6350">
                      <a:solidFill>
                        <a:schemeClr val="tx1"/>
                      </a:solidFill>
                      <a:prstDash val="solid"/>
                    </a:lnR>
                    <a:lnT w="6350">
                      <a:solidFill>
                        <a:schemeClr val="tx1"/>
                      </a:solidFill>
                      <a:prstDash val="solid"/>
                    </a:lnT>
                    <a:lnB w="6350">
                      <a:solidFill>
                        <a:schemeClr val="tx1"/>
                      </a:solidFill>
                      <a:prstDash val="solid"/>
                    </a:lnB>
                    <a:solidFill>
                      <a:schemeClr val="accent6">
                        <a:lumMod val="20000"/>
                        <a:lumOff val="80000"/>
                      </a:schemeClr>
                    </a:solidFill>
                  </a:tcPr>
                </a:tc>
              </a:tr>
            </a:tbl>
          </a:graphicData>
        </a:graphic>
      </p:graphicFrame>
      <p:sp>
        <p:nvSpPr>
          <p:cNvPr id="7" name="Text Box 6"/>
          <p:cNvSpPr txBox="1"/>
          <p:nvPr/>
        </p:nvSpPr>
        <p:spPr>
          <a:xfrm>
            <a:off x="4985766" y="1676400"/>
            <a:ext cx="1735836" cy="995934"/>
          </a:xfrm>
          <a:prstGeom prst="rect">
            <a:avLst/>
          </a:prstGeom>
          <a:noFill/>
        </p:spPr>
        <p:txBody>
          <a:bodyPr wrap="square" lIns="109728" tIns="54864" rIns="109728" bIns="54864" rtlCol="0">
            <a:spAutoFit/>
          </a:bodyPr>
          <a:lstStyle/>
          <a:p>
            <a:pPr algn="ctr"/>
            <a:r>
              <a:rPr lang="en-US" sz="5800" b="1">
                <a:latin typeface="VNI-Avo" charset="0"/>
                <a:cs typeface="VNI-Avo" charset="0"/>
              </a:rPr>
              <a:t>c</a:t>
            </a:r>
          </a:p>
        </p:txBody>
      </p:sp>
      <p:sp>
        <p:nvSpPr>
          <p:cNvPr id="8" name="Text Box 7"/>
          <p:cNvSpPr txBox="1"/>
          <p:nvPr/>
        </p:nvSpPr>
        <p:spPr>
          <a:xfrm>
            <a:off x="7772400" y="1752600"/>
            <a:ext cx="1735836" cy="995934"/>
          </a:xfrm>
          <a:prstGeom prst="rect">
            <a:avLst/>
          </a:prstGeom>
          <a:noFill/>
        </p:spPr>
        <p:txBody>
          <a:bodyPr wrap="square" lIns="109728" tIns="54864" rIns="109728" bIns="54864" rtlCol="0">
            <a:spAutoFit/>
          </a:bodyPr>
          <a:lstStyle/>
          <a:p>
            <a:pPr algn="ctr"/>
            <a:r>
              <a:rPr lang="en-US" sz="5800" b="1">
                <a:solidFill>
                  <a:srgbClr val="FF0000"/>
                </a:solidFill>
                <a:latin typeface="VNI-Avo" charset="0"/>
                <a:cs typeface="VNI-Avo" charset="0"/>
              </a:rPr>
              <a:t>on</a:t>
            </a:r>
          </a:p>
        </p:txBody>
      </p:sp>
      <p:sp>
        <p:nvSpPr>
          <p:cNvPr id="9" name="Text Box 8"/>
          <p:cNvSpPr txBox="1"/>
          <p:nvPr/>
        </p:nvSpPr>
        <p:spPr>
          <a:xfrm>
            <a:off x="6471666" y="3048000"/>
            <a:ext cx="1735836" cy="995934"/>
          </a:xfrm>
          <a:prstGeom prst="rect">
            <a:avLst/>
          </a:prstGeom>
          <a:noFill/>
        </p:spPr>
        <p:txBody>
          <a:bodyPr wrap="square" lIns="109728" tIns="54864" rIns="109728" bIns="54864" rtlCol="0">
            <a:spAutoFit/>
          </a:bodyPr>
          <a:lstStyle/>
          <a:p>
            <a:pPr algn="ctr"/>
            <a:r>
              <a:rPr lang="en-US" sz="5800" b="1">
                <a:latin typeface="VNI-Avo" charset="0"/>
                <a:cs typeface="VNI-Avo" charset="0"/>
              </a:rPr>
              <a:t>c</a:t>
            </a:r>
            <a:r>
              <a:rPr lang="en-US" sz="5800" b="1">
                <a:solidFill>
                  <a:srgbClr val="FF0000"/>
                </a:solidFill>
                <a:latin typeface="VNI-Avo" charset="0"/>
                <a:cs typeface="VNI-Avo" charset="0"/>
              </a:rPr>
              <a:t>on</a:t>
            </a:r>
          </a:p>
        </p:txBody>
      </p:sp>
      <p:pic>
        <p:nvPicPr>
          <p:cNvPr id="4" name="Content Placeholder 3"/>
          <p:cNvPicPr>
            <a:picLocks noGrp="1" noChangeAspect="1"/>
          </p:cNvPicPr>
          <p:nvPr>
            <p:ph idx="1"/>
          </p:nvPr>
        </p:nvPicPr>
        <p:blipFill>
          <a:blip r:embed="rId2"/>
          <a:srcRect l="4679" t="29170" r="84415" b="62425"/>
          <a:stretch>
            <a:fillRect/>
          </a:stretch>
        </p:blipFill>
        <p:spPr>
          <a:xfrm>
            <a:off x="323850" y="162307"/>
            <a:ext cx="2321052" cy="1006602"/>
          </a:xfrm>
          <a:prstGeom prst="rect">
            <a:avLst/>
          </a:prstGeom>
        </p:spPr>
      </p:pic>
      <p:pic>
        <p:nvPicPr>
          <p:cNvPr id="14" name="Picture 2" descr="Picture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9554"/>
            <a:ext cx="14628813" cy="82926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p:nvPr/>
        </p:nvPicPr>
        <p:blipFill>
          <a:blip r:embed="rId4"/>
          <a:stretch>
            <a:fillRect/>
          </a:stretch>
        </p:blipFill>
        <p:spPr>
          <a:xfrm>
            <a:off x="839723" y="1613442"/>
            <a:ext cx="5789677" cy="4771055"/>
          </a:xfrm>
          <a:prstGeom prst="rect">
            <a:avLst/>
          </a:prstGeom>
        </p:spPr>
      </p:pic>
      <p:pic>
        <p:nvPicPr>
          <p:cNvPr id="22" name="Picture 21"/>
          <p:cNvPicPr/>
          <p:nvPr/>
        </p:nvPicPr>
        <p:blipFill>
          <a:blip r:embed="rId5"/>
          <a:stretch>
            <a:fillRect/>
          </a:stretch>
        </p:blipFill>
        <p:spPr>
          <a:xfrm>
            <a:off x="6905975" y="1613442"/>
            <a:ext cx="6657625" cy="4716473"/>
          </a:xfrm>
          <a:prstGeom prst="rect">
            <a:avLst/>
          </a:prstGeom>
        </p:spPr>
      </p:pic>
    </p:spTree>
    <p:extLst>
      <p:ext uri="{BB962C8B-B14F-4D97-AF65-F5344CB8AC3E}">
        <p14:creationId xmlns:p14="http://schemas.microsoft.com/office/powerpoint/2010/main" val="2988734214"/>
      </p:ext>
    </p:extLst>
  </p:cSld>
  <p:clrMapOvr>
    <a:masterClrMapping/>
  </p:clrMapOvr>
  <p:timing>
    <p:tnLst>
      <p:par>
        <p:cTn id="1" dur="indefinite" restart="never" nodeType="tmRoot"/>
      </p:par>
    </p:tnLst>
    <p:bldLst>
      <p:bldP spid="10" grpId="0"/>
      <p:bldP spid="11" grpId="0"/>
      <p:bldP spid="12" grpId="0"/>
      <p:bldP spid="13"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gothic"/>
                <a:cs typeface="Times New Roman" pitchFamily="18" charset="0"/>
              </a:rPr>
              <a:t>                                                                                                                                                                                                                                                                                                                                                               </a:t>
            </a:r>
            <a:endParaRPr lang="en-US" dirty="0">
              <a:latin typeface="Century gothic"/>
              <a:cs typeface="Times New Roman" pitchFamily="18" charset="0"/>
            </a:endParaRPr>
          </a:p>
        </p:txBody>
      </p:sp>
      <p:pic>
        <p:nvPicPr>
          <p:cNvPr id="4" name="Picture 2" descr="Picture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0"/>
            <a:ext cx="14628813" cy="82926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95400" y="2477869"/>
            <a:ext cx="11353800" cy="646331"/>
          </a:xfrm>
          <a:prstGeom prst="rect">
            <a:avLst/>
          </a:prstGeom>
        </p:spPr>
        <p:txBody>
          <a:bodyPr wrap="square">
            <a:spAutoFit/>
          </a:bodyPr>
          <a:lstStyle/>
          <a:p>
            <a:r>
              <a:rPr lang="en-US" sz="3600" smtClean="0">
                <a:latin typeface="Times New Roman" panose="02020603050405020304" pitchFamily="18" charset="0"/>
                <a:ea typeface="Times New Roman" panose="02020603050405020304" pitchFamily="18" charset="0"/>
              </a:rPr>
              <a:t>- Các </a:t>
            </a:r>
            <a:r>
              <a:rPr lang="en-US" sz="3600">
                <a:latin typeface="Times New Roman" panose="02020603050405020304" pitchFamily="18" charset="0"/>
                <a:ea typeface="Times New Roman" panose="02020603050405020304" pitchFamily="18" charset="0"/>
              </a:rPr>
              <a:t>phương tiện tham gia giao thông như thế nào? </a:t>
            </a:r>
            <a:endParaRPr lang="en-US" sz="3600"/>
          </a:p>
        </p:txBody>
      </p:sp>
      <p:sp>
        <p:nvSpPr>
          <p:cNvPr id="5" name="Rectangle 4"/>
          <p:cNvSpPr/>
          <p:nvPr/>
        </p:nvSpPr>
        <p:spPr>
          <a:xfrm>
            <a:off x="1311865" y="3352800"/>
            <a:ext cx="8441735" cy="646331"/>
          </a:xfrm>
          <a:prstGeom prst="rect">
            <a:avLst/>
          </a:prstGeom>
        </p:spPr>
        <p:txBody>
          <a:bodyPr wrap="none">
            <a:spAutoFit/>
          </a:bodyPr>
          <a:lstStyle/>
          <a:p>
            <a:r>
              <a:rPr lang="en-US" sz="2800">
                <a:latin typeface="Times New Roman" panose="02020603050405020304" pitchFamily="18" charset="0"/>
                <a:ea typeface="Times New Roman" panose="02020603050405020304" pitchFamily="18" charset="0"/>
              </a:rPr>
              <a:t>- </a:t>
            </a:r>
            <a:r>
              <a:rPr lang="en-US" sz="3600">
                <a:latin typeface="Times New Roman" panose="02020603050405020304" pitchFamily="18" charset="0"/>
                <a:ea typeface="Times New Roman" panose="02020603050405020304" pitchFamily="18" charset="0"/>
              </a:rPr>
              <a:t>Tại sao các xe di chuyển dễ dàng như vậy? </a:t>
            </a:r>
            <a:endParaRPr lang="en-US" sz="3600"/>
          </a:p>
        </p:txBody>
      </p:sp>
      <p:sp>
        <p:nvSpPr>
          <p:cNvPr id="6" name="Rectangle 5"/>
          <p:cNvSpPr/>
          <p:nvPr/>
        </p:nvSpPr>
        <p:spPr>
          <a:xfrm>
            <a:off x="1143000" y="4191000"/>
            <a:ext cx="13030200" cy="646331"/>
          </a:xfrm>
          <a:prstGeom prst="rect">
            <a:avLst/>
          </a:prstGeom>
        </p:spPr>
        <p:txBody>
          <a:bodyPr wrap="square">
            <a:spAutoFit/>
          </a:bodyPr>
          <a:lstStyle/>
          <a:p>
            <a:r>
              <a:rPr lang="en-US" sz="3600" i="1" smtClean="0">
                <a:latin typeface="Times New Roman" panose="02020603050405020304" pitchFamily="18" charset="0"/>
                <a:ea typeface="Times New Roman" panose="02020603050405020304" pitchFamily="18" charset="0"/>
              </a:rPr>
              <a:t>- </a:t>
            </a:r>
            <a:r>
              <a:rPr lang="en-US" sz="3600" smtClean="0">
                <a:latin typeface="Times New Roman" panose="02020603050405020304" pitchFamily="18" charset="0"/>
                <a:ea typeface="Times New Roman" panose="02020603050405020304" pitchFamily="18" charset="0"/>
              </a:rPr>
              <a:t>Điều </a:t>
            </a:r>
            <a:r>
              <a:rPr lang="en-US" sz="3600">
                <a:latin typeface="Times New Roman" panose="02020603050405020304" pitchFamily="18" charset="0"/>
                <a:ea typeface="Times New Roman" panose="02020603050405020304" pitchFamily="18" charset="0"/>
              </a:rPr>
              <a:t>gì có thể xảy ra nếu không </a:t>
            </a:r>
            <a:r>
              <a:rPr lang="en-US" sz="3600" smtClean="0">
                <a:latin typeface="Times New Roman" panose="02020603050405020304" pitchFamily="18" charset="0"/>
                <a:ea typeface="Times New Roman" panose="02020603050405020304" pitchFamily="18" charset="0"/>
              </a:rPr>
              <a:t>có </a:t>
            </a:r>
            <a:r>
              <a:rPr lang="en-US" sz="3600">
                <a:latin typeface="Times New Roman" panose="02020603050405020304" pitchFamily="18" charset="0"/>
                <a:ea typeface="Times New Roman" panose="02020603050405020304" pitchFamily="18" charset="0"/>
              </a:rPr>
              <a:t>đèn giao thông ở ngã ba ngã tư?</a:t>
            </a:r>
            <a:endParaRPr lang="en-US" sz="3600"/>
          </a:p>
        </p:txBody>
      </p:sp>
      <p:sp>
        <p:nvSpPr>
          <p:cNvPr id="9" name="TextBox 8"/>
          <p:cNvSpPr txBox="1"/>
          <p:nvPr/>
        </p:nvSpPr>
        <p:spPr>
          <a:xfrm>
            <a:off x="1599734" y="1371600"/>
            <a:ext cx="5563066" cy="769441"/>
          </a:xfrm>
          <a:prstGeom prst="rect">
            <a:avLst/>
          </a:prstGeom>
          <a:solidFill>
            <a:srgbClr val="009900"/>
          </a:solidFill>
        </p:spPr>
        <p:txBody>
          <a:bodyPr wrap="square" rtlCol="0">
            <a:spAutoFit/>
          </a:bodyPr>
          <a:lstStyle/>
          <a:p>
            <a:r>
              <a:rPr lang="en-US" sz="4400" b="1" smtClean="0">
                <a:solidFill>
                  <a:schemeClr val="bg1"/>
                </a:solidFill>
                <a:latin typeface="Times New Roman" panose="02020603050405020304" pitchFamily="18" charset="0"/>
                <a:cs typeface="Times New Roman" panose="02020603050405020304" pitchFamily="18" charset="0"/>
              </a:rPr>
              <a:t>Hoạt động mở đầu: </a:t>
            </a:r>
            <a:endParaRPr lang="en-US" sz="4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549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gothic"/>
                <a:cs typeface="Times New Roman" pitchFamily="18" charset="0"/>
              </a:rPr>
              <a:t>                                                                                                                                                                                                                                                                                                                                                               </a:t>
            </a:r>
            <a:endParaRPr lang="en-US" dirty="0">
              <a:latin typeface="Century gothic"/>
              <a:cs typeface="Times New Roman" pitchFamily="18" charset="0"/>
            </a:endParaRPr>
          </a:p>
        </p:txBody>
      </p:sp>
      <p:pic>
        <p:nvPicPr>
          <p:cNvPr id="4" name="Picture 2" descr="Picture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28813" cy="82926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7676916" y="1485560"/>
            <a:ext cx="5753566" cy="3924640"/>
          </a:xfrm>
          <a:prstGeom prst="rect">
            <a:avLst/>
          </a:prstGeom>
        </p:spPr>
      </p:pic>
      <p:pic>
        <p:nvPicPr>
          <p:cNvPr id="5" name="Picture 4"/>
          <p:cNvPicPr>
            <a:picLocks noChangeAspect="1"/>
          </p:cNvPicPr>
          <p:nvPr/>
        </p:nvPicPr>
        <p:blipFill>
          <a:blip r:embed="rId4"/>
          <a:stretch>
            <a:fillRect/>
          </a:stretch>
        </p:blipFill>
        <p:spPr>
          <a:xfrm>
            <a:off x="859380" y="1400836"/>
            <a:ext cx="6019800" cy="4052274"/>
          </a:xfrm>
          <a:prstGeom prst="rect">
            <a:avLst/>
          </a:prstGeom>
        </p:spPr>
      </p:pic>
      <p:sp>
        <p:nvSpPr>
          <p:cNvPr id="6" name="Rectangle 5"/>
          <p:cNvSpPr/>
          <p:nvPr/>
        </p:nvSpPr>
        <p:spPr>
          <a:xfrm>
            <a:off x="1066800" y="5599093"/>
            <a:ext cx="5486400" cy="830997"/>
          </a:xfrm>
          <a:prstGeom prst="rect">
            <a:avLst/>
          </a:prstGeom>
        </p:spPr>
        <p:txBody>
          <a:bodyPr wrap="square">
            <a:spAutoFit/>
          </a:bodyPr>
          <a:lstStyle/>
          <a:p>
            <a:pPr>
              <a:spcBef>
                <a:spcPts val="600"/>
              </a:spcBef>
              <a:spcAft>
                <a:spcPts val="600"/>
              </a:spcAft>
            </a:pPr>
            <a:r>
              <a:rPr lang="en-US" sz="2400" i="1" smtClean="0">
                <a:latin typeface="Times New Roman" panose="02020603050405020304" pitchFamily="18" charset="0"/>
                <a:ea typeface="Calibri" panose="020F0502020204030204" pitchFamily="34" charset="0"/>
              </a:rPr>
              <a:t>Cột đèn giao thông đặt theo hướng thẳng đứng</a:t>
            </a:r>
            <a:endParaRPr lang="en-US" sz="2400">
              <a:effectLst/>
              <a:latin typeface="Calibri" panose="020F0502020204030204" pitchFamily="34" charset="0"/>
              <a:ea typeface="Calibri" panose="020F0502020204030204" pitchFamily="34" charset="0"/>
            </a:endParaRPr>
          </a:p>
        </p:txBody>
      </p:sp>
      <p:sp>
        <p:nvSpPr>
          <p:cNvPr id="7" name="Rectangle 6"/>
          <p:cNvSpPr/>
          <p:nvPr/>
        </p:nvSpPr>
        <p:spPr>
          <a:xfrm>
            <a:off x="7619999" y="5725180"/>
            <a:ext cx="5867401" cy="523220"/>
          </a:xfrm>
          <a:prstGeom prst="rect">
            <a:avLst/>
          </a:prstGeom>
        </p:spPr>
        <p:txBody>
          <a:bodyPr wrap="square">
            <a:spAutoFit/>
          </a:bodyPr>
          <a:lstStyle/>
          <a:p>
            <a:pPr algn="just">
              <a:spcBef>
                <a:spcPts val="600"/>
              </a:spcBef>
              <a:spcAft>
                <a:spcPts val="600"/>
              </a:spcAft>
            </a:pPr>
            <a:r>
              <a:rPr lang="en-US" sz="2800" i="1" smtClean="0">
                <a:latin typeface="Times New Roman" panose="02020603050405020304" pitchFamily="18" charset="0"/>
                <a:ea typeface="Calibri" panose="020F0502020204030204" pitchFamily="34" charset="0"/>
              </a:rPr>
              <a:t>Cột đèn giao thông hướng nằm ngang </a:t>
            </a:r>
            <a:endParaRPr lang="en-US" sz="28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8165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gothic"/>
                <a:cs typeface="Times New Roman" pitchFamily="18" charset="0"/>
              </a:rPr>
              <a:t>                                                                                                                                                                                                                                                                                                                                                               </a:t>
            </a:r>
            <a:endParaRPr lang="en-US" dirty="0">
              <a:latin typeface="Century gothic"/>
              <a:cs typeface="Times New Roman" pitchFamily="18" charset="0"/>
            </a:endParaRPr>
          </a:p>
        </p:txBody>
      </p:sp>
      <p:pic>
        <p:nvPicPr>
          <p:cNvPr id="4" name="Picture 2" descr="Picture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63098"/>
            <a:ext cx="14628813" cy="8292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9D4A22FD-8C2E-4788-AD1E-EB7A796ACB86}"/>
              </a:ext>
            </a:extLst>
          </p:cNvPr>
          <p:cNvSpPr txBox="1"/>
          <p:nvPr/>
        </p:nvSpPr>
        <p:spPr>
          <a:xfrm>
            <a:off x="2712529" y="725269"/>
            <a:ext cx="8641271" cy="646331"/>
          </a:xfrm>
          <a:prstGeom prst="rect">
            <a:avLst/>
          </a:prstGeom>
          <a:noFill/>
        </p:spPr>
        <p:txBody>
          <a:bodyPr wrap="square" rtlCol="0">
            <a:spAutoFit/>
          </a:bodyPr>
          <a:lstStyle/>
          <a:p>
            <a:pPr algn="ctr"/>
            <a:r>
              <a:rPr lang="en-US" sz="3600" b="1" smtClean="0">
                <a:latin typeface="HP001 4 hàng" panose="020B0603050302020204" pitchFamily="34" charset="0"/>
              </a:rPr>
              <a:t>Thứ tư ngày 20 tháng 12 năm 2023  </a:t>
            </a:r>
            <a:endParaRPr lang="en-US" sz="3600" b="1">
              <a:latin typeface="HP001 4 hàng" panose="020B0603050302020204" pitchFamily="34" charset="0"/>
            </a:endParaRPr>
          </a:p>
        </p:txBody>
      </p:sp>
      <p:sp>
        <p:nvSpPr>
          <p:cNvPr id="6" name="Rectangle 5"/>
          <p:cNvSpPr/>
          <p:nvPr/>
        </p:nvSpPr>
        <p:spPr>
          <a:xfrm>
            <a:off x="2712529" y="1524000"/>
            <a:ext cx="9327071" cy="892552"/>
          </a:xfrm>
          <a:prstGeom prst="rect">
            <a:avLst/>
          </a:prstGeom>
        </p:spPr>
        <p:txBody>
          <a:bodyPr wrap="square">
            <a:spAutoFit/>
          </a:bodyPr>
          <a:lstStyle/>
          <a:p>
            <a:pPr algn="ctr"/>
            <a:r>
              <a:rPr lang="en-US" b="1" smtClean="0">
                <a:solidFill>
                  <a:srgbClr val="FF0000"/>
                </a:solidFill>
                <a:latin typeface="Times New Roman" panose="02020603050405020304" pitchFamily="18" charset="0"/>
                <a:cs typeface="Times New Roman" panose="02020603050405020304" pitchFamily="18" charset="0"/>
              </a:rPr>
              <a:t>   TOÁN:  </a:t>
            </a:r>
          </a:p>
          <a:p>
            <a:pPr algn="ctr"/>
            <a:r>
              <a:rPr lang="en-US" b="1" smtClean="0">
                <a:solidFill>
                  <a:srgbClr val="FF0000"/>
                </a:solidFill>
                <a:latin typeface="Times New Roman" panose="02020603050405020304" pitchFamily="18" charset="0"/>
                <a:cs typeface="Times New Roman" panose="02020603050405020304" pitchFamily="18" charset="0"/>
              </a:rPr>
              <a:t> BÀI HỌC STEM: CỘT ĐÈN GIAO THÔNG  (Tiết 2)</a:t>
            </a:r>
            <a:endParaRPr 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47504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grpSp>
        <p:nvGrpSpPr>
          <p:cNvPr id="198" name="Google Shape;198;p3"/>
          <p:cNvGrpSpPr/>
          <p:nvPr/>
        </p:nvGrpSpPr>
        <p:grpSpPr>
          <a:xfrm rot="10800000">
            <a:off x="-7201" y="0"/>
            <a:ext cx="3693414" cy="8229600"/>
            <a:chOff x="9114155" y="0"/>
            <a:chExt cx="3077845" cy="6858000"/>
          </a:xfrm>
        </p:grpSpPr>
        <p:sp>
          <p:nvSpPr>
            <p:cNvPr id="199" name="Google Shape;199;p3"/>
            <p:cNvSpPr/>
            <p:nvPr/>
          </p:nvSpPr>
          <p:spPr>
            <a:xfrm>
              <a:off x="9114155" y="100965"/>
              <a:ext cx="3077845" cy="6757035"/>
            </a:xfrm>
            <a:custGeom>
              <a:avLst/>
              <a:gdLst/>
              <a:ahLst/>
              <a:cxnLst/>
              <a:rect l="l" t="t" r="r" b="b"/>
              <a:pathLst>
                <a:path w="4847" h="10641" extrusionOk="0">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D1D1"/>
            </a:solidFill>
            <a:ln>
              <a:noFill/>
            </a:ln>
          </p:spPr>
          <p:txBody>
            <a:bodyPr spcFirstLastPara="1" wrap="square" lIns="109710" tIns="54840" rIns="109710" bIns="54840" anchor="t" anchorCtr="0">
              <a:noAutofit/>
            </a:bodyPr>
            <a:lstStyle/>
            <a:p>
              <a:pPr>
                <a:buClr>
                  <a:schemeClr val="dk1"/>
                </a:buClr>
                <a:buSzPts val="1800"/>
              </a:pPr>
              <a:endParaRPr sz="2160">
                <a:solidFill>
                  <a:srgbClr val="000000"/>
                </a:solidFill>
                <a:latin typeface="Calibri"/>
                <a:ea typeface="Calibri"/>
                <a:cs typeface="Calibri"/>
                <a:sym typeface="Calibri"/>
              </a:endParaRPr>
            </a:p>
          </p:txBody>
        </p:sp>
        <p:sp>
          <p:nvSpPr>
            <p:cNvPr id="200" name="Google Shape;200;p3"/>
            <p:cNvSpPr/>
            <p:nvPr/>
          </p:nvSpPr>
          <p:spPr>
            <a:xfrm>
              <a:off x="10814336" y="0"/>
              <a:ext cx="1370965" cy="3334385"/>
            </a:xfrm>
            <a:custGeom>
              <a:avLst/>
              <a:gdLst/>
              <a:ahLst/>
              <a:cxnLst/>
              <a:rect l="l" t="t" r="r" b="b"/>
              <a:pathLst>
                <a:path w="2159" h="5251" extrusionOk="0">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D1D1"/>
            </a:solidFill>
            <a:ln>
              <a:noFill/>
            </a:ln>
          </p:spPr>
          <p:txBody>
            <a:bodyPr spcFirstLastPara="1" wrap="square" lIns="109710" tIns="54840" rIns="109710" bIns="54840" anchor="t" anchorCtr="0">
              <a:noAutofit/>
            </a:bodyPr>
            <a:lstStyle/>
            <a:p>
              <a:pPr>
                <a:buClr>
                  <a:schemeClr val="dk1"/>
                </a:buClr>
                <a:buSzPts val="1800"/>
              </a:pPr>
              <a:endParaRPr sz="2160">
                <a:solidFill>
                  <a:srgbClr val="000000"/>
                </a:solidFill>
                <a:latin typeface="Calibri"/>
                <a:ea typeface="Calibri"/>
                <a:cs typeface="Calibri"/>
                <a:sym typeface="Calibri"/>
              </a:endParaRPr>
            </a:p>
          </p:txBody>
        </p:sp>
      </p:grpSp>
      <p:grpSp>
        <p:nvGrpSpPr>
          <p:cNvPr id="201" name="Google Shape;201;p3"/>
          <p:cNvGrpSpPr/>
          <p:nvPr/>
        </p:nvGrpSpPr>
        <p:grpSpPr>
          <a:xfrm>
            <a:off x="10936987" y="0"/>
            <a:ext cx="3693414" cy="8229600"/>
            <a:chOff x="9114155" y="0"/>
            <a:chExt cx="3077845" cy="6858000"/>
          </a:xfrm>
        </p:grpSpPr>
        <p:sp>
          <p:nvSpPr>
            <p:cNvPr id="202" name="Google Shape;202;p3"/>
            <p:cNvSpPr/>
            <p:nvPr/>
          </p:nvSpPr>
          <p:spPr>
            <a:xfrm>
              <a:off x="9114155" y="100965"/>
              <a:ext cx="3077845" cy="6757035"/>
            </a:xfrm>
            <a:custGeom>
              <a:avLst/>
              <a:gdLst/>
              <a:ahLst/>
              <a:cxnLst/>
              <a:rect l="l" t="t" r="r" b="b"/>
              <a:pathLst>
                <a:path w="4847" h="10641" extrusionOk="0">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D1D1"/>
            </a:solidFill>
            <a:ln>
              <a:noFill/>
            </a:ln>
          </p:spPr>
          <p:txBody>
            <a:bodyPr spcFirstLastPara="1" wrap="square" lIns="109710" tIns="54840" rIns="109710" bIns="54840" anchor="t" anchorCtr="0">
              <a:noAutofit/>
            </a:bodyPr>
            <a:lstStyle/>
            <a:p>
              <a:pPr>
                <a:buClr>
                  <a:schemeClr val="dk1"/>
                </a:buClr>
                <a:buSzPts val="1800"/>
              </a:pPr>
              <a:endParaRPr sz="2160">
                <a:solidFill>
                  <a:srgbClr val="000000"/>
                </a:solidFill>
                <a:latin typeface="Calibri"/>
                <a:ea typeface="Calibri"/>
                <a:cs typeface="Calibri"/>
                <a:sym typeface="Calibri"/>
              </a:endParaRPr>
            </a:p>
          </p:txBody>
        </p:sp>
        <p:sp>
          <p:nvSpPr>
            <p:cNvPr id="203" name="Google Shape;203;p3"/>
            <p:cNvSpPr/>
            <p:nvPr/>
          </p:nvSpPr>
          <p:spPr>
            <a:xfrm>
              <a:off x="10814336" y="0"/>
              <a:ext cx="1370965" cy="3334385"/>
            </a:xfrm>
            <a:custGeom>
              <a:avLst/>
              <a:gdLst/>
              <a:ahLst/>
              <a:cxnLst/>
              <a:rect l="l" t="t" r="r" b="b"/>
              <a:pathLst>
                <a:path w="2159" h="5251" extrusionOk="0">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D1D1"/>
            </a:solidFill>
            <a:ln>
              <a:noFill/>
            </a:ln>
          </p:spPr>
          <p:txBody>
            <a:bodyPr spcFirstLastPara="1" wrap="square" lIns="109710" tIns="54840" rIns="109710" bIns="54840" anchor="t" anchorCtr="0">
              <a:noAutofit/>
            </a:bodyPr>
            <a:lstStyle/>
            <a:p>
              <a:pPr>
                <a:buClr>
                  <a:schemeClr val="dk1"/>
                </a:buClr>
                <a:buSzPts val="1800"/>
              </a:pPr>
              <a:endParaRPr sz="2160">
                <a:solidFill>
                  <a:srgbClr val="000000"/>
                </a:solidFill>
                <a:latin typeface="Calibri"/>
                <a:ea typeface="Calibri"/>
                <a:cs typeface="Calibri"/>
                <a:sym typeface="Calibri"/>
              </a:endParaRPr>
            </a:p>
          </p:txBody>
        </p:sp>
      </p:grpSp>
      <p:pic>
        <p:nvPicPr>
          <p:cNvPr id="204" name="Google Shape;204;p3"/>
          <p:cNvPicPr preferRelativeResize="0"/>
          <p:nvPr/>
        </p:nvPicPr>
        <p:blipFill rotWithShape="1">
          <a:blip r:embed="rId3">
            <a:alphaModFix/>
          </a:blip>
          <a:srcRect/>
          <a:stretch/>
        </p:blipFill>
        <p:spPr>
          <a:xfrm>
            <a:off x="1981200" y="2209800"/>
            <a:ext cx="11427036" cy="3404598"/>
          </a:xfrm>
          <a:prstGeom prst="rect">
            <a:avLst/>
          </a:prstGeom>
          <a:noFill/>
          <a:ln>
            <a:noFill/>
          </a:ln>
        </p:spPr>
      </p:pic>
      <p:grpSp>
        <p:nvGrpSpPr>
          <p:cNvPr id="205" name="Google Shape;205;p3"/>
          <p:cNvGrpSpPr/>
          <p:nvPr/>
        </p:nvGrpSpPr>
        <p:grpSpPr>
          <a:xfrm>
            <a:off x="1030506" y="6720231"/>
            <a:ext cx="1746504" cy="1148327"/>
            <a:chOff x="5701962" y="0"/>
            <a:chExt cx="6490038" cy="4267200"/>
          </a:xfrm>
        </p:grpSpPr>
        <p:pic>
          <p:nvPicPr>
            <p:cNvPr id="206" name="Google Shape;206;p3"/>
            <p:cNvPicPr preferRelativeResize="0"/>
            <p:nvPr/>
          </p:nvPicPr>
          <p:blipFill rotWithShape="1">
            <a:blip r:embed="rId4">
              <a:alphaModFix/>
            </a:blip>
            <a:srcRect/>
            <a:stretch/>
          </p:blipFill>
          <p:spPr>
            <a:xfrm>
              <a:off x="5701962" y="0"/>
              <a:ext cx="6490038" cy="4267200"/>
            </a:xfrm>
            <a:prstGeom prst="rect">
              <a:avLst/>
            </a:prstGeom>
            <a:noFill/>
            <a:ln>
              <a:noFill/>
            </a:ln>
          </p:spPr>
        </p:pic>
        <p:pic>
          <p:nvPicPr>
            <p:cNvPr id="207" name="Google Shape;207;p3"/>
            <p:cNvPicPr preferRelativeResize="0"/>
            <p:nvPr/>
          </p:nvPicPr>
          <p:blipFill rotWithShape="1">
            <a:blip r:embed="rId5">
              <a:alphaModFix/>
            </a:blip>
            <a:srcRect/>
            <a:stretch/>
          </p:blipFill>
          <p:spPr>
            <a:xfrm>
              <a:off x="11341607" y="3573060"/>
              <a:ext cx="507493" cy="694140"/>
            </a:xfrm>
            <a:prstGeom prst="rect">
              <a:avLst/>
            </a:prstGeom>
            <a:noFill/>
            <a:ln>
              <a:noFill/>
            </a:ln>
          </p:spPr>
        </p:pic>
      </p:grpSp>
      <p:sp>
        <p:nvSpPr>
          <p:cNvPr id="208" name="Google Shape;208;p3"/>
          <p:cNvSpPr txBox="1">
            <a:spLocks noGrp="1"/>
          </p:cNvSpPr>
          <p:nvPr>
            <p:ph type="sldNum" idx="12"/>
          </p:nvPr>
        </p:nvSpPr>
        <p:spPr>
          <a:xfrm>
            <a:off x="10332720" y="7627621"/>
            <a:ext cx="3291840" cy="438150"/>
          </a:xfrm>
          <a:prstGeom prst="rect">
            <a:avLst/>
          </a:prstGeom>
          <a:noFill/>
          <a:ln>
            <a:noFill/>
          </a:ln>
        </p:spPr>
        <p:txBody>
          <a:bodyPr spcFirstLastPara="1" vert="horz" wrap="square" lIns="109710" tIns="54840" rIns="109710" bIns="54840" rtlCol="0" anchor="ctr" anchorCtr="0">
            <a:noAutofit/>
          </a:bodyPr>
          <a:lstStyle/>
          <a:p>
            <a:pPr>
              <a:buSzPts val="1200"/>
            </a:pPr>
            <a:fld id="{00000000-1234-1234-1234-123412341234}" type="slidenum">
              <a:rPr lang="en-US"/>
              <a:pPr>
                <a:buSzPts val="1200"/>
              </a:pPr>
              <a:t>8</a:t>
            </a:fld>
            <a:endParaRPr/>
          </a:p>
        </p:txBody>
      </p:sp>
      <p:pic>
        <p:nvPicPr>
          <p:cNvPr id="209" name="Google Shape;209;p3"/>
          <p:cNvPicPr preferRelativeResize="0"/>
          <p:nvPr/>
        </p:nvPicPr>
        <p:blipFill rotWithShape="1">
          <a:blip r:embed="rId6">
            <a:alphaModFix/>
          </a:blip>
          <a:srcRect/>
          <a:stretch/>
        </p:blipFill>
        <p:spPr>
          <a:xfrm>
            <a:off x="13986257" y="0"/>
            <a:ext cx="644143" cy="645691"/>
          </a:xfrm>
          <a:prstGeom prst="rect">
            <a:avLst/>
          </a:prstGeom>
          <a:noFill/>
          <a:ln>
            <a:noFill/>
          </a:ln>
        </p:spPr>
      </p:pic>
    </p:spTree>
    <p:extLst>
      <p:ext uri="{BB962C8B-B14F-4D97-AF65-F5344CB8AC3E}">
        <p14:creationId xmlns:p14="http://schemas.microsoft.com/office/powerpoint/2010/main" val="7732201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gothic"/>
                <a:cs typeface="Times New Roman" pitchFamily="18" charset="0"/>
              </a:rPr>
              <a:t>                                                                                                                                                                                                                                                                                                                                                               </a:t>
            </a:r>
            <a:endParaRPr lang="en-US" dirty="0">
              <a:latin typeface="Century gothic"/>
              <a:cs typeface="Times New Roman" pitchFamily="18" charset="0"/>
            </a:endParaRPr>
          </a:p>
        </p:txBody>
      </p:sp>
      <p:pic>
        <p:nvPicPr>
          <p:cNvPr id="4" name="Picture 2" descr="Picture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63098"/>
            <a:ext cx="14628813" cy="82926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3400" y="909221"/>
            <a:ext cx="13639800" cy="5262979"/>
          </a:xfrm>
          <a:prstGeom prst="rect">
            <a:avLst/>
          </a:prstGeom>
        </p:spPr>
        <p:txBody>
          <a:bodyPr wrap="square">
            <a:spAutoFit/>
          </a:bodyPr>
          <a:lstStyle/>
          <a:p>
            <a:pPr algn="just">
              <a:spcAft>
                <a:spcPts val="0"/>
              </a:spcAft>
            </a:pPr>
            <a:r>
              <a:rPr lang="en-US" sz="4800">
                <a:solidFill>
                  <a:srgbClr val="000000"/>
                </a:solidFill>
                <a:latin typeface="Times New Roman" panose="02020603050405020304" pitchFamily="18" charset="0"/>
                <a:ea typeface="Times New Roman" panose="02020603050405020304" pitchFamily="18" charset="0"/>
              </a:rPr>
              <a:t>- Nhận biết được vị trí, định hướng trong không gian: trên-dưới, phải-trái, trước-sau, ở giữa.</a:t>
            </a:r>
            <a:endParaRPr lang="en-US" sz="4800">
              <a:latin typeface="Calibri" panose="020F0502020204030204" pitchFamily="34" charset="0"/>
              <a:ea typeface="Calibri" panose="020F0502020204030204" pitchFamily="34" charset="0"/>
            </a:endParaRPr>
          </a:p>
          <a:p>
            <a:pPr algn="just">
              <a:spcAft>
                <a:spcPts val="0"/>
              </a:spcAft>
            </a:pPr>
            <a:r>
              <a:rPr lang="en-US" sz="4800">
                <a:solidFill>
                  <a:srgbClr val="000000"/>
                </a:solidFill>
                <a:latin typeface="Times New Roman" panose="02020603050405020304" pitchFamily="18" charset="0"/>
                <a:ea typeface="Times New Roman" panose="02020603050405020304" pitchFamily="18" charset="0"/>
              </a:rPr>
              <a:t>- </a:t>
            </a:r>
            <a:r>
              <a:rPr lang="en-US" sz="4800">
                <a:latin typeface="Times New Roman" panose="02020603050405020304" pitchFamily="18" charset="0"/>
                <a:ea typeface="Times New Roman" panose="02020603050405020304" pitchFamily="18" charset="0"/>
              </a:rPr>
              <a:t>Nhận dạng được các hình phẳng đã học</a:t>
            </a:r>
            <a:r>
              <a:rPr lang="en-US" sz="4800" smtClean="0">
                <a:latin typeface="Times New Roman" panose="02020603050405020304" pitchFamily="18" charset="0"/>
                <a:ea typeface="Times New Roman" panose="02020603050405020304" pitchFamily="18" charset="0"/>
              </a:rPr>
              <a:t>: hình </a:t>
            </a:r>
            <a:r>
              <a:rPr lang="en-US" sz="4800">
                <a:latin typeface="Times New Roman" panose="02020603050405020304" pitchFamily="18" charset="0"/>
                <a:ea typeface="Times New Roman" panose="02020603050405020304" pitchFamily="18" charset="0"/>
              </a:rPr>
              <a:t>tròn, hình chữ nhật thông qua việc sử dụng bộ đồ dùng học tập cá nhân hoặc vật thật</a:t>
            </a:r>
            <a:r>
              <a:rPr lang="en-US" sz="4800">
                <a:solidFill>
                  <a:srgbClr val="000000"/>
                </a:solidFill>
                <a:latin typeface="Times New Roman" panose="02020603050405020304" pitchFamily="18" charset="0"/>
                <a:ea typeface="Times New Roman" panose="02020603050405020304" pitchFamily="18" charset="0"/>
              </a:rPr>
              <a:t> </a:t>
            </a:r>
            <a:endParaRPr lang="en-US" sz="4800">
              <a:latin typeface="Calibri" panose="020F0502020204030204" pitchFamily="34" charset="0"/>
              <a:ea typeface="Calibri" panose="020F0502020204030204" pitchFamily="34" charset="0"/>
            </a:endParaRPr>
          </a:p>
          <a:p>
            <a:pPr algn="just">
              <a:spcAft>
                <a:spcPts val="0"/>
              </a:spcAft>
            </a:pPr>
            <a:r>
              <a:rPr lang="en-US" sz="4800" smtClean="0">
                <a:solidFill>
                  <a:srgbClr val="000000"/>
                </a:solidFill>
                <a:latin typeface="Times New Roman" panose="02020603050405020304" pitchFamily="18" charset="0"/>
                <a:ea typeface="Times New Roman" panose="02020603050405020304" pitchFamily="18" charset="0"/>
              </a:rPr>
              <a:t>- Thực </a:t>
            </a:r>
            <a:r>
              <a:rPr lang="en-US" sz="4800">
                <a:solidFill>
                  <a:srgbClr val="000000"/>
                </a:solidFill>
                <a:latin typeface="Times New Roman" panose="02020603050405020304" pitchFamily="18" charset="0"/>
                <a:ea typeface="Times New Roman" panose="02020603050405020304" pitchFamily="18" charset="0"/>
              </a:rPr>
              <a:t>hiện </a:t>
            </a:r>
            <a:r>
              <a:rPr lang="en-US" sz="4800" smtClean="0">
                <a:solidFill>
                  <a:srgbClr val="000000"/>
                </a:solidFill>
                <a:latin typeface="Times New Roman" panose="02020603050405020304" pitchFamily="18" charset="0"/>
                <a:ea typeface="Times New Roman" panose="02020603050405020304" pitchFamily="18" charset="0"/>
              </a:rPr>
              <a:t>được </a:t>
            </a:r>
            <a:r>
              <a:rPr lang="en-US" sz="4800">
                <a:solidFill>
                  <a:srgbClr val="000000"/>
                </a:solidFill>
                <a:latin typeface="Times New Roman" panose="02020603050405020304" pitchFamily="18" charset="0"/>
                <a:ea typeface="Times New Roman" panose="02020603050405020304" pitchFamily="18" charset="0"/>
              </a:rPr>
              <a:t>các bước trong thực hành tạo ra sản phẩm</a:t>
            </a:r>
            <a:r>
              <a:rPr lang="en-US" sz="3600" smtClean="0">
                <a:solidFill>
                  <a:srgbClr val="000000"/>
                </a:solidFill>
                <a:latin typeface="Times New Roman" panose="02020603050405020304" pitchFamily="18" charset="0"/>
                <a:ea typeface="Times New Roman" panose="02020603050405020304" pitchFamily="18" charset="0"/>
              </a:rPr>
              <a:t>.</a:t>
            </a:r>
            <a:endParaRPr lang="en-US" sz="360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85208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2545</TotalTime>
  <Words>608</Words>
  <Application>Microsoft Office PowerPoint</Application>
  <PresentationFormat>Custom</PresentationFormat>
  <Paragraphs>82</Paragraphs>
  <Slides>18</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Century gothic</vt:lpstr>
      <vt:lpstr>HP001 4 hàng</vt:lpstr>
      <vt:lpstr>Times New Roman</vt:lpstr>
      <vt:lpstr>UTM Avo</vt:lpstr>
      <vt:lpstr>VNI-Avo</vt:lpstr>
      <vt:lpstr>Office Theme</vt:lpstr>
      <vt:lpstr>PowerPoint Presentation</vt:lpstr>
      <vt:lpstr>PowerPoint Presentation</vt:lpstr>
      <vt:lpstr>PowerPoint Presentation</vt:lpstr>
      <vt:lpstr>PowerPoint Presentation</vt:lpstr>
      <vt:lpstr>                                                                                                                                                                                                                                                                                                                                                               </vt:lpstr>
      <vt:lpstr>                                                                                                                                                                                                                                                                                                                                                               </vt:lpstr>
      <vt:lpstr>                                                                                                                                                                                                                                                                                                                                                               </vt:lpstr>
      <vt:lpstr>PowerPoint Presentation</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Hi</cp:lastModifiedBy>
  <cp:revision>167</cp:revision>
  <dcterms:created xsi:type="dcterms:W3CDTF">2020-11-02T09:03:52Z</dcterms:created>
  <dcterms:modified xsi:type="dcterms:W3CDTF">2023-12-24T21:50:51Z</dcterms:modified>
  <cp:contentStatus/>
</cp:coreProperties>
</file>