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486" r:id="rId2"/>
    <p:sldId id="256" r:id="rId3"/>
    <p:sldId id="643" r:id="rId4"/>
    <p:sldId id="488" r:id="rId5"/>
    <p:sldId id="645" r:id="rId6"/>
    <p:sldId id="646" r:id="rId7"/>
    <p:sldId id="647" r:id="rId8"/>
    <p:sldId id="648" r:id="rId9"/>
    <p:sldId id="644" r:id="rId10"/>
    <p:sldId id="584" r:id="rId11"/>
    <p:sldId id="539" r:id="rId12"/>
    <p:sldId id="550" r:id="rId13"/>
    <p:sldId id="786" r:id="rId14"/>
    <p:sldId id="2007577261" r:id="rId15"/>
    <p:sldId id="789" r:id="rId16"/>
    <p:sldId id="2007577263" r:id="rId17"/>
    <p:sldId id="306" r:id="rId18"/>
  </p:sldIdLst>
  <p:sldSz cx="18288000" cy="10287000"/>
  <p:notesSz cx="6858000" cy="9144000"/>
  <p:embeddedFontLst>
    <p:embeddedFont>
      <p:font typeface="Calibri" pitchFamily="34" charset="0"/>
      <p:regular r:id="rId20"/>
      <p:bold r:id="rId21"/>
      <p:italic r:id="rId22"/>
      <p:boldItalic r:id="rId23"/>
    </p:embeddedFont>
    <p:embeddedFont>
      <p:font typeface="Kirang Haerang" charset="0"/>
      <p:regular r:id="rId24"/>
    </p:embeddedFont>
    <p:embeddedFont>
      <p:font typeface="Century Gothic" pitchFamily="34" charset="0"/>
      <p:regular r:id="rId25"/>
      <p:bold r:id="rId26"/>
      <p:italic r:id="rId27"/>
      <p:boldItalic r:id="rId28"/>
    </p:embeddedFont>
    <p:embeddedFont>
      <p:font typeface="Roboto Condensed" charset="0"/>
      <p:regular r:id="rId29"/>
      <p:bold r:id="rId30"/>
      <p:italic r:id="rId31"/>
      <p:boldItalic r:id="rId32"/>
    </p:embeddedFont>
    <p:embeddedFont>
      <p:font typeface=".VnAvant" pitchFamily="34" charset="0"/>
      <p:regular r:id="rId33"/>
      <p:bold r:id="rId34"/>
      <p:italic r:id="rId35"/>
    </p:embeddedFont>
    <p:embeddedFont>
      <p:font typeface="Britannic Bold" pitchFamily="34" charset="0"/>
      <p:regular r:id="rId36"/>
    </p:embeddedFont>
    <p:embeddedFont>
      <p:font typeface="Snap ITC" pitchFamily="82" charset="0"/>
      <p:regular r:id="rId37"/>
    </p:embeddedFont>
    <p:embeddedFont>
      <p:font typeface="Script MT Bold" pitchFamily="66" charset="0"/>
      <p:bold r:id="rId38"/>
    </p:embeddedFont>
    <p:embeddedFont>
      <p:font typeface="Comic Sans MS" pitchFamily="66" charset="0"/>
      <p:regular r:id="rId39"/>
      <p:bold r:id="rId40"/>
      <p:italic r:id="rId41"/>
      <p:boldItalic r:id="rId42"/>
    </p:embeddedFont>
    <p:embeddedFont>
      <p:font typeface="Joti One" charset="0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ADB6"/>
    <a:srgbClr val="FFF7F2"/>
    <a:srgbClr val="59D59A"/>
    <a:srgbClr val="69C8C3"/>
    <a:srgbClr val="FFF7F0"/>
    <a:srgbClr val="007768"/>
    <a:srgbClr val="B0EBCF"/>
    <a:srgbClr val="005953"/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99" autoAdjust="0"/>
    <p:restoredTop sz="94379" autoAdjust="0"/>
  </p:normalViewPr>
  <p:slideViewPr>
    <p:cSldViewPr>
      <p:cViewPr varScale="1">
        <p:scale>
          <a:sx n="41" d="100"/>
          <a:sy n="41" d="100"/>
        </p:scale>
        <p:origin x="-1044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font" Target="fonts/font23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font" Target="fonts/font2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41A5E-A65F-426B-8857-D8B78B259B08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31A444-A86E-4007-93F3-B6F01567D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919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15050ea15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15050ea15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15050ea15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15050ea15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121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08547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7589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0CF3337-61D5-5350-3109-EAA657A1C3C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7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12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14.png"/><Relationship Id="rId10" Type="http://schemas.openxmlformats.org/officeDocument/2006/relationships/image" Target="../media/image24.png"/><Relationship Id="rId4" Type="http://schemas.openxmlformats.org/officeDocument/2006/relationships/image" Target="../media/image15.pn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4.wav"/><Relationship Id="rId7" Type="http://schemas.openxmlformats.org/officeDocument/2006/relationships/image" Target="../media/image1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7.wav"/><Relationship Id="rId5" Type="http://schemas.openxmlformats.org/officeDocument/2006/relationships/audio" Target="../media/audio6.wav"/><Relationship Id="rId4" Type="http://schemas.openxmlformats.org/officeDocument/2006/relationships/audio" Target="../media/audio5.wav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.wav"/><Relationship Id="rId3" Type="http://schemas.openxmlformats.org/officeDocument/2006/relationships/audio" Target="../media/audio9.wav"/><Relationship Id="rId7" Type="http://schemas.openxmlformats.org/officeDocument/2006/relationships/audio" Target="../media/audio13.wav"/><Relationship Id="rId12" Type="http://schemas.openxmlformats.org/officeDocument/2006/relationships/image" Target="../media/image36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12.wav"/><Relationship Id="rId11" Type="http://schemas.openxmlformats.org/officeDocument/2006/relationships/image" Target="../media/image35.png"/><Relationship Id="rId5" Type="http://schemas.openxmlformats.org/officeDocument/2006/relationships/audio" Target="../media/audio11.wav"/><Relationship Id="rId10" Type="http://schemas.openxmlformats.org/officeDocument/2006/relationships/image" Target="../media/image34.png"/><Relationship Id="rId4" Type="http://schemas.openxmlformats.org/officeDocument/2006/relationships/audio" Target="../media/audio10.wav"/><Relationship Id="rId9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audio" Target="NUL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Picture 151" descr="Background pattern&#10;&#10;Description automatically generated">
            <a:extLst>
              <a:ext uri="{FF2B5EF4-FFF2-40B4-BE49-F238E27FC236}">
                <a16:creationId xmlns:a16="http://schemas.microsoft.com/office/drawing/2014/main" xmlns="" id="{81C7192D-4D4E-E67A-CEB0-FCF7F41E0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09" y="-1"/>
            <a:ext cx="18288000" cy="10287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FB9FC20-CDB7-82E1-7316-A97360E62D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5430" y="5177605"/>
            <a:ext cx="2719052" cy="4730906"/>
          </a:xfrm>
          <a:prstGeom prst="rect">
            <a:avLst/>
          </a:prstGeom>
        </p:spPr>
      </p:pic>
      <p:pic>
        <p:nvPicPr>
          <p:cNvPr id="147" name="Google Shape;147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70303" y="2985201"/>
            <a:ext cx="2946390" cy="6183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92122" y="4676587"/>
            <a:ext cx="3824480" cy="4908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" y="1"/>
            <a:ext cx="18288006" cy="2540122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586;p38">
            <a:extLst>
              <a:ext uri="{FF2B5EF4-FFF2-40B4-BE49-F238E27FC236}">
                <a16:creationId xmlns:a16="http://schemas.microsoft.com/office/drawing/2014/main" xmlns="" id="{24DDAA4B-6C38-241F-63E5-7FB39179B42C}"/>
              </a:ext>
            </a:extLst>
          </p:cNvPr>
          <p:cNvSpPr txBox="1">
            <a:spLocks/>
          </p:cNvSpPr>
          <p:nvPr/>
        </p:nvSpPr>
        <p:spPr>
          <a:xfrm>
            <a:off x="6221802" y="2685344"/>
            <a:ext cx="3389600" cy="986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457200" indent="-3429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1pPr>
            <a:lvl2pPr marL="9144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2pPr>
            <a:lvl3pPr marL="13716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3pPr>
            <a:lvl4pPr marL="18288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4pPr>
            <a:lvl5pPr marL="22860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5pPr>
            <a:lvl6pPr marL="27432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6pPr>
            <a:lvl7pPr marL="32004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7pPr>
            <a:lvl8pPr marL="36576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8pPr>
            <a:lvl9pPr marL="41148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9pPr>
          </a:lstStyle>
          <a:p>
            <a:pPr algn="ctr"/>
            <a:r>
              <a:rPr lang="en-US" sz="4800">
                <a:solidFill>
                  <a:srgbClr val="005953"/>
                </a:solidFill>
              </a:rPr>
              <a:t>Unit 4</a:t>
            </a:r>
          </a:p>
        </p:txBody>
      </p:sp>
      <p:sp>
        <p:nvSpPr>
          <p:cNvPr id="134" name="Google Shape;1587;p38">
            <a:extLst>
              <a:ext uri="{FF2B5EF4-FFF2-40B4-BE49-F238E27FC236}">
                <a16:creationId xmlns:a16="http://schemas.microsoft.com/office/drawing/2014/main" xmlns="" id="{90EFB656-1E40-F14F-A910-A6827890D7BD}"/>
              </a:ext>
            </a:extLst>
          </p:cNvPr>
          <p:cNvSpPr txBox="1">
            <a:spLocks/>
          </p:cNvSpPr>
          <p:nvPr/>
        </p:nvSpPr>
        <p:spPr>
          <a:xfrm>
            <a:off x="9611402" y="7210189"/>
            <a:ext cx="6433314" cy="525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indent="-3429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9144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13716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8288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22860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7432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32004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6576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41148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algn="l"/>
            <a:r>
              <a:rPr lang="en-US" sz="4800">
                <a:solidFill>
                  <a:srgbClr val="005953"/>
                </a:solidFill>
              </a:rPr>
              <a:t>Lesson 1 - Period 2</a:t>
            </a:r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xmlns="" id="{F79773B4-8FBD-3E97-6D82-A50CF5E1D4FC}"/>
              </a:ext>
            </a:extLst>
          </p:cNvPr>
          <p:cNvGrpSpPr/>
          <p:nvPr/>
        </p:nvGrpSpPr>
        <p:grpSpPr>
          <a:xfrm>
            <a:off x="6872048" y="264250"/>
            <a:ext cx="3773664" cy="874900"/>
            <a:chOff x="3110904" y="205128"/>
            <a:chExt cx="2521982" cy="584705"/>
          </a:xfrm>
        </p:grpSpPr>
        <p:pic>
          <p:nvPicPr>
            <p:cNvPr id="143" name="Picture 142">
              <a:extLst>
                <a:ext uri="{FF2B5EF4-FFF2-40B4-BE49-F238E27FC236}">
                  <a16:creationId xmlns:a16="http://schemas.microsoft.com/office/drawing/2014/main" xmlns="" id="{97A2B383-72CA-B577-F921-829DC5FB39F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1054" y="306076"/>
              <a:ext cx="591832" cy="382808"/>
            </a:xfrm>
            <a:prstGeom prst="rect">
              <a:avLst/>
            </a:prstGeom>
          </p:spPr>
        </p:pic>
        <p:pic>
          <p:nvPicPr>
            <p:cNvPr id="144" name="Picture 143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xmlns="" id="{D2421D24-688D-D80A-D8AA-5847CBC6F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110904" y="205128"/>
              <a:ext cx="1694797" cy="584705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29586057-F7CB-01E9-2BAD-5E5506A89288}"/>
              </a:ext>
            </a:extLst>
          </p:cNvPr>
          <p:cNvGrpSpPr/>
          <p:nvPr/>
        </p:nvGrpSpPr>
        <p:grpSpPr>
          <a:xfrm>
            <a:off x="5904539" y="3314700"/>
            <a:ext cx="10641555" cy="3933885"/>
            <a:chOff x="5904539" y="3236682"/>
            <a:chExt cx="10641555" cy="3933885"/>
          </a:xfrm>
        </p:grpSpPr>
        <p:sp>
          <p:nvSpPr>
            <p:cNvPr id="132" name="TextBox 22">
              <a:extLst>
                <a:ext uri="{FF2B5EF4-FFF2-40B4-BE49-F238E27FC236}">
                  <a16:creationId xmlns:a16="http://schemas.microsoft.com/office/drawing/2014/main" xmlns="" id="{0263C5C1-CD22-BC19-B2B7-942A088C37A3}"/>
                </a:ext>
              </a:extLst>
            </p:cNvPr>
            <p:cNvSpPr txBox="1"/>
            <p:nvPr/>
          </p:nvSpPr>
          <p:spPr>
            <a:xfrm>
              <a:off x="6596647" y="3236682"/>
              <a:ext cx="9949447" cy="24622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algn="r">
                <a:buClr>
                  <a:schemeClr val="dk1"/>
                </a:buClr>
                <a:buSzPts val="5000"/>
                <a:buFont typeface="Joti One"/>
                <a:buNone/>
                <a:defRPr sz="5000" b="1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1pPr>
              <a:lvl2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2pPr>
              <a:lvl3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3pPr>
              <a:lvl4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4pPr>
              <a:lvl5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5pPr>
              <a:lvl6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6pPr>
              <a:lvl7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7pPr>
              <a:lvl8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8pPr>
              <a:lvl9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9pPr>
            </a:lstStyle>
            <a:p>
              <a:r>
                <a:rPr lang="en-GB" sz="13000">
                  <a:solidFill>
                    <a:srgbClr val="005953"/>
                  </a:solidFill>
                  <a:latin typeface="Script MT Bold" panose="03040602040607080904" pitchFamily="66" charset="0"/>
                </a:rPr>
                <a:t>My </a:t>
              </a:r>
              <a:r>
                <a:rPr lang="en" sz="13000">
                  <a:solidFill>
                    <a:srgbClr val="005953"/>
                  </a:solidFill>
                  <a:latin typeface="Script MT Bold" panose="03040602040607080904" pitchFamily="66" charset="0"/>
                </a:rPr>
                <a:t>Birthday</a:t>
              </a:r>
              <a:endParaRPr lang="en-US" sz="13000">
                <a:solidFill>
                  <a:srgbClr val="005953"/>
                </a:solidFill>
                <a:latin typeface="Script MT Bold" panose="03040602040607080904" pitchFamily="66" charset="0"/>
              </a:endParaRPr>
            </a:p>
          </p:txBody>
        </p:sp>
        <p:sp>
          <p:nvSpPr>
            <p:cNvPr id="5" name="TextBox 22">
              <a:extLst>
                <a:ext uri="{FF2B5EF4-FFF2-40B4-BE49-F238E27FC236}">
                  <a16:creationId xmlns:a16="http://schemas.microsoft.com/office/drawing/2014/main" xmlns="" id="{3CA011F2-5286-6FCF-650D-6A03E824E318}"/>
                </a:ext>
              </a:extLst>
            </p:cNvPr>
            <p:cNvSpPr txBox="1"/>
            <p:nvPr/>
          </p:nvSpPr>
          <p:spPr>
            <a:xfrm>
              <a:off x="5904539" y="4708355"/>
              <a:ext cx="9949447" cy="24622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algn="r">
                <a:buClr>
                  <a:schemeClr val="dk1"/>
                </a:buClr>
                <a:buSzPts val="5000"/>
                <a:buFont typeface="Joti One"/>
                <a:buNone/>
                <a:defRPr sz="5000" b="1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1pPr>
              <a:lvl2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2pPr>
              <a:lvl3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3pPr>
              <a:lvl4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4pPr>
              <a:lvl5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5pPr>
              <a:lvl6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6pPr>
              <a:lvl7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7pPr>
              <a:lvl8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8pPr>
              <a:lvl9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9pPr>
            </a:lstStyle>
            <a:p>
              <a:r>
                <a:rPr lang="en-GB" sz="13000">
                  <a:solidFill>
                    <a:srgbClr val="005953"/>
                  </a:solidFill>
                  <a:latin typeface="Script MT Bold" panose="03040602040607080904" pitchFamily="66" charset="0"/>
                </a:rPr>
                <a:t>Party</a:t>
              </a:r>
              <a:endParaRPr lang="en-US" sz="13000">
                <a:solidFill>
                  <a:srgbClr val="005953"/>
                </a:solidFill>
                <a:latin typeface="Script MT Bold" panose="03040602040607080904" pitchFamily="66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/>
      <p:bldP spid="13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xmlns="" id="{F605B77E-2D09-5384-5C9D-94A1678B8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5F83E5E9-C4C8-3B0C-158E-072B6E6E30B3}"/>
              </a:ext>
            </a:extLst>
          </p:cNvPr>
          <p:cNvGrpSpPr/>
          <p:nvPr/>
        </p:nvGrpSpPr>
        <p:grpSpPr>
          <a:xfrm>
            <a:off x="4645367" y="5587568"/>
            <a:ext cx="3029261" cy="1186360"/>
            <a:chOff x="1937963" y="3690666"/>
            <a:chExt cx="1362905" cy="533759"/>
          </a:xfrm>
        </p:grpSpPr>
        <p:sp>
          <p:nvSpPr>
            <p:cNvPr id="22" name="Mspham-0936082789">
              <a:extLst>
                <a:ext uri="{FF2B5EF4-FFF2-40B4-BE49-F238E27FC236}">
                  <a16:creationId xmlns:a16="http://schemas.microsoft.com/office/drawing/2014/main" xmlns="" id="{BDA4DC76-307F-A7F2-30FC-46863781CBBF}"/>
                </a:ext>
              </a:extLst>
            </p:cNvPr>
            <p:cNvSpPr txBox="1"/>
            <p:nvPr/>
          </p:nvSpPr>
          <p:spPr>
            <a:xfrm>
              <a:off x="1937963" y="3690666"/>
              <a:ext cx="660054" cy="29079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3" name="MsPham-0936082789">
              <a:extLst>
                <a:ext uri="{FF2B5EF4-FFF2-40B4-BE49-F238E27FC236}">
                  <a16:creationId xmlns:a16="http://schemas.microsoft.com/office/drawing/2014/main" xmlns="" id="{90708EC2-00C4-DE12-4981-9A84DC8DF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14936" y="3738493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TextBox 5"/>
          <p:cNvSpPr txBox="1"/>
          <p:nvPr/>
        </p:nvSpPr>
        <p:spPr>
          <a:xfrm rot="21372935">
            <a:off x="1038550" y="6803066"/>
            <a:ext cx="16575286" cy="2000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indent="0" algn="r">
              <a:buClr>
                <a:schemeClr val="dk1"/>
              </a:buClr>
              <a:buSzPts val="5000"/>
              <a:buFont typeface="Joti One"/>
              <a:buNone/>
              <a:defRPr sz="13000" b="1">
                <a:solidFill>
                  <a:srgbClr val="005953"/>
                </a:solidFill>
                <a:latin typeface="Script MT Bold" panose="03040602040607080904" pitchFamily="66" charset="0"/>
                <a:ea typeface="Joti One"/>
                <a:cs typeface="Joti One"/>
              </a:defRPr>
            </a:lvl1pPr>
            <a:lvl2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2pPr>
            <a:lvl3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3pPr>
            <a:lvl4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4pPr>
            <a:lvl5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5pPr>
            <a:lvl6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6pPr>
            <a:lvl7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7pPr>
            <a:lvl8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8pPr>
            <a:lvl9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9pPr>
          </a:lstStyle>
          <a:p>
            <a:pPr algn="ctr"/>
            <a:r>
              <a:rPr lang="en-US" sz="2240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Review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A04185D3-B4C6-51BE-77CE-186BB8D036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2513" y="3247771"/>
            <a:ext cx="1618508" cy="2816059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438323CA-40CE-411A-D86F-E9E3EC617C90}"/>
              </a:ext>
            </a:extLst>
          </p:cNvPr>
          <p:cNvGrpSpPr/>
          <p:nvPr/>
        </p:nvGrpSpPr>
        <p:grpSpPr>
          <a:xfrm>
            <a:off x="4550541" y="3127882"/>
            <a:ext cx="3503502" cy="3888715"/>
            <a:chOff x="11848598" y="-1373428"/>
            <a:chExt cx="5946299" cy="6600100"/>
          </a:xfrm>
        </p:grpSpPr>
        <p:pic>
          <p:nvPicPr>
            <p:cNvPr id="25" name="Google Shape;147;p32">
              <a:extLst>
                <a:ext uri="{FF2B5EF4-FFF2-40B4-BE49-F238E27FC236}">
                  <a16:creationId xmlns:a16="http://schemas.microsoft.com/office/drawing/2014/main" xmlns="" id="{953849DA-2FF7-FAD8-0A07-EEF908D23F39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1848598" y="-1373428"/>
              <a:ext cx="2946390" cy="61836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148;p32">
              <a:extLst>
                <a:ext uri="{FF2B5EF4-FFF2-40B4-BE49-F238E27FC236}">
                  <a16:creationId xmlns:a16="http://schemas.microsoft.com/office/drawing/2014/main" xmlns="" id="{EF50C6C5-2F14-0748-F4CB-1D4369C7CFAB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3970417" y="317958"/>
              <a:ext cx="3824480" cy="490871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642627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>
            <a:extLst>
              <a:ext uri="{FF2B5EF4-FFF2-40B4-BE49-F238E27FC236}">
                <a16:creationId xmlns:a16="http://schemas.microsoft.com/office/drawing/2014/main" xmlns="" id="{2CA66441-4D8F-3DBA-0946-994522E08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1907" y="7436066"/>
            <a:ext cx="1767291" cy="2592367"/>
          </a:xfrm>
          <a:prstGeom prst="rect">
            <a:avLst/>
          </a:prstGeom>
        </p:spPr>
      </p:pic>
      <p:pic>
        <p:nvPicPr>
          <p:cNvPr id="3" name="Mspham-0936082789">
            <a:extLst>
              <a:ext uri="{FF2B5EF4-FFF2-40B4-BE49-F238E27FC236}">
                <a16:creationId xmlns:a16="http://schemas.microsoft.com/office/drawing/2014/main" xmlns="" id="{1A812FA0-F19B-B969-0CE5-06A1B686B0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4385" y="264188"/>
            <a:ext cx="1752012" cy="2597459"/>
          </a:xfrm>
          <a:prstGeom prst="rect">
            <a:avLst/>
          </a:prstGeom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xmlns="" id="{8BAC451B-84AF-3F8F-9AE5-61CFBB382B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9412" y="455536"/>
            <a:ext cx="1767291" cy="2597459"/>
          </a:xfrm>
          <a:prstGeom prst="rect">
            <a:avLst/>
          </a:prstGeom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xmlns="" id="{52113B3E-47B4-EB96-E5A3-B1933B6EE1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" y="1943100"/>
            <a:ext cx="1981200" cy="2592367"/>
          </a:xfrm>
          <a:prstGeom prst="rect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xmlns="" id="{C20EBE5B-F437-3209-0F4D-044AB6626B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87563" y="5678533"/>
            <a:ext cx="1792756" cy="2592366"/>
          </a:xfrm>
          <a:prstGeom prst="rect">
            <a:avLst/>
          </a:prstGeom>
        </p:spPr>
      </p:pic>
      <p:pic>
        <p:nvPicPr>
          <p:cNvPr id="7" name="Mspham-0936082789">
            <a:extLst>
              <a:ext uri="{FF2B5EF4-FFF2-40B4-BE49-F238E27FC236}">
                <a16:creationId xmlns:a16="http://schemas.microsoft.com/office/drawing/2014/main" xmlns="" id="{13AA0B25-D6FA-4947-9205-B4FB95D30B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51207" y="7024524"/>
            <a:ext cx="1792756" cy="2592366"/>
          </a:xfrm>
          <a:prstGeom prst="rect">
            <a:avLst/>
          </a:prstGeom>
        </p:spPr>
      </p:pic>
      <p:pic>
        <p:nvPicPr>
          <p:cNvPr id="8" name="Mspham-0936082789">
            <a:extLst>
              <a:ext uri="{FF2B5EF4-FFF2-40B4-BE49-F238E27FC236}">
                <a16:creationId xmlns:a16="http://schemas.microsoft.com/office/drawing/2014/main" xmlns="" id="{1AF35B8A-29D6-4C01-12D9-F0485905C5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1997" y="5438913"/>
            <a:ext cx="1818222" cy="2597459"/>
          </a:xfrm>
          <a:prstGeom prst="rect">
            <a:avLst/>
          </a:prstGeom>
        </p:spPr>
      </p:pic>
      <p:pic>
        <p:nvPicPr>
          <p:cNvPr id="9" name="Mspham-0936082789">
            <a:extLst>
              <a:ext uri="{FF2B5EF4-FFF2-40B4-BE49-F238E27FC236}">
                <a16:creationId xmlns:a16="http://schemas.microsoft.com/office/drawing/2014/main" xmlns="" id="{57EE12A1-C3FE-DF04-F9AC-807317A324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32889" y="255698"/>
            <a:ext cx="1767291" cy="2592367"/>
          </a:xfrm>
          <a:prstGeom prst="rect">
            <a:avLst/>
          </a:prstGeom>
        </p:spPr>
      </p:pic>
      <p:pic>
        <p:nvPicPr>
          <p:cNvPr id="10" name="Mspham-0936082789">
            <a:extLst>
              <a:ext uri="{FF2B5EF4-FFF2-40B4-BE49-F238E27FC236}">
                <a16:creationId xmlns:a16="http://schemas.microsoft.com/office/drawing/2014/main" xmlns="" id="{82814707-8C4F-5958-E359-BE00AE806F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676672" y="455536"/>
            <a:ext cx="1767291" cy="2597459"/>
          </a:xfrm>
          <a:prstGeom prst="rect">
            <a:avLst/>
          </a:prstGeom>
        </p:spPr>
      </p:pic>
      <p:pic>
        <p:nvPicPr>
          <p:cNvPr id="11" name="Mspham-0936082789">
            <a:extLst>
              <a:ext uri="{FF2B5EF4-FFF2-40B4-BE49-F238E27FC236}">
                <a16:creationId xmlns:a16="http://schemas.microsoft.com/office/drawing/2014/main" xmlns="" id="{E0EF3686-E438-BE29-6DF4-8C4A4A7F229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87584" y="7431334"/>
            <a:ext cx="1802943" cy="2597460"/>
          </a:xfrm>
          <a:prstGeom prst="rect">
            <a:avLst/>
          </a:prstGeom>
        </p:spPr>
      </p:pic>
      <p:pic>
        <p:nvPicPr>
          <p:cNvPr id="12" name="Mspham-0936082789">
            <a:extLst>
              <a:ext uri="{FF2B5EF4-FFF2-40B4-BE49-F238E27FC236}">
                <a16:creationId xmlns:a16="http://schemas.microsoft.com/office/drawing/2014/main" xmlns="" id="{A448E4E3-2F54-EC92-075B-5DC5391AF5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93909" y="7200900"/>
            <a:ext cx="1808036" cy="2592367"/>
          </a:xfrm>
          <a:prstGeom prst="rect">
            <a:avLst/>
          </a:prstGeom>
        </p:spPr>
      </p:pic>
      <p:pic>
        <p:nvPicPr>
          <p:cNvPr id="14" name="Mspham-0936082789">
            <a:extLst>
              <a:ext uri="{FF2B5EF4-FFF2-40B4-BE49-F238E27FC236}">
                <a16:creationId xmlns:a16="http://schemas.microsoft.com/office/drawing/2014/main" xmlns="" id="{DBDEDAE9-2999-0E72-0E1E-CBFFA9A0658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89364" y="2412127"/>
            <a:ext cx="1808036" cy="2597459"/>
          </a:xfrm>
          <a:prstGeom prst="rect">
            <a:avLst/>
          </a:prstGeom>
        </p:spPr>
      </p:pic>
      <p:sp>
        <p:nvSpPr>
          <p:cNvPr id="19" name="Mspham-0936082789">
            <a:extLst>
              <a:ext uri="{FF2B5EF4-FFF2-40B4-BE49-F238E27FC236}">
                <a16:creationId xmlns:a16="http://schemas.microsoft.com/office/drawing/2014/main" xmlns="" id="{7BE7B402-D375-1C67-1C66-69B12B6966C3}"/>
              </a:ext>
            </a:extLst>
          </p:cNvPr>
          <p:cNvSpPr txBox="1"/>
          <p:nvPr/>
        </p:nvSpPr>
        <p:spPr>
          <a:xfrm>
            <a:off x="8868985" y="4755922"/>
            <a:ext cx="3505200" cy="640080"/>
          </a:xfrm>
          <a:prstGeom prst="rect">
            <a:avLst/>
          </a:prstGeom>
          <a:noFill/>
          <a:ln>
            <a:solidFill>
              <a:srgbClr val="59D59A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24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xmlns="" id="{760D0DB1-0220-5DB7-0369-84886315A53C}"/>
              </a:ext>
            </a:extLst>
          </p:cNvPr>
          <p:cNvSpPr txBox="1"/>
          <p:nvPr/>
        </p:nvSpPr>
        <p:spPr>
          <a:xfrm>
            <a:off x="5257800" y="4178085"/>
            <a:ext cx="7696200" cy="1693307"/>
          </a:xfrm>
          <a:prstGeom prst="roundRect">
            <a:avLst>
              <a:gd name="adj" fmla="val 10161"/>
            </a:avLst>
          </a:prstGeom>
          <a:solidFill>
            <a:schemeClr val="bg1"/>
          </a:solidFill>
          <a:ln>
            <a:solidFill>
              <a:srgbClr val="59D59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182880" rIns="0" bIns="18288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000">
                <a:ln>
                  <a:noFill/>
                </a:ln>
                <a:solidFill>
                  <a:schemeClr val="tx1"/>
                </a:solidFill>
                <a:effectLst/>
                <a:latin typeface=".VnAvant" panose="020B7200000000000000" pitchFamily="34" charset="0"/>
              </a:rPr>
              <a:t>When’s </a:t>
            </a:r>
            <a:r>
              <a:rPr lang="en-US" sz="4000">
                <a:ln>
                  <a:noFill/>
                </a:ln>
                <a:solidFill>
                  <a:srgbClr val="FF0000"/>
                </a:solidFill>
                <a:effectLst/>
                <a:latin typeface=".VnAvant" panose="020B7200000000000000" pitchFamily="34" charset="0"/>
              </a:rPr>
              <a:t>your</a:t>
            </a:r>
            <a:r>
              <a:rPr lang="en-US" sz="4000">
                <a:ln>
                  <a:noFill/>
                </a:ln>
                <a:solidFill>
                  <a:schemeClr val="tx1"/>
                </a:solidFill>
                <a:effectLst/>
                <a:latin typeface=".VnAvant" panose="020B7200000000000000" pitchFamily="34" charset="0"/>
              </a:rPr>
              <a:t> birthday?</a:t>
            </a:r>
          </a:p>
          <a:p>
            <a:pPr algn="ctr">
              <a:lnSpc>
                <a:spcPct val="100000"/>
              </a:lnSpc>
            </a:pPr>
            <a:r>
              <a:rPr lang="en-US" sz="4000">
                <a:ln>
                  <a:noFill/>
                </a:ln>
                <a:solidFill>
                  <a:schemeClr val="tx1"/>
                </a:solidFill>
                <a:effectLst/>
                <a:latin typeface=".VnAvant" panose="020B7200000000000000" pitchFamily="34" charset="0"/>
              </a:rPr>
              <a:t>It’s in </a:t>
            </a:r>
            <a:r>
              <a:rPr lang="en-US" sz="4000" b="0">
                <a:ln>
                  <a:noFill/>
                </a:ln>
                <a:solidFill>
                  <a:schemeClr val="tx1"/>
                </a:solidFill>
                <a:effectLst/>
                <a:latin typeface=".VnAvant" panose="020B7200000000000000" pitchFamily="34" charset="0"/>
              </a:rPr>
              <a:t>___________</a:t>
            </a:r>
            <a:r>
              <a:rPr lang="en-US" sz="4000">
                <a:ln>
                  <a:noFill/>
                </a:ln>
                <a:solidFill>
                  <a:schemeClr val="tx1"/>
                </a:solidFill>
                <a:effectLst/>
                <a:latin typeface=".VnAvant" panose="020B7200000000000000" pitchFamily="34" charset="0"/>
              </a:rPr>
              <a:t>.</a:t>
            </a:r>
          </a:p>
        </p:txBody>
      </p:sp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xmlns="" id="{226042AA-D4A8-68D5-358A-89522FC40015}"/>
              </a:ext>
            </a:extLst>
          </p:cNvPr>
          <p:cNvCxnSpPr>
            <a:cxnSpLocks/>
          </p:cNvCxnSpPr>
          <p:nvPr/>
        </p:nvCxnSpPr>
        <p:spPr>
          <a:xfrm flipH="1" flipV="1">
            <a:off x="5736703" y="3052995"/>
            <a:ext cx="1076492" cy="1023705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Mspham-0936082789">
            <a:extLst>
              <a:ext uri="{FF2B5EF4-FFF2-40B4-BE49-F238E27FC236}">
                <a16:creationId xmlns:a16="http://schemas.microsoft.com/office/drawing/2014/main" xmlns="" id="{768703DC-E6FF-A954-511C-9BC644AC02EA}"/>
              </a:ext>
            </a:extLst>
          </p:cNvPr>
          <p:cNvCxnSpPr>
            <a:cxnSpLocks/>
          </p:cNvCxnSpPr>
          <p:nvPr/>
        </p:nvCxnSpPr>
        <p:spPr>
          <a:xfrm flipH="1" flipV="1">
            <a:off x="8384168" y="2871744"/>
            <a:ext cx="822519" cy="1207800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Mspham-0936082789">
            <a:extLst>
              <a:ext uri="{FF2B5EF4-FFF2-40B4-BE49-F238E27FC236}">
                <a16:creationId xmlns:a16="http://schemas.microsoft.com/office/drawing/2014/main" xmlns="" id="{6A6DE811-9976-0BF5-5016-B45813D79EB1}"/>
              </a:ext>
            </a:extLst>
          </p:cNvPr>
          <p:cNvCxnSpPr>
            <a:cxnSpLocks/>
          </p:cNvCxnSpPr>
          <p:nvPr/>
        </p:nvCxnSpPr>
        <p:spPr>
          <a:xfrm flipV="1">
            <a:off x="9379750" y="2848065"/>
            <a:ext cx="944721" cy="1238270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Mspham-0936082789">
            <a:extLst>
              <a:ext uri="{FF2B5EF4-FFF2-40B4-BE49-F238E27FC236}">
                <a16:creationId xmlns:a16="http://schemas.microsoft.com/office/drawing/2014/main" xmlns="" id="{CE6CB197-DBAE-D360-0D23-9A4A8547ACD3}"/>
              </a:ext>
            </a:extLst>
          </p:cNvPr>
          <p:cNvCxnSpPr>
            <a:cxnSpLocks/>
          </p:cNvCxnSpPr>
          <p:nvPr/>
        </p:nvCxnSpPr>
        <p:spPr>
          <a:xfrm flipV="1">
            <a:off x="11773242" y="3035737"/>
            <a:ext cx="874035" cy="1077266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Mspham-0936082789">
            <a:extLst>
              <a:ext uri="{FF2B5EF4-FFF2-40B4-BE49-F238E27FC236}">
                <a16:creationId xmlns:a16="http://schemas.microsoft.com/office/drawing/2014/main" xmlns="" id="{4645B93F-17AB-87C2-CD15-DAEEEAEF97C5}"/>
              </a:ext>
            </a:extLst>
          </p:cNvPr>
          <p:cNvCxnSpPr>
            <a:cxnSpLocks/>
          </p:cNvCxnSpPr>
          <p:nvPr/>
        </p:nvCxnSpPr>
        <p:spPr>
          <a:xfrm flipV="1">
            <a:off x="13167868" y="3898774"/>
            <a:ext cx="1995932" cy="845780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Mspham-0936082789">
            <a:extLst>
              <a:ext uri="{FF2B5EF4-FFF2-40B4-BE49-F238E27FC236}">
                <a16:creationId xmlns:a16="http://schemas.microsoft.com/office/drawing/2014/main" xmlns="" id="{23BF549B-D43B-D91F-88FC-ABC42E95A183}"/>
              </a:ext>
            </a:extLst>
          </p:cNvPr>
          <p:cNvCxnSpPr>
            <a:cxnSpLocks/>
          </p:cNvCxnSpPr>
          <p:nvPr/>
        </p:nvCxnSpPr>
        <p:spPr>
          <a:xfrm>
            <a:off x="13167868" y="5302750"/>
            <a:ext cx="1966756" cy="1104314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Mspham-0936082789">
            <a:extLst>
              <a:ext uri="{FF2B5EF4-FFF2-40B4-BE49-F238E27FC236}">
                <a16:creationId xmlns:a16="http://schemas.microsoft.com/office/drawing/2014/main" xmlns="" id="{C55DABC0-8DDF-C2E2-D359-3038C1540E37}"/>
              </a:ext>
            </a:extLst>
          </p:cNvPr>
          <p:cNvCxnSpPr>
            <a:cxnSpLocks/>
          </p:cNvCxnSpPr>
          <p:nvPr/>
        </p:nvCxnSpPr>
        <p:spPr>
          <a:xfrm flipH="1" flipV="1">
            <a:off x="3153376" y="3866249"/>
            <a:ext cx="1995932" cy="845780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Mspham-0936082789">
            <a:extLst>
              <a:ext uri="{FF2B5EF4-FFF2-40B4-BE49-F238E27FC236}">
                <a16:creationId xmlns:a16="http://schemas.microsoft.com/office/drawing/2014/main" xmlns="" id="{E3CA923E-A875-14DC-8327-21ED5F27BA39}"/>
              </a:ext>
            </a:extLst>
          </p:cNvPr>
          <p:cNvCxnSpPr>
            <a:cxnSpLocks/>
          </p:cNvCxnSpPr>
          <p:nvPr/>
        </p:nvCxnSpPr>
        <p:spPr>
          <a:xfrm flipH="1">
            <a:off x="3153376" y="5270225"/>
            <a:ext cx="1966756" cy="1104314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Mspham-0936082789">
            <a:extLst>
              <a:ext uri="{FF2B5EF4-FFF2-40B4-BE49-F238E27FC236}">
                <a16:creationId xmlns:a16="http://schemas.microsoft.com/office/drawing/2014/main" xmlns="" id="{A15F577A-A36D-E3BC-AA14-1396FE5C3A4E}"/>
              </a:ext>
            </a:extLst>
          </p:cNvPr>
          <p:cNvCxnSpPr>
            <a:cxnSpLocks/>
          </p:cNvCxnSpPr>
          <p:nvPr/>
        </p:nvCxnSpPr>
        <p:spPr>
          <a:xfrm flipH="1">
            <a:off x="5635387" y="6024293"/>
            <a:ext cx="1177808" cy="1079193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Mspham-0936082789">
            <a:extLst>
              <a:ext uri="{FF2B5EF4-FFF2-40B4-BE49-F238E27FC236}">
                <a16:creationId xmlns:a16="http://schemas.microsoft.com/office/drawing/2014/main" xmlns="" id="{998F24DC-0E65-0653-1145-304C5CBAE8CF}"/>
              </a:ext>
            </a:extLst>
          </p:cNvPr>
          <p:cNvCxnSpPr>
            <a:cxnSpLocks/>
          </p:cNvCxnSpPr>
          <p:nvPr/>
        </p:nvCxnSpPr>
        <p:spPr>
          <a:xfrm flipH="1">
            <a:off x="8226094" y="6049592"/>
            <a:ext cx="879277" cy="1227508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Mspham-0936082789">
            <a:extLst>
              <a:ext uri="{FF2B5EF4-FFF2-40B4-BE49-F238E27FC236}">
                <a16:creationId xmlns:a16="http://schemas.microsoft.com/office/drawing/2014/main" xmlns="" id="{B3061918-2CBF-4E05-7409-591E01662BF8}"/>
              </a:ext>
            </a:extLst>
          </p:cNvPr>
          <p:cNvCxnSpPr>
            <a:cxnSpLocks/>
          </p:cNvCxnSpPr>
          <p:nvPr/>
        </p:nvCxnSpPr>
        <p:spPr>
          <a:xfrm>
            <a:off x="9278434" y="6056383"/>
            <a:ext cx="883675" cy="1220717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Mspham-0936082789">
            <a:extLst>
              <a:ext uri="{FF2B5EF4-FFF2-40B4-BE49-F238E27FC236}">
                <a16:creationId xmlns:a16="http://schemas.microsoft.com/office/drawing/2014/main" xmlns="" id="{B6A967DD-3B1A-3CB6-80E2-B9646DC89766}"/>
              </a:ext>
            </a:extLst>
          </p:cNvPr>
          <p:cNvCxnSpPr>
            <a:cxnSpLocks/>
          </p:cNvCxnSpPr>
          <p:nvPr/>
        </p:nvCxnSpPr>
        <p:spPr>
          <a:xfrm>
            <a:off x="11707607" y="6024293"/>
            <a:ext cx="969065" cy="972189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1501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xmlns="" id="{F605B77E-2D09-5384-5C9D-94A1678B8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5F83E5E9-C4C8-3B0C-158E-072B6E6E30B3}"/>
              </a:ext>
            </a:extLst>
          </p:cNvPr>
          <p:cNvGrpSpPr/>
          <p:nvPr/>
        </p:nvGrpSpPr>
        <p:grpSpPr>
          <a:xfrm>
            <a:off x="4645367" y="5587568"/>
            <a:ext cx="3029261" cy="1186360"/>
            <a:chOff x="1937963" y="3690666"/>
            <a:chExt cx="1362905" cy="533759"/>
          </a:xfrm>
        </p:grpSpPr>
        <p:sp>
          <p:nvSpPr>
            <p:cNvPr id="22" name="Mspham-0936082789">
              <a:extLst>
                <a:ext uri="{FF2B5EF4-FFF2-40B4-BE49-F238E27FC236}">
                  <a16:creationId xmlns:a16="http://schemas.microsoft.com/office/drawing/2014/main" xmlns="" id="{BDA4DC76-307F-A7F2-30FC-46863781CBBF}"/>
                </a:ext>
              </a:extLst>
            </p:cNvPr>
            <p:cNvSpPr txBox="1"/>
            <p:nvPr/>
          </p:nvSpPr>
          <p:spPr>
            <a:xfrm>
              <a:off x="1937963" y="3690666"/>
              <a:ext cx="660054" cy="29079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3" name="MsPham-0936082789">
              <a:extLst>
                <a:ext uri="{FF2B5EF4-FFF2-40B4-BE49-F238E27FC236}">
                  <a16:creationId xmlns:a16="http://schemas.microsoft.com/office/drawing/2014/main" xmlns="" id="{90708EC2-00C4-DE12-4981-9A84DC8DF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14936" y="3738493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TextBox 5"/>
          <p:cNvSpPr txBox="1"/>
          <p:nvPr/>
        </p:nvSpPr>
        <p:spPr>
          <a:xfrm rot="21372935">
            <a:off x="1038550" y="6803066"/>
            <a:ext cx="16575286" cy="2000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indent="0" algn="r">
              <a:buClr>
                <a:schemeClr val="dk1"/>
              </a:buClr>
              <a:buSzPts val="5000"/>
              <a:buFont typeface="Joti One"/>
              <a:buNone/>
              <a:defRPr sz="13000" b="1">
                <a:solidFill>
                  <a:srgbClr val="005953"/>
                </a:solidFill>
                <a:latin typeface="Script MT Bold" panose="03040602040607080904" pitchFamily="66" charset="0"/>
                <a:ea typeface="Joti One"/>
                <a:cs typeface="Joti One"/>
              </a:defRPr>
            </a:lvl1pPr>
            <a:lvl2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2pPr>
            <a:lvl3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3pPr>
            <a:lvl4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4pPr>
            <a:lvl5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5pPr>
            <a:lvl6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6pPr>
            <a:lvl7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7pPr>
            <a:lvl8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8pPr>
            <a:lvl9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9pPr>
          </a:lstStyle>
          <a:p>
            <a:pPr algn="ctr"/>
            <a:r>
              <a:rPr lang="en-US" sz="2240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Practice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A04185D3-B4C6-51BE-77CE-186BB8D036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2513" y="3247771"/>
            <a:ext cx="1618508" cy="2816059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438323CA-40CE-411A-D86F-E9E3EC617C90}"/>
              </a:ext>
            </a:extLst>
          </p:cNvPr>
          <p:cNvGrpSpPr/>
          <p:nvPr/>
        </p:nvGrpSpPr>
        <p:grpSpPr>
          <a:xfrm>
            <a:off x="4550541" y="3127882"/>
            <a:ext cx="3503502" cy="3888715"/>
            <a:chOff x="11848598" y="-1373428"/>
            <a:chExt cx="5946299" cy="6600100"/>
          </a:xfrm>
        </p:grpSpPr>
        <p:pic>
          <p:nvPicPr>
            <p:cNvPr id="25" name="Google Shape;147;p32">
              <a:extLst>
                <a:ext uri="{FF2B5EF4-FFF2-40B4-BE49-F238E27FC236}">
                  <a16:creationId xmlns:a16="http://schemas.microsoft.com/office/drawing/2014/main" xmlns="" id="{953849DA-2FF7-FAD8-0A07-EEF908D23F39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1848598" y="-1373428"/>
              <a:ext cx="2946390" cy="61836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148;p32">
              <a:extLst>
                <a:ext uri="{FF2B5EF4-FFF2-40B4-BE49-F238E27FC236}">
                  <a16:creationId xmlns:a16="http://schemas.microsoft.com/office/drawing/2014/main" xmlns="" id="{EF50C6C5-2F14-0748-F4CB-1D4369C7CFAB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3970417" y="317958"/>
              <a:ext cx="3824480" cy="490871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953293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D597C3BC-1FA6-96AB-9D41-AD54B671DE58}"/>
              </a:ext>
            </a:extLst>
          </p:cNvPr>
          <p:cNvGrpSpPr/>
          <p:nvPr/>
        </p:nvGrpSpPr>
        <p:grpSpPr>
          <a:xfrm>
            <a:off x="5101401" y="4550320"/>
            <a:ext cx="3029261" cy="1186360"/>
            <a:chOff x="1937963" y="3690666"/>
            <a:chExt cx="1362905" cy="533759"/>
          </a:xfrm>
        </p:grpSpPr>
        <p:sp>
          <p:nvSpPr>
            <p:cNvPr id="28" name="Mspham-0936082789">
              <a:extLst>
                <a:ext uri="{FF2B5EF4-FFF2-40B4-BE49-F238E27FC236}">
                  <a16:creationId xmlns:a16="http://schemas.microsoft.com/office/drawing/2014/main" xmlns="" id="{00A54C37-6DE7-CE7A-5943-B895FF37041A}"/>
                </a:ext>
              </a:extLst>
            </p:cNvPr>
            <p:cNvSpPr txBox="1"/>
            <p:nvPr/>
          </p:nvSpPr>
          <p:spPr>
            <a:xfrm>
              <a:off x="1937963" y="3690666"/>
              <a:ext cx="660054" cy="29079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9" name="MsPham-0936082789">
              <a:extLst>
                <a:ext uri="{FF2B5EF4-FFF2-40B4-BE49-F238E27FC236}">
                  <a16:creationId xmlns:a16="http://schemas.microsoft.com/office/drawing/2014/main" xmlns="" id="{F283E4F0-3E07-83B2-B867-470A1D0A4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14936" y="3738493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xmlns="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905000" y="495300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number.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xmlns="" id="{111B0132-BE96-BEDD-5DAD-09491A99BCEA}"/>
              </a:ext>
            </a:extLst>
          </p:cNvPr>
          <p:cNvSpPr txBox="1">
            <a:spLocks/>
          </p:cNvSpPr>
          <p:nvPr/>
        </p:nvSpPr>
        <p:spPr>
          <a:xfrm>
            <a:off x="1018397" y="442317"/>
            <a:ext cx="822960" cy="822960"/>
          </a:xfrm>
          <a:prstGeom prst="ellipse">
            <a:avLst/>
          </a:prstGeom>
          <a:solidFill>
            <a:srgbClr val="59D59A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xmlns="" id="{A2036D39-232B-F7DC-EAED-DDD53F1B38D1}"/>
              </a:ext>
            </a:extLst>
          </p:cNvPr>
          <p:cNvSpPr txBox="1">
            <a:spLocks/>
          </p:cNvSpPr>
          <p:nvPr/>
        </p:nvSpPr>
        <p:spPr>
          <a:xfrm>
            <a:off x="10835172" y="6519170"/>
            <a:ext cx="822960" cy="822960"/>
          </a:xfrm>
          <a:prstGeom prst="roundRect">
            <a:avLst>
              <a:gd name="adj" fmla="val 3944"/>
            </a:avLst>
          </a:prstGeom>
          <a:solidFill>
            <a:schemeClr val="bg1"/>
          </a:solidFill>
          <a:ln>
            <a:solidFill>
              <a:srgbClr val="8ABCEF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xmlns="" id="{E7FC792F-D559-1935-59C4-844984CE820E}"/>
              </a:ext>
            </a:extLst>
          </p:cNvPr>
          <p:cNvSpPr txBox="1">
            <a:spLocks/>
          </p:cNvSpPr>
          <p:nvPr/>
        </p:nvSpPr>
        <p:spPr>
          <a:xfrm>
            <a:off x="15040476" y="6519170"/>
            <a:ext cx="822960" cy="822960"/>
          </a:xfrm>
          <a:prstGeom prst="roundRect">
            <a:avLst>
              <a:gd name="adj" fmla="val 2248"/>
            </a:avLst>
          </a:prstGeom>
          <a:solidFill>
            <a:schemeClr val="bg1"/>
          </a:solidFill>
          <a:ln>
            <a:solidFill>
              <a:srgbClr val="8ABCEF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xmlns="" id="{AF50414E-6190-17E2-ED1C-C6D418E83231}"/>
              </a:ext>
            </a:extLst>
          </p:cNvPr>
          <p:cNvSpPr txBox="1">
            <a:spLocks/>
          </p:cNvSpPr>
          <p:nvPr/>
        </p:nvSpPr>
        <p:spPr>
          <a:xfrm>
            <a:off x="6629868" y="6519170"/>
            <a:ext cx="822960" cy="822960"/>
          </a:xfrm>
          <a:prstGeom prst="roundRect">
            <a:avLst>
              <a:gd name="adj" fmla="val 3944"/>
            </a:avLst>
          </a:prstGeom>
          <a:solidFill>
            <a:schemeClr val="bg1"/>
          </a:solidFill>
          <a:ln>
            <a:solidFill>
              <a:srgbClr val="8ABCEF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xmlns="" id="{F8085CF2-5DD0-F16B-0E36-B2CA7CC65F22}"/>
              </a:ext>
            </a:extLst>
          </p:cNvPr>
          <p:cNvSpPr txBox="1">
            <a:spLocks/>
          </p:cNvSpPr>
          <p:nvPr/>
        </p:nvSpPr>
        <p:spPr>
          <a:xfrm>
            <a:off x="2424564" y="6519170"/>
            <a:ext cx="822960" cy="822960"/>
          </a:xfrm>
          <a:prstGeom prst="roundRect">
            <a:avLst>
              <a:gd name="adj" fmla="val 2248"/>
            </a:avLst>
          </a:prstGeom>
          <a:solidFill>
            <a:schemeClr val="bg1"/>
          </a:solidFill>
          <a:ln>
            <a:solidFill>
              <a:srgbClr val="8ABCEF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xmlns="" id="{1F77E245-C5C9-9578-FE95-642524D16564}"/>
              </a:ext>
            </a:extLst>
          </p:cNvPr>
          <p:cNvSpPr txBox="1">
            <a:spLocks/>
          </p:cNvSpPr>
          <p:nvPr/>
        </p:nvSpPr>
        <p:spPr>
          <a:xfrm>
            <a:off x="12566888" y="8419082"/>
            <a:ext cx="822960" cy="822960"/>
          </a:xfrm>
          <a:prstGeom prst="ellipse">
            <a:avLst/>
          </a:prstGeom>
          <a:solidFill>
            <a:srgbClr val="FFADB6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xmlns="" id="{C9840E5C-7B65-A046-A6DF-1EF2C66D38CE}"/>
              </a:ext>
            </a:extLst>
          </p:cNvPr>
          <p:cNvSpPr txBox="1">
            <a:spLocks/>
          </p:cNvSpPr>
          <p:nvPr/>
        </p:nvSpPr>
        <p:spPr>
          <a:xfrm>
            <a:off x="13553412" y="8419082"/>
            <a:ext cx="822960" cy="822960"/>
          </a:xfrm>
          <a:prstGeom prst="ellipse">
            <a:avLst/>
          </a:prstGeom>
          <a:solidFill>
            <a:srgbClr val="FFADB6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9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xmlns="" id="{A763FC34-88FA-E20D-652A-DF297557E2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0" y="8343900"/>
            <a:ext cx="973324" cy="973324"/>
          </a:xfrm>
          <a:prstGeom prst="rect">
            <a:avLst/>
          </a:prstGeom>
        </p:spPr>
      </p:pic>
      <p:sp>
        <p:nvSpPr>
          <p:cNvPr id="10" name="Mspham-0936082789">
            <a:extLst>
              <a:ext uri="{FF2B5EF4-FFF2-40B4-BE49-F238E27FC236}">
                <a16:creationId xmlns:a16="http://schemas.microsoft.com/office/drawing/2014/main" xmlns="" id="{B19B0224-824B-5153-DE86-86DCF23F9AD2}"/>
              </a:ext>
            </a:extLst>
          </p:cNvPr>
          <p:cNvSpPr txBox="1">
            <a:spLocks/>
          </p:cNvSpPr>
          <p:nvPr/>
        </p:nvSpPr>
        <p:spPr>
          <a:xfrm>
            <a:off x="14539936" y="8419082"/>
            <a:ext cx="822960" cy="822960"/>
          </a:xfrm>
          <a:prstGeom prst="ellipse">
            <a:avLst/>
          </a:prstGeom>
          <a:solidFill>
            <a:srgbClr val="FFADB6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xmlns="" id="{EA9052BC-E0AB-6FAE-37BE-6E17E5216F2B}"/>
              </a:ext>
            </a:extLst>
          </p:cNvPr>
          <p:cNvSpPr txBox="1">
            <a:spLocks/>
          </p:cNvSpPr>
          <p:nvPr/>
        </p:nvSpPr>
        <p:spPr>
          <a:xfrm>
            <a:off x="15526459" y="8419082"/>
            <a:ext cx="822960" cy="822960"/>
          </a:xfrm>
          <a:prstGeom prst="ellipse">
            <a:avLst/>
          </a:prstGeom>
          <a:solidFill>
            <a:srgbClr val="FFADB6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xmlns="" id="{B58F9DA3-EE70-F1D8-E209-0B350194AE68}"/>
              </a:ext>
            </a:extLst>
          </p:cNvPr>
          <p:cNvSpPr txBox="1">
            <a:spLocks/>
          </p:cNvSpPr>
          <p:nvPr/>
        </p:nvSpPr>
        <p:spPr>
          <a:xfrm>
            <a:off x="10821336" y="6515100"/>
            <a:ext cx="822960" cy="822960"/>
          </a:xfrm>
          <a:prstGeom prst="roundRect">
            <a:avLst>
              <a:gd name="adj" fmla="val 3944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000" b="1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xmlns="" id="{A22FF128-9F6C-E000-F5B5-67C792A5DAF9}"/>
              </a:ext>
            </a:extLst>
          </p:cNvPr>
          <p:cNvSpPr txBox="1">
            <a:spLocks/>
          </p:cNvSpPr>
          <p:nvPr/>
        </p:nvSpPr>
        <p:spPr>
          <a:xfrm>
            <a:off x="15026640" y="6515100"/>
            <a:ext cx="822960" cy="822960"/>
          </a:xfrm>
          <a:prstGeom prst="roundRect">
            <a:avLst>
              <a:gd name="adj" fmla="val 2248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xmlns="" id="{986F5559-079C-724A-6316-12D9FC8DD31E}"/>
              </a:ext>
            </a:extLst>
          </p:cNvPr>
          <p:cNvSpPr txBox="1">
            <a:spLocks/>
          </p:cNvSpPr>
          <p:nvPr/>
        </p:nvSpPr>
        <p:spPr>
          <a:xfrm>
            <a:off x="6616032" y="6515100"/>
            <a:ext cx="822960" cy="822960"/>
          </a:xfrm>
          <a:prstGeom prst="roundRect">
            <a:avLst>
              <a:gd name="adj" fmla="val 3944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000" b="1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xmlns="" id="{590593A9-8D56-4346-01B9-11446D9B6E57}"/>
              </a:ext>
            </a:extLst>
          </p:cNvPr>
          <p:cNvSpPr txBox="1">
            <a:spLocks/>
          </p:cNvSpPr>
          <p:nvPr/>
        </p:nvSpPr>
        <p:spPr>
          <a:xfrm>
            <a:off x="2410728" y="6515100"/>
            <a:ext cx="822960" cy="822960"/>
          </a:xfrm>
          <a:prstGeom prst="roundRect">
            <a:avLst>
              <a:gd name="adj" fmla="val 2248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9D33C7A9-65E6-7336-9A9B-3B697CB223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9841" y="2263583"/>
            <a:ext cx="16948318" cy="422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63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8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8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38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38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38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8" grpId="0" animBg="1"/>
      <p:bldP spid="19" grpId="0"/>
      <p:bldP spid="20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1EE66561-08A0-2D7E-0F19-8D7446F646EB}"/>
              </a:ext>
            </a:extLst>
          </p:cNvPr>
          <p:cNvGrpSpPr/>
          <p:nvPr/>
        </p:nvGrpSpPr>
        <p:grpSpPr>
          <a:xfrm>
            <a:off x="4208385" y="1762502"/>
            <a:ext cx="1532631" cy="1739487"/>
            <a:chOff x="2611317" y="3441807"/>
            <a:chExt cx="689551" cy="782618"/>
          </a:xfrm>
        </p:grpSpPr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xmlns="" id="{36445925-478A-6A49-247C-10777BBB0CCE}"/>
                </a:ext>
              </a:extLst>
            </p:cNvPr>
            <p:cNvSpPr txBox="1"/>
            <p:nvPr/>
          </p:nvSpPr>
          <p:spPr>
            <a:xfrm>
              <a:off x="2611317" y="3441807"/>
              <a:ext cx="660054" cy="29079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7" name="MsPham-0936082789">
              <a:extLst>
                <a:ext uri="{FF2B5EF4-FFF2-40B4-BE49-F238E27FC236}">
                  <a16:creationId xmlns:a16="http://schemas.microsoft.com/office/drawing/2014/main" xmlns="" id="{105C88B2-434A-F319-AC35-03B18A019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14936" y="3738493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xmlns="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905000" y="495300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complete and read.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xmlns="" id="{111B0132-BE96-BEDD-5DAD-09491A99BCEA}"/>
              </a:ext>
            </a:extLst>
          </p:cNvPr>
          <p:cNvSpPr txBox="1">
            <a:spLocks/>
          </p:cNvSpPr>
          <p:nvPr/>
        </p:nvSpPr>
        <p:spPr>
          <a:xfrm>
            <a:off x="1018397" y="442317"/>
            <a:ext cx="822960" cy="822960"/>
          </a:xfrm>
          <a:prstGeom prst="ellipse">
            <a:avLst/>
          </a:prstGeom>
          <a:solidFill>
            <a:srgbClr val="59D59A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E678209-3BA3-CE4C-D386-5F32E18F2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531" y="1370347"/>
            <a:ext cx="5678567" cy="2510680"/>
          </a:xfrm>
          <a:prstGeom prst="rect">
            <a:avLst/>
          </a:prstGeom>
        </p:spPr>
      </p:pic>
      <p:sp>
        <p:nvSpPr>
          <p:cNvPr id="4" name="Mspham-0936082789">
            <a:extLst>
              <a:ext uri="{FF2B5EF4-FFF2-40B4-BE49-F238E27FC236}">
                <a16:creationId xmlns:a16="http://schemas.microsoft.com/office/drawing/2014/main" xmlns="" id="{841F6F5C-E4DB-41EE-3002-7FCCF34181F3}"/>
              </a:ext>
            </a:extLst>
          </p:cNvPr>
          <p:cNvSpPr txBox="1">
            <a:spLocks/>
          </p:cNvSpPr>
          <p:nvPr/>
        </p:nvSpPr>
        <p:spPr>
          <a:xfrm>
            <a:off x="2142531" y="1274528"/>
            <a:ext cx="640080" cy="640080"/>
          </a:xfrm>
          <a:prstGeom prst="ellipse">
            <a:avLst/>
          </a:prstGeom>
          <a:solidFill>
            <a:srgbClr val="FFADB6"/>
          </a:solidFill>
          <a:ln w="12700">
            <a:solidFill>
              <a:srgbClr val="FFADB6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xmlns="" id="{95A6E03F-BD33-FE62-97D0-F88F4759904E}"/>
              </a:ext>
            </a:extLst>
          </p:cNvPr>
          <p:cNvSpPr txBox="1">
            <a:spLocks/>
          </p:cNvSpPr>
          <p:nvPr/>
        </p:nvSpPr>
        <p:spPr>
          <a:xfrm>
            <a:off x="10591800" y="1274528"/>
            <a:ext cx="640080" cy="640080"/>
          </a:xfrm>
          <a:prstGeom prst="ellipse">
            <a:avLst/>
          </a:prstGeom>
          <a:solidFill>
            <a:srgbClr val="FFADB6"/>
          </a:solidFill>
          <a:ln w="12700">
            <a:solidFill>
              <a:srgbClr val="FFADB6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xmlns="" id="{410E8A31-EA70-6311-EE9E-0ED5163C46AF}"/>
              </a:ext>
            </a:extLst>
          </p:cNvPr>
          <p:cNvSpPr txBox="1">
            <a:spLocks/>
          </p:cNvSpPr>
          <p:nvPr/>
        </p:nvSpPr>
        <p:spPr>
          <a:xfrm>
            <a:off x="2142531" y="5846528"/>
            <a:ext cx="640080" cy="640080"/>
          </a:xfrm>
          <a:prstGeom prst="ellipse">
            <a:avLst/>
          </a:prstGeom>
          <a:solidFill>
            <a:srgbClr val="FFADB6"/>
          </a:solidFill>
          <a:ln w="12700">
            <a:solidFill>
              <a:srgbClr val="FFADB6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xmlns="" id="{E1C89875-0C14-8131-42A8-90B1EDA48A16}"/>
              </a:ext>
            </a:extLst>
          </p:cNvPr>
          <p:cNvSpPr txBox="1">
            <a:spLocks/>
          </p:cNvSpPr>
          <p:nvPr/>
        </p:nvSpPr>
        <p:spPr>
          <a:xfrm>
            <a:off x="10591800" y="5846528"/>
            <a:ext cx="640080" cy="640080"/>
          </a:xfrm>
          <a:prstGeom prst="ellipse">
            <a:avLst/>
          </a:prstGeom>
          <a:solidFill>
            <a:srgbClr val="FFADB6"/>
          </a:solidFill>
          <a:ln w="12700">
            <a:solidFill>
              <a:srgbClr val="FFADB6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xmlns="" id="{EB597D09-0D6C-6240-F53C-BFAFF37C5745}"/>
              </a:ext>
            </a:extLst>
          </p:cNvPr>
          <p:cNvSpPr txBox="1">
            <a:spLocks/>
          </p:cNvSpPr>
          <p:nvPr/>
        </p:nvSpPr>
        <p:spPr>
          <a:xfrm>
            <a:off x="2133600" y="3867378"/>
            <a:ext cx="6452829" cy="158092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36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 </a:t>
            </a:r>
            <a:r>
              <a:rPr lang="en-US" sz="36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When’s your birthday?</a:t>
            </a:r>
            <a:r>
              <a:rPr lang="en-US" sz="360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</a:p>
          <a:p>
            <a:pPr algn="l">
              <a:lnSpc>
                <a:spcPct val="120000"/>
              </a:lnSpc>
            </a:pPr>
            <a:r>
              <a:rPr lang="en-US" sz="36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 </a:t>
            </a:r>
            <a:r>
              <a:rPr lang="en-US" sz="36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in ___________.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xmlns="" id="{F01ED13D-E50A-2F4D-794E-111C6D880CE1}"/>
              </a:ext>
            </a:extLst>
          </p:cNvPr>
          <p:cNvSpPr txBox="1">
            <a:spLocks/>
          </p:cNvSpPr>
          <p:nvPr/>
        </p:nvSpPr>
        <p:spPr>
          <a:xfrm>
            <a:off x="10653523" y="3953834"/>
            <a:ext cx="7137530" cy="132647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36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 </a:t>
            </a:r>
            <a:r>
              <a:rPr lang="en-US" sz="36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When’s your birthday?</a:t>
            </a:r>
            <a:r>
              <a:rPr lang="en-US" sz="360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</a:p>
          <a:p>
            <a:pPr algn="l">
              <a:lnSpc>
                <a:spcPct val="120000"/>
              </a:lnSpc>
            </a:pPr>
            <a:r>
              <a:rPr lang="en-US" sz="36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 </a:t>
            </a:r>
            <a:r>
              <a:rPr lang="en-US" sz="36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in ___________.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xmlns="" id="{60D843D7-4472-0722-14DE-3470E1E7133F}"/>
              </a:ext>
            </a:extLst>
          </p:cNvPr>
          <p:cNvSpPr txBox="1">
            <a:spLocks/>
          </p:cNvSpPr>
          <p:nvPr/>
        </p:nvSpPr>
        <p:spPr>
          <a:xfrm>
            <a:off x="4109640" y="4462260"/>
            <a:ext cx="2500747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March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xmlns="" id="{AF99C3D2-ACED-8D87-425D-D2F008E19753}"/>
              </a:ext>
            </a:extLst>
          </p:cNvPr>
          <p:cNvSpPr txBox="1">
            <a:spLocks/>
          </p:cNvSpPr>
          <p:nvPr/>
        </p:nvSpPr>
        <p:spPr>
          <a:xfrm>
            <a:off x="2133600" y="8465758"/>
            <a:ext cx="7214829" cy="132647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36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 </a:t>
            </a:r>
            <a:r>
              <a:rPr lang="en-US" sz="36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When’s your _________?</a:t>
            </a:r>
            <a:r>
              <a:rPr lang="en-US" sz="360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</a:p>
          <a:p>
            <a:pPr algn="l">
              <a:lnSpc>
                <a:spcPct val="120000"/>
              </a:lnSpc>
            </a:pPr>
            <a:r>
              <a:rPr lang="en-US" sz="36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 </a:t>
            </a:r>
            <a:r>
              <a:rPr lang="en-US" sz="36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in ___________.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xmlns="" id="{FA2A2A7E-F9B7-E875-5B45-F86D48CEDCB8}"/>
              </a:ext>
            </a:extLst>
          </p:cNvPr>
          <p:cNvSpPr txBox="1">
            <a:spLocks/>
          </p:cNvSpPr>
          <p:nvPr/>
        </p:nvSpPr>
        <p:spPr>
          <a:xfrm>
            <a:off x="10038135" y="8465758"/>
            <a:ext cx="10109330" cy="132647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36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 </a:t>
            </a:r>
            <a:r>
              <a:rPr lang="en-US" sz="36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 your birthday?</a:t>
            </a:r>
            <a:r>
              <a:rPr lang="en-US" sz="360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</a:p>
          <a:p>
            <a:pPr algn="l">
              <a:lnSpc>
                <a:spcPct val="120000"/>
              </a:lnSpc>
            </a:pPr>
            <a:r>
              <a:rPr lang="en-US" sz="36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 </a:t>
            </a:r>
            <a:r>
              <a:rPr lang="en-US" sz="36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_______________.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xmlns="" id="{BF7A463D-9052-9162-1ECD-8DCBBF64E069}"/>
              </a:ext>
            </a:extLst>
          </p:cNvPr>
          <p:cNvSpPr txBox="1">
            <a:spLocks/>
          </p:cNvSpPr>
          <p:nvPr/>
        </p:nvSpPr>
        <p:spPr>
          <a:xfrm>
            <a:off x="12801600" y="4537626"/>
            <a:ext cx="2291201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xmlns="" id="{FB7A0A2E-8AAB-42A3-073C-C65D27F5AE51}"/>
              </a:ext>
            </a:extLst>
          </p:cNvPr>
          <p:cNvSpPr txBox="1">
            <a:spLocks/>
          </p:cNvSpPr>
          <p:nvPr/>
        </p:nvSpPr>
        <p:spPr>
          <a:xfrm>
            <a:off x="5536266" y="8407154"/>
            <a:ext cx="5510572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600" b="0" i="0" u="none" strike="noStrike" cap="none">
                <a:solidFill>
                  <a:srgbClr val="FF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birthday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xmlns="" id="{98122F37-6E68-AAE0-2406-56666738F0ED}"/>
              </a:ext>
            </a:extLst>
          </p:cNvPr>
          <p:cNvSpPr txBox="1">
            <a:spLocks/>
          </p:cNvSpPr>
          <p:nvPr/>
        </p:nvSpPr>
        <p:spPr>
          <a:xfrm>
            <a:off x="11445940" y="8348653"/>
            <a:ext cx="2776348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When’s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xmlns="" id="{8E570B0A-8482-3137-3DCB-A15E8CD5DF47}"/>
              </a:ext>
            </a:extLst>
          </p:cNvPr>
          <p:cNvSpPr txBox="1">
            <a:spLocks/>
          </p:cNvSpPr>
          <p:nvPr/>
        </p:nvSpPr>
        <p:spPr>
          <a:xfrm>
            <a:off x="12374720" y="9034453"/>
            <a:ext cx="3454615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April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AABE3337-CE18-F0BC-C76E-36F9D65E4B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1840" y="1282902"/>
            <a:ext cx="5678568" cy="25106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861C86F-44B5-A033-DD7D-C7608D6BCB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1765" y="6259792"/>
            <a:ext cx="4556498" cy="201457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C70EA026-F437-AC3D-793B-D78F4857C6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00221" y="5968347"/>
            <a:ext cx="5455920" cy="2412240"/>
          </a:xfrm>
          <a:prstGeom prst="rect">
            <a:avLst/>
          </a:prstGeom>
        </p:spPr>
      </p:pic>
      <p:sp>
        <p:nvSpPr>
          <p:cNvPr id="24" name="Mspham-0936082789">
            <a:extLst>
              <a:ext uri="{FF2B5EF4-FFF2-40B4-BE49-F238E27FC236}">
                <a16:creationId xmlns:a16="http://schemas.microsoft.com/office/drawing/2014/main" xmlns="" id="{3584F9A4-55CA-9F4A-E7EC-A51C359FFB02}"/>
              </a:ext>
            </a:extLst>
          </p:cNvPr>
          <p:cNvSpPr txBox="1">
            <a:spLocks/>
          </p:cNvSpPr>
          <p:nvPr/>
        </p:nvSpPr>
        <p:spPr>
          <a:xfrm>
            <a:off x="4208384" y="9079684"/>
            <a:ext cx="5510572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600" b="0" i="0" u="none" strike="noStrike" cap="none">
                <a:solidFill>
                  <a:srgbClr val="FF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February</a:t>
            </a:r>
          </a:p>
        </p:txBody>
      </p:sp>
    </p:spTree>
    <p:extLst>
      <p:ext uri="{BB962C8B-B14F-4D97-AF65-F5344CB8AC3E}">
        <p14:creationId xmlns:p14="http://schemas.microsoft.com/office/powerpoint/2010/main" val="3293925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7" grpId="0"/>
      <p:bldP spid="18" grpId="0"/>
      <p:bldP spid="19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B4A1D8A5-A3D0-6E0D-3237-8EBEB5AB7C99}"/>
              </a:ext>
            </a:extLst>
          </p:cNvPr>
          <p:cNvGrpSpPr/>
          <p:nvPr/>
        </p:nvGrpSpPr>
        <p:grpSpPr>
          <a:xfrm>
            <a:off x="11378734" y="3559710"/>
            <a:ext cx="1467069" cy="5450038"/>
            <a:chOff x="2703416" y="3738493"/>
            <a:chExt cx="660054" cy="2452044"/>
          </a:xfrm>
        </p:grpSpPr>
        <p:sp>
          <p:nvSpPr>
            <p:cNvPr id="42" name="Mspham-0936082789">
              <a:extLst>
                <a:ext uri="{FF2B5EF4-FFF2-40B4-BE49-F238E27FC236}">
                  <a16:creationId xmlns:a16="http://schemas.microsoft.com/office/drawing/2014/main" xmlns="" id="{40211BEF-74A9-593C-BE8D-24B3EE55314F}"/>
                </a:ext>
              </a:extLst>
            </p:cNvPr>
            <p:cNvSpPr txBox="1"/>
            <p:nvPr/>
          </p:nvSpPr>
          <p:spPr>
            <a:xfrm>
              <a:off x="2703416" y="5899744"/>
              <a:ext cx="660054" cy="29079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3" name="MsPham-0936082789">
              <a:extLst>
                <a:ext uri="{FF2B5EF4-FFF2-40B4-BE49-F238E27FC236}">
                  <a16:creationId xmlns:a16="http://schemas.microsoft.com/office/drawing/2014/main" xmlns="" id="{5F3EAC4E-BFFB-7255-C5F8-FAACD347C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814936" y="3738493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Mspham-0936082789">
            <a:extLst>
              <a:ext uri="{FF2B5EF4-FFF2-40B4-BE49-F238E27FC236}">
                <a16:creationId xmlns:a16="http://schemas.microsoft.com/office/drawing/2014/main" xmlns="" id="{468B812D-9D78-F3D7-8D57-4548E81CF9C9}"/>
              </a:ext>
            </a:extLst>
          </p:cNvPr>
          <p:cNvSpPr txBox="1">
            <a:spLocks/>
          </p:cNvSpPr>
          <p:nvPr/>
        </p:nvSpPr>
        <p:spPr>
          <a:xfrm>
            <a:off x="1905000" y="405520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1600"/>
              <a:t> </a:t>
            </a:r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sing.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xmlns="" id="{46DDD454-ADAE-F205-AB70-AB55CFAC402C}"/>
              </a:ext>
            </a:extLst>
          </p:cNvPr>
          <p:cNvSpPr txBox="1">
            <a:spLocks/>
          </p:cNvSpPr>
          <p:nvPr/>
        </p:nvSpPr>
        <p:spPr>
          <a:xfrm>
            <a:off x="1018397" y="420864"/>
            <a:ext cx="822960" cy="822960"/>
          </a:xfrm>
          <a:prstGeom prst="ellipse">
            <a:avLst/>
          </a:prstGeom>
          <a:solidFill>
            <a:srgbClr val="59D59A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ysClr val="windowText" lastClr="0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BED3E53-F214-2ED6-75D4-2A567D27F3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99301" y="6615208"/>
            <a:ext cx="4258463" cy="2743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30E54FB-3CF5-A050-E578-2A58637C6E7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59366" y="1727037"/>
            <a:ext cx="4914034" cy="3328987"/>
          </a:xfrm>
          <a:prstGeom prst="rect">
            <a:avLst/>
          </a:prstGeom>
        </p:spPr>
      </p:pic>
      <p:sp>
        <p:nvSpPr>
          <p:cNvPr id="11" name="1Mspham-0936082789">
            <a:extLst>
              <a:ext uri="{FF2B5EF4-FFF2-40B4-BE49-F238E27FC236}">
                <a16:creationId xmlns:a16="http://schemas.microsoft.com/office/drawing/2014/main" xmlns="" id="{2A6D43A8-7841-D108-2948-80EFF9CB1EBF}"/>
              </a:ext>
            </a:extLst>
          </p:cNvPr>
          <p:cNvSpPr txBox="1">
            <a:spLocks/>
          </p:cNvSpPr>
          <p:nvPr/>
        </p:nvSpPr>
        <p:spPr>
          <a:xfrm>
            <a:off x="3657600" y="1485900"/>
            <a:ext cx="82296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</a:rPr>
              <a:t>When's your birthday?</a:t>
            </a:r>
          </a:p>
        </p:txBody>
      </p:sp>
      <p:sp>
        <p:nvSpPr>
          <p:cNvPr id="17" name="2Mspham-0936082789">
            <a:extLst>
              <a:ext uri="{FF2B5EF4-FFF2-40B4-BE49-F238E27FC236}">
                <a16:creationId xmlns:a16="http://schemas.microsoft.com/office/drawing/2014/main" xmlns="" id="{4167C11F-BC0F-B8CD-450F-8E711B08C20B}"/>
              </a:ext>
            </a:extLst>
          </p:cNvPr>
          <p:cNvSpPr txBox="1">
            <a:spLocks/>
          </p:cNvSpPr>
          <p:nvPr/>
        </p:nvSpPr>
        <p:spPr>
          <a:xfrm>
            <a:off x="3657600" y="2466145"/>
            <a:ext cx="82296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</a:rPr>
              <a:t>When's your birthday?</a:t>
            </a:r>
          </a:p>
        </p:txBody>
      </p:sp>
      <p:sp>
        <p:nvSpPr>
          <p:cNvPr id="18" name="3Mspham-0936082789">
            <a:extLst>
              <a:ext uri="{FF2B5EF4-FFF2-40B4-BE49-F238E27FC236}">
                <a16:creationId xmlns:a16="http://schemas.microsoft.com/office/drawing/2014/main" xmlns="" id="{A47F25D7-33CA-3FDC-8FA7-3223D002967B}"/>
              </a:ext>
            </a:extLst>
          </p:cNvPr>
          <p:cNvSpPr txBox="1">
            <a:spLocks/>
          </p:cNvSpPr>
          <p:nvPr/>
        </p:nvSpPr>
        <p:spPr>
          <a:xfrm>
            <a:off x="3657600" y="3446390"/>
            <a:ext cx="82296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rgbClr val="00B0F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It's in January.</a:t>
            </a:r>
          </a:p>
        </p:txBody>
      </p:sp>
      <p:sp>
        <p:nvSpPr>
          <p:cNvPr id="22" name="4Mspham-0936082789">
            <a:extLst>
              <a:ext uri="{FF2B5EF4-FFF2-40B4-BE49-F238E27FC236}">
                <a16:creationId xmlns:a16="http://schemas.microsoft.com/office/drawing/2014/main" xmlns="" id="{C045E02A-2E18-FBF6-A048-6E1822994E02}"/>
              </a:ext>
            </a:extLst>
          </p:cNvPr>
          <p:cNvSpPr txBox="1">
            <a:spLocks/>
          </p:cNvSpPr>
          <p:nvPr/>
        </p:nvSpPr>
        <p:spPr>
          <a:xfrm>
            <a:off x="3657600" y="4426634"/>
            <a:ext cx="82296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</a:rPr>
              <a:t>My birthday's in January.</a:t>
            </a:r>
          </a:p>
        </p:txBody>
      </p:sp>
      <p:sp>
        <p:nvSpPr>
          <p:cNvPr id="27" name="5Mspham-0936082789">
            <a:extLst>
              <a:ext uri="{FF2B5EF4-FFF2-40B4-BE49-F238E27FC236}">
                <a16:creationId xmlns:a16="http://schemas.microsoft.com/office/drawing/2014/main" xmlns="" id="{0736DA38-1025-BB70-A6FB-C67A6B204A89}"/>
              </a:ext>
            </a:extLst>
          </p:cNvPr>
          <p:cNvSpPr txBox="1">
            <a:spLocks/>
          </p:cNvSpPr>
          <p:nvPr/>
        </p:nvSpPr>
        <p:spPr>
          <a:xfrm>
            <a:off x="3657600" y="5780218"/>
            <a:ext cx="82296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</a:rPr>
              <a:t>When's your birthday?</a:t>
            </a:r>
          </a:p>
        </p:txBody>
      </p:sp>
      <p:sp>
        <p:nvSpPr>
          <p:cNvPr id="28" name="6Mspham-0936082789">
            <a:extLst>
              <a:ext uri="{FF2B5EF4-FFF2-40B4-BE49-F238E27FC236}">
                <a16:creationId xmlns:a16="http://schemas.microsoft.com/office/drawing/2014/main" xmlns="" id="{121DE85E-45DA-8E45-FB87-0AE6675E5E0C}"/>
              </a:ext>
            </a:extLst>
          </p:cNvPr>
          <p:cNvSpPr txBox="1">
            <a:spLocks/>
          </p:cNvSpPr>
          <p:nvPr/>
        </p:nvSpPr>
        <p:spPr>
          <a:xfrm>
            <a:off x="3657600" y="6760463"/>
            <a:ext cx="82296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</a:rPr>
              <a:t>When's your birthday?</a:t>
            </a:r>
          </a:p>
        </p:txBody>
      </p:sp>
      <p:sp>
        <p:nvSpPr>
          <p:cNvPr id="29" name="7Mspham-0936082789">
            <a:extLst>
              <a:ext uri="{FF2B5EF4-FFF2-40B4-BE49-F238E27FC236}">
                <a16:creationId xmlns:a16="http://schemas.microsoft.com/office/drawing/2014/main" xmlns="" id="{E00B8B99-A09F-344C-AAE7-8BDF585F5E59}"/>
              </a:ext>
            </a:extLst>
          </p:cNvPr>
          <p:cNvSpPr txBox="1">
            <a:spLocks/>
          </p:cNvSpPr>
          <p:nvPr/>
        </p:nvSpPr>
        <p:spPr>
          <a:xfrm>
            <a:off x="3657600" y="7740708"/>
            <a:ext cx="82296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It's in February.</a:t>
            </a:r>
          </a:p>
        </p:txBody>
      </p:sp>
      <p:sp>
        <p:nvSpPr>
          <p:cNvPr id="30" name="8Mspham-0936082789">
            <a:extLst>
              <a:ext uri="{FF2B5EF4-FFF2-40B4-BE49-F238E27FC236}">
                <a16:creationId xmlns:a16="http://schemas.microsoft.com/office/drawing/2014/main" xmlns="" id="{025A1DA8-C620-C57E-A643-E74DF094ACD4}"/>
              </a:ext>
            </a:extLst>
          </p:cNvPr>
          <p:cNvSpPr txBox="1">
            <a:spLocks/>
          </p:cNvSpPr>
          <p:nvPr/>
        </p:nvSpPr>
        <p:spPr>
          <a:xfrm>
            <a:off x="3657600" y="8720952"/>
            <a:ext cx="82296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My birthday's in February.</a:t>
            </a:r>
          </a:p>
        </p:txBody>
      </p:sp>
      <p:sp>
        <p:nvSpPr>
          <p:cNvPr id="33" name="1Mspham-0936082789">
            <a:extLst>
              <a:ext uri="{FF2B5EF4-FFF2-40B4-BE49-F238E27FC236}">
                <a16:creationId xmlns:a16="http://schemas.microsoft.com/office/drawing/2014/main" xmlns="" id="{71E016C0-B7D0-595C-4AF5-0913F3847B04}"/>
              </a:ext>
            </a:extLst>
          </p:cNvPr>
          <p:cNvSpPr txBox="1">
            <a:spLocks/>
          </p:cNvSpPr>
          <p:nvPr/>
        </p:nvSpPr>
        <p:spPr>
          <a:xfrm>
            <a:off x="3657600" y="1485900"/>
            <a:ext cx="82296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>
                <a:solidFill>
                  <a:srgbClr val="00B0F0"/>
                </a:solidFill>
                <a:effectLst>
                  <a:glow rad="127000">
                    <a:schemeClr val="bg1"/>
                  </a:glow>
                </a:effectLst>
              </a:rPr>
              <a:t>When's your birthday?</a:t>
            </a:r>
          </a:p>
        </p:txBody>
      </p:sp>
      <p:sp>
        <p:nvSpPr>
          <p:cNvPr id="34" name="2Mspham-0936082789">
            <a:extLst>
              <a:ext uri="{FF2B5EF4-FFF2-40B4-BE49-F238E27FC236}">
                <a16:creationId xmlns:a16="http://schemas.microsoft.com/office/drawing/2014/main" xmlns="" id="{9E1267BF-CAF3-107C-2429-5995E1C006C7}"/>
              </a:ext>
            </a:extLst>
          </p:cNvPr>
          <p:cNvSpPr txBox="1">
            <a:spLocks/>
          </p:cNvSpPr>
          <p:nvPr/>
        </p:nvSpPr>
        <p:spPr>
          <a:xfrm>
            <a:off x="3657600" y="2466145"/>
            <a:ext cx="82296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>
                <a:solidFill>
                  <a:srgbClr val="00B0F0"/>
                </a:solidFill>
                <a:effectLst>
                  <a:glow rad="127000">
                    <a:schemeClr val="bg1"/>
                  </a:glow>
                </a:effectLst>
              </a:rPr>
              <a:t>When's your birthday?</a:t>
            </a:r>
          </a:p>
        </p:txBody>
      </p:sp>
      <p:sp>
        <p:nvSpPr>
          <p:cNvPr id="35" name="3Mspham-0936082789">
            <a:extLst>
              <a:ext uri="{FF2B5EF4-FFF2-40B4-BE49-F238E27FC236}">
                <a16:creationId xmlns:a16="http://schemas.microsoft.com/office/drawing/2014/main" xmlns="" id="{56ACEBA2-F567-D841-7B3C-239EAC379482}"/>
              </a:ext>
            </a:extLst>
          </p:cNvPr>
          <p:cNvSpPr txBox="1">
            <a:spLocks/>
          </p:cNvSpPr>
          <p:nvPr/>
        </p:nvSpPr>
        <p:spPr>
          <a:xfrm>
            <a:off x="3657600" y="3446390"/>
            <a:ext cx="82296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rgbClr val="00B0F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>
                <a:effectLst>
                  <a:glow rad="127000">
                    <a:schemeClr val="bg1"/>
                  </a:glow>
                </a:effectLst>
              </a:rPr>
              <a:t>It's in January.</a:t>
            </a:r>
          </a:p>
        </p:txBody>
      </p:sp>
      <p:sp>
        <p:nvSpPr>
          <p:cNvPr id="36" name="4Mspham-0936082789">
            <a:extLst>
              <a:ext uri="{FF2B5EF4-FFF2-40B4-BE49-F238E27FC236}">
                <a16:creationId xmlns:a16="http://schemas.microsoft.com/office/drawing/2014/main" xmlns="" id="{9415C130-F829-EF3D-44AD-8DFF90B302C7}"/>
              </a:ext>
            </a:extLst>
          </p:cNvPr>
          <p:cNvSpPr txBox="1">
            <a:spLocks/>
          </p:cNvSpPr>
          <p:nvPr/>
        </p:nvSpPr>
        <p:spPr>
          <a:xfrm>
            <a:off x="3657600" y="4426634"/>
            <a:ext cx="82296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>
                <a:solidFill>
                  <a:srgbClr val="00B0F0"/>
                </a:solidFill>
                <a:effectLst>
                  <a:glow rad="127000">
                    <a:schemeClr val="bg1"/>
                  </a:glow>
                </a:effectLst>
              </a:rPr>
              <a:t>My birthday's in January.</a:t>
            </a:r>
          </a:p>
        </p:txBody>
      </p:sp>
      <p:sp>
        <p:nvSpPr>
          <p:cNvPr id="37" name="1Mspham-0936082789">
            <a:extLst>
              <a:ext uri="{FF2B5EF4-FFF2-40B4-BE49-F238E27FC236}">
                <a16:creationId xmlns:a16="http://schemas.microsoft.com/office/drawing/2014/main" xmlns="" id="{8A35E9CC-B736-D88F-4FA9-35CADE11F238}"/>
              </a:ext>
            </a:extLst>
          </p:cNvPr>
          <p:cNvSpPr txBox="1">
            <a:spLocks/>
          </p:cNvSpPr>
          <p:nvPr/>
        </p:nvSpPr>
        <p:spPr>
          <a:xfrm>
            <a:off x="3657600" y="5780218"/>
            <a:ext cx="82296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>
                <a:solidFill>
                  <a:srgbClr val="00B0F0"/>
                </a:solidFill>
                <a:effectLst>
                  <a:glow rad="127000">
                    <a:schemeClr val="bg1"/>
                  </a:glow>
                </a:effectLst>
              </a:rPr>
              <a:t>When's your birthday?</a:t>
            </a:r>
          </a:p>
        </p:txBody>
      </p:sp>
      <p:sp>
        <p:nvSpPr>
          <p:cNvPr id="38" name="2Mspham-0936082789">
            <a:extLst>
              <a:ext uri="{FF2B5EF4-FFF2-40B4-BE49-F238E27FC236}">
                <a16:creationId xmlns:a16="http://schemas.microsoft.com/office/drawing/2014/main" xmlns="" id="{35879F91-D0F7-5A17-2A60-8B3265963C38}"/>
              </a:ext>
            </a:extLst>
          </p:cNvPr>
          <p:cNvSpPr txBox="1">
            <a:spLocks/>
          </p:cNvSpPr>
          <p:nvPr/>
        </p:nvSpPr>
        <p:spPr>
          <a:xfrm>
            <a:off x="3657600" y="6760463"/>
            <a:ext cx="82296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>
                <a:solidFill>
                  <a:srgbClr val="00B0F0"/>
                </a:solidFill>
                <a:effectLst>
                  <a:glow rad="127000">
                    <a:schemeClr val="bg1"/>
                  </a:glow>
                </a:effectLst>
              </a:rPr>
              <a:t>When's your birthday?</a:t>
            </a:r>
          </a:p>
        </p:txBody>
      </p:sp>
      <p:sp>
        <p:nvSpPr>
          <p:cNvPr id="39" name="3Mspham-0936082789">
            <a:extLst>
              <a:ext uri="{FF2B5EF4-FFF2-40B4-BE49-F238E27FC236}">
                <a16:creationId xmlns:a16="http://schemas.microsoft.com/office/drawing/2014/main" xmlns="" id="{0B0262F8-8528-6AD7-A7A2-22D0C5F13E4D}"/>
              </a:ext>
            </a:extLst>
          </p:cNvPr>
          <p:cNvSpPr txBox="1">
            <a:spLocks/>
          </p:cNvSpPr>
          <p:nvPr/>
        </p:nvSpPr>
        <p:spPr>
          <a:xfrm>
            <a:off x="3657600" y="7740708"/>
            <a:ext cx="82296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>
                <a:solidFill>
                  <a:srgbClr val="00B0F0"/>
                </a:solidFill>
                <a:effectLst>
                  <a:glow rad="127000">
                    <a:schemeClr val="bg1"/>
                  </a:glow>
                </a:effectLst>
              </a:rPr>
              <a:t>It's in February.</a:t>
            </a:r>
          </a:p>
        </p:txBody>
      </p:sp>
      <p:sp>
        <p:nvSpPr>
          <p:cNvPr id="40" name="4Mspham-0936082789">
            <a:extLst>
              <a:ext uri="{FF2B5EF4-FFF2-40B4-BE49-F238E27FC236}">
                <a16:creationId xmlns:a16="http://schemas.microsoft.com/office/drawing/2014/main" xmlns="" id="{63AF2DA7-5C25-7C7C-ABC2-00B8A3164DD7}"/>
              </a:ext>
            </a:extLst>
          </p:cNvPr>
          <p:cNvSpPr txBox="1">
            <a:spLocks/>
          </p:cNvSpPr>
          <p:nvPr/>
        </p:nvSpPr>
        <p:spPr>
          <a:xfrm>
            <a:off x="3657600" y="8720952"/>
            <a:ext cx="82296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>
                <a:solidFill>
                  <a:srgbClr val="00B0F0"/>
                </a:solidFill>
                <a:effectLst>
                  <a:glow rad="127000">
                    <a:schemeClr val="bg1"/>
                  </a:glow>
                </a:effectLst>
              </a:rPr>
              <a:t>My birthday's in February.</a:t>
            </a:r>
          </a:p>
        </p:txBody>
      </p:sp>
      <p:pic>
        <p:nvPicPr>
          <p:cNvPr id="10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xmlns="" id="{5B662167-D12B-F639-EF22-15CC6197281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714" y="461110"/>
            <a:ext cx="822960" cy="822960"/>
          </a:xfrm>
          <a:prstGeom prst="rect">
            <a:avLst/>
          </a:prstGeom>
        </p:spPr>
      </p:pic>
      <p:sp>
        <p:nvSpPr>
          <p:cNvPr id="4" name="Mspham-0936082789">
            <a:extLst>
              <a:ext uri="{FF2B5EF4-FFF2-40B4-BE49-F238E27FC236}">
                <a16:creationId xmlns:a16="http://schemas.microsoft.com/office/drawing/2014/main" xmlns="" id="{FDABD32A-2925-D84E-0F7B-54F1ED37D71E}"/>
              </a:ext>
            </a:extLst>
          </p:cNvPr>
          <p:cNvSpPr txBox="1">
            <a:spLocks/>
          </p:cNvSpPr>
          <p:nvPr/>
        </p:nvSpPr>
        <p:spPr>
          <a:xfrm>
            <a:off x="15392400" y="8859982"/>
            <a:ext cx="1981200" cy="996852"/>
          </a:xfrm>
          <a:prstGeom prst="ellipse">
            <a:avLst/>
          </a:prstGeom>
          <a:solidFill>
            <a:srgbClr val="FFCB4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0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Hide</a:t>
            </a:r>
          </a:p>
        </p:txBody>
      </p:sp>
      <p:sp>
        <p:nvSpPr>
          <p:cNvPr id="7" name="1Mspham-0936082789">
            <a:extLst>
              <a:ext uri="{FF2B5EF4-FFF2-40B4-BE49-F238E27FC236}">
                <a16:creationId xmlns:a16="http://schemas.microsoft.com/office/drawing/2014/main" xmlns="" id="{7AEEBF6B-0AE7-065E-AA1D-58BFE5C599E8}"/>
              </a:ext>
            </a:extLst>
          </p:cNvPr>
          <p:cNvSpPr txBox="1">
            <a:spLocks/>
          </p:cNvSpPr>
          <p:nvPr/>
        </p:nvSpPr>
        <p:spPr>
          <a:xfrm>
            <a:off x="3657600" y="1485900"/>
            <a:ext cx="82296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>
                <a:solidFill>
                  <a:srgbClr val="FF0066"/>
                </a:solidFill>
                <a:effectLst>
                  <a:glow rad="101600">
                    <a:schemeClr val="bg1"/>
                  </a:glow>
                </a:effectLst>
              </a:rPr>
              <a:t>When's your birthday?</a:t>
            </a:r>
          </a:p>
        </p:txBody>
      </p:sp>
      <p:sp>
        <p:nvSpPr>
          <p:cNvPr id="8" name="2Mspham-0936082789">
            <a:extLst>
              <a:ext uri="{FF2B5EF4-FFF2-40B4-BE49-F238E27FC236}">
                <a16:creationId xmlns:a16="http://schemas.microsoft.com/office/drawing/2014/main" xmlns="" id="{AE48D892-0FA2-33A5-6AD6-6F45CEE2A584}"/>
              </a:ext>
            </a:extLst>
          </p:cNvPr>
          <p:cNvSpPr txBox="1">
            <a:spLocks/>
          </p:cNvSpPr>
          <p:nvPr/>
        </p:nvSpPr>
        <p:spPr>
          <a:xfrm>
            <a:off x="3657600" y="2466145"/>
            <a:ext cx="82296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>
                <a:solidFill>
                  <a:srgbClr val="FF0066"/>
                </a:solidFill>
                <a:effectLst>
                  <a:glow rad="101600">
                    <a:schemeClr val="bg1"/>
                  </a:glow>
                </a:effectLst>
              </a:rPr>
              <a:t>When's your birthday?</a:t>
            </a:r>
          </a:p>
        </p:txBody>
      </p:sp>
      <p:sp>
        <p:nvSpPr>
          <p:cNvPr id="9" name="3Mspham-0936082789">
            <a:extLst>
              <a:ext uri="{FF2B5EF4-FFF2-40B4-BE49-F238E27FC236}">
                <a16:creationId xmlns:a16="http://schemas.microsoft.com/office/drawing/2014/main" xmlns="" id="{20C9E35F-5EEA-1DA2-C748-80D97808C794}"/>
              </a:ext>
            </a:extLst>
          </p:cNvPr>
          <p:cNvSpPr txBox="1">
            <a:spLocks/>
          </p:cNvSpPr>
          <p:nvPr/>
        </p:nvSpPr>
        <p:spPr>
          <a:xfrm>
            <a:off x="3657600" y="3446390"/>
            <a:ext cx="82296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rgbClr val="00B0F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>
                <a:solidFill>
                  <a:srgbClr val="FF0066"/>
                </a:solidFill>
                <a:effectLst>
                  <a:glow rad="101600">
                    <a:schemeClr val="bg1"/>
                  </a:glow>
                </a:effectLst>
              </a:rPr>
              <a:t>It's in January.</a:t>
            </a:r>
          </a:p>
        </p:txBody>
      </p:sp>
      <p:sp>
        <p:nvSpPr>
          <p:cNvPr id="12" name="4Mspham-0936082789">
            <a:extLst>
              <a:ext uri="{FF2B5EF4-FFF2-40B4-BE49-F238E27FC236}">
                <a16:creationId xmlns:a16="http://schemas.microsoft.com/office/drawing/2014/main" xmlns="" id="{D212F478-6161-4ACC-C5C1-DA9555CB6695}"/>
              </a:ext>
            </a:extLst>
          </p:cNvPr>
          <p:cNvSpPr txBox="1">
            <a:spLocks/>
          </p:cNvSpPr>
          <p:nvPr/>
        </p:nvSpPr>
        <p:spPr>
          <a:xfrm>
            <a:off x="3657600" y="4426634"/>
            <a:ext cx="82296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>
                <a:solidFill>
                  <a:srgbClr val="FF0066"/>
                </a:solidFill>
                <a:effectLst>
                  <a:glow rad="101600">
                    <a:schemeClr val="bg1"/>
                  </a:glow>
                </a:effectLst>
              </a:rPr>
              <a:t>My birthday's in January.</a:t>
            </a:r>
          </a:p>
        </p:txBody>
      </p:sp>
      <p:sp>
        <p:nvSpPr>
          <p:cNvPr id="13" name="1Mspham-0936082789">
            <a:extLst>
              <a:ext uri="{FF2B5EF4-FFF2-40B4-BE49-F238E27FC236}">
                <a16:creationId xmlns:a16="http://schemas.microsoft.com/office/drawing/2014/main" xmlns="" id="{84AB313B-FBB9-2655-36C4-1DC7D2BC3362}"/>
              </a:ext>
            </a:extLst>
          </p:cNvPr>
          <p:cNvSpPr txBox="1">
            <a:spLocks/>
          </p:cNvSpPr>
          <p:nvPr/>
        </p:nvSpPr>
        <p:spPr>
          <a:xfrm>
            <a:off x="3657600" y="5780218"/>
            <a:ext cx="82296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>
                <a:solidFill>
                  <a:srgbClr val="FF0066"/>
                </a:solidFill>
                <a:effectLst>
                  <a:glow rad="101600">
                    <a:schemeClr val="bg1"/>
                  </a:glow>
                </a:effectLst>
              </a:rPr>
              <a:t>When's your birthday?</a:t>
            </a:r>
          </a:p>
        </p:txBody>
      </p:sp>
      <p:sp>
        <p:nvSpPr>
          <p:cNvPr id="14" name="2Mspham-0936082789">
            <a:extLst>
              <a:ext uri="{FF2B5EF4-FFF2-40B4-BE49-F238E27FC236}">
                <a16:creationId xmlns:a16="http://schemas.microsoft.com/office/drawing/2014/main" xmlns="" id="{88DF9446-B2EA-DA5A-D64B-BDB042D0A51D}"/>
              </a:ext>
            </a:extLst>
          </p:cNvPr>
          <p:cNvSpPr txBox="1">
            <a:spLocks/>
          </p:cNvSpPr>
          <p:nvPr/>
        </p:nvSpPr>
        <p:spPr>
          <a:xfrm>
            <a:off x="3657600" y="6760463"/>
            <a:ext cx="82296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>
                <a:solidFill>
                  <a:srgbClr val="FF0066"/>
                </a:solidFill>
                <a:effectLst>
                  <a:glow rad="101600">
                    <a:schemeClr val="bg1"/>
                  </a:glow>
                </a:effectLst>
              </a:rPr>
              <a:t>When's your birthday?</a:t>
            </a:r>
          </a:p>
        </p:txBody>
      </p:sp>
      <p:sp>
        <p:nvSpPr>
          <p:cNvPr id="15" name="3Mspham-0936082789">
            <a:extLst>
              <a:ext uri="{FF2B5EF4-FFF2-40B4-BE49-F238E27FC236}">
                <a16:creationId xmlns:a16="http://schemas.microsoft.com/office/drawing/2014/main" xmlns="" id="{AEC39C8C-F907-2651-260E-F5357769D32E}"/>
              </a:ext>
            </a:extLst>
          </p:cNvPr>
          <p:cNvSpPr txBox="1">
            <a:spLocks/>
          </p:cNvSpPr>
          <p:nvPr/>
        </p:nvSpPr>
        <p:spPr>
          <a:xfrm>
            <a:off x="3657600" y="7740708"/>
            <a:ext cx="82296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>
                <a:solidFill>
                  <a:srgbClr val="FF0066"/>
                </a:solidFill>
                <a:effectLst>
                  <a:glow rad="101600">
                    <a:schemeClr val="bg1"/>
                  </a:glow>
                </a:effectLst>
              </a:rPr>
              <a:t>It's in February.</a:t>
            </a:r>
          </a:p>
        </p:txBody>
      </p:sp>
      <p:sp>
        <p:nvSpPr>
          <p:cNvPr id="16" name="4Mspham-0936082789">
            <a:extLst>
              <a:ext uri="{FF2B5EF4-FFF2-40B4-BE49-F238E27FC236}">
                <a16:creationId xmlns:a16="http://schemas.microsoft.com/office/drawing/2014/main" xmlns="" id="{4646E41D-5E3B-0D8C-A364-ACEC17287BA1}"/>
              </a:ext>
            </a:extLst>
          </p:cNvPr>
          <p:cNvSpPr txBox="1">
            <a:spLocks/>
          </p:cNvSpPr>
          <p:nvPr/>
        </p:nvSpPr>
        <p:spPr>
          <a:xfrm>
            <a:off x="3657600" y="8720952"/>
            <a:ext cx="82296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>
                <a:solidFill>
                  <a:srgbClr val="FF0066"/>
                </a:solidFill>
                <a:effectLst>
                  <a:glow rad="101600">
                    <a:schemeClr val="bg1"/>
                  </a:glow>
                </a:effectLst>
              </a:rPr>
              <a:t>My birthday's in February.</a:t>
            </a:r>
          </a:p>
        </p:txBody>
      </p:sp>
    </p:spTree>
    <p:extLst>
      <p:ext uri="{BB962C8B-B14F-4D97-AF65-F5344CB8AC3E}">
        <p14:creationId xmlns:p14="http://schemas.microsoft.com/office/powerpoint/2010/main" val="155614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9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9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4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29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31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33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359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890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9 (mp3cu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3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39 (mp3cu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39 (mp3cu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3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39 (mp3cu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3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2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39 (mp3cu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39 (mp3cu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7" grpId="0"/>
      <p:bldP spid="8" grpId="0"/>
      <p:bldP spid="9" grpId="0"/>
      <p:bldP spid="12" grpId="0"/>
      <p:bldP spid="13" grpId="0"/>
      <p:bldP spid="14" grpId="0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B4A1D8A5-A3D0-6E0D-3237-8EBEB5AB7C99}"/>
              </a:ext>
            </a:extLst>
          </p:cNvPr>
          <p:cNvGrpSpPr/>
          <p:nvPr/>
        </p:nvGrpSpPr>
        <p:grpSpPr>
          <a:xfrm>
            <a:off x="11378734" y="3559710"/>
            <a:ext cx="1467069" cy="5450038"/>
            <a:chOff x="2703416" y="3738493"/>
            <a:chExt cx="660054" cy="2452044"/>
          </a:xfrm>
        </p:grpSpPr>
        <p:sp>
          <p:nvSpPr>
            <p:cNvPr id="42" name="Mspham-0936082789">
              <a:extLst>
                <a:ext uri="{FF2B5EF4-FFF2-40B4-BE49-F238E27FC236}">
                  <a16:creationId xmlns:a16="http://schemas.microsoft.com/office/drawing/2014/main" xmlns="" id="{40211BEF-74A9-593C-BE8D-24B3EE55314F}"/>
                </a:ext>
              </a:extLst>
            </p:cNvPr>
            <p:cNvSpPr txBox="1"/>
            <p:nvPr/>
          </p:nvSpPr>
          <p:spPr>
            <a:xfrm>
              <a:off x="2703416" y="5899744"/>
              <a:ext cx="660054" cy="29079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3" name="MsPham-0936082789">
              <a:extLst>
                <a:ext uri="{FF2B5EF4-FFF2-40B4-BE49-F238E27FC236}">
                  <a16:creationId xmlns:a16="http://schemas.microsoft.com/office/drawing/2014/main" xmlns="" id="{5F3EAC4E-BFFB-7255-C5F8-FAACD347C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14936" y="3738493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Mspham-0936082789">
            <a:extLst>
              <a:ext uri="{FF2B5EF4-FFF2-40B4-BE49-F238E27FC236}">
                <a16:creationId xmlns:a16="http://schemas.microsoft.com/office/drawing/2014/main" xmlns="" id="{468B812D-9D78-F3D7-8D57-4548E81CF9C9}"/>
              </a:ext>
            </a:extLst>
          </p:cNvPr>
          <p:cNvSpPr txBox="1">
            <a:spLocks/>
          </p:cNvSpPr>
          <p:nvPr/>
        </p:nvSpPr>
        <p:spPr>
          <a:xfrm>
            <a:off x="1905000" y="405520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1600"/>
              <a:t> </a:t>
            </a:r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sing.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xmlns="" id="{46DDD454-ADAE-F205-AB70-AB55CFAC402C}"/>
              </a:ext>
            </a:extLst>
          </p:cNvPr>
          <p:cNvSpPr txBox="1">
            <a:spLocks/>
          </p:cNvSpPr>
          <p:nvPr/>
        </p:nvSpPr>
        <p:spPr>
          <a:xfrm>
            <a:off x="1018397" y="420864"/>
            <a:ext cx="822960" cy="822960"/>
          </a:xfrm>
          <a:prstGeom prst="ellipse">
            <a:avLst/>
          </a:prstGeom>
          <a:solidFill>
            <a:srgbClr val="59D59A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ysClr val="windowText" lastClr="0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BED3E53-F214-2ED6-75D4-2A567D27F3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9301" y="6615208"/>
            <a:ext cx="4258463" cy="2743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30E54FB-3CF5-A050-E578-2A58637C6E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9366" y="1727037"/>
            <a:ext cx="4914034" cy="3328987"/>
          </a:xfrm>
          <a:prstGeom prst="rect">
            <a:avLst/>
          </a:prstGeom>
        </p:spPr>
      </p:pic>
      <p:sp>
        <p:nvSpPr>
          <p:cNvPr id="11" name="1Mspham-0936082789">
            <a:extLst>
              <a:ext uri="{FF2B5EF4-FFF2-40B4-BE49-F238E27FC236}">
                <a16:creationId xmlns:a16="http://schemas.microsoft.com/office/drawing/2014/main" xmlns="" id="{2A6D43A8-7841-D108-2948-80EFF9CB1EBF}"/>
              </a:ext>
            </a:extLst>
          </p:cNvPr>
          <p:cNvSpPr txBox="1">
            <a:spLocks/>
          </p:cNvSpPr>
          <p:nvPr/>
        </p:nvSpPr>
        <p:spPr>
          <a:xfrm>
            <a:off x="3657600" y="1485900"/>
            <a:ext cx="82296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</a:rPr>
              <a:t>When's your birthday?</a:t>
            </a:r>
          </a:p>
        </p:txBody>
      </p:sp>
      <p:sp>
        <p:nvSpPr>
          <p:cNvPr id="17" name="2Mspham-0936082789">
            <a:extLst>
              <a:ext uri="{FF2B5EF4-FFF2-40B4-BE49-F238E27FC236}">
                <a16:creationId xmlns:a16="http://schemas.microsoft.com/office/drawing/2014/main" xmlns="" id="{4167C11F-BC0F-B8CD-450F-8E711B08C20B}"/>
              </a:ext>
            </a:extLst>
          </p:cNvPr>
          <p:cNvSpPr txBox="1">
            <a:spLocks/>
          </p:cNvSpPr>
          <p:nvPr/>
        </p:nvSpPr>
        <p:spPr>
          <a:xfrm>
            <a:off x="3657600" y="2466145"/>
            <a:ext cx="82296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</a:rPr>
              <a:t>When's your birthday?</a:t>
            </a:r>
          </a:p>
        </p:txBody>
      </p:sp>
      <p:sp>
        <p:nvSpPr>
          <p:cNvPr id="18" name="3Mspham-0936082789">
            <a:extLst>
              <a:ext uri="{FF2B5EF4-FFF2-40B4-BE49-F238E27FC236}">
                <a16:creationId xmlns:a16="http://schemas.microsoft.com/office/drawing/2014/main" xmlns="" id="{A47F25D7-33CA-3FDC-8FA7-3223D002967B}"/>
              </a:ext>
            </a:extLst>
          </p:cNvPr>
          <p:cNvSpPr txBox="1">
            <a:spLocks/>
          </p:cNvSpPr>
          <p:nvPr/>
        </p:nvSpPr>
        <p:spPr>
          <a:xfrm>
            <a:off x="3657600" y="3446390"/>
            <a:ext cx="82296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rgbClr val="00B0F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It's in January.</a:t>
            </a:r>
          </a:p>
        </p:txBody>
      </p:sp>
      <p:sp>
        <p:nvSpPr>
          <p:cNvPr id="22" name="4Mspham-0936082789">
            <a:extLst>
              <a:ext uri="{FF2B5EF4-FFF2-40B4-BE49-F238E27FC236}">
                <a16:creationId xmlns:a16="http://schemas.microsoft.com/office/drawing/2014/main" xmlns="" id="{C045E02A-2E18-FBF6-A048-6E1822994E02}"/>
              </a:ext>
            </a:extLst>
          </p:cNvPr>
          <p:cNvSpPr txBox="1">
            <a:spLocks/>
          </p:cNvSpPr>
          <p:nvPr/>
        </p:nvSpPr>
        <p:spPr>
          <a:xfrm>
            <a:off x="3657600" y="4426634"/>
            <a:ext cx="82296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</a:rPr>
              <a:t>My birthday's in January.</a:t>
            </a:r>
          </a:p>
        </p:txBody>
      </p:sp>
      <p:sp>
        <p:nvSpPr>
          <p:cNvPr id="27" name="1Mspham-0936082789">
            <a:extLst>
              <a:ext uri="{FF2B5EF4-FFF2-40B4-BE49-F238E27FC236}">
                <a16:creationId xmlns:a16="http://schemas.microsoft.com/office/drawing/2014/main" xmlns="" id="{0736DA38-1025-BB70-A6FB-C67A6B204A89}"/>
              </a:ext>
            </a:extLst>
          </p:cNvPr>
          <p:cNvSpPr txBox="1">
            <a:spLocks/>
          </p:cNvSpPr>
          <p:nvPr/>
        </p:nvSpPr>
        <p:spPr>
          <a:xfrm>
            <a:off x="3657600" y="5780218"/>
            <a:ext cx="82296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</a:rPr>
              <a:t>When's your birthday?</a:t>
            </a:r>
          </a:p>
        </p:txBody>
      </p:sp>
      <p:sp>
        <p:nvSpPr>
          <p:cNvPr id="28" name="2Mspham-0936082789">
            <a:extLst>
              <a:ext uri="{FF2B5EF4-FFF2-40B4-BE49-F238E27FC236}">
                <a16:creationId xmlns:a16="http://schemas.microsoft.com/office/drawing/2014/main" xmlns="" id="{121DE85E-45DA-8E45-FB87-0AE6675E5E0C}"/>
              </a:ext>
            </a:extLst>
          </p:cNvPr>
          <p:cNvSpPr txBox="1">
            <a:spLocks/>
          </p:cNvSpPr>
          <p:nvPr/>
        </p:nvSpPr>
        <p:spPr>
          <a:xfrm>
            <a:off x="3657600" y="6760463"/>
            <a:ext cx="82296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</a:rPr>
              <a:t>When's your birthday?</a:t>
            </a:r>
          </a:p>
        </p:txBody>
      </p:sp>
      <p:sp>
        <p:nvSpPr>
          <p:cNvPr id="29" name="3Mspham-0936082789">
            <a:extLst>
              <a:ext uri="{FF2B5EF4-FFF2-40B4-BE49-F238E27FC236}">
                <a16:creationId xmlns:a16="http://schemas.microsoft.com/office/drawing/2014/main" xmlns="" id="{E00B8B99-A09F-344C-AAE7-8BDF585F5E59}"/>
              </a:ext>
            </a:extLst>
          </p:cNvPr>
          <p:cNvSpPr txBox="1">
            <a:spLocks/>
          </p:cNvSpPr>
          <p:nvPr/>
        </p:nvSpPr>
        <p:spPr>
          <a:xfrm>
            <a:off x="3657600" y="7740708"/>
            <a:ext cx="82296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It's in February.</a:t>
            </a:r>
          </a:p>
        </p:txBody>
      </p:sp>
      <p:sp>
        <p:nvSpPr>
          <p:cNvPr id="30" name="4Mspham-0936082789">
            <a:extLst>
              <a:ext uri="{FF2B5EF4-FFF2-40B4-BE49-F238E27FC236}">
                <a16:creationId xmlns:a16="http://schemas.microsoft.com/office/drawing/2014/main" xmlns="" id="{025A1DA8-C620-C57E-A643-E74DF094ACD4}"/>
              </a:ext>
            </a:extLst>
          </p:cNvPr>
          <p:cNvSpPr txBox="1">
            <a:spLocks/>
          </p:cNvSpPr>
          <p:nvPr/>
        </p:nvSpPr>
        <p:spPr>
          <a:xfrm>
            <a:off x="3657600" y="8720952"/>
            <a:ext cx="82296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My birthday's in February.</a:t>
            </a:r>
          </a:p>
        </p:txBody>
      </p:sp>
      <p:sp>
        <p:nvSpPr>
          <p:cNvPr id="33" name="1Mspham-0936082789">
            <a:extLst>
              <a:ext uri="{FF2B5EF4-FFF2-40B4-BE49-F238E27FC236}">
                <a16:creationId xmlns:a16="http://schemas.microsoft.com/office/drawing/2014/main" xmlns="" id="{71E016C0-B7D0-595C-4AF5-0913F3847B04}"/>
              </a:ext>
            </a:extLst>
          </p:cNvPr>
          <p:cNvSpPr txBox="1">
            <a:spLocks/>
          </p:cNvSpPr>
          <p:nvPr/>
        </p:nvSpPr>
        <p:spPr>
          <a:xfrm>
            <a:off x="3657600" y="1485900"/>
            <a:ext cx="82296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>
                <a:solidFill>
                  <a:srgbClr val="00B0F0"/>
                </a:solidFill>
              </a:rPr>
              <a:t>When's your birthday?</a:t>
            </a:r>
          </a:p>
        </p:txBody>
      </p:sp>
      <p:sp>
        <p:nvSpPr>
          <p:cNvPr id="34" name="2Mspham-0936082789">
            <a:extLst>
              <a:ext uri="{FF2B5EF4-FFF2-40B4-BE49-F238E27FC236}">
                <a16:creationId xmlns:a16="http://schemas.microsoft.com/office/drawing/2014/main" xmlns="" id="{9E1267BF-CAF3-107C-2429-5995E1C006C7}"/>
              </a:ext>
            </a:extLst>
          </p:cNvPr>
          <p:cNvSpPr txBox="1">
            <a:spLocks/>
          </p:cNvSpPr>
          <p:nvPr/>
        </p:nvSpPr>
        <p:spPr>
          <a:xfrm>
            <a:off x="3657600" y="2466145"/>
            <a:ext cx="82296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>
                <a:solidFill>
                  <a:srgbClr val="00B0F0"/>
                </a:solidFill>
              </a:rPr>
              <a:t>When's your birthday?</a:t>
            </a:r>
          </a:p>
        </p:txBody>
      </p:sp>
      <p:sp>
        <p:nvSpPr>
          <p:cNvPr id="35" name="3Mspham-0936082789">
            <a:extLst>
              <a:ext uri="{FF2B5EF4-FFF2-40B4-BE49-F238E27FC236}">
                <a16:creationId xmlns:a16="http://schemas.microsoft.com/office/drawing/2014/main" xmlns="" id="{56ACEBA2-F567-D841-7B3C-239EAC379482}"/>
              </a:ext>
            </a:extLst>
          </p:cNvPr>
          <p:cNvSpPr txBox="1">
            <a:spLocks/>
          </p:cNvSpPr>
          <p:nvPr/>
        </p:nvSpPr>
        <p:spPr>
          <a:xfrm>
            <a:off x="3657600" y="3446390"/>
            <a:ext cx="82296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rgbClr val="00B0F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It's in January.</a:t>
            </a:r>
          </a:p>
        </p:txBody>
      </p:sp>
      <p:sp>
        <p:nvSpPr>
          <p:cNvPr id="36" name="4Mspham-0936082789">
            <a:extLst>
              <a:ext uri="{FF2B5EF4-FFF2-40B4-BE49-F238E27FC236}">
                <a16:creationId xmlns:a16="http://schemas.microsoft.com/office/drawing/2014/main" xmlns="" id="{9415C130-F829-EF3D-44AD-8DFF90B302C7}"/>
              </a:ext>
            </a:extLst>
          </p:cNvPr>
          <p:cNvSpPr txBox="1">
            <a:spLocks/>
          </p:cNvSpPr>
          <p:nvPr/>
        </p:nvSpPr>
        <p:spPr>
          <a:xfrm>
            <a:off x="3657600" y="4426634"/>
            <a:ext cx="82296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>
                <a:solidFill>
                  <a:srgbClr val="00B0F0"/>
                </a:solidFill>
              </a:rPr>
              <a:t>My birthday's in January.</a:t>
            </a:r>
          </a:p>
        </p:txBody>
      </p:sp>
      <p:sp>
        <p:nvSpPr>
          <p:cNvPr id="37" name="1Mspham-0936082789">
            <a:extLst>
              <a:ext uri="{FF2B5EF4-FFF2-40B4-BE49-F238E27FC236}">
                <a16:creationId xmlns:a16="http://schemas.microsoft.com/office/drawing/2014/main" xmlns="" id="{8A35E9CC-B736-D88F-4FA9-35CADE11F238}"/>
              </a:ext>
            </a:extLst>
          </p:cNvPr>
          <p:cNvSpPr txBox="1">
            <a:spLocks/>
          </p:cNvSpPr>
          <p:nvPr/>
        </p:nvSpPr>
        <p:spPr>
          <a:xfrm>
            <a:off x="3657600" y="5780218"/>
            <a:ext cx="82296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>
                <a:solidFill>
                  <a:srgbClr val="00B0F0"/>
                </a:solidFill>
              </a:rPr>
              <a:t>When's your birthday?</a:t>
            </a:r>
          </a:p>
        </p:txBody>
      </p:sp>
      <p:sp>
        <p:nvSpPr>
          <p:cNvPr id="38" name="2Mspham-0936082789">
            <a:extLst>
              <a:ext uri="{FF2B5EF4-FFF2-40B4-BE49-F238E27FC236}">
                <a16:creationId xmlns:a16="http://schemas.microsoft.com/office/drawing/2014/main" xmlns="" id="{35879F91-D0F7-5A17-2A60-8B3265963C38}"/>
              </a:ext>
            </a:extLst>
          </p:cNvPr>
          <p:cNvSpPr txBox="1">
            <a:spLocks/>
          </p:cNvSpPr>
          <p:nvPr/>
        </p:nvSpPr>
        <p:spPr>
          <a:xfrm>
            <a:off x="3657600" y="6760463"/>
            <a:ext cx="82296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>
                <a:solidFill>
                  <a:srgbClr val="00B0F0"/>
                </a:solidFill>
              </a:rPr>
              <a:t>When's your birthday?</a:t>
            </a:r>
          </a:p>
        </p:txBody>
      </p:sp>
      <p:sp>
        <p:nvSpPr>
          <p:cNvPr id="39" name="3Mspham-0936082789">
            <a:extLst>
              <a:ext uri="{FF2B5EF4-FFF2-40B4-BE49-F238E27FC236}">
                <a16:creationId xmlns:a16="http://schemas.microsoft.com/office/drawing/2014/main" xmlns="" id="{0B0262F8-8528-6AD7-A7A2-22D0C5F13E4D}"/>
              </a:ext>
            </a:extLst>
          </p:cNvPr>
          <p:cNvSpPr txBox="1">
            <a:spLocks/>
          </p:cNvSpPr>
          <p:nvPr/>
        </p:nvSpPr>
        <p:spPr>
          <a:xfrm>
            <a:off x="3657600" y="7740708"/>
            <a:ext cx="82296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>
                <a:solidFill>
                  <a:srgbClr val="00B0F0"/>
                </a:solidFill>
              </a:rPr>
              <a:t>It's in February.</a:t>
            </a:r>
          </a:p>
        </p:txBody>
      </p:sp>
      <p:sp>
        <p:nvSpPr>
          <p:cNvPr id="40" name="4Mspham-0936082789">
            <a:extLst>
              <a:ext uri="{FF2B5EF4-FFF2-40B4-BE49-F238E27FC236}">
                <a16:creationId xmlns:a16="http://schemas.microsoft.com/office/drawing/2014/main" xmlns="" id="{63AF2DA7-5C25-7C7C-ABC2-00B8A3164DD7}"/>
              </a:ext>
            </a:extLst>
          </p:cNvPr>
          <p:cNvSpPr txBox="1">
            <a:spLocks/>
          </p:cNvSpPr>
          <p:nvPr/>
        </p:nvSpPr>
        <p:spPr>
          <a:xfrm>
            <a:off x="3657600" y="8720952"/>
            <a:ext cx="82296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>
                <a:solidFill>
                  <a:srgbClr val="00B0F0"/>
                </a:solidFill>
              </a:rPr>
              <a:t>My birthday's in February.</a:t>
            </a:r>
          </a:p>
        </p:txBody>
      </p:sp>
      <p:pic>
        <p:nvPicPr>
          <p:cNvPr id="10" name="Mspham-0936082789">
            <a:extLst>
              <a:ext uri="{FF2B5EF4-FFF2-40B4-BE49-F238E27FC236}">
                <a16:creationId xmlns:a16="http://schemas.microsoft.com/office/drawing/2014/main" xmlns="" id="{5B662167-D12B-F639-EF22-15CC619728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4714" y="461110"/>
            <a:ext cx="822960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056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9 (mp3cut.net) [music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9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4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29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31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33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359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Picture 151" descr="Background pattern&#10;&#10;Description automatically generated">
            <a:extLst>
              <a:ext uri="{FF2B5EF4-FFF2-40B4-BE49-F238E27FC236}">
                <a16:creationId xmlns:a16="http://schemas.microsoft.com/office/drawing/2014/main" xmlns="" id="{81C7192D-4D4E-E67A-CEB0-FCF7F41E0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47" name="Google Shape;14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70303" y="2985201"/>
            <a:ext cx="2946390" cy="6183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92122" y="4676587"/>
            <a:ext cx="3824480" cy="4908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" y="1"/>
            <a:ext cx="18288006" cy="2540122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TextBox 22">
            <a:extLst>
              <a:ext uri="{FF2B5EF4-FFF2-40B4-BE49-F238E27FC236}">
                <a16:creationId xmlns:a16="http://schemas.microsoft.com/office/drawing/2014/main" xmlns="" id="{0263C5C1-CD22-BC19-B2B7-942A088C37A3}"/>
              </a:ext>
            </a:extLst>
          </p:cNvPr>
          <p:cNvSpPr txBox="1"/>
          <p:nvPr/>
        </p:nvSpPr>
        <p:spPr>
          <a:xfrm>
            <a:off x="5562600" y="2955422"/>
            <a:ext cx="10603952" cy="2462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r">
              <a:buClr>
                <a:schemeClr val="dk1"/>
              </a:buClr>
              <a:buSzPts val="5000"/>
              <a:buFont typeface="Joti One"/>
              <a:buNone/>
              <a:defRPr sz="5000" b="1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1pPr>
            <a:lvl2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2pPr>
            <a:lvl3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3pPr>
            <a:lvl4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4pPr>
            <a:lvl5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5pPr>
            <a:lvl6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6pPr>
            <a:lvl7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7pPr>
            <a:lvl8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8pPr>
            <a:lvl9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9pPr>
          </a:lstStyle>
          <a:p>
            <a:r>
              <a:rPr lang="en-US" sz="15600">
                <a:solidFill>
                  <a:srgbClr val="005953"/>
                </a:solidFill>
                <a:latin typeface="Script MT Bold" panose="03040602040607080904" pitchFamily="66" charset="0"/>
              </a:rPr>
              <a:t>Thank you</a:t>
            </a:r>
          </a:p>
        </p:txBody>
      </p:sp>
      <p:sp>
        <p:nvSpPr>
          <p:cNvPr id="134" name="Google Shape;1587;p38">
            <a:extLst>
              <a:ext uri="{FF2B5EF4-FFF2-40B4-BE49-F238E27FC236}">
                <a16:creationId xmlns:a16="http://schemas.microsoft.com/office/drawing/2014/main" xmlns="" id="{90EFB656-1E40-F14F-A910-A6827890D7BD}"/>
              </a:ext>
            </a:extLst>
          </p:cNvPr>
          <p:cNvSpPr txBox="1">
            <a:spLocks/>
          </p:cNvSpPr>
          <p:nvPr/>
        </p:nvSpPr>
        <p:spPr>
          <a:xfrm>
            <a:off x="8671394" y="5403123"/>
            <a:ext cx="6049244" cy="525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indent="-3429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9144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13716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8288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22860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7432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32004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6576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41148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algn="ctr"/>
            <a:r>
              <a:rPr lang="en-US" sz="4800">
                <a:solidFill>
                  <a:srgbClr val="005953"/>
                </a:solidFill>
              </a:rPr>
              <a:t>for joining!</a:t>
            </a:r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xmlns="" id="{F79773B4-8FBD-3E97-6D82-A50CF5E1D4FC}"/>
              </a:ext>
            </a:extLst>
          </p:cNvPr>
          <p:cNvGrpSpPr/>
          <p:nvPr/>
        </p:nvGrpSpPr>
        <p:grpSpPr>
          <a:xfrm>
            <a:off x="6872048" y="264250"/>
            <a:ext cx="3773664" cy="874900"/>
            <a:chOff x="3110904" y="205128"/>
            <a:chExt cx="2521982" cy="584705"/>
          </a:xfrm>
        </p:grpSpPr>
        <p:pic>
          <p:nvPicPr>
            <p:cNvPr id="143" name="Picture 142">
              <a:extLst>
                <a:ext uri="{FF2B5EF4-FFF2-40B4-BE49-F238E27FC236}">
                  <a16:creationId xmlns:a16="http://schemas.microsoft.com/office/drawing/2014/main" xmlns="" id="{97A2B383-72CA-B577-F921-829DC5FB39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1054" y="306076"/>
              <a:ext cx="591832" cy="382808"/>
            </a:xfrm>
            <a:prstGeom prst="rect">
              <a:avLst/>
            </a:prstGeom>
          </p:spPr>
        </p:pic>
        <p:pic>
          <p:nvPicPr>
            <p:cNvPr id="144" name="Picture 143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xmlns="" id="{D2421D24-688D-D80A-D8AA-5847CBC6F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110904" y="205128"/>
              <a:ext cx="1694797" cy="584705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76ADF3C-9AC6-6583-19A8-4C66BD3961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475430" y="5177605"/>
            <a:ext cx="2719052" cy="473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246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/>
      <p:bldP spid="1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xmlns="" id="{F605B77E-2D09-5384-5C9D-94A1678B8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5F83E5E9-C4C8-3B0C-158E-072B6E6E30B3}"/>
              </a:ext>
            </a:extLst>
          </p:cNvPr>
          <p:cNvGrpSpPr/>
          <p:nvPr/>
        </p:nvGrpSpPr>
        <p:grpSpPr>
          <a:xfrm>
            <a:off x="4645367" y="5587568"/>
            <a:ext cx="3029261" cy="1186360"/>
            <a:chOff x="1937963" y="3690666"/>
            <a:chExt cx="1362905" cy="533759"/>
          </a:xfrm>
        </p:grpSpPr>
        <p:sp>
          <p:nvSpPr>
            <p:cNvPr id="22" name="Mspham-0936082789">
              <a:extLst>
                <a:ext uri="{FF2B5EF4-FFF2-40B4-BE49-F238E27FC236}">
                  <a16:creationId xmlns:a16="http://schemas.microsoft.com/office/drawing/2014/main" xmlns="" id="{BDA4DC76-307F-A7F2-30FC-46863781CBBF}"/>
                </a:ext>
              </a:extLst>
            </p:cNvPr>
            <p:cNvSpPr txBox="1"/>
            <p:nvPr/>
          </p:nvSpPr>
          <p:spPr>
            <a:xfrm>
              <a:off x="1937963" y="3690666"/>
              <a:ext cx="660054" cy="29079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3" name="MsPham-0936082789">
              <a:extLst>
                <a:ext uri="{FF2B5EF4-FFF2-40B4-BE49-F238E27FC236}">
                  <a16:creationId xmlns:a16="http://schemas.microsoft.com/office/drawing/2014/main" xmlns="" id="{90708EC2-00C4-DE12-4981-9A84DC8DF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14936" y="3738493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TextBox 5"/>
          <p:cNvSpPr txBox="1"/>
          <p:nvPr/>
        </p:nvSpPr>
        <p:spPr>
          <a:xfrm rot="21372935">
            <a:off x="1038550" y="6803066"/>
            <a:ext cx="16575286" cy="2000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indent="0" algn="r">
              <a:buClr>
                <a:schemeClr val="dk1"/>
              </a:buClr>
              <a:buSzPts val="5000"/>
              <a:buFont typeface="Joti One"/>
              <a:buNone/>
              <a:defRPr sz="13000" b="1">
                <a:solidFill>
                  <a:srgbClr val="005953"/>
                </a:solidFill>
                <a:latin typeface="Script MT Bold" panose="03040602040607080904" pitchFamily="66" charset="0"/>
                <a:ea typeface="Joti One"/>
                <a:cs typeface="Joti One"/>
              </a:defRPr>
            </a:lvl1pPr>
            <a:lvl2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2pPr>
            <a:lvl3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3pPr>
            <a:lvl4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4pPr>
            <a:lvl5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5pPr>
            <a:lvl6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6pPr>
            <a:lvl7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7pPr>
            <a:lvl8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8pPr>
            <a:lvl9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9pPr>
          </a:lstStyle>
          <a:p>
            <a:pPr algn="ctr"/>
            <a:r>
              <a:rPr lang="en-US" sz="2240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nap ITC" panose="04040A07060A02020202" pitchFamily="82" charset="0"/>
              </a:rPr>
              <a:t>Warm-up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A04185D3-B4C6-51BE-77CE-186BB8D036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2513" y="3247771"/>
            <a:ext cx="1618508" cy="2816059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438323CA-40CE-411A-D86F-E9E3EC617C90}"/>
              </a:ext>
            </a:extLst>
          </p:cNvPr>
          <p:cNvGrpSpPr/>
          <p:nvPr/>
        </p:nvGrpSpPr>
        <p:grpSpPr>
          <a:xfrm>
            <a:off x="4550541" y="3127882"/>
            <a:ext cx="3503502" cy="3888715"/>
            <a:chOff x="11848598" y="-1373428"/>
            <a:chExt cx="5946299" cy="6600100"/>
          </a:xfrm>
        </p:grpSpPr>
        <p:pic>
          <p:nvPicPr>
            <p:cNvPr id="25" name="Google Shape;147;p32">
              <a:extLst>
                <a:ext uri="{FF2B5EF4-FFF2-40B4-BE49-F238E27FC236}">
                  <a16:creationId xmlns:a16="http://schemas.microsoft.com/office/drawing/2014/main" xmlns="" id="{953849DA-2FF7-FAD8-0A07-EEF908D23F39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1848598" y="-1373428"/>
              <a:ext cx="2946390" cy="61836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148;p32">
              <a:extLst>
                <a:ext uri="{FF2B5EF4-FFF2-40B4-BE49-F238E27FC236}">
                  <a16:creationId xmlns:a16="http://schemas.microsoft.com/office/drawing/2014/main" xmlns="" id="{EF50C6C5-2F14-0748-F4CB-1D4369C7CFAB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3970417" y="317958"/>
              <a:ext cx="3824480" cy="490871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0710251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MsPham-0936082789"/>
          <p:cNvSpPr/>
          <p:nvPr/>
        </p:nvSpPr>
        <p:spPr>
          <a:xfrm>
            <a:off x="8458199" y="8568923"/>
            <a:ext cx="1717460" cy="686984"/>
          </a:xfrm>
          <a:prstGeom prst="flowChartTerminator">
            <a:avLst/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/>
              <a:t>PLAY </a:t>
            </a:r>
          </a:p>
        </p:txBody>
      </p:sp>
      <p:pic>
        <p:nvPicPr>
          <p:cNvPr id="151" name="MsPham-093608278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36" b="28171"/>
          <a:stretch/>
        </p:blipFill>
        <p:spPr>
          <a:xfrm>
            <a:off x="7264043" y="1031093"/>
            <a:ext cx="3759917" cy="1177374"/>
          </a:xfrm>
          <a:prstGeom prst="rect">
            <a:avLst/>
          </a:prstGeom>
        </p:spPr>
      </p:pic>
      <p:pic>
        <p:nvPicPr>
          <p:cNvPr id="2" name="MsPham-0936082789">
            <a:extLst>
              <a:ext uri="{FF2B5EF4-FFF2-40B4-BE49-F238E27FC236}">
                <a16:creationId xmlns:a16="http://schemas.microsoft.com/office/drawing/2014/main" xmlns="" id="{390D129C-BE1D-DB27-7178-1D1191BE51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2680" y="2834440"/>
            <a:ext cx="11165792" cy="4618121"/>
          </a:xfrm>
          <a:prstGeom prst="rect">
            <a:avLst/>
          </a:prstGeom>
        </p:spPr>
      </p:pic>
      <p:sp>
        <p:nvSpPr>
          <p:cNvPr id="149" name="MsPham-0936082789"/>
          <p:cNvSpPr/>
          <p:nvPr/>
        </p:nvSpPr>
        <p:spPr>
          <a:xfrm>
            <a:off x="3811718" y="3958853"/>
            <a:ext cx="11056754" cy="2672375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prstTxWarp prst="textWave2">
              <a:avLst/>
            </a:prstTxWarp>
          </a:bodyPr>
          <a:lstStyle/>
          <a:p>
            <a:pPr algn="ctr"/>
            <a:r>
              <a:rPr lang="en-US" sz="6600" b="1" dirty="0">
                <a:ln w="6600">
                  <a:solidFill>
                    <a:srgbClr val="00A7F1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Britannic Bold" panose="020B0903060703020204" pitchFamily="34" charset="0"/>
                <a:cs typeface="Arial" panose="020B0604020202020204" pitchFamily="34" charset="0"/>
              </a:rPr>
              <a:t>BRICK WALL GAME</a:t>
            </a:r>
          </a:p>
        </p:txBody>
      </p:sp>
    </p:spTree>
    <p:extLst>
      <p:ext uri="{BB962C8B-B14F-4D97-AF65-F5344CB8AC3E}">
        <p14:creationId xmlns:p14="http://schemas.microsoft.com/office/powerpoint/2010/main" val="257762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1500" decel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 animBg="1"/>
      <p:bldP spid="14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spham-0936082789">
            <a:extLst>
              <a:ext uri="{FF2B5EF4-FFF2-40B4-BE49-F238E27FC236}">
                <a16:creationId xmlns:a16="http://schemas.microsoft.com/office/drawing/2014/main" xmlns="" id="{0AAFC9D7-81C1-D690-3F1C-09A95E28DA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1373" y="2274093"/>
            <a:ext cx="4944911" cy="6470333"/>
          </a:xfrm>
          <a:prstGeom prst="rect">
            <a:avLst/>
          </a:prstGeom>
        </p:spPr>
      </p:pic>
      <p:sp>
        <p:nvSpPr>
          <p:cNvPr id="40" name="MsPham-0936082789"/>
          <p:cNvSpPr/>
          <p:nvPr/>
        </p:nvSpPr>
        <p:spPr>
          <a:xfrm>
            <a:off x="10870625" y="2677678"/>
            <a:ext cx="6502976" cy="28315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5400">
                <a:ln>
                  <a:noFill/>
                </a:ln>
                <a:solidFill>
                  <a:schemeClr val="tx1"/>
                </a:solidFill>
                <a:effectLst/>
                <a:latin typeface=".VnAvant" panose="020B7200000000000000" pitchFamily="34" charset="0"/>
              </a:rPr>
              <a:t>When’s </a:t>
            </a:r>
            <a:r>
              <a:rPr lang="en-US" sz="5400">
                <a:ln>
                  <a:noFill/>
                </a:ln>
                <a:solidFill>
                  <a:srgbClr val="FF0000"/>
                </a:solidFill>
                <a:effectLst/>
                <a:latin typeface=".VnAvant" panose="020B7200000000000000" pitchFamily="34" charset="0"/>
              </a:rPr>
              <a:t>your</a:t>
            </a:r>
            <a:r>
              <a:rPr lang="en-US" sz="5400">
                <a:ln>
                  <a:noFill/>
                </a:ln>
                <a:solidFill>
                  <a:schemeClr val="tx1"/>
                </a:solidFill>
                <a:effectLst/>
                <a:latin typeface=".VnAvant" panose="020B7200000000000000" pitchFamily="34" charset="0"/>
              </a:rPr>
              <a:t> birthday?</a:t>
            </a:r>
          </a:p>
          <a:p>
            <a:pPr algn="ctr">
              <a:lnSpc>
                <a:spcPct val="200000"/>
              </a:lnSpc>
            </a:pPr>
            <a:r>
              <a:rPr lang="en-US" sz="5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_______________</a:t>
            </a:r>
            <a:endParaRPr lang="en-US" sz="5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MsPham-0936082789"/>
          <p:cNvSpPr/>
          <p:nvPr/>
        </p:nvSpPr>
        <p:spPr>
          <a:xfrm>
            <a:off x="9152342" y="6512042"/>
            <a:ext cx="7067550" cy="992592"/>
          </a:xfrm>
          <a:prstGeom prst="rect">
            <a:avLst/>
          </a:prstGeom>
          <a:noFill/>
          <a:ln w="9525">
            <a:solidFill>
              <a:schemeClr val="bg1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400" b="1" dirty="0">
              <a:noFill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MsPham-0936082789">
            <a:hlinkClick r:id="" action="ppaction://hlinkshowjump?jump=nextslide"/>
          </p:cNvPr>
          <p:cNvSpPr/>
          <p:nvPr/>
        </p:nvSpPr>
        <p:spPr>
          <a:xfrm>
            <a:off x="14268532" y="7071623"/>
            <a:ext cx="2080676" cy="1183839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Next </a:t>
            </a:r>
          </a:p>
        </p:txBody>
      </p:sp>
      <p:sp>
        <p:nvSpPr>
          <p:cNvPr id="68" name="MsPham-0936082789">
            <a:extLst>
              <a:ext uri="{FF2B5EF4-FFF2-40B4-BE49-F238E27FC236}">
                <a16:creationId xmlns:a16="http://schemas.microsoft.com/office/drawing/2014/main" xmlns="" id="{FBE9403A-CD27-2106-3137-03A9C2075680}"/>
              </a:ext>
            </a:extLst>
          </p:cNvPr>
          <p:cNvSpPr/>
          <p:nvPr/>
        </p:nvSpPr>
        <p:spPr>
          <a:xfrm flipH="1">
            <a:off x="6519400" y="4084171"/>
            <a:ext cx="3907460" cy="2405438"/>
          </a:xfrm>
          <a:custGeom>
            <a:avLst/>
            <a:gdLst>
              <a:gd name="connsiteX0" fmla="*/ 1606012 w 1606012"/>
              <a:gd name="connsiteY0" fmla="*/ 669760 h 988663"/>
              <a:gd name="connsiteX1" fmla="*/ 815890 w 1606012"/>
              <a:gd name="connsiteY1" fmla="*/ 669760 h 988663"/>
              <a:gd name="connsiteX2" fmla="*/ 815890 w 1606012"/>
              <a:gd name="connsiteY2" fmla="*/ 988663 h 988663"/>
              <a:gd name="connsiteX3" fmla="*/ 1606012 w 1606012"/>
              <a:gd name="connsiteY3" fmla="*/ 988663 h 988663"/>
              <a:gd name="connsiteX4" fmla="*/ 438957 w 1606012"/>
              <a:gd name="connsiteY4" fmla="*/ 334880 h 988663"/>
              <a:gd name="connsiteX5" fmla="*/ 0 w 1606012"/>
              <a:gd name="connsiteY5" fmla="*/ 334880 h 988663"/>
              <a:gd name="connsiteX6" fmla="*/ 0 w 1606012"/>
              <a:gd name="connsiteY6" fmla="*/ 653783 h 988663"/>
              <a:gd name="connsiteX7" fmla="*/ 438957 w 1606012"/>
              <a:gd name="connsiteY7" fmla="*/ 653783 h 988663"/>
              <a:gd name="connsiteX8" fmla="*/ 1254848 w 1606012"/>
              <a:gd name="connsiteY8" fmla="*/ 334880 h 988663"/>
              <a:gd name="connsiteX9" fmla="*/ 464726 w 1606012"/>
              <a:gd name="connsiteY9" fmla="*/ 334880 h 988663"/>
              <a:gd name="connsiteX10" fmla="*/ 464726 w 1606012"/>
              <a:gd name="connsiteY10" fmla="*/ 653783 h 988663"/>
              <a:gd name="connsiteX11" fmla="*/ 1254848 w 1606012"/>
              <a:gd name="connsiteY11" fmla="*/ 653783 h 988663"/>
              <a:gd name="connsiteX12" fmla="*/ 790122 w 1606012"/>
              <a:gd name="connsiteY12" fmla="*/ 0 h 988663"/>
              <a:gd name="connsiteX13" fmla="*/ 0 w 1606012"/>
              <a:gd name="connsiteY13" fmla="*/ 0 h 988663"/>
              <a:gd name="connsiteX14" fmla="*/ 0 w 1606012"/>
              <a:gd name="connsiteY14" fmla="*/ 318903 h 988663"/>
              <a:gd name="connsiteX15" fmla="*/ 790122 w 1606012"/>
              <a:gd name="connsiteY15" fmla="*/ 318903 h 988663"/>
              <a:gd name="connsiteX16" fmla="*/ 1606012 w 1606012"/>
              <a:gd name="connsiteY16" fmla="*/ 0 h 988663"/>
              <a:gd name="connsiteX17" fmla="*/ 815890 w 1606012"/>
              <a:gd name="connsiteY17" fmla="*/ 0 h 988663"/>
              <a:gd name="connsiteX18" fmla="*/ 815890 w 1606012"/>
              <a:gd name="connsiteY18" fmla="*/ 318903 h 988663"/>
              <a:gd name="connsiteX19" fmla="*/ 1606012 w 1606012"/>
              <a:gd name="connsiteY19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606012" h="988663">
                <a:moveTo>
                  <a:pt x="1606012" y="669760"/>
                </a:moveTo>
                <a:lnTo>
                  <a:pt x="815890" y="669760"/>
                </a:lnTo>
                <a:lnTo>
                  <a:pt x="815890" y="988663"/>
                </a:lnTo>
                <a:lnTo>
                  <a:pt x="1606012" y="988663"/>
                </a:lnTo>
                <a:close/>
                <a:moveTo>
                  <a:pt x="438957" y="334880"/>
                </a:moveTo>
                <a:lnTo>
                  <a:pt x="0" y="334880"/>
                </a:lnTo>
                <a:lnTo>
                  <a:pt x="0" y="653783"/>
                </a:lnTo>
                <a:lnTo>
                  <a:pt x="438957" y="653783"/>
                </a:lnTo>
                <a:close/>
                <a:moveTo>
                  <a:pt x="1254848" y="334880"/>
                </a:moveTo>
                <a:lnTo>
                  <a:pt x="464726" y="334880"/>
                </a:lnTo>
                <a:lnTo>
                  <a:pt x="464726" y="653783"/>
                </a:lnTo>
                <a:lnTo>
                  <a:pt x="1254848" y="653783"/>
                </a:lnTo>
                <a:close/>
                <a:moveTo>
                  <a:pt x="790122" y="0"/>
                </a:moveTo>
                <a:lnTo>
                  <a:pt x="0" y="0"/>
                </a:lnTo>
                <a:lnTo>
                  <a:pt x="0" y="318903"/>
                </a:lnTo>
                <a:lnTo>
                  <a:pt x="790122" y="318903"/>
                </a:lnTo>
                <a:close/>
                <a:moveTo>
                  <a:pt x="1606012" y="0"/>
                </a:moveTo>
                <a:lnTo>
                  <a:pt x="815890" y="0"/>
                </a:lnTo>
                <a:lnTo>
                  <a:pt x="815890" y="318903"/>
                </a:lnTo>
                <a:lnTo>
                  <a:pt x="1606012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MsPham-0936082789">
            <a:extLst>
              <a:ext uri="{FF2B5EF4-FFF2-40B4-BE49-F238E27FC236}">
                <a16:creationId xmlns:a16="http://schemas.microsoft.com/office/drawing/2014/main" xmlns="" id="{F5957204-B884-A49D-91CB-64FA02B81A20}"/>
              </a:ext>
            </a:extLst>
          </p:cNvPr>
          <p:cNvSpPr/>
          <p:nvPr/>
        </p:nvSpPr>
        <p:spPr>
          <a:xfrm flipH="1">
            <a:off x="3438620" y="4084171"/>
            <a:ext cx="3907460" cy="2405438"/>
          </a:xfrm>
          <a:custGeom>
            <a:avLst/>
            <a:gdLst>
              <a:gd name="connsiteX0" fmla="*/ 1141286 w 1606012"/>
              <a:gd name="connsiteY0" fmla="*/ 669760 h 988663"/>
              <a:gd name="connsiteX1" fmla="*/ 351164 w 1606012"/>
              <a:gd name="connsiteY1" fmla="*/ 669760 h 988663"/>
              <a:gd name="connsiteX2" fmla="*/ 351164 w 1606012"/>
              <a:gd name="connsiteY2" fmla="*/ 988663 h 988663"/>
              <a:gd name="connsiteX3" fmla="*/ 1141286 w 1606012"/>
              <a:gd name="connsiteY3" fmla="*/ 988663 h 988663"/>
              <a:gd name="connsiteX4" fmla="*/ 790122 w 1606012"/>
              <a:gd name="connsiteY4" fmla="*/ 334880 h 988663"/>
              <a:gd name="connsiteX5" fmla="*/ 0 w 1606012"/>
              <a:gd name="connsiteY5" fmla="*/ 334880 h 988663"/>
              <a:gd name="connsiteX6" fmla="*/ 0 w 1606012"/>
              <a:gd name="connsiteY6" fmla="*/ 653783 h 988663"/>
              <a:gd name="connsiteX7" fmla="*/ 790122 w 1606012"/>
              <a:gd name="connsiteY7" fmla="*/ 653783 h 988663"/>
              <a:gd name="connsiteX8" fmla="*/ 1606012 w 1606012"/>
              <a:gd name="connsiteY8" fmla="*/ 334880 h 988663"/>
              <a:gd name="connsiteX9" fmla="*/ 815890 w 1606012"/>
              <a:gd name="connsiteY9" fmla="*/ 334880 h 988663"/>
              <a:gd name="connsiteX10" fmla="*/ 815890 w 1606012"/>
              <a:gd name="connsiteY10" fmla="*/ 653783 h 988663"/>
              <a:gd name="connsiteX11" fmla="*/ 1606012 w 1606012"/>
              <a:gd name="connsiteY11" fmla="*/ 653783 h 988663"/>
              <a:gd name="connsiteX12" fmla="*/ 1141286 w 1606012"/>
              <a:gd name="connsiteY12" fmla="*/ 0 h 988663"/>
              <a:gd name="connsiteX13" fmla="*/ 351164 w 1606012"/>
              <a:gd name="connsiteY13" fmla="*/ 0 h 988663"/>
              <a:gd name="connsiteX14" fmla="*/ 351164 w 1606012"/>
              <a:gd name="connsiteY14" fmla="*/ 318903 h 988663"/>
              <a:gd name="connsiteX15" fmla="*/ 1141286 w 1606012"/>
              <a:gd name="connsiteY15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06012" h="988663">
                <a:moveTo>
                  <a:pt x="1141286" y="669760"/>
                </a:moveTo>
                <a:lnTo>
                  <a:pt x="351164" y="669760"/>
                </a:lnTo>
                <a:lnTo>
                  <a:pt x="351164" y="988663"/>
                </a:lnTo>
                <a:lnTo>
                  <a:pt x="1141286" y="988663"/>
                </a:lnTo>
                <a:close/>
                <a:moveTo>
                  <a:pt x="790122" y="334880"/>
                </a:moveTo>
                <a:lnTo>
                  <a:pt x="0" y="334880"/>
                </a:lnTo>
                <a:lnTo>
                  <a:pt x="0" y="653783"/>
                </a:lnTo>
                <a:lnTo>
                  <a:pt x="790122" y="653783"/>
                </a:lnTo>
                <a:close/>
                <a:moveTo>
                  <a:pt x="1606012" y="334880"/>
                </a:moveTo>
                <a:lnTo>
                  <a:pt x="815890" y="334880"/>
                </a:lnTo>
                <a:lnTo>
                  <a:pt x="815890" y="653783"/>
                </a:lnTo>
                <a:lnTo>
                  <a:pt x="1606012" y="653783"/>
                </a:lnTo>
                <a:close/>
                <a:moveTo>
                  <a:pt x="1141286" y="0"/>
                </a:moveTo>
                <a:lnTo>
                  <a:pt x="351164" y="0"/>
                </a:lnTo>
                <a:lnTo>
                  <a:pt x="351164" y="318903"/>
                </a:lnTo>
                <a:lnTo>
                  <a:pt x="1141286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MsPham-0936082789">
            <a:extLst>
              <a:ext uri="{FF2B5EF4-FFF2-40B4-BE49-F238E27FC236}">
                <a16:creationId xmlns:a16="http://schemas.microsoft.com/office/drawing/2014/main" xmlns="" id="{2900ABF6-8554-E5A6-4DDE-485031EAB440}"/>
              </a:ext>
            </a:extLst>
          </p:cNvPr>
          <p:cNvSpPr/>
          <p:nvPr/>
        </p:nvSpPr>
        <p:spPr>
          <a:xfrm flipH="1">
            <a:off x="1418555" y="4084171"/>
            <a:ext cx="3053070" cy="2405438"/>
          </a:xfrm>
          <a:custGeom>
            <a:avLst/>
            <a:gdLst>
              <a:gd name="connsiteX0" fmla="*/ 790122 w 1254848"/>
              <a:gd name="connsiteY0" fmla="*/ 669760 h 988663"/>
              <a:gd name="connsiteX1" fmla="*/ 0 w 1254848"/>
              <a:gd name="connsiteY1" fmla="*/ 669760 h 988663"/>
              <a:gd name="connsiteX2" fmla="*/ 0 w 1254848"/>
              <a:gd name="connsiteY2" fmla="*/ 988663 h 988663"/>
              <a:gd name="connsiteX3" fmla="*/ 790122 w 1254848"/>
              <a:gd name="connsiteY3" fmla="*/ 988663 h 988663"/>
              <a:gd name="connsiteX4" fmla="*/ 1254848 w 1254848"/>
              <a:gd name="connsiteY4" fmla="*/ 669760 h 988663"/>
              <a:gd name="connsiteX5" fmla="*/ 815891 w 1254848"/>
              <a:gd name="connsiteY5" fmla="*/ 669760 h 988663"/>
              <a:gd name="connsiteX6" fmla="*/ 815891 w 1254848"/>
              <a:gd name="connsiteY6" fmla="*/ 988663 h 988663"/>
              <a:gd name="connsiteX7" fmla="*/ 1254848 w 1254848"/>
              <a:gd name="connsiteY7" fmla="*/ 988663 h 988663"/>
              <a:gd name="connsiteX8" fmla="*/ 1254848 w 1254848"/>
              <a:gd name="connsiteY8" fmla="*/ 334880 h 988663"/>
              <a:gd name="connsiteX9" fmla="*/ 464726 w 1254848"/>
              <a:gd name="connsiteY9" fmla="*/ 334880 h 988663"/>
              <a:gd name="connsiteX10" fmla="*/ 464726 w 1254848"/>
              <a:gd name="connsiteY10" fmla="*/ 653783 h 988663"/>
              <a:gd name="connsiteX11" fmla="*/ 1254848 w 1254848"/>
              <a:gd name="connsiteY11" fmla="*/ 653783 h 988663"/>
              <a:gd name="connsiteX12" fmla="*/ 790122 w 1254848"/>
              <a:gd name="connsiteY12" fmla="*/ 0 h 988663"/>
              <a:gd name="connsiteX13" fmla="*/ 0 w 1254848"/>
              <a:gd name="connsiteY13" fmla="*/ 0 h 988663"/>
              <a:gd name="connsiteX14" fmla="*/ 0 w 1254848"/>
              <a:gd name="connsiteY14" fmla="*/ 318903 h 988663"/>
              <a:gd name="connsiteX15" fmla="*/ 790122 w 1254848"/>
              <a:gd name="connsiteY15" fmla="*/ 318903 h 988663"/>
              <a:gd name="connsiteX16" fmla="*/ 1254848 w 1254848"/>
              <a:gd name="connsiteY16" fmla="*/ 0 h 988663"/>
              <a:gd name="connsiteX17" fmla="*/ 815891 w 1254848"/>
              <a:gd name="connsiteY17" fmla="*/ 0 h 988663"/>
              <a:gd name="connsiteX18" fmla="*/ 815891 w 1254848"/>
              <a:gd name="connsiteY18" fmla="*/ 318903 h 988663"/>
              <a:gd name="connsiteX19" fmla="*/ 1254848 w 1254848"/>
              <a:gd name="connsiteY19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54848" h="988663">
                <a:moveTo>
                  <a:pt x="790122" y="669760"/>
                </a:moveTo>
                <a:lnTo>
                  <a:pt x="0" y="669760"/>
                </a:lnTo>
                <a:lnTo>
                  <a:pt x="0" y="988663"/>
                </a:lnTo>
                <a:lnTo>
                  <a:pt x="790122" y="988663"/>
                </a:lnTo>
                <a:close/>
                <a:moveTo>
                  <a:pt x="1254848" y="669760"/>
                </a:moveTo>
                <a:lnTo>
                  <a:pt x="815891" y="669760"/>
                </a:lnTo>
                <a:lnTo>
                  <a:pt x="815891" y="988663"/>
                </a:lnTo>
                <a:lnTo>
                  <a:pt x="1254848" y="988663"/>
                </a:lnTo>
                <a:close/>
                <a:moveTo>
                  <a:pt x="1254848" y="334880"/>
                </a:moveTo>
                <a:lnTo>
                  <a:pt x="464726" y="334880"/>
                </a:lnTo>
                <a:lnTo>
                  <a:pt x="464726" y="653783"/>
                </a:lnTo>
                <a:lnTo>
                  <a:pt x="1254848" y="653783"/>
                </a:lnTo>
                <a:close/>
                <a:moveTo>
                  <a:pt x="790122" y="0"/>
                </a:moveTo>
                <a:lnTo>
                  <a:pt x="0" y="0"/>
                </a:lnTo>
                <a:lnTo>
                  <a:pt x="0" y="318903"/>
                </a:lnTo>
                <a:lnTo>
                  <a:pt x="790122" y="318903"/>
                </a:lnTo>
                <a:close/>
                <a:moveTo>
                  <a:pt x="1254848" y="0"/>
                </a:moveTo>
                <a:lnTo>
                  <a:pt x="815891" y="0"/>
                </a:lnTo>
                <a:lnTo>
                  <a:pt x="815891" y="318903"/>
                </a:lnTo>
                <a:lnTo>
                  <a:pt x="1254848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MsPham-0936082789">
            <a:extLst>
              <a:ext uri="{FF2B5EF4-FFF2-40B4-BE49-F238E27FC236}">
                <a16:creationId xmlns:a16="http://schemas.microsoft.com/office/drawing/2014/main" xmlns="" id="{3051A757-A9FA-1FFF-178A-8201A9D10BD4}"/>
              </a:ext>
            </a:extLst>
          </p:cNvPr>
          <p:cNvSpPr/>
          <p:nvPr/>
        </p:nvSpPr>
        <p:spPr>
          <a:xfrm flipH="1">
            <a:off x="7373789" y="5713711"/>
            <a:ext cx="3053070" cy="2405438"/>
          </a:xfrm>
          <a:custGeom>
            <a:avLst/>
            <a:gdLst>
              <a:gd name="connsiteX0" fmla="*/ 790122 w 1254848"/>
              <a:gd name="connsiteY0" fmla="*/ 669760 h 988663"/>
              <a:gd name="connsiteX1" fmla="*/ 0 w 1254848"/>
              <a:gd name="connsiteY1" fmla="*/ 669760 h 988663"/>
              <a:gd name="connsiteX2" fmla="*/ 0 w 1254848"/>
              <a:gd name="connsiteY2" fmla="*/ 988663 h 988663"/>
              <a:gd name="connsiteX3" fmla="*/ 790122 w 1254848"/>
              <a:gd name="connsiteY3" fmla="*/ 988663 h 988663"/>
              <a:gd name="connsiteX4" fmla="*/ 438957 w 1254848"/>
              <a:gd name="connsiteY4" fmla="*/ 334880 h 988663"/>
              <a:gd name="connsiteX5" fmla="*/ 0 w 1254848"/>
              <a:gd name="connsiteY5" fmla="*/ 334880 h 988663"/>
              <a:gd name="connsiteX6" fmla="*/ 0 w 1254848"/>
              <a:gd name="connsiteY6" fmla="*/ 653783 h 988663"/>
              <a:gd name="connsiteX7" fmla="*/ 438957 w 1254848"/>
              <a:gd name="connsiteY7" fmla="*/ 653783 h 988663"/>
              <a:gd name="connsiteX8" fmla="*/ 1254848 w 1254848"/>
              <a:gd name="connsiteY8" fmla="*/ 334880 h 988663"/>
              <a:gd name="connsiteX9" fmla="*/ 464726 w 1254848"/>
              <a:gd name="connsiteY9" fmla="*/ 334880 h 988663"/>
              <a:gd name="connsiteX10" fmla="*/ 464726 w 1254848"/>
              <a:gd name="connsiteY10" fmla="*/ 653783 h 988663"/>
              <a:gd name="connsiteX11" fmla="*/ 1254848 w 1254848"/>
              <a:gd name="connsiteY11" fmla="*/ 653783 h 988663"/>
              <a:gd name="connsiteX12" fmla="*/ 790122 w 1254848"/>
              <a:gd name="connsiteY12" fmla="*/ 0 h 988663"/>
              <a:gd name="connsiteX13" fmla="*/ 0 w 1254848"/>
              <a:gd name="connsiteY13" fmla="*/ 0 h 988663"/>
              <a:gd name="connsiteX14" fmla="*/ 0 w 1254848"/>
              <a:gd name="connsiteY14" fmla="*/ 318903 h 988663"/>
              <a:gd name="connsiteX15" fmla="*/ 790122 w 1254848"/>
              <a:gd name="connsiteY15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54848" h="988663">
                <a:moveTo>
                  <a:pt x="790122" y="669760"/>
                </a:moveTo>
                <a:lnTo>
                  <a:pt x="0" y="669760"/>
                </a:lnTo>
                <a:lnTo>
                  <a:pt x="0" y="988663"/>
                </a:lnTo>
                <a:lnTo>
                  <a:pt x="790122" y="988663"/>
                </a:lnTo>
                <a:close/>
                <a:moveTo>
                  <a:pt x="438957" y="334880"/>
                </a:moveTo>
                <a:lnTo>
                  <a:pt x="0" y="334880"/>
                </a:lnTo>
                <a:lnTo>
                  <a:pt x="0" y="653783"/>
                </a:lnTo>
                <a:lnTo>
                  <a:pt x="438957" y="653783"/>
                </a:lnTo>
                <a:close/>
                <a:moveTo>
                  <a:pt x="1254848" y="334880"/>
                </a:moveTo>
                <a:lnTo>
                  <a:pt x="464726" y="334880"/>
                </a:lnTo>
                <a:lnTo>
                  <a:pt x="464726" y="653783"/>
                </a:lnTo>
                <a:lnTo>
                  <a:pt x="1254848" y="653783"/>
                </a:lnTo>
                <a:close/>
                <a:moveTo>
                  <a:pt x="790122" y="0"/>
                </a:moveTo>
                <a:lnTo>
                  <a:pt x="0" y="0"/>
                </a:lnTo>
                <a:lnTo>
                  <a:pt x="0" y="318903"/>
                </a:lnTo>
                <a:lnTo>
                  <a:pt x="790122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MsPham-0936082789">
            <a:extLst>
              <a:ext uri="{FF2B5EF4-FFF2-40B4-BE49-F238E27FC236}">
                <a16:creationId xmlns:a16="http://schemas.microsoft.com/office/drawing/2014/main" xmlns="" id="{F8565037-E9CD-2F44-88C1-62CF79759823}"/>
              </a:ext>
            </a:extLst>
          </p:cNvPr>
          <p:cNvSpPr/>
          <p:nvPr/>
        </p:nvSpPr>
        <p:spPr>
          <a:xfrm>
            <a:off x="1418558" y="6528481"/>
            <a:ext cx="3907460" cy="2405438"/>
          </a:xfrm>
          <a:custGeom>
            <a:avLst/>
            <a:gdLst>
              <a:gd name="connsiteX0" fmla="*/ 0 w 1606012"/>
              <a:gd name="connsiteY0" fmla="*/ 669760 h 988663"/>
              <a:gd name="connsiteX1" fmla="*/ 790122 w 1606012"/>
              <a:gd name="connsiteY1" fmla="*/ 669760 h 988663"/>
              <a:gd name="connsiteX2" fmla="*/ 790122 w 1606012"/>
              <a:gd name="connsiteY2" fmla="*/ 988663 h 988663"/>
              <a:gd name="connsiteX3" fmla="*/ 0 w 1606012"/>
              <a:gd name="connsiteY3" fmla="*/ 988663 h 988663"/>
              <a:gd name="connsiteX4" fmla="*/ 0 w 1606012"/>
              <a:gd name="connsiteY4" fmla="*/ 334880 h 988663"/>
              <a:gd name="connsiteX5" fmla="*/ 438957 w 1606012"/>
              <a:gd name="connsiteY5" fmla="*/ 334880 h 988663"/>
              <a:gd name="connsiteX6" fmla="*/ 438957 w 1606012"/>
              <a:gd name="connsiteY6" fmla="*/ 653783 h 988663"/>
              <a:gd name="connsiteX7" fmla="*/ 0 w 1606012"/>
              <a:gd name="connsiteY7" fmla="*/ 653783 h 988663"/>
              <a:gd name="connsiteX8" fmla="*/ 815890 w 1606012"/>
              <a:gd name="connsiteY8" fmla="*/ 0 h 988663"/>
              <a:gd name="connsiteX9" fmla="*/ 1606012 w 1606012"/>
              <a:gd name="connsiteY9" fmla="*/ 0 h 988663"/>
              <a:gd name="connsiteX10" fmla="*/ 1606012 w 1606012"/>
              <a:gd name="connsiteY10" fmla="*/ 318903 h 988663"/>
              <a:gd name="connsiteX11" fmla="*/ 815890 w 1606012"/>
              <a:gd name="connsiteY11" fmla="*/ 318903 h 988663"/>
              <a:gd name="connsiteX12" fmla="*/ 0 w 1606012"/>
              <a:gd name="connsiteY12" fmla="*/ 0 h 988663"/>
              <a:gd name="connsiteX13" fmla="*/ 790122 w 1606012"/>
              <a:gd name="connsiteY13" fmla="*/ 0 h 988663"/>
              <a:gd name="connsiteX14" fmla="*/ 790122 w 1606012"/>
              <a:gd name="connsiteY14" fmla="*/ 318903 h 988663"/>
              <a:gd name="connsiteX15" fmla="*/ 0 w 1606012"/>
              <a:gd name="connsiteY15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06012" h="988663">
                <a:moveTo>
                  <a:pt x="0" y="669760"/>
                </a:moveTo>
                <a:lnTo>
                  <a:pt x="790122" y="669760"/>
                </a:lnTo>
                <a:lnTo>
                  <a:pt x="790122" y="988663"/>
                </a:lnTo>
                <a:lnTo>
                  <a:pt x="0" y="988663"/>
                </a:lnTo>
                <a:close/>
                <a:moveTo>
                  <a:pt x="0" y="334880"/>
                </a:moveTo>
                <a:lnTo>
                  <a:pt x="438957" y="334880"/>
                </a:lnTo>
                <a:lnTo>
                  <a:pt x="438957" y="653783"/>
                </a:lnTo>
                <a:lnTo>
                  <a:pt x="0" y="653783"/>
                </a:lnTo>
                <a:close/>
                <a:moveTo>
                  <a:pt x="815890" y="0"/>
                </a:moveTo>
                <a:lnTo>
                  <a:pt x="1606012" y="0"/>
                </a:lnTo>
                <a:lnTo>
                  <a:pt x="1606012" y="318903"/>
                </a:lnTo>
                <a:lnTo>
                  <a:pt x="815890" y="318903"/>
                </a:lnTo>
                <a:close/>
                <a:moveTo>
                  <a:pt x="0" y="0"/>
                </a:moveTo>
                <a:lnTo>
                  <a:pt x="790122" y="0"/>
                </a:lnTo>
                <a:lnTo>
                  <a:pt x="790122" y="318903"/>
                </a:lnTo>
                <a:lnTo>
                  <a:pt x="0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MsPham-0936082789">
            <a:extLst>
              <a:ext uri="{FF2B5EF4-FFF2-40B4-BE49-F238E27FC236}">
                <a16:creationId xmlns:a16="http://schemas.microsoft.com/office/drawing/2014/main" xmlns="" id="{2A7AC19C-7680-26FE-ED00-4C95D0EC9C25}"/>
              </a:ext>
            </a:extLst>
          </p:cNvPr>
          <p:cNvSpPr/>
          <p:nvPr/>
        </p:nvSpPr>
        <p:spPr>
          <a:xfrm>
            <a:off x="2549244" y="6528481"/>
            <a:ext cx="4761849" cy="2405438"/>
          </a:xfrm>
          <a:custGeom>
            <a:avLst/>
            <a:gdLst>
              <a:gd name="connsiteX0" fmla="*/ 351164 w 1957176"/>
              <a:gd name="connsiteY0" fmla="*/ 669760 h 988663"/>
              <a:gd name="connsiteX1" fmla="*/ 1141286 w 1957176"/>
              <a:gd name="connsiteY1" fmla="*/ 669760 h 988663"/>
              <a:gd name="connsiteX2" fmla="*/ 1141286 w 1957176"/>
              <a:gd name="connsiteY2" fmla="*/ 988663 h 988663"/>
              <a:gd name="connsiteX3" fmla="*/ 351164 w 1957176"/>
              <a:gd name="connsiteY3" fmla="*/ 988663 h 988663"/>
              <a:gd name="connsiteX4" fmla="*/ 815890 w 1957176"/>
              <a:gd name="connsiteY4" fmla="*/ 334880 h 988663"/>
              <a:gd name="connsiteX5" fmla="*/ 1606012 w 1957176"/>
              <a:gd name="connsiteY5" fmla="*/ 334880 h 988663"/>
              <a:gd name="connsiteX6" fmla="*/ 1606012 w 1957176"/>
              <a:gd name="connsiteY6" fmla="*/ 653783 h 988663"/>
              <a:gd name="connsiteX7" fmla="*/ 815890 w 1957176"/>
              <a:gd name="connsiteY7" fmla="*/ 653783 h 988663"/>
              <a:gd name="connsiteX8" fmla="*/ 0 w 1957176"/>
              <a:gd name="connsiteY8" fmla="*/ 334880 h 988663"/>
              <a:gd name="connsiteX9" fmla="*/ 790122 w 1957176"/>
              <a:gd name="connsiteY9" fmla="*/ 334880 h 988663"/>
              <a:gd name="connsiteX10" fmla="*/ 790122 w 1957176"/>
              <a:gd name="connsiteY10" fmla="*/ 653783 h 988663"/>
              <a:gd name="connsiteX11" fmla="*/ 0 w 1957176"/>
              <a:gd name="connsiteY11" fmla="*/ 653783 h 988663"/>
              <a:gd name="connsiteX12" fmla="*/ 1167054 w 1957176"/>
              <a:gd name="connsiteY12" fmla="*/ 0 h 988663"/>
              <a:gd name="connsiteX13" fmla="*/ 1957176 w 1957176"/>
              <a:gd name="connsiteY13" fmla="*/ 0 h 988663"/>
              <a:gd name="connsiteX14" fmla="*/ 1957176 w 1957176"/>
              <a:gd name="connsiteY14" fmla="*/ 318903 h 988663"/>
              <a:gd name="connsiteX15" fmla="*/ 1167054 w 1957176"/>
              <a:gd name="connsiteY15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957176" h="988663">
                <a:moveTo>
                  <a:pt x="351164" y="669760"/>
                </a:moveTo>
                <a:lnTo>
                  <a:pt x="1141286" y="669760"/>
                </a:lnTo>
                <a:lnTo>
                  <a:pt x="1141286" y="988663"/>
                </a:lnTo>
                <a:lnTo>
                  <a:pt x="351164" y="988663"/>
                </a:lnTo>
                <a:close/>
                <a:moveTo>
                  <a:pt x="815890" y="334880"/>
                </a:moveTo>
                <a:lnTo>
                  <a:pt x="1606012" y="334880"/>
                </a:lnTo>
                <a:lnTo>
                  <a:pt x="1606012" y="653783"/>
                </a:lnTo>
                <a:lnTo>
                  <a:pt x="815890" y="653783"/>
                </a:lnTo>
                <a:close/>
                <a:moveTo>
                  <a:pt x="0" y="334880"/>
                </a:moveTo>
                <a:lnTo>
                  <a:pt x="790122" y="334880"/>
                </a:lnTo>
                <a:lnTo>
                  <a:pt x="790122" y="653783"/>
                </a:lnTo>
                <a:lnTo>
                  <a:pt x="0" y="653783"/>
                </a:lnTo>
                <a:close/>
                <a:moveTo>
                  <a:pt x="1167054" y="0"/>
                </a:moveTo>
                <a:lnTo>
                  <a:pt x="1957176" y="0"/>
                </a:lnTo>
                <a:lnTo>
                  <a:pt x="1957176" y="318903"/>
                </a:lnTo>
                <a:lnTo>
                  <a:pt x="1167054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MsPham-0936082789">
            <a:extLst>
              <a:ext uri="{FF2B5EF4-FFF2-40B4-BE49-F238E27FC236}">
                <a16:creationId xmlns:a16="http://schemas.microsoft.com/office/drawing/2014/main" xmlns="" id="{DEF0F7D2-4844-5B63-449B-1C4AC1B621CD}"/>
              </a:ext>
            </a:extLst>
          </p:cNvPr>
          <p:cNvSpPr/>
          <p:nvPr/>
        </p:nvSpPr>
        <p:spPr>
          <a:xfrm>
            <a:off x="5388709" y="7343251"/>
            <a:ext cx="5038148" cy="1590668"/>
          </a:xfrm>
          <a:custGeom>
            <a:avLst/>
            <a:gdLst>
              <a:gd name="connsiteX0" fmla="*/ 1631781 w 2070738"/>
              <a:gd name="connsiteY0" fmla="*/ 334880 h 653783"/>
              <a:gd name="connsiteX1" fmla="*/ 2070738 w 2070738"/>
              <a:gd name="connsiteY1" fmla="*/ 334880 h 653783"/>
              <a:gd name="connsiteX2" fmla="*/ 2070738 w 2070738"/>
              <a:gd name="connsiteY2" fmla="*/ 653783 h 653783"/>
              <a:gd name="connsiteX3" fmla="*/ 1631781 w 2070738"/>
              <a:gd name="connsiteY3" fmla="*/ 653783 h 653783"/>
              <a:gd name="connsiteX4" fmla="*/ 815890 w 2070738"/>
              <a:gd name="connsiteY4" fmla="*/ 334880 h 653783"/>
              <a:gd name="connsiteX5" fmla="*/ 1606012 w 2070738"/>
              <a:gd name="connsiteY5" fmla="*/ 334880 h 653783"/>
              <a:gd name="connsiteX6" fmla="*/ 1606012 w 2070738"/>
              <a:gd name="connsiteY6" fmla="*/ 653783 h 653783"/>
              <a:gd name="connsiteX7" fmla="*/ 815890 w 2070738"/>
              <a:gd name="connsiteY7" fmla="*/ 653783 h 653783"/>
              <a:gd name="connsiteX8" fmla="*/ 0 w 2070738"/>
              <a:gd name="connsiteY8" fmla="*/ 334880 h 653783"/>
              <a:gd name="connsiteX9" fmla="*/ 790122 w 2070738"/>
              <a:gd name="connsiteY9" fmla="*/ 334880 h 653783"/>
              <a:gd name="connsiteX10" fmla="*/ 790122 w 2070738"/>
              <a:gd name="connsiteY10" fmla="*/ 653783 h 653783"/>
              <a:gd name="connsiteX11" fmla="*/ 0 w 2070738"/>
              <a:gd name="connsiteY11" fmla="*/ 653783 h 653783"/>
              <a:gd name="connsiteX12" fmla="*/ 464726 w 2070738"/>
              <a:gd name="connsiteY12" fmla="*/ 0 h 653783"/>
              <a:gd name="connsiteX13" fmla="*/ 1254848 w 2070738"/>
              <a:gd name="connsiteY13" fmla="*/ 0 h 653783"/>
              <a:gd name="connsiteX14" fmla="*/ 1254848 w 2070738"/>
              <a:gd name="connsiteY14" fmla="*/ 318903 h 653783"/>
              <a:gd name="connsiteX15" fmla="*/ 464726 w 2070738"/>
              <a:gd name="connsiteY15" fmla="*/ 318903 h 653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070738" h="653783">
                <a:moveTo>
                  <a:pt x="1631781" y="334880"/>
                </a:moveTo>
                <a:lnTo>
                  <a:pt x="2070738" y="334880"/>
                </a:lnTo>
                <a:lnTo>
                  <a:pt x="2070738" y="653783"/>
                </a:lnTo>
                <a:lnTo>
                  <a:pt x="1631781" y="653783"/>
                </a:lnTo>
                <a:close/>
                <a:moveTo>
                  <a:pt x="815890" y="334880"/>
                </a:moveTo>
                <a:lnTo>
                  <a:pt x="1606012" y="334880"/>
                </a:lnTo>
                <a:lnTo>
                  <a:pt x="1606012" y="653783"/>
                </a:lnTo>
                <a:lnTo>
                  <a:pt x="815890" y="653783"/>
                </a:lnTo>
                <a:close/>
                <a:moveTo>
                  <a:pt x="0" y="334880"/>
                </a:moveTo>
                <a:lnTo>
                  <a:pt x="790122" y="334880"/>
                </a:lnTo>
                <a:lnTo>
                  <a:pt x="790122" y="653783"/>
                </a:lnTo>
                <a:lnTo>
                  <a:pt x="0" y="653783"/>
                </a:lnTo>
                <a:close/>
                <a:moveTo>
                  <a:pt x="464726" y="0"/>
                </a:moveTo>
                <a:lnTo>
                  <a:pt x="1254848" y="0"/>
                </a:lnTo>
                <a:lnTo>
                  <a:pt x="1254848" y="318903"/>
                </a:lnTo>
                <a:lnTo>
                  <a:pt x="464726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MsPham-0936082789">
            <a:extLst>
              <a:ext uri="{FF2B5EF4-FFF2-40B4-BE49-F238E27FC236}">
                <a16:creationId xmlns:a16="http://schemas.microsoft.com/office/drawing/2014/main" xmlns="" id="{7A3A463C-BA94-A8F6-8835-C51E28453B70}"/>
              </a:ext>
            </a:extLst>
          </p:cNvPr>
          <p:cNvSpPr/>
          <p:nvPr/>
        </p:nvSpPr>
        <p:spPr>
          <a:xfrm>
            <a:off x="3403634" y="1621901"/>
            <a:ext cx="5892537" cy="2423396"/>
          </a:xfrm>
          <a:custGeom>
            <a:avLst/>
            <a:gdLst>
              <a:gd name="connsiteX0" fmla="*/ 1631780 w 2421902"/>
              <a:gd name="connsiteY0" fmla="*/ 677141 h 996044"/>
              <a:gd name="connsiteX1" fmla="*/ 2421902 w 2421902"/>
              <a:gd name="connsiteY1" fmla="*/ 677141 h 996044"/>
              <a:gd name="connsiteX2" fmla="*/ 2421902 w 2421902"/>
              <a:gd name="connsiteY2" fmla="*/ 996044 h 996044"/>
              <a:gd name="connsiteX3" fmla="*/ 1631780 w 2421902"/>
              <a:gd name="connsiteY3" fmla="*/ 996044 h 996044"/>
              <a:gd name="connsiteX4" fmla="*/ 815890 w 2421902"/>
              <a:gd name="connsiteY4" fmla="*/ 677141 h 996044"/>
              <a:gd name="connsiteX5" fmla="*/ 1606012 w 2421902"/>
              <a:gd name="connsiteY5" fmla="*/ 677141 h 996044"/>
              <a:gd name="connsiteX6" fmla="*/ 1606012 w 2421902"/>
              <a:gd name="connsiteY6" fmla="*/ 996044 h 996044"/>
              <a:gd name="connsiteX7" fmla="*/ 815890 w 2421902"/>
              <a:gd name="connsiteY7" fmla="*/ 996044 h 996044"/>
              <a:gd name="connsiteX8" fmla="*/ 0 w 2421902"/>
              <a:gd name="connsiteY8" fmla="*/ 677141 h 996044"/>
              <a:gd name="connsiteX9" fmla="*/ 790122 w 2421902"/>
              <a:gd name="connsiteY9" fmla="*/ 677141 h 996044"/>
              <a:gd name="connsiteX10" fmla="*/ 790122 w 2421902"/>
              <a:gd name="connsiteY10" fmla="*/ 996044 h 996044"/>
              <a:gd name="connsiteX11" fmla="*/ 0 w 2421902"/>
              <a:gd name="connsiteY11" fmla="*/ 996044 h 996044"/>
              <a:gd name="connsiteX12" fmla="*/ 1280616 w 2421902"/>
              <a:gd name="connsiteY12" fmla="*/ 334880 h 996044"/>
              <a:gd name="connsiteX13" fmla="*/ 2070738 w 2421902"/>
              <a:gd name="connsiteY13" fmla="*/ 334880 h 996044"/>
              <a:gd name="connsiteX14" fmla="*/ 2070738 w 2421902"/>
              <a:gd name="connsiteY14" fmla="*/ 653783 h 996044"/>
              <a:gd name="connsiteX15" fmla="*/ 1280616 w 2421902"/>
              <a:gd name="connsiteY15" fmla="*/ 653783 h 996044"/>
              <a:gd name="connsiteX16" fmla="*/ 464726 w 2421902"/>
              <a:gd name="connsiteY16" fmla="*/ 334880 h 996044"/>
              <a:gd name="connsiteX17" fmla="*/ 1254848 w 2421902"/>
              <a:gd name="connsiteY17" fmla="*/ 334880 h 996044"/>
              <a:gd name="connsiteX18" fmla="*/ 1254848 w 2421902"/>
              <a:gd name="connsiteY18" fmla="*/ 653783 h 996044"/>
              <a:gd name="connsiteX19" fmla="*/ 464726 w 2421902"/>
              <a:gd name="connsiteY19" fmla="*/ 653783 h 996044"/>
              <a:gd name="connsiteX20" fmla="*/ 815890 w 2421902"/>
              <a:gd name="connsiteY20" fmla="*/ 0 h 996044"/>
              <a:gd name="connsiteX21" fmla="*/ 1606012 w 2421902"/>
              <a:gd name="connsiteY21" fmla="*/ 0 h 996044"/>
              <a:gd name="connsiteX22" fmla="*/ 1606012 w 2421902"/>
              <a:gd name="connsiteY22" fmla="*/ 318903 h 996044"/>
              <a:gd name="connsiteX23" fmla="*/ 815890 w 2421902"/>
              <a:gd name="connsiteY23" fmla="*/ 318903 h 996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421902" h="996044">
                <a:moveTo>
                  <a:pt x="1631780" y="677141"/>
                </a:moveTo>
                <a:lnTo>
                  <a:pt x="2421902" y="677141"/>
                </a:lnTo>
                <a:lnTo>
                  <a:pt x="2421902" y="996044"/>
                </a:lnTo>
                <a:lnTo>
                  <a:pt x="1631780" y="996044"/>
                </a:lnTo>
                <a:close/>
                <a:moveTo>
                  <a:pt x="815890" y="677141"/>
                </a:moveTo>
                <a:lnTo>
                  <a:pt x="1606012" y="677141"/>
                </a:lnTo>
                <a:lnTo>
                  <a:pt x="1606012" y="996044"/>
                </a:lnTo>
                <a:lnTo>
                  <a:pt x="815890" y="996044"/>
                </a:lnTo>
                <a:close/>
                <a:moveTo>
                  <a:pt x="0" y="677141"/>
                </a:moveTo>
                <a:lnTo>
                  <a:pt x="790122" y="677141"/>
                </a:lnTo>
                <a:lnTo>
                  <a:pt x="790122" y="996044"/>
                </a:lnTo>
                <a:lnTo>
                  <a:pt x="0" y="996044"/>
                </a:lnTo>
                <a:close/>
                <a:moveTo>
                  <a:pt x="1280616" y="334880"/>
                </a:moveTo>
                <a:lnTo>
                  <a:pt x="2070738" y="334880"/>
                </a:lnTo>
                <a:lnTo>
                  <a:pt x="2070738" y="653783"/>
                </a:lnTo>
                <a:lnTo>
                  <a:pt x="1280616" y="653783"/>
                </a:lnTo>
                <a:close/>
                <a:moveTo>
                  <a:pt x="464726" y="334880"/>
                </a:moveTo>
                <a:lnTo>
                  <a:pt x="1254848" y="334880"/>
                </a:lnTo>
                <a:lnTo>
                  <a:pt x="1254848" y="653783"/>
                </a:lnTo>
                <a:lnTo>
                  <a:pt x="464726" y="653783"/>
                </a:lnTo>
                <a:close/>
                <a:moveTo>
                  <a:pt x="815890" y="0"/>
                </a:moveTo>
                <a:lnTo>
                  <a:pt x="1606012" y="0"/>
                </a:lnTo>
                <a:lnTo>
                  <a:pt x="1606012" y="318903"/>
                </a:lnTo>
                <a:lnTo>
                  <a:pt x="815890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MsPham-0936082789">
            <a:extLst>
              <a:ext uri="{FF2B5EF4-FFF2-40B4-BE49-F238E27FC236}">
                <a16:creationId xmlns:a16="http://schemas.microsoft.com/office/drawing/2014/main" xmlns="" id="{97113A86-712A-EC1E-CA2C-914ADC7CADEC}"/>
              </a:ext>
            </a:extLst>
          </p:cNvPr>
          <p:cNvSpPr/>
          <p:nvPr/>
        </p:nvSpPr>
        <p:spPr>
          <a:xfrm>
            <a:off x="7373789" y="1621901"/>
            <a:ext cx="3053070" cy="2423396"/>
          </a:xfrm>
          <a:custGeom>
            <a:avLst/>
            <a:gdLst>
              <a:gd name="connsiteX0" fmla="*/ 815891 w 1254848"/>
              <a:gd name="connsiteY0" fmla="*/ 677141 h 996044"/>
              <a:gd name="connsiteX1" fmla="*/ 1254848 w 1254848"/>
              <a:gd name="connsiteY1" fmla="*/ 677141 h 996044"/>
              <a:gd name="connsiteX2" fmla="*/ 1254848 w 1254848"/>
              <a:gd name="connsiteY2" fmla="*/ 996044 h 996044"/>
              <a:gd name="connsiteX3" fmla="*/ 815891 w 1254848"/>
              <a:gd name="connsiteY3" fmla="*/ 996044 h 996044"/>
              <a:gd name="connsiteX4" fmla="*/ 464726 w 1254848"/>
              <a:gd name="connsiteY4" fmla="*/ 334880 h 996044"/>
              <a:gd name="connsiteX5" fmla="*/ 1254848 w 1254848"/>
              <a:gd name="connsiteY5" fmla="*/ 334880 h 996044"/>
              <a:gd name="connsiteX6" fmla="*/ 1254848 w 1254848"/>
              <a:gd name="connsiteY6" fmla="*/ 653783 h 996044"/>
              <a:gd name="connsiteX7" fmla="*/ 464726 w 1254848"/>
              <a:gd name="connsiteY7" fmla="*/ 653783 h 996044"/>
              <a:gd name="connsiteX8" fmla="*/ 815891 w 1254848"/>
              <a:gd name="connsiteY8" fmla="*/ 0 h 996044"/>
              <a:gd name="connsiteX9" fmla="*/ 1254848 w 1254848"/>
              <a:gd name="connsiteY9" fmla="*/ 0 h 996044"/>
              <a:gd name="connsiteX10" fmla="*/ 1254848 w 1254848"/>
              <a:gd name="connsiteY10" fmla="*/ 318903 h 996044"/>
              <a:gd name="connsiteX11" fmla="*/ 815891 w 1254848"/>
              <a:gd name="connsiteY11" fmla="*/ 318903 h 996044"/>
              <a:gd name="connsiteX12" fmla="*/ 0 w 1254848"/>
              <a:gd name="connsiteY12" fmla="*/ 0 h 996044"/>
              <a:gd name="connsiteX13" fmla="*/ 790122 w 1254848"/>
              <a:gd name="connsiteY13" fmla="*/ 0 h 996044"/>
              <a:gd name="connsiteX14" fmla="*/ 790122 w 1254848"/>
              <a:gd name="connsiteY14" fmla="*/ 318903 h 996044"/>
              <a:gd name="connsiteX15" fmla="*/ 0 w 1254848"/>
              <a:gd name="connsiteY15" fmla="*/ 318903 h 996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54848" h="996044">
                <a:moveTo>
                  <a:pt x="815891" y="677141"/>
                </a:moveTo>
                <a:lnTo>
                  <a:pt x="1254848" y="677141"/>
                </a:lnTo>
                <a:lnTo>
                  <a:pt x="1254848" y="996044"/>
                </a:lnTo>
                <a:lnTo>
                  <a:pt x="815891" y="996044"/>
                </a:lnTo>
                <a:close/>
                <a:moveTo>
                  <a:pt x="464726" y="334880"/>
                </a:moveTo>
                <a:lnTo>
                  <a:pt x="1254848" y="334880"/>
                </a:lnTo>
                <a:lnTo>
                  <a:pt x="1254848" y="653783"/>
                </a:lnTo>
                <a:lnTo>
                  <a:pt x="464726" y="653783"/>
                </a:lnTo>
                <a:close/>
                <a:moveTo>
                  <a:pt x="815891" y="0"/>
                </a:moveTo>
                <a:lnTo>
                  <a:pt x="1254848" y="0"/>
                </a:lnTo>
                <a:lnTo>
                  <a:pt x="1254848" y="318903"/>
                </a:lnTo>
                <a:lnTo>
                  <a:pt x="815891" y="318903"/>
                </a:lnTo>
                <a:close/>
                <a:moveTo>
                  <a:pt x="0" y="0"/>
                </a:moveTo>
                <a:lnTo>
                  <a:pt x="790122" y="0"/>
                </a:lnTo>
                <a:lnTo>
                  <a:pt x="790122" y="318903"/>
                </a:lnTo>
                <a:lnTo>
                  <a:pt x="0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MsPham-0936082789">
            <a:extLst>
              <a:ext uri="{FF2B5EF4-FFF2-40B4-BE49-F238E27FC236}">
                <a16:creationId xmlns:a16="http://schemas.microsoft.com/office/drawing/2014/main" xmlns="" id="{967A9D0B-F0D8-D076-1ED2-54919EEE1F63}"/>
              </a:ext>
            </a:extLst>
          </p:cNvPr>
          <p:cNvSpPr/>
          <p:nvPr/>
        </p:nvSpPr>
        <p:spPr>
          <a:xfrm>
            <a:off x="1418558" y="1621901"/>
            <a:ext cx="3907460" cy="2423396"/>
          </a:xfrm>
          <a:custGeom>
            <a:avLst/>
            <a:gdLst>
              <a:gd name="connsiteX0" fmla="*/ 0 w 1606012"/>
              <a:gd name="connsiteY0" fmla="*/ 677141 h 996044"/>
              <a:gd name="connsiteX1" fmla="*/ 790122 w 1606012"/>
              <a:gd name="connsiteY1" fmla="*/ 677141 h 996044"/>
              <a:gd name="connsiteX2" fmla="*/ 790122 w 1606012"/>
              <a:gd name="connsiteY2" fmla="*/ 996044 h 996044"/>
              <a:gd name="connsiteX3" fmla="*/ 0 w 1606012"/>
              <a:gd name="connsiteY3" fmla="*/ 996044 h 996044"/>
              <a:gd name="connsiteX4" fmla="*/ 464726 w 1606012"/>
              <a:gd name="connsiteY4" fmla="*/ 334880 h 996044"/>
              <a:gd name="connsiteX5" fmla="*/ 1254848 w 1606012"/>
              <a:gd name="connsiteY5" fmla="*/ 334880 h 996044"/>
              <a:gd name="connsiteX6" fmla="*/ 1254848 w 1606012"/>
              <a:gd name="connsiteY6" fmla="*/ 653783 h 996044"/>
              <a:gd name="connsiteX7" fmla="*/ 464726 w 1606012"/>
              <a:gd name="connsiteY7" fmla="*/ 653783 h 996044"/>
              <a:gd name="connsiteX8" fmla="*/ 0 w 1606012"/>
              <a:gd name="connsiteY8" fmla="*/ 334880 h 996044"/>
              <a:gd name="connsiteX9" fmla="*/ 438957 w 1606012"/>
              <a:gd name="connsiteY9" fmla="*/ 334880 h 996044"/>
              <a:gd name="connsiteX10" fmla="*/ 438957 w 1606012"/>
              <a:gd name="connsiteY10" fmla="*/ 653783 h 996044"/>
              <a:gd name="connsiteX11" fmla="*/ 0 w 1606012"/>
              <a:gd name="connsiteY11" fmla="*/ 653783 h 996044"/>
              <a:gd name="connsiteX12" fmla="*/ 815890 w 1606012"/>
              <a:gd name="connsiteY12" fmla="*/ 0 h 996044"/>
              <a:gd name="connsiteX13" fmla="*/ 1606012 w 1606012"/>
              <a:gd name="connsiteY13" fmla="*/ 0 h 996044"/>
              <a:gd name="connsiteX14" fmla="*/ 1606012 w 1606012"/>
              <a:gd name="connsiteY14" fmla="*/ 318903 h 996044"/>
              <a:gd name="connsiteX15" fmla="*/ 815890 w 1606012"/>
              <a:gd name="connsiteY15" fmla="*/ 318903 h 996044"/>
              <a:gd name="connsiteX16" fmla="*/ 0 w 1606012"/>
              <a:gd name="connsiteY16" fmla="*/ 0 h 996044"/>
              <a:gd name="connsiteX17" fmla="*/ 790122 w 1606012"/>
              <a:gd name="connsiteY17" fmla="*/ 0 h 996044"/>
              <a:gd name="connsiteX18" fmla="*/ 790122 w 1606012"/>
              <a:gd name="connsiteY18" fmla="*/ 318903 h 996044"/>
              <a:gd name="connsiteX19" fmla="*/ 0 w 1606012"/>
              <a:gd name="connsiteY19" fmla="*/ 318903 h 996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606012" h="996044">
                <a:moveTo>
                  <a:pt x="0" y="677141"/>
                </a:moveTo>
                <a:lnTo>
                  <a:pt x="790122" y="677141"/>
                </a:lnTo>
                <a:lnTo>
                  <a:pt x="790122" y="996044"/>
                </a:lnTo>
                <a:lnTo>
                  <a:pt x="0" y="996044"/>
                </a:lnTo>
                <a:close/>
                <a:moveTo>
                  <a:pt x="464726" y="334880"/>
                </a:moveTo>
                <a:lnTo>
                  <a:pt x="1254848" y="334880"/>
                </a:lnTo>
                <a:lnTo>
                  <a:pt x="1254848" y="653783"/>
                </a:lnTo>
                <a:lnTo>
                  <a:pt x="464726" y="653783"/>
                </a:lnTo>
                <a:close/>
                <a:moveTo>
                  <a:pt x="0" y="334880"/>
                </a:moveTo>
                <a:lnTo>
                  <a:pt x="438957" y="334880"/>
                </a:lnTo>
                <a:lnTo>
                  <a:pt x="438957" y="653783"/>
                </a:lnTo>
                <a:lnTo>
                  <a:pt x="0" y="653783"/>
                </a:lnTo>
                <a:close/>
                <a:moveTo>
                  <a:pt x="815890" y="0"/>
                </a:moveTo>
                <a:lnTo>
                  <a:pt x="1606012" y="0"/>
                </a:lnTo>
                <a:lnTo>
                  <a:pt x="1606012" y="318903"/>
                </a:lnTo>
                <a:lnTo>
                  <a:pt x="815890" y="318903"/>
                </a:lnTo>
                <a:close/>
                <a:moveTo>
                  <a:pt x="0" y="0"/>
                </a:moveTo>
                <a:lnTo>
                  <a:pt x="790122" y="0"/>
                </a:lnTo>
                <a:lnTo>
                  <a:pt x="790122" y="318903"/>
                </a:lnTo>
                <a:lnTo>
                  <a:pt x="0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MsPham-0936082789">
            <a:extLst>
              <a:ext uri="{FF2B5EF4-FFF2-40B4-BE49-F238E27FC236}">
                <a16:creationId xmlns:a16="http://schemas.microsoft.com/office/drawing/2014/main" xmlns="" id="{76EEEF22-0D28-B3A1-649F-9ADADCB126D3}"/>
              </a:ext>
            </a:extLst>
          </p:cNvPr>
          <p:cNvSpPr/>
          <p:nvPr/>
        </p:nvSpPr>
        <p:spPr>
          <a:xfrm>
            <a:off x="10870625" y="4595300"/>
            <a:ext cx="6502976" cy="10972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 April.</a:t>
            </a:r>
            <a:endParaRPr lang="en-US" sz="5400" b="1" dirty="0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MsPham-0936082789">
            <a:extLst>
              <a:ext uri="{FF2B5EF4-FFF2-40B4-BE49-F238E27FC236}">
                <a16:creationId xmlns:a16="http://schemas.microsoft.com/office/drawing/2014/main" xmlns="" id="{75647B3D-379E-B52A-9B59-CFDFA14F4566}"/>
              </a:ext>
            </a:extLst>
          </p:cNvPr>
          <p:cNvSpPr/>
          <p:nvPr/>
        </p:nvSpPr>
        <p:spPr>
          <a:xfrm>
            <a:off x="14253905" y="7240904"/>
            <a:ext cx="2080676" cy="845279"/>
          </a:xfrm>
          <a:prstGeom prst="flowChartTerminator">
            <a:avLst/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>
                <a:latin typeface="Arial" panose="020B0604020202020204" pitchFamily="34" charset="0"/>
                <a:cs typeface="Arial" panose="020B0604020202020204" pitchFamily="34" charset="0"/>
              </a:rPr>
              <a:t>Check </a:t>
            </a:r>
            <a:endParaRPr lang="en-US" sz="4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MsPham-0936082789"/>
          <p:cNvSpPr/>
          <p:nvPr/>
        </p:nvSpPr>
        <p:spPr>
          <a:xfrm>
            <a:off x="11914600" y="7240904"/>
            <a:ext cx="2080676" cy="845279"/>
          </a:xfrm>
          <a:prstGeom prst="flowChartTerminator">
            <a:avLst/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>
                <a:latin typeface="Arial" panose="020B0604020202020204" pitchFamily="34" charset="0"/>
                <a:cs typeface="Arial" panose="020B0604020202020204" pitchFamily="34" charset="0"/>
              </a:rPr>
              <a:t>Open </a:t>
            </a:r>
            <a:endParaRPr lang="en-US" sz="4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094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</p:childTnLst>
        </p:cTn>
      </p:par>
    </p:tnLst>
    <p:bldLst>
      <p:bldP spid="64" grpId="0" animBg="1"/>
      <p:bldP spid="68" grpId="0" animBg="1"/>
      <p:bldP spid="68" grpId="1" animBg="1"/>
      <p:bldP spid="67" grpId="0" animBg="1"/>
      <p:bldP spid="67" grpId="1" animBg="1"/>
      <p:bldP spid="66" grpId="0" animBg="1"/>
      <p:bldP spid="66" grpId="1" animBg="1"/>
      <p:bldP spid="99" grpId="0" animBg="1"/>
      <p:bldP spid="99" grpId="1" animBg="1"/>
      <p:bldP spid="102" grpId="0" animBg="1"/>
      <p:bldP spid="101" grpId="0" animBg="1"/>
      <p:bldP spid="101" grpId="1" animBg="1"/>
      <p:bldP spid="100" grpId="0" animBg="1"/>
      <p:bldP spid="62" grpId="0" animBg="1"/>
      <p:bldP spid="62" grpId="1" animBg="1"/>
      <p:bldP spid="63" grpId="0" animBg="1"/>
      <p:bldP spid="60" grpId="0" animBg="1"/>
      <p:bldP spid="103" grpId="0"/>
      <p:bldP spid="115" grpId="0" animBg="1"/>
      <p:bldP spid="1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spham-0936082789">
            <a:extLst>
              <a:ext uri="{FF2B5EF4-FFF2-40B4-BE49-F238E27FC236}">
                <a16:creationId xmlns:a16="http://schemas.microsoft.com/office/drawing/2014/main" xmlns="" id="{E4310E2F-0CFA-53EB-9E21-647C3F8ED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322" y="2267738"/>
            <a:ext cx="4411012" cy="6483043"/>
          </a:xfrm>
          <a:prstGeom prst="rect">
            <a:avLst/>
          </a:prstGeom>
        </p:spPr>
      </p:pic>
      <p:sp>
        <p:nvSpPr>
          <p:cNvPr id="40" name="MsPham-0936082789"/>
          <p:cNvSpPr/>
          <p:nvPr/>
        </p:nvSpPr>
        <p:spPr>
          <a:xfrm>
            <a:off x="10870625" y="2677678"/>
            <a:ext cx="6502976" cy="28315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5400">
                <a:ln>
                  <a:noFill/>
                </a:ln>
                <a:solidFill>
                  <a:schemeClr val="tx1"/>
                </a:solidFill>
                <a:effectLst/>
                <a:latin typeface=".VnAvant" panose="020B7200000000000000" pitchFamily="34" charset="0"/>
              </a:rPr>
              <a:t>When’s </a:t>
            </a:r>
            <a:r>
              <a:rPr lang="en-US" sz="5400">
                <a:ln>
                  <a:noFill/>
                </a:ln>
                <a:solidFill>
                  <a:srgbClr val="FF0000"/>
                </a:solidFill>
                <a:effectLst/>
                <a:latin typeface=".VnAvant" panose="020B7200000000000000" pitchFamily="34" charset="0"/>
              </a:rPr>
              <a:t>your</a:t>
            </a:r>
            <a:r>
              <a:rPr lang="en-US" sz="5400">
                <a:ln>
                  <a:noFill/>
                </a:ln>
                <a:solidFill>
                  <a:schemeClr val="tx1"/>
                </a:solidFill>
                <a:effectLst/>
                <a:latin typeface=".VnAvant" panose="020B7200000000000000" pitchFamily="34" charset="0"/>
              </a:rPr>
              <a:t> birthday?</a:t>
            </a:r>
          </a:p>
          <a:p>
            <a:pPr algn="ctr">
              <a:lnSpc>
                <a:spcPct val="200000"/>
              </a:lnSpc>
            </a:pPr>
            <a:r>
              <a:rPr lang="en-US" sz="5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_______________</a:t>
            </a:r>
            <a:endParaRPr lang="en-US" sz="5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MsPham-0936082789"/>
          <p:cNvSpPr/>
          <p:nvPr/>
        </p:nvSpPr>
        <p:spPr>
          <a:xfrm>
            <a:off x="9152342" y="6512042"/>
            <a:ext cx="7067550" cy="992592"/>
          </a:xfrm>
          <a:prstGeom prst="rect">
            <a:avLst/>
          </a:prstGeom>
          <a:noFill/>
          <a:ln w="9525">
            <a:solidFill>
              <a:schemeClr val="bg1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400" b="1" dirty="0">
              <a:noFill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MsPham-0936082789">
            <a:hlinkClick r:id="" action="ppaction://hlinkshowjump?jump=nextslide"/>
          </p:cNvPr>
          <p:cNvSpPr/>
          <p:nvPr/>
        </p:nvSpPr>
        <p:spPr>
          <a:xfrm>
            <a:off x="14268532" y="7071623"/>
            <a:ext cx="2080676" cy="1183839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Next </a:t>
            </a:r>
          </a:p>
        </p:txBody>
      </p:sp>
      <p:sp>
        <p:nvSpPr>
          <p:cNvPr id="68" name="MsPham-0936082789">
            <a:extLst>
              <a:ext uri="{FF2B5EF4-FFF2-40B4-BE49-F238E27FC236}">
                <a16:creationId xmlns:a16="http://schemas.microsoft.com/office/drawing/2014/main" xmlns="" id="{FBE9403A-CD27-2106-3137-03A9C2075680}"/>
              </a:ext>
            </a:extLst>
          </p:cNvPr>
          <p:cNvSpPr/>
          <p:nvPr/>
        </p:nvSpPr>
        <p:spPr>
          <a:xfrm flipH="1">
            <a:off x="6519400" y="4084171"/>
            <a:ext cx="3907460" cy="2405438"/>
          </a:xfrm>
          <a:custGeom>
            <a:avLst/>
            <a:gdLst>
              <a:gd name="connsiteX0" fmla="*/ 1606012 w 1606012"/>
              <a:gd name="connsiteY0" fmla="*/ 669760 h 988663"/>
              <a:gd name="connsiteX1" fmla="*/ 815890 w 1606012"/>
              <a:gd name="connsiteY1" fmla="*/ 669760 h 988663"/>
              <a:gd name="connsiteX2" fmla="*/ 815890 w 1606012"/>
              <a:gd name="connsiteY2" fmla="*/ 988663 h 988663"/>
              <a:gd name="connsiteX3" fmla="*/ 1606012 w 1606012"/>
              <a:gd name="connsiteY3" fmla="*/ 988663 h 988663"/>
              <a:gd name="connsiteX4" fmla="*/ 438957 w 1606012"/>
              <a:gd name="connsiteY4" fmla="*/ 334880 h 988663"/>
              <a:gd name="connsiteX5" fmla="*/ 0 w 1606012"/>
              <a:gd name="connsiteY5" fmla="*/ 334880 h 988663"/>
              <a:gd name="connsiteX6" fmla="*/ 0 w 1606012"/>
              <a:gd name="connsiteY6" fmla="*/ 653783 h 988663"/>
              <a:gd name="connsiteX7" fmla="*/ 438957 w 1606012"/>
              <a:gd name="connsiteY7" fmla="*/ 653783 h 988663"/>
              <a:gd name="connsiteX8" fmla="*/ 1254848 w 1606012"/>
              <a:gd name="connsiteY8" fmla="*/ 334880 h 988663"/>
              <a:gd name="connsiteX9" fmla="*/ 464726 w 1606012"/>
              <a:gd name="connsiteY9" fmla="*/ 334880 h 988663"/>
              <a:gd name="connsiteX10" fmla="*/ 464726 w 1606012"/>
              <a:gd name="connsiteY10" fmla="*/ 653783 h 988663"/>
              <a:gd name="connsiteX11" fmla="*/ 1254848 w 1606012"/>
              <a:gd name="connsiteY11" fmla="*/ 653783 h 988663"/>
              <a:gd name="connsiteX12" fmla="*/ 790122 w 1606012"/>
              <a:gd name="connsiteY12" fmla="*/ 0 h 988663"/>
              <a:gd name="connsiteX13" fmla="*/ 0 w 1606012"/>
              <a:gd name="connsiteY13" fmla="*/ 0 h 988663"/>
              <a:gd name="connsiteX14" fmla="*/ 0 w 1606012"/>
              <a:gd name="connsiteY14" fmla="*/ 318903 h 988663"/>
              <a:gd name="connsiteX15" fmla="*/ 790122 w 1606012"/>
              <a:gd name="connsiteY15" fmla="*/ 318903 h 988663"/>
              <a:gd name="connsiteX16" fmla="*/ 1606012 w 1606012"/>
              <a:gd name="connsiteY16" fmla="*/ 0 h 988663"/>
              <a:gd name="connsiteX17" fmla="*/ 815890 w 1606012"/>
              <a:gd name="connsiteY17" fmla="*/ 0 h 988663"/>
              <a:gd name="connsiteX18" fmla="*/ 815890 w 1606012"/>
              <a:gd name="connsiteY18" fmla="*/ 318903 h 988663"/>
              <a:gd name="connsiteX19" fmla="*/ 1606012 w 1606012"/>
              <a:gd name="connsiteY19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606012" h="988663">
                <a:moveTo>
                  <a:pt x="1606012" y="669760"/>
                </a:moveTo>
                <a:lnTo>
                  <a:pt x="815890" y="669760"/>
                </a:lnTo>
                <a:lnTo>
                  <a:pt x="815890" y="988663"/>
                </a:lnTo>
                <a:lnTo>
                  <a:pt x="1606012" y="988663"/>
                </a:lnTo>
                <a:close/>
                <a:moveTo>
                  <a:pt x="438957" y="334880"/>
                </a:moveTo>
                <a:lnTo>
                  <a:pt x="0" y="334880"/>
                </a:lnTo>
                <a:lnTo>
                  <a:pt x="0" y="653783"/>
                </a:lnTo>
                <a:lnTo>
                  <a:pt x="438957" y="653783"/>
                </a:lnTo>
                <a:close/>
                <a:moveTo>
                  <a:pt x="1254848" y="334880"/>
                </a:moveTo>
                <a:lnTo>
                  <a:pt x="464726" y="334880"/>
                </a:lnTo>
                <a:lnTo>
                  <a:pt x="464726" y="653783"/>
                </a:lnTo>
                <a:lnTo>
                  <a:pt x="1254848" y="653783"/>
                </a:lnTo>
                <a:close/>
                <a:moveTo>
                  <a:pt x="790122" y="0"/>
                </a:moveTo>
                <a:lnTo>
                  <a:pt x="0" y="0"/>
                </a:lnTo>
                <a:lnTo>
                  <a:pt x="0" y="318903"/>
                </a:lnTo>
                <a:lnTo>
                  <a:pt x="790122" y="318903"/>
                </a:lnTo>
                <a:close/>
                <a:moveTo>
                  <a:pt x="1606012" y="0"/>
                </a:moveTo>
                <a:lnTo>
                  <a:pt x="815890" y="0"/>
                </a:lnTo>
                <a:lnTo>
                  <a:pt x="815890" y="318903"/>
                </a:lnTo>
                <a:lnTo>
                  <a:pt x="1606012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MsPham-0936082789">
            <a:extLst>
              <a:ext uri="{FF2B5EF4-FFF2-40B4-BE49-F238E27FC236}">
                <a16:creationId xmlns:a16="http://schemas.microsoft.com/office/drawing/2014/main" xmlns="" id="{F5957204-B884-A49D-91CB-64FA02B81A20}"/>
              </a:ext>
            </a:extLst>
          </p:cNvPr>
          <p:cNvSpPr/>
          <p:nvPr/>
        </p:nvSpPr>
        <p:spPr>
          <a:xfrm flipH="1">
            <a:off x="3403634" y="4084171"/>
            <a:ext cx="3907460" cy="2405438"/>
          </a:xfrm>
          <a:custGeom>
            <a:avLst/>
            <a:gdLst>
              <a:gd name="connsiteX0" fmla="*/ 1141286 w 1606012"/>
              <a:gd name="connsiteY0" fmla="*/ 669760 h 988663"/>
              <a:gd name="connsiteX1" fmla="*/ 351164 w 1606012"/>
              <a:gd name="connsiteY1" fmla="*/ 669760 h 988663"/>
              <a:gd name="connsiteX2" fmla="*/ 351164 w 1606012"/>
              <a:gd name="connsiteY2" fmla="*/ 988663 h 988663"/>
              <a:gd name="connsiteX3" fmla="*/ 1141286 w 1606012"/>
              <a:gd name="connsiteY3" fmla="*/ 988663 h 988663"/>
              <a:gd name="connsiteX4" fmla="*/ 790122 w 1606012"/>
              <a:gd name="connsiteY4" fmla="*/ 334880 h 988663"/>
              <a:gd name="connsiteX5" fmla="*/ 0 w 1606012"/>
              <a:gd name="connsiteY5" fmla="*/ 334880 h 988663"/>
              <a:gd name="connsiteX6" fmla="*/ 0 w 1606012"/>
              <a:gd name="connsiteY6" fmla="*/ 653783 h 988663"/>
              <a:gd name="connsiteX7" fmla="*/ 790122 w 1606012"/>
              <a:gd name="connsiteY7" fmla="*/ 653783 h 988663"/>
              <a:gd name="connsiteX8" fmla="*/ 1606012 w 1606012"/>
              <a:gd name="connsiteY8" fmla="*/ 334880 h 988663"/>
              <a:gd name="connsiteX9" fmla="*/ 815890 w 1606012"/>
              <a:gd name="connsiteY9" fmla="*/ 334880 h 988663"/>
              <a:gd name="connsiteX10" fmla="*/ 815890 w 1606012"/>
              <a:gd name="connsiteY10" fmla="*/ 653783 h 988663"/>
              <a:gd name="connsiteX11" fmla="*/ 1606012 w 1606012"/>
              <a:gd name="connsiteY11" fmla="*/ 653783 h 988663"/>
              <a:gd name="connsiteX12" fmla="*/ 1141286 w 1606012"/>
              <a:gd name="connsiteY12" fmla="*/ 0 h 988663"/>
              <a:gd name="connsiteX13" fmla="*/ 351164 w 1606012"/>
              <a:gd name="connsiteY13" fmla="*/ 0 h 988663"/>
              <a:gd name="connsiteX14" fmla="*/ 351164 w 1606012"/>
              <a:gd name="connsiteY14" fmla="*/ 318903 h 988663"/>
              <a:gd name="connsiteX15" fmla="*/ 1141286 w 1606012"/>
              <a:gd name="connsiteY15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06012" h="988663">
                <a:moveTo>
                  <a:pt x="1141286" y="669760"/>
                </a:moveTo>
                <a:lnTo>
                  <a:pt x="351164" y="669760"/>
                </a:lnTo>
                <a:lnTo>
                  <a:pt x="351164" y="988663"/>
                </a:lnTo>
                <a:lnTo>
                  <a:pt x="1141286" y="988663"/>
                </a:lnTo>
                <a:close/>
                <a:moveTo>
                  <a:pt x="790122" y="334880"/>
                </a:moveTo>
                <a:lnTo>
                  <a:pt x="0" y="334880"/>
                </a:lnTo>
                <a:lnTo>
                  <a:pt x="0" y="653783"/>
                </a:lnTo>
                <a:lnTo>
                  <a:pt x="790122" y="653783"/>
                </a:lnTo>
                <a:close/>
                <a:moveTo>
                  <a:pt x="1606012" y="334880"/>
                </a:moveTo>
                <a:lnTo>
                  <a:pt x="815890" y="334880"/>
                </a:lnTo>
                <a:lnTo>
                  <a:pt x="815890" y="653783"/>
                </a:lnTo>
                <a:lnTo>
                  <a:pt x="1606012" y="653783"/>
                </a:lnTo>
                <a:close/>
                <a:moveTo>
                  <a:pt x="1141286" y="0"/>
                </a:moveTo>
                <a:lnTo>
                  <a:pt x="351164" y="0"/>
                </a:lnTo>
                <a:lnTo>
                  <a:pt x="351164" y="318903"/>
                </a:lnTo>
                <a:lnTo>
                  <a:pt x="1141286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MsPham-0936082789">
            <a:extLst>
              <a:ext uri="{FF2B5EF4-FFF2-40B4-BE49-F238E27FC236}">
                <a16:creationId xmlns:a16="http://schemas.microsoft.com/office/drawing/2014/main" xmlns="" id="{2900ABF6-8554-E5A6-4DDE-485031EAB440}"/>
              </a:ext>
            </a:extLst>
          </p:cNvPr>
          <p:cNvSpPr/>
          <p:nvPr/>
        </p:nvSpPr>
        <p:spPr>
          <a:xfrm flipH="1">
            <a:off x="1418555" y="4084171"/>
            <a:ext cx="3053070" cy="2405438"/>
          </a:xfrm>
          <a:custGeom>
            <a:avLst/>
            <a:gdLst>
              <a:gd name="connsiteX0" fmla="*/ 790122 w 1254848"/>
              <a:gd name="connsiteY0" fmla="*/ 669760 h 988663"/>
              <a:gd name="connsiteX1" fmla="*/ 0 w 1254848"/>
              <a:gd name="connsiteY1" fmla="*/ 669760 h 988663"/>
              <a:gd name="connsiteX2" fmla="*/ 0 w 1254848"/>
              <a:gd name="connsiteY2" fmla="*/ 988663 h 988663"/>
              <a:gd name="connsiteX3" fmla="*/ 790122 w 1254848"/>
              <a:gd name="connsiteY3" fmla="*/ 988663 h 988663"/>
              <a:gd name="connsiteX4" fmla="*/ 1254848 w 1254848"/>
              <a:gd name="connsiteY4" fmla="*/ 669760 h 988663"/>
              <a:gd name="connsiteX5" fmla="*/ 815891 w 1254848"/>
              <a:gd name="connsiteY5" fmla="*/ 669760 h 988663"/>
              <a:gd name="connsiteX6" fmla="*/ 815891 w 1254848"/>
              <a:gd name="connsiteY6" fmla="*/ 988663 h 988663"/>
              <a:gd name="connsiteX7" fmla="*/ 1254848 w 1254848"/>
              <a:gd name="connsiteY7" fmla="*/ 988663 h 988663"/>
              <a:gd name="connsiteX8" fmla="*/ 1254848 w 1254848"/>
              <a:gd name="connsiteY8" fmla="*/ 334880 h 988663"/>
              <a:gd name="connsiteX9" fmla="*/ 464726 w 1254848"/>
              <a:gd name="connsiteY9" fmla="*/ 334880 h 988663"/>
              <a:gd name="connsiteX10" fmla="*/ 464726 w 1254848"/>
              <a:gd name="connsiteY10" fmla="*/ 653783 h 988663"/>
              <a:gd name="connsiteX11" fmla="*/ 1254848 w 1254848"/>
              <a:gd name="connsiteY11" fmla="*/ 653783 h 988663"/>
              <a:gd name="connsiteX12" fmla="*/ 790122 w 1254848"/>
              <a:gd name="connsiteY12" fmla="*/ 0 h 988663"/>
              <a:gd name="connsiteX13" fmla="*/ 0 w 1254848"/>
              <a:gd name="connsiteY13" fmla="*/ 0 h 988663"/>
              <a:gd name="connsiteX14" fmla="*/ 0 w 1254848"/>
              <a:gd name="connsiteY14" fmla="*/ 318903 h 988663"/>
              <a:gd name="connsiteX15" fmla="*/ 790122 w 1254848"/>
              <a:gd name="connsiteY15" fmla="*/ 318903 h 988663"/>
              <a:gd name="connsiteX16" fmla="*/ 1254848 w 1254848"/>
              <a:gd name="connsiteY16" fmla="*/ 0 h 988663"/>
              <a:gd name="connsiteX17" fmla="*/ 815891 w 1254848"/>
              <a:gd name="connsiteY17" fmla="*/ 0 h 988663"/>
              <a:gd name="connsiteX18" fmla="*/ 815891 w 1254848"/>
              <a:gd name="connsiteY18" fmla="*/ 318903 h 988663"/>
              <a:gd name="connsiteX19" fmla="*/ 1254848 w 1254848"/>
              <a:gd name="connsiteY19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54848" h="988663">
                <a:moveTo>
                  <a:pt x="790122" y="669760"/>
                </a:moveTo>
                <a:lnTo>
                  <a:pt x="0" y="669760"/>
                </a:lnTo>
                <a:lnTo>
                  <a:pt x="0" y="988663"/>
                </a:lnTo>
                <a:lnTo>
                  <a:pt x="790122" y="988663"/>
                </a:lnTo>
                <a:close/>
                <a:moveTo>
                  <a:pt x="1254848" y="669760"/>
                </a:moveTo>
                <a:lnTo>
                  <a:pt x="815891" y="669760"/>
                </a:lnTo>
                <a:lnTo>
                  <a:pt x="815891" y="988663"/>
                </a:lnTo>
                <a:lnTo>
                  <a:pt x="1254848" y="988663"/>
                </a:lnTo>
                <a:close/>
                <a:moveTo>
                  <a:pt x="1254848" y="334880"/>
                </a:moveTo>
                <a:lnTo>
                  <a:pt x="464726" y="334880"/>
                </a:lnTo>
                <a:lnTo>
                  <a:pt x="464726" y="653783"/>
                </a:lnTo>
                <a:lnTo>
                  <a:pt x="1254848" y="653783"/>
                </a:lnTo>
                <a:close/>
                <a:moveTo>
                  <a:pt x="790122" y="0"/>
                </a:moveTo>
                <a:lnTo>
                  <a:pt x="0" y="0"/>
                </a:lnTo>
                <a:lnTo>
                  <a:pt x="0" y="318903"/>
                </a:lnTo>
                <a:lnTo>
                  <a:pt x="790122" y="318903"/>
                </a:lnTo>
                <a:close/>
                <a:moveTo>
                  <a:pt x="1254848" y="0"/>
                </a:moveTo>
                <a:lnTo>
                  <a:pt x="815891" y="0"/>
                </a:lnTo>
                <a:lnTo>
                  <a:pt x="815891" y="318903"/>
                </a:lnTo>
                <a:lnTo>
                  <a:pt x="1254848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MsPham-0936082789">
            <a:extLst>
              <a:ext uri="{FF2B5EF4-FFF2-40B4-BE49-F238E27FC236}">
                <a16:creationId xmlns:a16="http://schemas.microsoft.com/office/drawing/2014/main" xmlns="" id="{3051A757-A9FA-1FFF-178A-8201A9D10BD4}"/>
              </a:ext>
            </a:extLst>
          </p:cNvPr>
          <p:cNvSpPr/>
          <p:nvPr/>
        </p:nvSpPr>
        <p:spPr>
          <a:xfrm flipH="1">
            <a:off x="7373789" y="5713711"/>
            <a:ext cx="3053070" cy="2405438"/>
          </a:xfrm>
          <a:custGeom>
            <a:avLst/>
            <a:gdLst>
              <a:gd name="connsiteX0" fmla="*/ 790122 w 1254848"/>
              <a:gd name="connsiteY0" fmla="*/ 669760 h 988663"/>
              <a:gd name="connsiteX1" fmla="*/ 0 w 1254848"/>
              <a:gd name="connsiteY1" fmla="*/ 669760 h 988663"/>
              <a:gd name="connsiteX2" fmla="*/ 0 w 1254848"/>
              <a:gd name="connsiteY2" fmla="*/ 988663 h 988663"/>
              <a:gd name="connsiteX3" fmla="*/ 790122 w 1254848"/>
              <a:gd name="connsiteY3" fmla="*/ 988663 h 988663"/>
              <a:gd name="connsiteX4" fmla="*/ 438957 w 1254848"/>
              <a:gd name="connsiteY4" fmla="*/ 334880 h 988663"/>
              <a:gd name="connsiteX5" fmla="*/ 0 w 1254848"/>
              <a:gd name="connsiteY5" fmla="*/ 334880 h 988663"/>
              <a:gd name="connsiteX6" fmla="*/ 0 w 1254848"/>
              <a:gd name="connsiteY6" fmla="*/ 653783 h 988663"/>
              <a:gd name="connsiteX7" fmla="*/ 438957 w 1254848"/>
              <a:gd name="connsiteY7" fmla="*/ 653783 h 988663"/>
              <a:gd name="connsiteX8" fmla="*/ 1254848 w 1254848"/>
              <a:gd name="connsiteY8" fmla="*/ 334880 h 988663"/>
              <a:gd name="connsiteX9" fmla="*/ 464726 w 1254848"/>
              <a:gd name="connsiteY9" fmla="*/ 334880 h 988663"/>
              <a:gd name="connsiteX10" fmla="*/ 464726 w 1254848"/>
              <a:gd name="connsiteY10" fmla="*/ 653783 h 988663"/>
              <a:gd name="connsiteX11" fmla="*/ 1254848 w 1254848"/>
              <a:gd name="connsiteY11" fmla="*/ 653783 h 988663"/>
              <a:gd name="connsiteX12" fmla="*/ 790122 w 1254848"/>
              <a:gd name="connsiteY12" fmla="*/ 0 h 988663"/>
              <a:gd name="connsiteX13" fmla="*/ 0 w 1254848"/>
              <a:gd name="connsiteY13" fmla="*/ 0 h 988663"/>
              <a:gd name="connsiteX14" fmla="*/ 0 w 1254848"/>
              <a:gd name="connsiteY14" fmla="*/ 318903 h 988663"/>
              <a:gd name="connsiteX15" fmla="*/ 790122 w 1254848"/>
              <a:gd name="connsiteY15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54848" h="988663">
                <a:moveTo>
                  <a:pt x="790122" y="669760"/>
                </a:moveTo>
                <a:lnTo>
                  <a:pt x="0" y="669760"/>
                </a:lnTo>
                <a:lnTo>
                  <a:pt x="0" y="988663"/>
                </a:lnTo>
                <a:lnTo>
                  <a:pt x="790122" y="988663"/>
                </a:lnTo>
                <a:close/>
                <a:moveTo>
                  <a:pt x="438957" y="334880"/>
                </a:moveTo>
                <a:lnTo>
                  <a:pt x="0" y="334880"/>
                </a:lnTo>
                <a:lnTo>
                  <a:pt x="0" y="653783"/>
                </a:lnTo>
                <a:lnTo>
                  <a:pt x="438957" y="653783"/>
                </a:lnTo>
                <a:close/>
                <a:moveTo>
                  <a:pt x="1254848" y="334880"/>
                </a:moveTo>
                <a:lnTo>
                  <a:pt x="464726" y="334880"/>
                </a:lnTo>
                <a:lnTo>
                  <a:pt x="464726" y="653783"/>
                </a:lnTo>
                <a:lnTo>
                  <a:pt x="1254848" y="653783"/>
                </a:lnTo>
                <a:close/>
                <a:moveTo>
                  <a:pt x="790122" y="0"/>
                </a:moveTo>
                <a:lnTo>
                  <a:pt x="0" y="0"/>
                </a:lnTo>
                <a:lnTo>
                  <a:pt x="0" y="318903"/>
                </a:lnTo>
                <a:lnTo>
                  <a:pt x="790122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MsPham-0936082789">
            <a:extLst>
              <a:ext uri="{FF2B5EF4-FFF2-40B4-BE49-F238E27FC236}">
                <a16:creationId xmlns:a16="http://schemas.microsoft.com/office/drawing/2014/main" xmlns="" id="{F8565037-E9CD-2F44-88C1-62CF79759823}"/>
              </a:ext>
            </a:extLst>
          </p:cNvPr>
          <p:cNvSpPr/>
          <p:nvPr/>
        </p:nvSpPr>
        <p:spPr>
          <a:xfrm>
            <a:off x="1418558" y="6528481"/>
            <a:ext cx="3907460" cy="2405438"/>
          </a:xfrm>
          <a:custGeom>
            <a:avLst/>
            <a:gdLst>
              <a:gd name="connsiteX0" fmla="*/ 0 w 1606012"/>
              <a:gd name="connsiteY0" fmla="*/ 669760 h 988663"/>
              <a:gd name="connsiteX1" fmla="*/ 790122 w 1606012"/>
              <a:gd name="connsiteY1" fmla="*/ 669760 h 988663"/>
              <a:gd name="connsiteX2" fmla="*/ 790122 w 1606012"/>
              <a:gd name="connsiteY2" fmla="*/ 988663 h 988663"/>
              <a:gd name="connsiteX3" fmla="*/ 0 w 1606012"/>
              <a:gd name="connsiteY3" fmla="*/ 988663 h 988663"/>
              <a:gd name="connsiteX4" fmla="*/ 0 w 1606012"/>
              <a:gd name="connsiteY4" fmla="*/ 334880 h 988663"/>
              <a:gd name="connsiteX5" fmla="*/ 438957 w 1606012"/>
              <a:gd name="connsiteY5" fmla="*/ 334880 h 988663"/>
              <a:gd name="connsiteX6" fmla="*/ 438957 w 1606012"/>
              <a:gd name="connsiteY6" fmla="*/ 653783 h 988663"/>
              <a:gd name="connsiteX7" fmla="*/ 0 w 1606012"/>
              <a:gd name="connsiteY7" fmla="*/ 653783 h 988663"/>
              <a:gd name="connsiteX8" fmla="*/ 815890 w 1606012"/>
              <a:gd name="connsiteY8" fmla="*/ 0 h 988663"/>
              <a:gd name="connsiteX9" fmla="*/ 1606012 w 1606012"/>
              <a:gd name="connsiteY9" fmla="*/ 0 h 988663"/>
              <a:gd name="connsiteX10" fmla="*/ 1606012 w 1606012"/>
              <a:gd name="connsiteY10" fmla="*/ 318903 h 988663"/>
              <a:gd name="connsiteX11" fmla="*/ 815890 w 1606012"/>
              <a:gd name="connsiteY11" fmla="*/ 318903 h 988663"/>
              <a:gd name="connsiteX12" fmla="*/ 0 w 1606012"/>
              <a:gd name="connsiteY12" fmla="*/ 0 h 988663"/>
              <a:gd name="connsiteX13" fmla="*/ 790122 w 1606012"/>
              <a:gd name="connsiteY13" fmla="*/ 0 h 988663"/>
              <a:gd name="connsiteX14" fmla="*/ 790122 w 1606012"/>
              <a:gd name="connsiteY14" fmla="*/ 318903 h 988663"/>
              <a:gd name="connsiteX15" fmla="*/ 0 w 1606012"/>
              <a:gd name="connsiteY15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06012" h="988663">
                <a:moveTo>
                  <a:pt x="0" y="669760"/>
                </a:moveTo>
                <a:lnTo>
                  <a:pt x="790122" y="669760"/>
                </a:lnTo>
                <a:lnTo>
                  <a:pt x="790122" y="988663"/>
                </a:lnTo>
                <a:lnTo>
                  <a:pt x="0" y="988663"/>
                </a:lnTo>
                <a:close/>
                <a:moveTo>
                  <a:pt x="0" y="334880"/>
                </a:moveTo>
                <a:lnTo>
                  <a:pt x="438957" y="334880"/>
                </a:lnTo>
                <a:lnTo>
                  <a:pt x="438957" y="653783"/>
                </a:lnTo>
                <a:lnTo>
                  <a:pt x="0" y="653783"/>
                </a:lnTo>
                <a:close/>
                <a:moveTo>
                  <a:pt x="815890" y="0"/>
                </a:moveTo>
                <a:lnTo>
                  <a:pt x="1606012" y="0"/>
                </a:lnTo>
                <a:lnTo>
                  <a:pt x="1606012" y="318903"/>
                </a:lnTo>
                <a:lnTo>
                  <a:pt x="815890" y="318903"/>
                </a:lnTo>
                <a:close/>
                <a:moveTo>
                  <a:pt x="0" y="0"/>
                </a:moveTo>
                <a:lnTo>
                  <a:pt x="790122" y="0"/>
                </a:lnTo>
                <a:lnTo>
                  <a:pt x="790122" y="318903"/>
                </a:lnTo>
                <a:lnTo>
                  <a:pt x="0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MsPham-0936082789">
            <a:extLst>
              <a:ext uri="{FF2B5EF4-FFF2-40B4-BE49-F238E27FC236}">
                <a16:creationId xmlns:a16="http://schemas.microsoft.com/office/drawing/2014/main" xmlns="" id="{2A7AC19C-7680-26FE-ED00-4C95D0EC9C25}"/>
              </a:ext>
            </a:extLst>
          </p:cNvPr>
          <p:cNvSpPr/>
          <p:nvPr/>
        </p:nvSpPr>
        <p:spPr>
          <a:xfrm>
            <a:off x="2549244" y="6528481"/>
            <a:ext cx="4761849" cy="2405438"/>
          </a:xfrm>
          <a:custGeom>
            <a:avLst/>
            <a:gdLst>
              <a:gd name="connsiteX0" fmla="*/ 351164 w 1957176"/>
              <a:gd name="connsiteY0" fmla="*/ 669760 h 988663"/>
              <a:gd name="connsiteX1" fmla="*/ 1141286 w 1957176"/>
              <a:gd name="connsiteY1" fmla="*/ 669760 h 988663"/>
              <a:gd name="connsiteX2" fmla="*/ 1141286 w 1957176"/>
              <a:gd name="connsiteY2" fmla="*/ 988663 h 988663"/>
              <a:gd name="connsiteX3" fmla="*/ 351164 w 1957176"/>
              <a:gd name="connsiteY3" fmla="*/ 988663 h 988663"/>
              <a:gd name="connsiteX4" fmla="*/ 815890 w 1957176"/>
              <a:gd name="connsiteY4" fmla="*/ 334880 h 988663"/>
              <a:gd name="connsiteX5" fmla="*/ 1606012 w 1957176"/>
              <a:gd name="connsiteY5" fmla="*/ 334880 h 988663"/>
              <a:gd name="connsiteX6" fmla="*/ 1606012 w 1957176"/>
              <a:gd name="connsiteY6" fmla="*/ 653783 h 988663"/>
              <a:gd name="connsiteX7" fmla="*/ 815890 w 1957176"/>
              <a:gd name="connsiteY7" fmla="*/ 653783 h 988663"/>
              <a:gd name="connsiteX8" fmla="*/ 0 w 1957176"/>
              <a:gd name="connsiteY8" fmla="*/ 334880 h 988663"/>
              <a:gd name="connsiteX9" fmla="*/ 790122 w 1957176"/>
              <a:gd name="connsiteY9" fmla="*/ 334880 h 988663"/>
              <a:gd name="connsiteX10" fmla="*/ 790122 w 1957176"/>
              <a:gd name="connsiteY10" fmla="*/ 653783 h 988663"/>
              <a:gd name="connsiteX11" fmla="*/ 0 w 1957176"/>
              <a:gd name="connsiteY11" fmla="*/ 653783 h 988663"/>
              <a:gd name="connsiteX12" fmla="*/ 1167054 w 1957176"/>
              <a:gd name="connsiteY12" fmla="*/ 0 h 988663"/>
              <a:gd name="connsiteX13" fmla="*/ 1957176 w 1957176"/>
              <a:gd name="connsiteY13" fmla="*/ 0 h 988663"/>
              <a:gd name="connsiteX14" fmla="*/ 1957176 w 1957176"/>
              <a:gd name="connsiteY14" fmla="*/ 318903 h 988663"/>
              <a:gd name="connsiteX15" fmla="*/ 1167054 w 1957176"/>
              <a:gd name="connsiteY15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957176" h="988663">
                <a:moveTo>
                  <a:pt x="351164" y="669760"/>
                </a:moveTo>
                <a:lnTo>
                  <a:pt x="1141286" y="669760"/>
                </a:lnTo>
                <a:lnTo>
                  <a:pt x="1141286" y="988663"/>
                </a:lnTo>
                <a:lnTo>
                  <a:pt x="351164" y="988663"/>
                </a:lnTo>
                <a:close/>
                <a:moveTo>
                  <a:pt x="815890" y="334880"/>
                </a:moveTo>
                <a:lnTo>
                  <a:pt x="1606012" y="334880"/>
                </a:lnTo>
                <a:lnTo>
                  <a:pt x="1606012" y="653783"/>
                </a:lnTo>
                <a:lnTo>
                  <a:pt x="815890" y="653783"/>
                </a:lnTo>
                <a:close/>
                <a:moveTo>
                  <a:pt x="0" y="334880"/>
                </a:moveTo>
                <a:lnTo>
                  <a:pt x="790122" y="334880"/>
                </a:lnTo>
                <a:lnTo>
                  <a:pt x="790122" y="653783"/>
                </a:lnTo>
                <a:lnTo>
                  <a:pt x="0" y="653783"/>
                </a:lnTo>
                <a:close/>
                <a:moveTo>
                  <a:pt x="1167054" y="0"/>
                </a:moveTo>
                <a:lnTo>
                  <a:pt x="1957176" y="0"/>
                </a:lnTo>
                <a:lnTo>
                  <a:pt x="1957176" y="318903"/>
                </a:lnTo>
                <a:lnTo>
                  <a:pt x="1167054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MsPham-0936082789">
            <a:extLst>
              <a:ext uri="{FF2B5EF4-FFF2-40B4-BE49-F238E27FC236}">
                <a16:creationId xmlns:a16="http://schemas.microsoft.com/office/drawing/2014/main" xmlns="" id="{DEF0F7D2-4844-5B63-449B-1C4AC1B621CD}"/>
              </a:ext>
            </a:extLst>
          </p:cNvPr>
          <p:cNvSpPr/>
          <p:nvPr/>
        </p:nvSpPr>
        <p:spPr>
          <a:xfrm>
            <a:off x="5388709" y="7343251"/>
            <a:ext cx="5038148" cy="1590668"/>
          </a:xfrm>
          <a:custGeom>
            <a:avLst/>
            <a:gdLst>
              <a:gd name="connsiteX0" fmla="*/ 1631781 w 2070738"/>
              <a:gd name="connsiteY0" fmla="*/ 334880 h 653783"/>
              <a:gd name="connsiteX1" fmla="*/ 2070738 w 2070738"/>
              <a:gd name="connsiteY1" fmla="*/ 334880 h 653783"/>
              <a:gd name="connsiteX2" fmla="*/ 2070738 w 2070738"/>
              <a:gd name="connsiteY2" fmla="*/ 653783 h 653783"/>
              <a:gd name="connsiteX3" fmla="*/ 1631781 w 2070738"/>
              <a:gd name="connsiteY3" fmla="*/ 653783 h 653783"/>
              <a:gd name="connsiteX4" fmla="*/ 815890 w 2070738"/>
              <a:gd name="connsiteY4" fmla="*/ 334880 h 653783"/>
              <a:gd name="connsiteX5" fmla="*/ 1606012 w 2070738"/>
              <a:gd name="connsiteY5" fmla="*/ 334880 h 653783"/>
              <a:gd name="connsiteX6" fmla="*/ 1606012 w 2070738"/>
              <a:gd name="connsiteY6" fmla="*/ 653783 h 653783"/>
              <a:gd name="connsiteX7" fmla="*/ 815890 w 2070738"/>
              <a:gd name="connsiteY7" fmla="*/ 653783 h 653783"/>
              <a:gd name="connsiteX8" fmla="*/ 0 w 2070738"/>
              <a:gd name="connsiteY8" fmla="*/ 334880 h 653783"/>
              <a:gd name="connsiteX9" fmla="*/ 790122 w 2070738"/>
              <a:gd name="connsiteY9" fmla="*/ 334880 h 653783"/>
              <a:gd name="connsiteX10" fmla="*/ 790122 w 2070738"/>
              <a:gd name="connsiteY10" fmla="*/ 653783 h 653783"/>
              <a:gd name="connsiteX11" fmla="*/ 0 w 2070738"/>
              <a:gd name="connsiteY11" fmla="*/ 653783 h 653783"/>
              <a:gd name="connsiteX12" fmla="*/ 464726 w 2070738"/>
              <a:gd name="connsiteY12" fmla="*/ 0 h 653783"/>
              <a:gd name="connsiteX13" fmla="*/ 1254848 w 2070738"/>
              <a:gd name="connsiteY13" fmla="*/ 0 h 653783"/>
              <a:gd name="connsiteX14" fmla="*/ 1254848 w 2070738"/>
              <a:gd name="connsiteY14" fmla="*/ 318903 h 653783"/>
              <a:gd name="connsiteX15" fmla="*/ 464726 w 2070738"/>
              <a:gd name="connsiteY15" fmla="*/ 318903 h 653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070738" h="653783">
                <a:moveTo>
                  <a:pt x="1631781" y="334880"/>
                </a:moveTo>
                <a:lnTo>
                  <a:pt x="2070738" y="334880"/>
                </a:lnTo>
                <a:lnTo>
                  <a:pt x="2070738" y="653783"/>
                </a:lnTo>
                <a:lnTo>
                  <a:pt x="1631781" y="653783"/>
                </a:lnTo>
                <a:close/>
                <a:moveTo>
                  <a:pt x="815890" y="334880"/>
                </a:moveTo>
                <a:lnTo>
                  <a:pt x="1606012" y="334880"/>
                </a:lnTo>
                <a:lnTo>
                  <a:pt x="1606012" y="653783"/>
                </a:lnTo>
                <a:lnTo>
                  <a:pt x="815890" y="653783"/>
                </a:lnTo>
                <a:close/>
                <a:moveTo>
                  <a:pt x="0" y="334880"/>
                </a:moveTo>
                <a:lnTo>
                  <a:pt x="790122" y="334880"/>
                </a:lnTo>
                <a:lnTo>
                  <a:pt x="790122" y="653783"/>
                </a:lnTo>
                <a:lnTo>
                  <a:pt x="0" y="653783"/>
                </a:lnTo>
                <a:close/>
                <a:moveTo>
                  <a:pt x="464726" y="0"/>
                </a:moveTo>
                <a:lnTo>
                  <a:pt x="1254848" y="0"/>
                </a:lnTo>
                <a:lnTo>
                  <a:pt x="1254848" y="318903"/>
                </a:lnTo>
                <a:lnTo>
                  <a:pt x="464726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MsPham-0936082789">
            <a:extLst>
              <a:ext uri="{FF2B5EF4-FFF2-40B4-BE49-F238E27FC236}">
                <a16:creationId xmlns:a16="http://schemas.microsoft.com/office/drawing/2014/main" xmlns="" id="{7A3A463C-BA94-A8F6-8835-C51E28453B70}"/>
              </a:ext>
            </a:extLst>
          </p:cNvPr>
          <p:cNvSpPr/>
          <p:nvPr/>
        </p:nvSpPr>
        <p:spPr>
          <a:xfrm>
            <a:off x="3403634" y="1621901"/>
            <a:ext cx="5892537" cy="2423396"/>
          </a:xfrm>
          <a:custGeom>
            <a:avLst/>
            <a:gdLst>
              <a:gd name="connsiteX0" fmla="*/ 1631780 w 2421902"/>
              <a:gd name="connsiteY0" fmla="*/ 677141 h 996044"/>
              <a:gd name="connsiteX1" fmla="*/ 2421902 w 2421902"/>
              <a:gd name="connsiteY1" fmla="*/ 677141 h 996044"/>
              <a:gd name="connsiteX2" fmla="*/ 2421902 w 2421902"/>
              <a:gd name="connsiteY2" fmla="*/ 996044 h 996044"/>
              <a:gd name="connsiteX3" fmla="*/ 1631780 w 2421902"/>
              <a:gd name="connsiteY3" fmla="*/ 996044 h 996044"/>
              <a:gd name="connsiteX4" fmla="*/ 815890 w 2421902"/>
              <a:gd name="connsiteY4" fmla="*/ 677141 h 996044"/>
              <a:gd name="connsiteX5" fmla="*/ 1606012 w 2421902"/>
              <a:gd name="connsiteY5" fmla="*/ 677141 h 996044"/>
              <a:gd name="connsiteX6" fmla="*/ 1606012 w 2421902"/>
              <a:gd name="connsiteY6" fmla="*/ 996044 h 996044"/>
              <a:gd name="connsiteX7" fmla="*/ 815890 w 2421902"/>
              <a:gd name="connsiteY7" fmla="*/ 996044 h 996044"/>
              <a:gd name="connsiteX8" fmla="*/ 0 w 2421902"/>
              <a:gd name="connsiteY8" fmla="*/ 677141 h 996044"/>
              <a:gd name="connsiteX9" fmla="*/ 790122 w 2421902"/>
              <a:gd name="connsiteY9" fmla="*/ 677141 h 996044"/>
              <a:gd name="connsiteX10" fmla="*/ 790122 w 2421902"/>
              <a:gd name="connsiteY10" fmla="*/ 996044 h 996044"/>
              <a:gd name="connsiteX11" fmla="*/ 0 w 2421902"/>
              <a:gd name="connsiteY11" fmla="*/ 996044 h 996044"/>
              <a:gd name="connsiteX12" fmla="*/ 1280616 w 2421902"/>
              <a:gd name="connsiteY12" fmla="*/ 334880 h 996044"/>
              <a:gd name="connsiteX13" fmla="*/ 2070738 w 2421902"/>
              <a:gd name="connsiteY13" fmla="*/ 334880 h 996044"/>
              <a:gd name="connsiteX14" fmla="*/ 2070738 w 2421902"/>
              <a:gd name="connsiteY14" fmla="*/ 653783 h 996044"/>
              <a:gd name="connsiteX15" fmla="*/ 1280616 w 2421902"/>
              <a:gd name="connsiteY15" fmla="*/ 653783 h 996044"/>
              <a:gd name="connsiteX16" fmla="*/ 464726 w 2421902"/>
              <a:gd name="connsiteY16" fmla="*/ 334880 h 996044"/>
              <a:gd name="connsiteX17" fmla="*/ 1254848 w 2421902"/>
              <a:gd name="connsiteY17" fmla="*/ 334880 h 996044"/>
              <a:gd name="connsiteX18" fmla="*/ 1254848 w 2421902"/>
              <a:gd name="connsiteY18" fmla="*/ 653783 h 996044"/>
              <a:gd name="connsiteX19" fmla="*/ 464726 w 2421902"/>
              <a:gd name="connsiteY19" fmla="*/ 653783 h 996044"/>
              <a:gd name="connsiteX20" fmla="*/ 815890 w 2421902"/>
              <a:gd name="connsiteY20" fmla="*/ 0 h 996044"/>
              <a:gd name="connsiteX21" fmla="*/ 1606012 w 2421902"/>
              <a:gd name="connsiteY21" fmla="*/ 0 h 996044"/>
              <a:gd name="connsiteX22" fmla="*/ 1606012 w 2421902"/>
              <a:gd name="connsiteY22" fmla="*/ 318903 h 996044"/>
              <a:gd name="connsiteX23" fmla="*/ 815890 w 2421902"/>
              <a:gd name="connsiteY23" fmla="*/ 318903 h 996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421902" h="996044">
                <a:moveTo>
                  <a:pt x="1631780" y="677141"/>
                </a:moveTo>
                <a:lnTo>
                  <a:pt x="2421902" y="677141"/>
                </a:lnTo>
                <a:lnTo>
                  <a:pt x="2421902" y="996044"/>
                </a:lnTo>
                <a:lnTo>
                  <a:pt x="1631780" y="996044"/>
                </a:lnTo>
                <a:close/>
                <a:moveTo>
                  <a:pt x="815890" y="677141"/>
                </a:moveTo>
                <a:lnTo>
                  <a:pt x="1606012" y="677141"/>
                </a:lnTo>
                <a:lnTo>
                  <a:pt x="1606012" y="996044"/>
                </a:lnTo>
                <a:lnTo>
                  <a:pt x="815890" y="996044"/>
                </a:lnTo>
                <a:close/>
                <a:moveTo>
                  <a:pt x="0" y="677141"/>
                </a:moveTo>
                <a:lnTo>
                  <a:pt x="790122" y="677141"/>
                </a:lnTo>
                <a:lnTo>
                  <a:pt x="790122" y="996044"/>
                </a:lnTo>
                <a:lnTo>
                  <a:pt x="0" y="996044"/>
                </a:lnTo>
                <a:close/>
                <a:moveTo>
                  <a:pt x="1280616" y="334880"/>
                </a:moveTo>
                <a:lnTo>
                  <a:pt x="2070738" y="334880"/>
                </a:lnTo>
                <a:lnTo>
                  <a:pt x="2070738" y="653783"/>
                </a:lnTo>
                <a:lnTo>
                  <a:pt x="1280616" y="653783"/>
                </a:lnTo>
                <a:close/>
                <a:moveTo>
                  <a:pt x="464726" y="334880"/>
                </a:moveTo>
                <a:lnTo>
                  <a:pt x="1254848" y="334880"/>
                </a:lnTo>
                <a:lnTo>
                  <a:pt x="1254848" y="653783"/>
                </a:lnTo>
                <a:lnTo>
                  <a:pt x="464726" y="653783"/>
                </a:lnTo>
                <a:close/>
                <a:moveTo>
                  <a:pt x="815890" y="0"/>
                </a:moveTo>
                <a:lnTo>
                  <a:pt x="1606012" y="0"/>
                </a:lnTo>
                <a:lnTo>
                  <a:pt x="1606012" y="318903"/>
                </a:lnTo>
                <a:lnTo>
                  <a:pt x="815890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MsPham-0936082789">
            <a:extLst>
              <a:ext uri="{FF2B5EF4-FFF2-40B4-BE49-F238E27FC236}">
                <a16:creationId xmlns:a16="http://schemas.microsoft.com/office/drawing/2014/main" xmlns="" id="{97113A86-712A-EC1E-CA2C-914ADC7CADEC}"/>
              </a:ext>
            </a:extLst>
          </p:cNvPr>
          <p:cNvSpPr/>
          <p:nvPr/>
        </p:nvSpPr>
        <p:spPr>
          <a:xfrm>
            <a:off x="7373789" y="1621901"/>
            <a:ext cx="3053070" cy="2423396"/>
          </a:xfrm>
          <a:custGeom>
            <a:avLst/>
            <a:gdLst>
              <a:gd name="connsiteX0" fmla="*/ 815891 w 1254848"/>
              <a:gd name="connsiteY0" fmla="*/ 677141 h 996044"/>
              <a:gd name="connsiteX1" fmla="*/ 1254848 w 1254848"/>
              <a:gd name="connsiteY1" fmla="*/ 677141 h 996044"/>
              <a:gd name="connsiteX2" fmla="*/ 1254848 w 1254848"/>
              <a:gd name="connsiteY2" fmla="*/ 996044 h 996044"/>
              <a:gd name="connsiteX3" fmla="*/ 815891 w 1254848"/>
              <a:gd name="connsiteY3" fmla="*/ 996044 h 996044"/>
              <a:gd name="connsiteX4" fmla="*/ 464726 w 1254848"/>
              <a:gd name="connsiteY4" fmla="*/ 334880 h 996044"/>
              <a:gd name="connsiteX5" fmla="*/ 1254848 w 1254848"/>
              <a:gd name="connsiteY5" fmla="*/ 334880 h 996044"/>
              <a:gd name="connsiteX6" fmla="*/ 1254848 w 1254848"/>
              <a:gd name="connsiteY6" fmla="*/ 653783 h 996044"/>
              <a:gd name="connsiteX7" fmla="*/ 464726 w 1254848"/>
              <a:gd name="connsiteY7" fmla="*/ 653783 h 996044"/>
              <a:gd name="connsiteX8" fmla="*/ 815891 w 1254848"/>
              <a:gd name="connsiteY8" fmla="*/ 0 h 996044"/>
              <a:gd name="connsiteX9" fmla="*/ 1254848 w 1254848"/>
              <a:gd name="connsiteY9" fmla="*/ 0 h 996044"/>
              <a:gd name="connsiteX10" fmla="*/ 1254848 w 1254848"/>
              <a:gd name="connsiteY10" fmla="*/ 318903 h 996044"/>
              <a:gd name="connsiteX11" fmla="*/ 815891 w 1254848"/>
              <a:gd name="connsiteY11" fmla="*/ 318903 h 996044"/>
              <a:gd name="connsiteX12" fmla="*/ 0 w 1254848"/>
              <a:gd name="connsiteY12" fmla="*/ 0 h 996044"/>
              <a:gd name="connsiteX13" fmla="*/ 790122 w 1254848"/>
              <a:gd name="connsiteY13" fmla="*/ 0 h 996044"/>
              <a:gd name="connsiteX14" fmla="*/ 790122 w 1254848"/>
              <a:gd name="connsiteY14" fmla="*/ 318903 h 996044"/>
              <a:gd name="connsiteX15" fmla="*/ 0 w 1254848"/>
              <a:gd name="connsiteY15" fmla="*/ 318903 h 996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54848" h="996044">
                <a:moveTo>
                  <a:pt x="815891" y="677141"/>
                </a:moveTo>
                <a:lnTo>
                  <a:pt x="1254848" y="677141"/>
                </a:lnTo>
                <a:lnTo>
                  <a:pt x="1254848" y="996044"/>
                </a:lnTo>
                <a:lnTo>
                  <a:pt x="815891" y="996044"/>
                </a:lnTo>
                <a:close/>
                <a:moveTo>
                  <a:pt x="464726" y="334880"/>
                </a:moveTo>
                <a:lnTo>
                  <a:pt x="1254848" y="334880"/>
                </a:lnTo>
                <a:lnTo>
                  <a:pt x="1254848" y="653783"/>
                </a:lnTo>
                <a:lnTo>
                  <a:pt x="464726" y="653783"/>
                </a:lnTo>
                <a:close/>
                <a:moveTo>
                  <a:pt x="815891" y="0"/>
                </a:moveTo>
                <a:lnTo>
                  <a:pt x="1254848" y="0"/>
                </a:lnTo>
                <a:lnTo>
                  <a:pt x="1254848" y="318903"/>
                </a:lnTo>
                <a:lnTo>
                  <a:pt x="815891" y="318903"/>
                </a:lnTo>
                <a:close/>
                <a:moveTo>
                  <a:pt x="0" y="0"/>
                </a:moveTo>
                <a:lnTo>
                  <a:pt x="790122" y="0"/>
                </a:lnTo>
                <a:lnTo>
                  <a:pt x="790122" y="318903"/>
                </a:lnTo>
                <a:lnTo>
                  <a:pt x="0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MsPham-0936082789">
            <a:extLst>
              <a:ext uri="{FF2B5EF4-FFF2-40B4-BE49-F238E27FC236}">
                <a16:creationId xmlns:a16="http://schemas.microsoft.com/office/drawing/2014/main" xmlns="" id="{967A9D0B-F0D8-D076-1ED2-54919EEE1F63}"/>
              </a:ext>
            </a:extLst>
          </p:cNvPr>
          <p:cNvSpPr/>
          <p:nvPr/>
        </p:nvSpPr>
        <p:spPr>
          <a:xfrm>
            <a:off x="1418558" y="1621901"/>
            <a:ext cx="3907460" cy="2423396"/>
          </a:xfrm>
          <a:custGeom>
            <a:avLst/>
            <a:gdLst>
              <a:gd name="connsiteX0" fmla="*/ 0 w 1606012"/>
              <a:gd name="connsiteY0" fmla="*/ 677141 h 996044"/>
              <a:gd name="connsiteX1" fmla="*/ 790122 w 1606012"/>
              <a:gd name="connsiteY1" fmla="*/ 677141 h 996044"/>
              <a:gd name="connsiteX2" fmla="*/ 790122 w 1606012"/>
              <a:gd name="connsiteY2" fmla="*/ 996044 h 996044"/>
              <a:gd name="connsiteX3" fmla="*/ 0 w 1606012"/>
              <a:gd name="connsiteY3" fmla="*/ 996044 h 996044"/>
              <a:gd name="connsiteX4" fmla="*/ 464726 w 1606012"/>
              <a:gd name="connsiteY4" fmla="*/ 334880 h 996044"/>
              <a:gd name="connsiteX5" fmla="*/ 1254848 w 1606012"/>
              <a:gd name="connsiteY5" fmla="*/ 334880 h 996044"/>
              <a:gd name="connsiteX6" fmla="*/ 1254848 w 1606012"/>
              <a:gd name="connsiteY6" fmla="*/ 653783 h 996044"/>
              <a:gd name="connsiteX7" fmla="*/ 464726 w 1606012"/>
              <a:gd name="connsiteY7" fmla="*/ 653783 h 996044"/>
              <a:gd name="connsiteX8" fmla="*/ 0 w 1606012"/>
              <a:gd name="connsiteY8" fmla="*/ 334880 h 996044"/>
              <a:gd name="connsiteX9" fmla="*/ 438957 w 1606012"/>
              <a:gd name="connsiteY9" fmla="*/ 334880 h 996044"/>
              <a:gd name="connsiteX10" fmla="*/ 438957 w 1606012"/>
              <a:gd name="connsiteY10" fmla="*/ 653783 h 996044"/>
              <a:gd name="connsiteX11" fmla="*/ 0 w 1606012"/>
              <a:gd name="connsiteY11" fmla="*/ 653783 h 996044"/>
              <a:gd name="connsiteX12" fmla="*/ 815890 w 1606012"/>
              <a:gd name="connsiteY12" fmla="*/ 0 h 996044"/>
              <a:gd name="connsiteX13" fmla="*/ 1606012 w 1606012"/>
              <a:gd name="connsiteY13" fmla="*/ 0 h 996044"/>
              <a:gd name="connsiteX14" fmla="*/ 1606012 w 1606012"/>
              <a:gd name="connsiteY14" fmla="*/ 318903 h 996044"/>
              <a:gd name="connsiteX15" fmla="*/ 815890 w 1606012"/>
              <a:gd name="connsiteY15" fmla="*/ 318903 h 996044"/>
              <a:gd name="connsiteX16" fmla="*/ 0 w 1606012"/>
              <a:gd name="connsiteY16" fmla="*/ 0 h 996044"/>
              <a:gd name="connsiteX17" fmla="*/ 790122 w 1606012"/>
              <a:gd name="connsiteY17" fmla="*/ 0 h 996044"/>
              <a:gd name="connsiteX18" fmla="*/ 790122 w 1606012"/>
              <a:gd name="connsiteY18" fmla="*/ 318903 h 996044"/>
              <a:gd name="connsiteX19" fmla="*/ 0 w 1606012"/>
              <a:gd name="connsiteY19" fmla="*/ 318903 h 996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606012" h="996044">
                <a:moveTo>
                  <a:pt x="0" y="677141"/>
                </a:moveTo>
                <a:lnTo>
                  <a:pt x="790122" y="677141"/>
                </a:lnTo>
                <a:lnTo>
                  <a:pt x="790122" y="996044"/>
                </a:lnTo>
                <a:lnTo>
                  <a:pt x="0" y="996044"/>
                </a:lnTo>
                <a:close/>
                <a:moveTo>
                  <a:pt x="464726" y="334880"/>
                </a:moveTo>
                <a:lnTo>
                  <a:pt x="1254848" y="334880"/>
                </a:lnTo>
                <a:lnTo>
                  <a:pt x="1254848" y="653783"/>
                </a:lnTo>
                <a:lnTo>
                  <a:pt x="464726" y="653783"/>
                </a:lnTo>
                <a:close/>
                <a:moveTo>
                  <a:pt x="0" y="334880"/>
                </a:moveTo>
                <a:lnTo>
                  <a:pt x="438957" y="334880"/>
                </a:lnTo>
                <a:lnTo>
                  <a:pt x="438957" y="653783"/>
                </a:lnTo>
                <a:lnTo>
                  <a:pt x="0" y="653783"/>
                </a:lnTo>
                <a:close/>
                <a:moveTo>
                  <a:pt x="815890" y="0"/>
                </a:moveTo>
                <a:lnTo>
                  <a:pt x="1606012" y="0"/>
                </a:lnTo>
                <a:lnTo>
                  <a:pt x="1606012" y="318903"/>
                </a:lnTo>
                <a:lnTo>
                  <a:pt x="815890" y="318903"/>
                </a:lnTo>
                <a:close/>
                <a:moveTo>
                  <a:pt x="0" y="0"/>
                </a:moveTo>
                <a:lnTo>
                  <a:pt x="790122" y="0"/>
                </a:lnTo>
                <a:lnTo>
                  <a:pt x="790122" y="318903"/>
                </a:lnTo>
                <a:lnTo>
                  <a:pt x="0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MsPham-0936082789">
            <a:extLst>
              <a:ext uri="{FF2B5EF4-FFF2-40B4-BE49-F238E27FC236}">
                <a16:creationId xmlns:a16="http://schemas.microsoft.com/office/drawing/2014/main" xmlns="" id="{76EEEF22-0D28-B3A1-649F-9ADADCB126D3}"/>
              </a:ext>
            </a:extLst>
          </p:cNvPr>
          <p:cNvSpPr/>
          <p:nvPr/>
        </p:nvSpPr>
        <p:spPr>
          <a:xfrm>
            <a:off x="10870625" y="4633581"/>
            <a:ext cx="6502976" cy="10972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 March.</a:t>
            </a:r>
            <a:endParaRPr lang="en-US" sz="5400" b="1" dirty="0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MsPham-0936082789">
            <a:extLst>
              <a:ext uri="{FF2B5EF4-FFF2-40B4-BE49-F238E27FC236}">
                <a16:creationId xmlns:a16="http://schemas.microsoft.com/office/drawing/2014/main" xmlns="" id="{75647B3D-379E-B52A-9B59-CFDFA14F4566}"/>
              </a:ext>
            </a:extLst>
          </p:cNvPr>
          <p:cNvSpPr/>
          <p:nvPr/>
        </p:nvSpPr>
        <p:spPr>
          <a:xfrm>
            <a:off x="14253905" y="7240904"/>
            <a:ext cx="2080676" cy="845279"/>
          </a:xfrm>
          <a:prstGeom prst="flowChartTerminator">
            <a:avLst/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>
                <a:latin typeface="Arial" panose="020B0604020202020204" pitchFamily="34" charset="0"/>
                <a:cs typeface="Arial" panose="020B0604020202020204" pitchFamily="34" charset="0"/>
              </a:rPr>
              <a:t>Check </a:t>
            </a:r>
            <a:endParaRPr lang="en-US" sz="4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MsPham-0936082789"/>
          <p:cNvSpPr/>
          <p:nvPr/>
        </p:nvSpPr>
        <p:spPr>
          <a:xfrm>
            <a:off x="11914600" y="7240904"/>
            <a:ext cx="2080676" cy="845279"/>
          </a:xfrm>
          <a:prstGeom prst="flowChartTerminator">
            <a:avLst/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>
                <a:latin typeface="Arial" panose="020B0604020202020204" pitchFamily="34" charset="0"/>
                <a:cs typeface="Arial" panose="020B0604020202020204" pitchFamily="34" charset="0"/>
              </a:rPr>
              <a:t>Open </a:t>
            </a:r>
            <a:endParaRPr lang="en-US" sz="4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47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</p:childTnLst>
        </p:cTn>
      </p:par>
    </p:tnLst>
    <p:bldLst>
      <p:bldP spid="64" grpId="0" animBg="1"/>
      <p:bldP spid="68" grpId="0" animBg="1"/>
      <p:bldP spid="68" grpId="1" animBg="1"/>
      <p:bldP spid="67" grpId="0" animBg="1"/>
      <p:bldP spid="67" grpId="1" animBg="1"/>
      <p:bldP spid="66" grpId="0" animBg="1"/>
      <p:bldP spid="66" grpId="1" animBg="1"/>
      <p:bldP spid="99" grpId="0" animBg="1"/>
      <p:bldP spid="99" grpId="1" animBg="1"/>
      <p:bldP spid="102" grpId="0" animBg="1"/>
      <p:bldP spid="101" grpId="0" animBg="1"/>
      <p:bldP spid="101" grpId="1" animBg="1"/>
      <p:bldP spid="100" grpId="0" animBg="1"/>
      <p:bldP spid="62" grpId="0" animBg="1"/>
      <p:bldP spid="62" grpId="1" animBg="1"/>
      <p:bldP spid="63" grpId="0" animBg="1"/>
      <p:bldP spid="60" grpId="0" animBg="1"/>
      <p:bldP spid="103" grpId="0"/>
      <p:bldP spid="115" grpId="0" animBg="1"/>
      <p:bldP spid="1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spham-0936082789">
            <a:extLst>
              <a:ext uri="{FF2B5EF4-FFF2-40B4-BE49-F238E27FC236}">
                <a16:creationId xmlns:a16="http://schemas.microsoft.com/office/drawing/2014/main" xmlns="" id="{F62C5855-B834-609F-E1D7-C26F9331A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2267739"/>
            <a:ext cx="4372877" cy="6483042"/>
          </a:xfrm>
          <a:prstGeom prst="rect">
            <a:avLst/>
          </a:prstGeom>
        </p:spPr>
      </p:pic>
      <p:sp>
        <p:nvSpPr>
          <p:cNvPr id="40" name="MsPham-0936082789"/>
          <p:cNvSpPr/>
          <p:nvPr/>
        </p:nvSpPr>
        <p:spPr>
          <a:xfrm>
            <a:off x="10870625" y="2677678"/>
            <a:ext cx="6502976" cy="28315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5400">
                <a:ln>
                  <a:noFill/>
                </a:ln>
                <a:solidFill>
                  <a:schemeClr val="tx1"/>
                </a:solidFill>
                <a:effectLst/>
                <a:latin typeface=".VnAvant" panose="020B7200000000000000" pitchFamily="34" charset="0"/>
              </a:rPr>
              <a:t>When’s </a:t>
            </a:r>
            <a:r>
              <a:rPr lang="en-US" sz="5400">
                <a:ln>
                  <a:noFill/>
                </a:ln>
                <a:solidFill>
                  <a:srgbClr val="FF0000"/>
                </a:solidFill>
                <a:effectLst/>
                <a:latin typeface=".VnAvant" panose="020B7200000000000000" pitchFamily="34" charset="0"/>
              </a:rPr>
              <a:t>your</a:t>
            </a:r>
            <a:r>
              <a:rPr lang="en-US" sz="5400">
                <a:ln>
                  <a:noFill/>
                </a:ln>
                <a:solidFill>
                  <a:schemeClr val="tx1"/>
                </a:solidFill>
                <a:effectLst/>
                <a:latin typeface=".VnAvant" panose="020B7200000000000000" pitchFamily="34" charset="0"/>
              </a:rPr>
              <a:t> birthday?</a:t>
            </a:r>
          </a:p>
          <a:p>
            <a:pPr algn="ctr">
              <a:lnSpc>
                <a:spcPct val="200000"/>
              </a:lnSpc>
            </a:pPr>
            <a:r>
              <a:rPr lang="en-US" sz="5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_______________</a:t>
            </a:r>
            <a:endParaRPr lang="en-US" sz="5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MsPham-0936082789"/>
          <p:cNvSpPr/>
          <p:nvPr/>
        </p:nvSpPr>
        <p:spPr>
          <a:xfrm>
            <a:off x="9152342" y="6512042"/>
            <a:ext cx="7067550" cy="992592"/>
          </a:xfrm>
          <a:prstGeom prst="rect">
            <a:avLst/>
          </a:prstGeom>
          <a:noFill/>
          <a:ln w="9525">
            <a:solidFill>
              <a:schemeClr val="bg1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400" b="1" dirty="0">
              <a:noFill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MsPham-0936082789">
            <a:hlinkClick r:id="" action="ppaction://hlinkshowjump?jump=nextslide"/>
          </p:cNvPr>
          <p:cNvSpPr/>
          <p:nvPr/>
        </p:nvSpPr>
        <p:spPr>
          <a:xfrm>
            <a:off x="14268532" y="7071623"/>
            <a:ext cx="2080676" cy="1183839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Next </a:t>
            </a:r>
          </a:p>
        </p:txBody>
      </p:sp>
      <p:sp>
        <p:nvSpPr>
          <p:cNvPr id="68" name="MsPham-0936082789">
            <a:extLst>
              <a:ext uri="{FF2B5EF4-FFF2-40B4-BE49-F238E27FC236}">
                <a16:creationId xmlns:a16="http://schemas.microsoft.com/office/drawing/2014/main" xmlns="" id="{FBE9403A-CD27-2106-3137-03A9C2075680}"/>
              </a:ext>
            </a:extLst>
          </p:cNvPr>
          <p:cNvSpPr/>
          <p:nvPr/>
        </p:nvSpPr>
        <p:spPr>
          <a:xfrm flipH="1">
            <a:off x="6519400" y="4084171"/>
            <a:ext cx="3907460" cy="2405438"/>
          </a:xfrm>
          <a:custGeom>
            <a:avLst/>
            <a:gdLst>
              <a:gd name="connsiteX0" fmla="*/ 1606012 w 1606012"/>
              <a:gd name="connsiteY0" fmla="*/ 669760 h 988663"/>
              <a:gd name="connsiteX1" fmla="*/ 815890 w 1606012"/>
              <a:gd name="connsiteY1" fmla="*/ 669760 h 988663"/>
              <a:gd name="connsiteX2" fmla="*/ 815890 w 1606012"/>
              <a:gd name="connsiteY2" fmla="*/ 988663 h 988663"/>
              <a:gd name="connsiteX3" fmla="*/ 1606012 w 1606012"/>
              <a:gd name="connsiteY3" fmla="*/ 988663 h 988663"/>
              <a:gd name="connsiteX4" fmla="*/ 438957 w 1606012"/>
              <a:gd name="connsiteY4" fmla="*/ 334880 h 988663"/>
              <a:gd name="connsiteX5" fmla="*/ 0 w 1606012"/>
              <a:gd name="connsiteY5" fmla="*/ 334880 h 988663"/>
              <a:gd name="connsiteX6" fmla="*/ 0 w 1606012"/>
              <a:gd name="connsiteY6" fmla="*/ 653783 h 988663"/>
              <a:gd name="connsiteX7" fmla="*/ 438957 w 1606012"/>
              <a:gd name="connsiteY7" fmla="*/ 653783 h 988663"/>
              <a:gd name="connsiteX8" fmla="*/ 1254848 w 1606012"/>
              <a:gd name="connsiteY8" fmla="*/ 334880 h 988663"/>
              <a:gd name="connsiteX9" fmla="*/ 464726 w 1606012"/>
              <a:gd name="connsiteY9" fmla="*/ 334880 h 988663"/>
              <a:gd name="connsiteX10" fmla="*/ 464726 w 1606012"/>
              <a:gd name="connsiteY10" fmla="*/ 653783 h 988663"/>
              <a:gd name="connsiteX11" fmla="*/ 1254848 w 1606012"/>
              <a:gd name="connsiteY11" fmla="*/ 653783 h 988663"/>
              <a:gd name="connsiteX12" fmla="*/ 790122 w 1606012"/>
              <a:gd name="connsiteY12" fmla="*/ 0 h 988663"/>
              <a:gd name="connsiteX13" fmla="*/ 0 w 1606012"/>
              <a:gd name="connsiteY13" fmla="*/ 0 h 988663"/>
              <a:gd name="connsiteX14" fmla="*/ 0 w 1606012"/>
              <a:gd name="connsiteY14" fmla="*/ 318903 h 988663"/>
              <a:gd name="connsiteX15" fmla="*/ 790122 w 1606012"/>
              <a:gd name="connsiteY15" fmla="*/ 318903 h 988663"/>
              <a:gd name="connsiteX16" fmla="*/ 1606012 w 1606012"/>
              <a:gd name="connsiteY16" fmla="*/ 0 h 988663"/>
              <a:gd name="connsiteX17" fmla="*/ 815890 w 1606012"/>
              <a:gd name="connsiteY17" fmla="*/ 0 h 988663"/>
              <a:gd name="connsiteX18" fmla="*/ 815890 w 1606012"/>
              <a:gd name="connsiteY18" fmla="*/ 318903 h 988663"/>
              <a:gd name="connsiteX19" fmla="*/ 1606012 w 1606012"/>
              <a:gd name="connsiteY19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606012" h="988663">
                <a:moveTo>
                  <a:pt x="1606012" y="669760"/>
                </a:moveTo>
                <a:lnTo>
                  <a:pt x="815890" y="669760"/>
                </a:lnTo>
                <a:lnTo>
                  <a:pt x="815890" y="988663"/>
                </a:lnTo>
                <a:lnTo>
                  <a:pt x="1606012" y="988663"/>
                </a:lnTo>
                <a:close/>
                <a:moveTo>
                  <a:pt x="438957" y="334880"/>
                </a:moveTo>
                <a:lnTo>
                  <a:pt x="0" y="334880"/>
                </a:lnTo>
                <a:lnTo>
                  <a:pt x="0" y="653783"/>
                </a:lnTo>
                <a:lnTo>
                  <a:pt x="438957" y="653783"/>
                </a:lnTo>
                <a:close/>
                <a:moveTo>
                  <a:pt x="1254848" y="334880"/>
                </a:moveTo>
                <a:lnTo>
                  <a:pt x="464726" y="334880"/>
                </a:lnTo>
                <a:lnTo>
                  <a:pt x="464726" y="653783"/>
                </a:lnTo>
                <a:lnTo>
                  <a:pt x="1254848" y="653783"/>
                </a:lnTo>
                <a:close/>
                <a:moveTo>
                  <a:pt x="790122" y="0"/>
                </a:moveTo>
                <a:lnTo>
                  <a:pt x="0" y="0"/>
                </a:lnTo>
                <a:lnTo>
                  <a:pt x="0" y="318903"/>
                </a:lnTo>
                <a:lnTo>
                  <a:pt x="790122" y="318903"/>
                </a:lnTo>
                <a:close/>
                <a:moveTo>
                  <a:pt x="1606012" y="0"/>
                </a:moveTo>
                <a:lnTo>
                  <a:pt x="815890" y="0"/>
                </a:lnTo>
                <a:lnTo>
                  <a:pt x="815890" y="318903"/>
                </a:lnTo>
                <a:lnTo>
                  <a:pt x="1606012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MsPham-0936082789">
            <a:extLst>
              <a:ext uri="{FF2B5EF4-FFF2-40B4-BE49-F238E27FC236}">
                <a16:creationId xmlns:a16="http://schemas.microsoft.com/office/drawing/2014/main" xmlns="" id="{F5957204-B884-A49D-91CB-64FA02B81A20}"/>
              </a:ext>
            </a:extLst>
          </p:cNvPr>
          <p:cNvSpPr/>
          <p:nvPr/>
        </p:nvSpPr>
        <p:spPr>
          <a:xfrm flipH="1">
            <a:off x="3403634" y="4084171"/>
            <a:ext cx="3907460" cy="2405438"/>
          </a:xfrm>
          <a:custGeom>
            <a:avLst/>
            <a:gdLst>
              <a:gd name="connsiteX0" fmla="*/ 1141286 w 1606012"/>
              <a:gd name="connsiteY0" fmla="*/ 669760 h 988663"/>
              <a:gd name="connsiteX1" fmla="*/ 351164 w 1606012"/>
              <a:gd name="connsiteY1" fmla="*/ 669760 h 988663"/>
              <a:gd name="connsiteX2" fmla="*/ 351164 w 1606012"/>
              <a:gd name="connsiteY2" fmla="*/ 988663 h 988663"/>
              <a:gd name="connsiteX3" fmla="*/ 1141286 w 1606012"/>
              <a:gd name="connsiteY3" fmla="*/ 988663 h 988663"/>
              <a:gd name="connsiteX4" fmla="*/ 790122 w 1606012"/>
              <a:gd name="connsiteY4" fmla="*/ 334880 h 988663"/>
              <a:gd name="connsiteX5" fmla="*/ 0 w 1606012"/>
              <a:gd name="connsiteY5" fmla="*/ 334880 h 988663"/>
              <a:gd name="connsiteX6" fmla="*/ 0 w 1606012"/>
              <a:gd name="connsiteY6" fmla="*/ 653783 h 988663"/>
              <a:gd name="connsiteX7" fmla="*/ 790122 w 1606012"/>
              <a:gd name="connsiteY7" fmla="*/ 653783 h 988663"/>
              <a:gd name="connsiteX8" fmla="*/ 1606012 w 1606012"/>
              <a:gd name="connsiteY8" fmla="*/ 334880 h 988663"/>
              <a:gd name="connsiteX9" fmla="*/ 815890 w 1606012"/>
              <a:gd name="connsiteY9" fmla="*/ 334880 h 988663"/>
              <a:gd name="connsiteX10" fmla="*/ 815890 w 1606012"/>
              <a:gd name="connsiteY10" fmla="*/ 653783 h 988663"/>
              <a:gd name="connsiteX11" fmla="*/ 1606012 w 1606012"/>
              <a:gd name="connsiteY11" fmla="*/ 653783 h 988663"/>
              <a:gd name="connsiteX12" fmla="*/ 1141286 w 1606012"/>
              <a:gd name="connsiteY12" fmla="*/ 0 h 988663"/>
              <a:gd name="connsiteX13" fmla="*/ 351164 w 1606012"/>
              <a:gd name="connsiteY13" fmla="*/ 0 h 988663"/>
              <a:gd name="connsiteX14" fmla="*/ 351164 w 1606012"/>
              <a:gd name="connsiteY14" fmla="*/ 318903 h 988663"/>
              <a:gd name="connsiteX15" fmla="*/ 1141286 w 1606012"/>
              <a:gd name="connsiteY15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06012" h="988663">
                <a:moveTo>
                  <a:pt x="1141286" y="669760"/>
                </a:moveTo>
                <a:lnTo>
                  <a:pt x="351164" y="669760"/>
                </a:lnTo>
                <a:lnTo>
                  <a:pt x="351164" y="988663"/>
                </a:lnTo>
                <a:lnTo>
                  <a:pt x="1141286" y="988663"/>
                </a:lnTo>
                <a:close/>
                <a:moveTo>
                  <a:pt x="790122" y="334880"/>
                </a:moveTo>
                <a:lnTo>
                  <a:pt x="0" y="334880"/>
                </a:lnTo>
                <a:lnTo>
                  <a:pt x="0" y="653783"/>
                </a:lnTo>
                <a:lnTo>
                  <a:pt x="790122" y="653783"/>
                </a:lnTo>
                <a:close/>
                <a:moveTo>
                  <a:pt x="1606012" y="334880"/>
                </a:moveTo>
                <a:lnTo>
                  <a:pt x="815890" y="334880"/>
                </a:lnTo>
                <a:lnTo>
                  <a:pt x="815890" y="653783"/>
                </a:lnTo>
                <a:lnTo>
                  <a:pt x="1606012" y="653783"/>
                </a:lnTo>
                <a:close/>
                <a:moveTo>
                  <a:pt x="1141286" y="0"/>
                </a:moveTo>
                <a:lnTo>
                  <a:pt x="351164" y="0"/>
                </a:lnTo>
                <a:lnTo>
                  <a:pt x="351164" y="318903"/>
                </a:lnTo>
                <a:lnTo>
                  <a:pt x="1141286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MsPham-0936082789">
            <a:extLst>
              <a:ext uri="{FF2B5EF4-FFF2-40B4-BE49-F238E27FC236}">
                <a16:creationId xmlns:a16="http://schemas.microsoft.com/office/drawing/2014/main" xmlns="" id="{2900ABF6-8554-E5A6-4DDE-485031EAB440}"/>
              </a:ext>
            </a:extLst>
          </p:cNvPr>
          <p:cNvSpPr/>
          <p:nvPr/>
        </p:nvSpPr>
        <p:spPr>
          <a:xfrm flipH="1">
            <a:off x="1418555" y="4084171"/>
            <a:ext cx="3053070" cy="2405438"/>
          </a:xfrm>
          <a:custGeom>
            <a:avLst/>
            <a:gdLst>
              <a:gd name="connsiteX0" fmla="*/ 790122 w 1254848"/>
              <a:gd name="connsiteY0" fmla="*/ 669760 h 988663"/>
              <a:gd name="connsiteX1" fmla="*/ 0 w 1254848"/>
              <a:gd name="connsiteY1" fmla="*/ 669760 h 988663"/>
              <a:gd name="connsiteX2" fmla="*/ 0 w 1254848"/>
              <a:gd name="connsiteY2" fmla="*/ 988663 h 988663"/>
              <a:gd name="connsiteX3" fmla="*/ 790122 w 1254848"/>
              <a:gd name="connsiteY3" fmla="*/ 988663 h 988663"/>
              <a:gd name="connsiteX4" fmla="*/ 1254848 w 1254848"/>
              <a:gd name="connsiteY4" fmla="*/ 669760 h 988663"/>
              <a:gd name="connsiteX5" fmla="*/ 815891 w 1254848"/>
              <a:gd name="connsiteY5" fmla="*/ 669760 h 988663"/>
              <a:gd name="connsiteX6" fmla="*/ 815891 w 1254848"/>
              <a:gd name="connsiteY6" fmla="*/ 988663 h 988663"/>
              <a:gd name="connsiteX7" fmla="*/ 1254848 w 1254848"/>
              <a:gd name="connsiteY7" fmla="*/ 988663 h 988663"/>
              <a:gd name="connsiteX8" fmla="*/ 1254848 w 1254848"/>
              <a:gd name="connsiteY8" fmla="*/ 334880 h 988663"/>
              <a:gd name="connsiteX9" fmla="*/ 464726 w 1254848"/>
              <a:gd name="connsiteY9" fmla="*/ 334880 h 988663"/>
              <a:gd name="connsiteX10" fmla="*/ 464726 w 1254848"/>
              <a:gd name="connsiteY10" fmla="*/ 653783 h 988663"/>
              <a:gd name="connsiteX11" fmla="*/ 1254848 w 1254848"/>
              <a:gd name="connsiteY11" fmla="*/ 653783 h 988663"/>
              <a:gd name="connsiteX12" fmla="*/ 790122 w 1254848"/>
              <a:gd name="connsiteY12" fmla="*/ 0 h 988663"/>
              <a:gd name="connsiteX13" fmla="*/ 0 w 1254848"/>
              <a:gd name="connsiteY13" fmla="*/ 0 h 988663"/>
              <a:gd name="connsiteX14" fmla="*/ 0 w 1254848"/>
              <a:gd name="connsiteY14" fmla="*/ 318903 h 988663"/>
              <a:gd name="connsiteX15" fmla="*/ 790122 w 1254848"/>
              <a:gd name="connsiteY15" fmla="*/ 318903 h 988663"/>
              <a:gd name="connsiteX16" fmla="*/ 1254848 w 1254848"/>
              <a:gd name="connsiteY16" fmla="*/ 0 h 988663"/>
              <a:gd name="connsiteX17" fmla="*/ 815891 w 1254848"/>
              <a:gd name="connsiteY17" fmla="*/ 0 h 988663"/>
              <a:gd name="connsiteX18" fmla="*/ 815891 w 1254848"/>
              <a:gd name="connsiteY18" fmla="*/ 318903 h 988663"/>
              <a:gd name="connsiteX19" fmla="*/ 1254848 w 1254848"/>
              <a:gd name="connsiteY19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54848" h="988663">
                <a:moveTo>
                  <a:pt x="790122" y="669760"/>
                </a:moveTo>
                <a:lnTo>
                  <a:pt x="0" y="669760"/>
                </a:lnTo>
                <a:lnTo>
                  <a:pt x="0" y="988663"/>
                </a:lnTo>
                <a:lnTo>
                  <a:pt x="790122" y="988663"/>
                </a:lnTo>
                <a:close/>
                <a:moveTo>
                  <a:pt x="1254848" y="669760"/>
                </a:moveTo>
                <a:lnTo>
                  <a:pt x="815891" y="669760"/>
                </a:lnTo>
                <a:lnTo>
                  <a:pt x="815891" y="988663"/>
                </a:lnTo>
                <a:lnTo>
                  <a:pt x="1254848" y="988663"/>
                </a:lnTo>
                <a:close/>
                <a:moveTo>
                  <a:pt x="1254848" y="334880"/>
                </a:moveTo>
                <a:lnTo>
                  <a:pt x="464726" y="334880"/>
                </a:lnTo>
                <a:lnTo>
                  <a:pt x="464726" y="653783"/>
                </a:lnTo>
                <a:lnTo>
                  <a:pt x="1254848" y="653783"/>
                </a:lnTo>
                <a:close/>
                <a:moveTo>
                  <a:pt x="790122" y="0"/>
                </a:moveTo>
                <a:lnTo>
                  <a:pt x="0" y="0"/>
                </a:lnTo>
                <a:lnTo>
                  <a:pt x="0" y="318903"/>
                </a:lnTo>
                <a:lnTo>
                  <a:pt x="790122" y="318903"/>
                </a:lnTo>
                <a:close/>
                <a:moveTo>
                  <a:pt x="1254848" y="0"/>
                </a:moveTo>
                <a:lnTo>
                  <a:pt x="815891" y="0"/>
                </a:lnTo>
                <a:lnTo>
                  <a:pt x="815891" y="318903"/>
                </a:lnTo>
                <a:lnTo>
                  <a:pt x="1254848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MsPham-0936082789">
            <a:extLst>
              <a:ext uri="{FF2B5EF4-FFF2-40B4-BE49-F238E27FC236}">
                <a16:creationId xmlns:a16="http://schemas.microsoft.com/office/drawing/2014/main" xmlns="" id="{3051A757-A9FA-1FFF-178A-8201A9D10BD4}"/>
              </a:ext>
            </a:extLst>
          </p:cNvPr>
          <p:cNvSpPr/>
          <p:nvPr/>
        </p:nvSpPr>
        <p:spPr>
          <a:xfrm flipH="1">
            <a:off x="7373789" y="5713711"/>
            <a:ext cx="3053070" cy="2405438"/>
          </a:xfrm>
          <a:custGeom>
            <a:avLst/>
            <a:gdLst>
              <a:gd name="connsiteX0" fmla="*/ 790122 w 1254848"/>
              <a:gd name="connsiteY0" fmla="*/ 669760 h 988663"/>
              <a:gd name="connsiteX1" fmla="*/ 0 w 1254848"/>
              <a:gd name="connsiteY1" fmla="*/ 669760 h 988663"/>
              <a:gd name="connsiteX2" fmla="*/ 0 w 1254848"/>
              <a:gd name="connsiteY2" fmla="*/ 988663 h 988663"/>
              <a:gd name="connsiteX3" fmla="*/ 790122 w 1254848"/>
              <a:gd name="connsiteY3" fmla="*/ 988663 h 988663"/>
              <a:gd name="connsiteX4" fmla="*/ 438957 w 1254848"/>
              <a:gd name="connsiteY4" fmla="*/ 334880 h 988663"/>
              <a:gd name="connsiteX5" fmla="*/ 0 w 1254848"/>
              <a:gd name="connsiteY5" fmla="*/ 334880 h 988663"/>
              <a:gd name="connsiteX6" fmla="*/ 0 w 1254848"/>
              <a:gd name="connsiteY6" fmla="*/ 653783 h 988663"/>
              <a:gd name="connsiteX7" fmla="*/ 438957 w 1254848"/>
              <a:gd name="connsiteY7" fmla="*/ 653783 h 988663"/>
              <a:gd name="connsiteX8" fmla="*/ 1254848 w 1254848"/>
              <a:gd name="connsiteY8" fmla="*/ 334880 h 988663"/>
              <a:gd name="connsiteX9" fmla="*/ 464726 w 1254848"/>
              <a:gd name="connsiteY9" fmla="*/ 334880 h 988663"/>
              <a:gd name="connsiteX10" fmla="*/ 464726 w 1254848"/>
              <a:gd name="connsiteY10" fmla="*/ 653783 h 988663"/>
              <a:gd name="connsiteX11" fmla="*/ 1254848 w 1254848"/>
              <a:gd name="connsiteY11" fmla="*/ 653783 h 988663"/>
              <a:gd name="connsiteX12" fmla="*/ 790122 w 1254848"/>
              <a:gd name="connsiteY12" fmla="*/ 0 h 988663"/>
              <a:gd name="connsiteX13" fmla="*/ 0 w 1254848"/>
              <a:gd name="connsiteY13" fmla="*/ 0 h 988663"/>
              <a:gd name="connsiteX14" fmla="*/ 0 w 1254848"/>
              <a:gd name="connsiteY14" fmla="*/ 318903 h 988663"/>
              <a:gd name="connsiteX15" fmla="*/ 790122 w 1254848"/>
              <a:gd name="connsiteY15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54848" h="988663">
                <a:moveTo>
                  <a:pt x="790122" y="669760"/>
                </a:moveTo>
                <a:lnTo>
                  <a:pt x="0" y="669760"/>
                </a:lnTo>
                <a:lnTo>
                  <a:pt x="0" y="988663"/>
                </a:lnTo>
                <a:lnTo>
                  <a:pt x="790122" y="988663"/>
                </a:lnTo>
                <a:close/>
                <a:moveTo>
                  <a:pt x="438957" y="334880"/>
                </a:moveTo>
                <a:lnTo>
                  <a:pt x="0" y="334880"/>
                </a:lnTo>
                <a:lnTo>
                  <a:pt x="0" y="653783"/>
                </a:lnTo>
                <a:lnTo>
                  <a:pt x="438957" y="653783"/>
                </a:lnTo>
                <a:close/>
                <a:moveTo>
                  <a:pt x="1254848" y="334880"/>
                </a:moveTo>
                <a:lnTo>
                  <a:pt x="464726" y="334880"/>
                </a:lnTo>
                <a:lnTo>
                  <a:pt x="464726" y="653783"/>
                </a:lnTo>
                <a:lnTo>
                  <a:pt x="1254848" y="653783"/>
                </a:lnTo>
                <a:close/>
                <a:moveTo>
                  <a:pt x="790122" y="0"/>
                </a:moveTo>
                <a:lnTo>
                  <a:pt x="0" y="0"/>
                </a:lnTo>
                <a:lnTo>
                  <a:pt x="0" y="318903"/>
                </a:lnTo>
                <a:lnTo>
                  <a:pt x="790122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MsPham-0936082789">
            <a:extLst>
              <a:ext uri="{FF2B5EF4-FFF2-40B4-BE49-F238E27FC236}">
                <a16:creationId xmlns:a16="http://schemas.microsoft.com/office/drawing/2014/main" xmlns="" id="{F8565037-E9CD-2F44-88C1-62CF79759823}"/>
              </a:ext>
            </a:extLst>
          </p:cNvPr>
          <p:cNvSpPr/>
          <p:nvPr/>
        </p:nvSpPr>
        <p:spPr>
          <a:xfrm>
            <a:off x="1418558" y="6528481"/>
            <a:ext cx="3907460" cy="2405438"/>
          </a:xfrm>
          <a:custGeom>
            <a:avLst/>
            <a:gdLst>
              <a:gd name="connsiteX0" fmla="*/ 0 w 1606012"/>
              <a:gd name="connsiteY0" fmla="*/ 669760 h 988663"/>
              <a:gd name="connsiteX1" fmla="*/ 790122 w 1606012"/>
              <a:gd name="connsiteY1" fmla="*/ 669760 h 988663"/>
              <a:gd name="connsiteX2" fmla="*/ 790122 w 1606012"/>
              <a:gd name="connsiteY2" fmla="*/ 988663 h 988663"/>
              <a:gd name="connsiteX3" fmla="*/ 0 w 1606012"/>
              <a:gd name="connsiteY3" fmla="*/ 988663 h 988663"/>
              <a:gd name="connsiteX4" fmla="*/ 0 w 1606012"/>
              <a:gd name="connsiteY4" fmla="*/ 334880 h 988663"/>
              <a:gd name="connsiteX5" fmla="*/ 438957 w 1606012"/>
              <a:gd name="connsiteY5" fmla="*/ 334880 h 988663"/>
              <a:gd name="connsiteX6" fmla="*/ 438957 w 1606012"/>
              <a:gd name="connsiteY6" fmla="*/ 653783 h 988663"/>
              <a:gd name="connsiteX7" fmla="*/ 0 w 1606012"/>
              <a:gd name="connsiteY7" fmla="*/ 653783 h 988663"/>
              <a:gd name="connsiteX8" fmla="*/ 815890 w 1606012"/>
              <a:gd name="connsiteY8" fmla="*/ 0 h 988663"/>
              <a:gd name="connsiteX9" fmla="*/ 1606012 w 1606012"/>
              <a:gd name="connsiteY9" fmla="*/ 0 h 988663"/>
              <a:gd name="connsiteX10" fmla="*/ 1606012 w 1606012"/>
              <a:gd name="connsiteY10" fmla="*/ 318903 h 988663"/>
              <a:gd name="connsiteX11" fmla="*/ 815890 w 1606012"/>
              <a:gd name="connsiteY11" fmla="*/ 318903 h 988663"/>
              <a:gd name="connsiteX12" fmla="*/ 0 w 1606012"/>
              <a:gd name="connsiteY12" fmla="*/ 0 h 988663"/>
              <a:gd name="connsiteX13" fmla="*/ 790122 w 1606012"/>
              <a:gd name="connsiteY13" fmla="*/ 0 h 988663"/>
              <a:gd name="connsiteX14" fmla="*/ 790122 w 1606012"/>
              <a:gd name="connsiteY14" fmla="*/ 318903 h 988663"/>
              <a:gd name="connsiteX15" fmla="*/ 0 w 1606012"/>
              <a:gd name="connsiteY15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06012" h="988663">
                <a:moveTo>
                  <a:pt x="0" y="669760"/>
                </a:moveTo>
                <a:lnTo>
                  <a:pt x="790122" y="669760"/>
                </a:lnTo>
                <a:lnTo>
                  <a:pt x="790122" y="988663"/>
                </a:lnTo>
                <a:lnTo>
                  <a:pt x="0" y="988663"/>
                </a:lnTo>
                <a:close/>
                <a:moveTo>
                  <a:pt x="0" y="334880"/>
                </a:moveTo>
                <a:lnTo>
                  <a:pt x="438957" y="334880"/>
                </a:lnTo>
                <a:lnTo>
                  <a:pt x="438957" y="653783"/>
                </a:lnTo>
                <a:lnTo>
                  <a:pt x="0" y="653783"/>
                </a:lnTo>
                <a:close/>
                <a:moveTo>
                  <a:pt x="815890" y="0"/>
                </a:moveTo>
                <a:lnTo>
                  <a:pt x="1606012" y="0"/>
                </a:lnTo>
                <a:lnTo>
                  <a:pt x="1606012" y="318903"/>
                </a:lnTo>
                <a:lnTo>
                  <a:pt x="815890" y="318903"/>
                </a:lnTo>
                <a:close/>
                <a:moveTo>
                  <a:pt x="0" y="0"/>
                </a:moveTo>
                <a:lnTo>
                  <a:pt x="790122" y="0"/>
                </a:lnTo>
                <a:lnTo>
                  <a:pt x="790122" y="318903"/>
                </a:lnTo>
                <a:lnTo>
                  <a:pt x="0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MsPham-0936082789">
            <a:extLst>
              <a:ext uri="{FF2B5EF4-FFF2-40B4-BE49-F238E27FC236}">
                <a16:creationId xmlns:a16="http://schemas.microsoft.com/office/drawing/2014/main" xmlns="" id="{2A7AC19C-7680-26FE-ED00-4C95D0EC9C25}"/>
              </a:ext>
            </a:extLst>
          </p:cNvPr>
          <p:cNvSpPr/>
          <p:nvPr/>
        </p:nvSpPr>
        <p:spPr>
          <a:xfrm>
            <a:off x="2549244" y="6528481"/>
            <a:ext cx="4761849" cy="2405438"/>
          </a:xfrm>
          <a:custGeom>
            <a:avLst/>
            <a:gdLst>
              <a:gd name="connsiteX0" fmla="*/ 351164 w 1957176"/>
              <a:gd name="connsiteY0" fmla="*/ 669760 h 988663"/>
              <a:gd name="connsiteX1" fmla="*/ 1141286 w 1957176"/>
              <a:gd name="connsiteY1" fmla="*/ 669760 h 988663"/>
              <a:gd name="connsiteX2" fmla="*/ 1141286 w 1957176"/>
              <a:gd name="connsiteY2" fmla="*/ 988663 h 988663"/>
              <a:gd name="connsiteX3" fmla="*/ 351164 w 1957176"/>
              <a:gd name="connsiteY3" fmla="*/ 988663 h 988663"/>
              <a:gd name="connsiteX4" fmla="*/ 815890 w 1957176"/>
              <a:gd name="connsiteY4" fmla="*/ 334880 h 988663"/>
              <a:gd name="connsiteX5" fmla="*/ 1606012 w 1957176"/>
              <a:gd name="connsiteY5" fmla="*/ 334880 h 988663"/>
              <a:gd name="connsiteX6" fmla="*/ 1606012 w 1957176"/>
              <a:gd name="connsiteY6" fmla="*/ 653783 h 988663"/>
              <a:gd name="connsiteX7" fmla="*/ 815890 w 1957176"/>
              <a:gd name="connsiteY7" fmla="*/ 653783 h 988663"/>
              <a:gd name="connsiteX8" fmla="*/ 0 w 1957176"/>
              <a:gd name="connsiteY8" fmla="*/ 334880 h 988663"/>
              <a:gd name="connsiteX9" fmla="*/ 790122 w 1957176"/>
              <a:gd name="connsiteY9" fmla="*/ 334880 h 988663"/>
              <a:gd name="connsiteX10" fmla="*/ 790122 w 1957176"/>
              <a:gd name="connsiteY10" fmla="*/ 653783 h 988663"/>
              <a:gd name="connsiteX11" fmla="*/ 0 w 1957176"/>
              <a:gd name="connsiteY11" fmla="*/ 653783 h 988663"/>
              <a:gd name="connsiteX12" fmla="*/ 1167054 w 1957176"/>
              <a:gd name="connsiteY12" fmla="*/ 0 h 988663"/>
              <a:gd name="connsiteX13" fmla="*/ 1957176 w 1957176"/>
              <a:gd name="connsiteY13" fmla="*/ 0 h 988663"/>
              <a:gd name="connsiteX14" fmla="*/ 1957176 w 1957176"/>
              <a:gd name="connsiteY14" fmla="*/ 318903 h 988663"/>
              <a:gd name="connsiteX15" fmla="*/ 1167054 w 1957176"/>
              <a:gd name="connsiteY15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957176" h="988663">
                <a:moveTo>
                  <a:pt x="351164" y="669760"/>
                </a:moveTo>
                <a:lnTo>
                  <a:pt x="1141286" y="669760"/>
                </a:lnTo>
                <a:lnTo>
                  <a:pt x="1141286" y="988663"/>
                </a:lnTo>
                <a:lnTo>
                  <a:pt x="351164" y="988663"/>
                </a:lnTo>
                <a:close/>
                <a:moveTo>
                  <a:pt x="815890" y="334880"/>
                </a:moveTo>
                <a:lnTo>
                  <a:pt x="1606012" y="334880"/>
                </a:lnTo>
                <a:lnTo>
                  <a:pt x="1606012" y="653783"/>
                </a:lnTo>
                <a:lnTo>
                  <a:pt x="815890" y="653783"/>
                </a:lnTo>
                <a:close/>
                <a:moveTo>
                  <a:pt x="0" y="334880"/>
                </a:moveTo>
                <a:lnTo>
                  <a:pt x="790122" y="334880"/>
                </a:lnTo>
                <a:lnTo>
                  <a:pt x="790122" y="653783"/>
                </a:lnTo>
                <a:lnTo>
                  <a:pt x="0" y="653783"/>
                </a:lnTo>
                <a:close/>
                <a:moveTo>
                  <a:pt x="1167054" y="0"/>
                </a:moveTo>
                <a:lnTo>
                  <a:pt x="1957176" y="0"/>
                </a:lnTo>
                <a:lnTo>
                  <a:pt x="1957176" y="318903"/>
                </a:lnTo>
                <a:lnTo>
                  <a:pt x="1167054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MsPham-0936082789">
            <a:extLst>
              <a:ext uri="{FF2B5EF4-FFF2-40B4-BE49-F238E27FC236}">
                <a16:creationId xmlns:a16="http://schemas.microsoft.com/office/drawing/2014/main" xmlns="" id="{DEF0F7D2-4844-5B63-449B-1C4AC1B621CD}"/>
              </a:ext>
            </a:extLst>
          </p:cNvPr>
          <p:cNvSpPr/>
          <p:nvPr/>
        </p:nvSpPr>
        <p:spPr>
          <a:xfrm>
            <a:off x="5388709" y="7343251"/>
            <a:ext cx="5038148" cy="1590668"/>
          </a:xfrm>
          <a:custGeom>
            <a:avLst/>
            <a:gdLst>
              <a:gd name="connsiteX0" fmla="*/ 1631781 w 2070738"/>
              <a:gd name="connsiteY0" fmla="*/ 334880 h 653783"/>
              <a:gd name="connsiteX1" fmla="*/ 2070738 w 2070738"/>
              <a:gd name="connsiteY1" fmla="*/ 334880 h 653783"/>
              <a:gd name="connsiteX2" fmla="*/ 2070738 w 2070738"/>
              <a:gd name="connsiteY2" fmla="*/ 653783 h 653783"/>
              <a:gd name="connsiteX3" fmla="*/ 1631781 w 2070738"/>
              <a:gd name="connsiteY3" fmla="*/ 653783 h 653783"/>
              <a:gd name="connsiteX4" fmla="*/ 815890 w 2070738"/>
              <a:gd name="connsiteY4" fmla="*/ 334880 h 653783"/>
              <a:gd name="connsiteX5" fmla="*/ 1606012 w 2070738"/>
              <a:gd name="connsiteY5" fmla="*/ 334880 h 653783"/>
              <a:gd name="connsiteX6" fmla="*/ 1606012 w 2070738"/>
              <a:gd name="connsiteY6" fmla="*/ 653783 h 653783"/>
              <a:gd name="connsiteX7" fmla="*/ 815890 w 2070738"/>
              <a:gd name="connsiteY7" fmla="*/ 653783 h 653783"/>
              <a:gd name="connsiteX8" fmla="*/ 0 w 2070738"/>
              <a:gd name="connsiteY8" fmla="*/ 334880 h 653783"/>
              <a:gd name="connsiteX9" fmla="*/ 790122 w 2070738"/>
              <a:gd name="connsiteY9" fmla="*/ 334880 h 653783"/>
              <a:gd name="connsiteX10" fmla="*/ 790122 w 2070738"/>
              <a:gd name="connsiteY10" fmla="*/ 653783 h 653783"/>
              <a:gd name="connsiteX11" fmla="*/ 0 w 2070738"/>
              <a:gd name="connsiteY11" fmla="*/ 653783 h 653783"/>
              <a:gd name="connsiteX12" fmla="*/ 464726 w 2070738"/>
              <a:gd name="connsiteY12" fmla="*/ 0 h 653783"/>
              <a:gd name="connsiteX13" fmla="*/ 1254848 w 2070738"/>
              <a:gd name="connsiteY13" fmla="*/ 0 h 653783"/>
              <a:gd name="connsiteX14" fmla="*/ 1254848 w 2070738"/>
              <a:gd name="connsiteY14" fmla="*/ 318903 h 653783"/>
              <a:gd name="connsiteX15" fmla="*/ 464726 w 2070738"/>
              <a:gd name="connsiteY15" fmla="*/ 318903 h 653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070738" h="653783">
                <a:moveTo>
                  <a:pt x="1631781" y="334880"/>
                </a:moveTo>
                <a:lnTo>
                  <a:pt x="2070738" y="334880"/>
                </a:lnTo>
                <a:lnTo>
                  <a:pt x="2070738" y="653783"/>
                </a:lnTo>
                <a:lnTo>
                  <a:pt x="1631781" y="653783"/>
                </a:lnTo>
                <a:close/>
                <a:moveTo>
                  <a:pt x="815890" y="334880"/>
                </a:moveTo>
                <a:lnTo>
                  <a:pt x="1606012" y="334880"/>
                </a:lnTo>
                <a:lnTo>
                  <a:pt x="1606012" y="653783"/>
                </a:lnTo>
                <a:lnTo>
                  <a:pt x="815890" y="653783"/>
                </a:lnTo>
                <a:close/>
                <a:moveTo>
                  <a:pt x="0" y="334880"/>
                </a:moveTo>
                <a:lnTo>
                  <a:pt x="790122" y="334880"/>
                </a:lnTo>
                <a:lnTo>
                  <a:pt x="790122" y="653783"/>
                </a:lnTo>
                <a:lnTo>
                  <a:pt x="0" y="653783"/>
                </a:lnTo>
                <a:close/>
                <a:moveTo>
                  <a:pt x="464726" y="0"/>
                </a:moveTo>
                <a:lnTo>
                  <a:pt x="1254848" y="0"/>
                </a:lnTo>
                <a:lnTo>
                  <a:pt x="1254848" y="318903"/>
                </a:lnTo>
                <a:lnTo>
                  <a:pt x="464726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MsPham-0936082789">
            <a:extLst>
              <a:ext uri="{FF2B5EF4-FFF2-40B4-BE49-F238E27FC236}">
                <a16:creationId xmlns:a16="http://schemas.microsoft.com/office/drawing/2014/main" xmlns="" id="{7A3A463C-BA94-A8F6-8835-C51E28453B70}"/>
              </a:ext>
            </a:extLst>
          </p:cNvPr>
          <p:cNvSpPr/>
          <p:nvPr/>
        </p:nvSpPr>
        <p:spPr>
          <a:xfrm>
            <a:off x="3403634" y="1621901"/>
            <a:ext cx="5892537" cy="2423396"/>
          </a:xfrm>
          <a:custGeom>
            <a:avLst/>
            <a:gdLst>
              <a:gd name="connsiteX0" fmla="*/ 1631780 w 2421902"/>
              <a:gd name="connsiteY0" fmla="*/ 677141 h 996044"/>
              <a:gd name="connsiteX1" fmla="*/ 2421902 w 2421902"/>
              <a:gd name="connsiteY1" fmla="*/ 677141 h 996044"/>
              <a:gd name="connsiteX2" fmla="*/ 2421902 w 2421902"/>
              <a:gd name="connsiteY2" fmla="*/ 996044 h 996044"/>
              <a:gd name="connsiteX3" fmla="*/ 1631780 w 2421902"/>
              <a:gd name="connsiteY3" fmla="*/ 996044 h 996044"/>
              <a:gd name="connsiteX4" fmla="*/ 815890 w 2421902"/>
              <a:gd name="connsiteY4" fmla="*/ 677141 h 996044"/>
              <a:gd name="connsiteX5" fmla="*/ 1606012 w 2421902"/>
              <a:gd name="connsiteY5" fmla="*/ 677141 h 996044"/>
              <a:gd name="connsiteX6" fmla="*/ 1606012 w 2421902"/>
              <a:gd name="connsiteY6" fmla="*/ 996044 h 996044"/>
              <a:gd name="connsiteX7" fmla="*/ 815890 w 2421902"/>
              <a:gd name="connsiteY7" fmla="*/ 996044 h 996044"/>
              <a:gd name="connsiteX8" fmla="*/ 0 w 2421902"/>
              <a:gd name="connsiteY8" fmla="*/ 677141 h 996044"/>
              <a:gd name="connsiteX9" fmla="*/ 790122 w 2421902"/>
              <a:gd name="connsiteY9" fmla="*/ 677141 h 996044"/>
              <a:gd name="connsiteX10" fmla="*/ 790122 w 2421902"/>
              <a:gd name="connsiteY10" fmla="*/ 996044 h 996044"/>
              <a:gd name="connsiteX11" fmla="*/ 0 w 2421902"/>
              <a:gd name="connsiteY11" fmla="*/ 996044 h 996044"/>
              <a:gd name="connsiteX12" fmla="*/ 1280616 w 2421902"/>
              <a:gd name="connsiteY12" fmla="*/ 334880 h 996044"/>
              <a:gd name="connsiteX13" fmla="*/ 2070738 w 2421902"/>
              <a:gd name="connsiteY13" fmla="*/ 334880 h 996044"/>
              <a:gd name="connsiteX14" fmla="*/ 2070738 w 2421902"/>
              <a:gd name="connsiteY14" fmla="*/ 653783 h 996044"/>
              <a:gd name="connsiteX15" fmla="*/ 1280616 w 2421902"/>
              <a:gd name="connsiteY15" fmla="*/ 653783 h 996044"/>
              <a:gd name="connsiteX16" fmla="*/ 464726 w 2421902"/>
              <a:gd name="connsiteY16" fmla="*/ 334880 h 996044"/>
              <a:gd name="connsiteX17" fmla="*/ 1254848 w 2421902"/>
              <a:gd name="connsiteY17" fmla="*/ 334880 h 996044"/>
              <a:gd name="connsiteX18" fmla="*/ 1254848 w 2421902"/>
              <a:gd name="connsiteY18" fmla="*/ 653783 h 996044"/>
              <a:gd name="connsiteX19" fmla="*/ 464726 w 2421902"/>
              <a:gd name="connsiteY19" fmla="*/ 653783 h 996044"/>
              <a:gd name="connsiteX20" fmla="*/ 815890 w 2421902"/>
              <a:gd name="connsiteY20" fmla="*/ 0 h 996044"/>
              <a:gd name="connsiteX21" fmla="*/ 1606012 w 2421902"/>
              <a:gd name="connsiteY21" fmla="*/ 0 h 996044"/>
              <a:gd name="connsiteX22" fmla="*/ 1606012 w 2421902"/>
              <a:gd name="connsiteY22" fmla="*/ 318903 h 996044"/>
              <a:gd name="connsiteX23" fmla="*/ 815890 w 2421902"/>
              <a:gd name="connsiteY23" fmla="*/ 318903 h 996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421902" h="996044">
                <a:moveTo>
                  <a:pt x="1631780" y="677141"/>
                </a:moveTo>
                <a:lnTo>
                  <a:pt x="2421902" y="677141"/>
                </a:lnTo>
                <a:lnTo>
                  <a:pt x="2421902" y="996044"/>
                </a:lnTo>
                <a:lnTo>
                  <a:pt x="1631780" y="996044"/>
                </a:lnTo>
                <a:close/>
                <a:moveTo>
                  <a:pt x="815890" y="677141"/>
                </a:moveTo>
                <a:lnTo>
                  <a:pt x="1606012" y="677141"/>
                </a:lnTo>
                <a:lnTo>
                  <a:pt x="1606012" y="996044"/>
                </a:lnTo>
                <a:lnTo>
                  <a:pt x="815890" y="996044"/>
                </a:lnTo>
                <a:close/>
                <a:moveTo>
                  <a:pt x="0" y="677141"/>
                </a:moveTo>
                <a:lnTo>
                  <a:pt x="790122" y="677141"/>
                </a:lnTo>
                <a:lnTo>
                  <a:pt x="790122" y="996044"/>
                </a:lnTo>
                <a:lnTo>
                  <a:pt x="0" y="996044"/>
                </a:lnTo>
                <a:close/>
                <a:moveTo>
                  <a:pt x="1280616" y="334880"/>
                </a:moveTo>
                <a:lnTo>
                  <a:pt x="2070738" y="334880"/>
                </a:lnTo>
                <a:lnTo>
                  <a:pt x="2070738" y="653783"/>
                </a:lnTo>
                <a:lnTo>
                  <a:pt x="1280616" y="653783"/>
                </a:lnTo>
                <a:close/>
                <a:moveTo>
                  <a:pt x="464726" y="334880"/>
                </a:moveTo>
                <a:lnTo>
                  <a:pt x="1254848" y="334880"/>
                </a:lnTo>
                <a:lnTo>
                  <a:pt x="1254848" y="653783"/>
                </a:lnTo>
                <a:lnTo>
                  <a:pt x="464726" y="653783"/>
                </a:lnTo>
                <a:close/>
                <a:moveTo>
                  <a:pt x="815890" y="0"/>
                </a:moveTo>
                <a:lnTo>
                  <a:pt x="1606012" y="0"/>
                </a:lnTo>
                <a:lnTo>
                  <a:pt x="1606012" y="318903"/>
                </a:lnTo>
                <a:lnTo>
                  <a:pt x="815890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MsPham-0936082789">
            <a:extLst>
              <a:ext uri="{FF2B5EF4-FFF2-40B4-BE49-F238E27FC236}">
                <a16:creationId xmlns:a16="http://schemas.microsoft.com/office/drawing/2014/main" xmlns="" id="{97113A86-712A-EC1E-CA2C-914ADC7CADEC}"/>
              </a:ext>
            </a:extLst>
          </p:cNvPr>
          <p:cNvSpPr/>
          <p:nvPr/>
        </p:nvSpPr>
        <p:spPr>
          <a:xfrm>
            <a:off x="7373789" y="1621901"/>
            <a:ext cx="3053070" cy="2423396"/>
          </a:xfrm>
          <a:custGeom>
            <a:avLst/>
            <a:gdLst>
              <a:gd name="connsiteX0" fmla="*/ 815891 w 1254848"/>
              <a:gd name="connsiteY0" fmla="*/ 677141 h 996044"/>
              <a:gd name="connsiteX1" fmla="*/ 1254848 w 1254848"/>
              <a:gd name="connsiteY1" fmla="*/ 677141 h 996044"/>
              <a:gd name="connsiteX2" fmla="*/ 1254848 w 1254848"/>
              <a:gd name="connsiteY2" fmla="*/ 996044 h 996044"/>
              <a:gd name="connsiteX3" fmla="*/ 815891 w 1254848"/>
              <a:gd name="connsiteY3" fmla="*/ 996044 h 996044"/>
              <a:gd name="connsiteX4" fmla="*/ 464726 w 1254848"/>
              <a:gd name="connsiteY4" fmla="*/ 334880 h 996044"/>
              <a:gd name="connsiteX5" fmla="*/ 1254848 w 1254848"/>
              <a:gd name="connsiteY5" fmla="*/ 334880 h 996044"/>
              <a:gd name="connsiteX6" fmla="*/ 1254848 w 1254848"/>
              <a:gd name="connsiteY6" fmla="*/ 653783 h 996044"/>
              <a:gd name="connsiteX7" fmla="*/ 464726 w 1254848"/>
              <a:gd name="connsiteY7" fmla="*/ 653783 h 996044"/>
              <a:gd name="connsiteX8" fmla="*/ 815891 w 1254848"/>
              <a:gd name="connsiteY8" fmla="*/ 0 h 996044"/>
              <a:gd name="connsiteX9" fmla="*/ 1254848 w 1254848"/>
              <a:gd name="connsiteY9" fmla="*/ 0 h 996044"/>
              <a:gd name="connsiteX10" fmla="*/ 1254848 w 1254848"/>
              <a:gd name="connsiteY10" fmla="*/ 318903 h 996044"/>
              <a:gd name="connsiteX11" fmla="*/ 815891 w 1254848"/>
              <a:gd name="connsiteY11" fmla="*/ 318903 h 996044"/>
              <a:gd name="connsiteX12" fmla="*/ 0 w 1254848"/>
              <a:gd name="connsiteY12" fmla="*/ 0 h 996044"/>
              <a:gd name="connsiteX13" fmla="*/ 790122 w 1254848"/>
              <a:gd name="connsiteY13" fmla="*/ 0 h 996044"/>
              <a:gd name="connsiteX14" fmla="*/ 790122 w 1254848"/>
              <a:gd name="connsiteY14" fmla="*/ 318903 h 996044"/>
              <a:gd name="connsiteX15" fmla="*/ 0 w 1254848"/>
              <a:gd name="connsiteY15" fmla="*/ 318903 h 996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54848" h="996044">
                <a:moveTo>
                  <a:pt x="815891" y="677141"/>
                </a:moveTo>
                <a:lnTo>
                  <a:pt x="1254848" y="677141"/>
                </a:lnTo>
                <a:lnTo>
                  <a:pt x="1254848" y="996044"/>
                </a:lnTo>
                <a:lnTo>
                  <a:pt x="815891" y="996044"/>
                </a:lnTo>
                <a:close/>
                <a:moveTo>
                  <a:pt x="464726" y="334880"/>
                </a:moveTo>
                <a:lnTo>
                  <a:pt x="1254848" y="334880"/>
                </a:lnTo>
                <a:lnTo>
                  <a:pt x="1254848" y="653783"/>
                </a:lnTo>
                <a:lnTo>
                  <a:pt x="464726" y="653783"/>
                </a:lnTo>
                <a:close/>
                <a:moveTo>
                  <a:pt x="815891" y="0"/>
                </a:moveTo>
                <a:lnTo>
                  <a:pt x="1254848" y="0"/>
                </a:lnTo>
                <a:lnTo>
                  <a:pt x="1254848" y="318903"/>
                </a:lnTo>
                <a:lnTo>
                  <a:pt x="815891" y="318903"/>
                </a:lnTo>
                <a:close/>
                <a:moveTo>
                  <a:pt x="0" y="0"/>
                </a:moveTo>
                <a:lnTo>
                  <a:pt x="790122" y="0"/>
                </a:lnTo>
                <a:lnTo>
                  <a:pt x="790122" y="318903"/>
                </a:lnTo>
                <a:lnTo>
                  <a:pt x="0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MsPham-0936082789">
            <a:extLst>
              <a:ext uri="{FF2B5EF4-FFF2-40B4-BE49-F238E27FC236}">
                <a16:creationId xmlns:a16="http://schemas.microsoft.com/office/drawing/2014/main" xmlns="" id="{967A9D0B-F0D8-D076-1ED2-54919EEE1F63}"/>
              </a:ext>
            </a:extLst>
          </p:cNvPr>
          <p:cNvSpPr/>
          <p:nvPr/>
        </p:nvSpPr>
        <p:spPr>
          <a:xfrm>
            <a:off x="1418558" y="1621901"/>
            <a:ext cx="3907460" cy="2423396"/>
          </a:xfrm>
          <a:custGeom>
            <a:avLst/>
            <a:gdLst>
              <a:gd name="connsiteX0" fmla="*/ 0 w 1606012"/>
              <a:gd name="connsiteY0" fmla="*/ 677141 h 996044"/>
              <a:gd name="connsiteX1" fmla="*/ 790122 w 1606012"/>
              <a:gd name="connsiteY1" fmla="*/ 677141 h 996044"/>
              <a:gd name="connsiteX2" fmla="*/ 790122 w 1606012"/>
              <a:gd name="connsiteY2" fmla="*/ 996044 h 996044"/>
              <a:gd name="connsiteX3" fmla="*/ 0 w 1606012"/>
              <a:gd name="connsiteY3" fmla="*/ 996044 h 996044"/>
              <a:gd name="connsiteX4" fmla="*/ 464726 w 1606012"/>
              <a:gd name="connsiteY4" fmla="*/ 334880 h 996044"/>
              <a:gd name="connsiteX5" fmla="*/ 1254848 w 1606012"/>
              <a:gd name="connsiteY5" fmla="*/ 334880 h 996044"/>
              <a:gd name="connsiteX6" fmla="*/ 1254848 w 1606012"/>
              <a:gd name="connsiteY6" fmla="*/ 653783 h 996044"/>
              <a:gd name="connsiteX7" fmla="*/ 464726 w 1606012"/>
              <a:gd name="connsiteY7" fmla="*/ 653783 h 996044"/>
              <a:gd name="connsiteX8" fmla="*/ 0 w 1606012"/>
              <a:gd name="connsiteY8" fmla="*/ 334880 h 996044"/>
              <a:gd name="connsiteX9" fmla="*/ 438957 w 1606012"/>
              <a:gd name="connsiteY9" fmla="*/ 334880 h 996044"/>
              <a:gd name="connsiteX10" fmla="*/ 438957 w 1606012"/>
              <a:gd name="connsiteY10" fmla="*/ 653783 h 996044"/>
              <a:gd name="connsiteX11" fmla="*/ 0 w 1606012"/>
              <a:gd name="connsiteY11" fmla="*/ 653783 h 996044"/>
              <a:gd name="connsiteX12" fmla="*/ 815890 w 1606012"/>
              <a:gd name="connsiteY12" fmla="*/ 0 h 996044"/>
              <a:gd name="connsiteX13" fmla="*/ 1606012 w 1606012"/>
              <a:gd name="connsiteY13" fmla="*/ 0 h 996044"/>
              <a:gd name="connsiteX14" fmla="*/ 1606012 w 1606012"/>
              <a:gd name="connsiteY14" fmla="*/ 318903 h 996044"/>
              <a:gd name="connsiteX15" fmla="*/ 815890 w 1606012"/>
              <a:gd name="connsiteY15" fmla="*/ 318903 h 996044"/>
              <a:gd name="connsiteX16" fmla="*/ 0 w 1606012"/>
              <a:gd name="connsiteY16" fmla="*/ 0 h 996044"/>
              <a:gd name="connsiteX17" fmla="*/ 790122 w 1606012"/>
              <a:gd name="connsiteY17" fmla="*/ 0 h 996044"/>
              <a:gd name="connsiteX18" fmla="*/ 790122 w 1606012"/>
              <a:gd name="connsiteY18" fmla="*/ 318903 h 996044"/>
              <a:gd name="connsiteX19" fmla="*/ 0 w 1606012"/>
              <a:gd name="connsiteY19" fmla="*/ 318903 h 996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606012" h="996044">
                <a:moveTo>
                  <a:pt x="0" y="677141"/>
                </a:moveTo>
                <a:lnTo>
                  <a:pt x="790122" y="677141"/>
                </a:lnTo>
                <a:lnTo>
                  <a:pt x="790122" y="996044"/>
                </a:lnTo>
                <a:lnTo>
                  <a:pt x="0" y="996044"/>
                </a:lnTo>
                <a:close/>
                <a:moveTo>
                  <a:pt x="464726" y="334880"/>
                </a:moveTo>
                <a:lnTo>
                  <a:pt x="1254848" y="334880"/>
                </a:lnTo>
                <a:lnTo>
                  <a:pt x="1254848" y="653783"/>
                </a:lnTo>
                <a:lnTo>
                  <a:pt x="464726" y="653783"/>
                </a:lnTo>
                <a:close/>
                <a:moveTo>
                  <a:pt x="0" y="334880"/>
                </a:moveTo>
                <a:lnTo>
                  <a:pt x="438957" y="334880"/>
                </a:lnTo>
                <a:lnTo>
                  <a:pt x="438957" y="653783"/>
                </a:lnTo>
                <a:lnTo>
                  <a:pt x="0" y="653783"/>
                </a:lnTo>
                <a:close/>
                <a:moveTo>
                  <a:pt x="815890" y="0"/>
                </a:moveTo>
                <a:lnTo>
                  <a:pt x="1606012" y="0"/>
                </a:lnTo>
                <a:lnTo>
                  <a:pt x="1606012" y="318903"/>
                </a:lnTo>
                <a:lnTo>
                  <a:pt x="815890" y="318903"/>
                </a:lnTo>
                <a:close/>
                <a:moveTo>
                  <a:pt x="0" y="0"/>
                </a:moveTo>
                <a:lnTo>
                  <a:pt x="790122" y="0"/>
                </a:lnTo>
                <a:lnTo>
                  <a:pt x="790122" y="318903"/>
                </a:lnTo>
                <a:lnTo>
                  <a:pt x="0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MsPham-0936082789">
            <a:extLst>
              <a:ext uri="{FF2B5EF4-FFF2-40B4-BE49-F238E27FC236}">
                <a16:creationId xmlns:a16="http://schemas.microsoft.com/office/drawing/2014/main" xmlns="" id="{76EEEF22-0D28-B3A1-649F-9ADADCB126D3}"/>
              </a:ext>
            </a:extLst>
          </p:cNvPr>
          <p:cNvSpPr/>
          <p:nvPr/>
        </p:nvSpPr>
        <p:spPr>
          <a:xfrm>
            <a:off x="10870625" y="4616431"/>
            <a:ext cx="6502976" cy="10972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 February.</a:t>
            </a:r>
            <a:endParaRPr lang="en-US" sz="5400" b="1" dirty="0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MsPham-0936082789">
            <a:extLst>
              <a:ext uri="{FF2B5EF4-FFF2-40B4-BE49-F238E27FC236}">
                <a16:creationId xmlns:a16="http://schemas.microsoft.com/office/drawing/2014/main" xmlns="" id="{75647B3D-379E-B52A-9B59-CFDFA14F4566}"/>
              </a:ext>
            </a:extLst>
          </p:cNvPr>
          <p:cNvSpPr/>
          <p:nvPr/>
        </p:nvSpPr>
        <p:spPr>
          <a:xfrm>
            <a:off x="14253905" y="7240904"/>
            <a:ext cx="2080676" cy="845279"/>
          </a:xfrm>
          <a:prstGeom prst="flowChartTerminator">
            <a:avLst/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>
                <a:latin typeface="Arial" panose="020B0604020202020204" pitchFamily="34" charset="0"/>
                <a:cs typeface="Arial" panose="020B0604020202020204" pitchFamily="34" charset="0"/>
              </a:rPr>
              <a:t>Check </a:t>
            </a:r>
            <a:endParaRPr lang="en-US" sz="4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MsPham-0936082789"/>
          <p:cNvSpPr/>
          <p:nvPr/>
        </p:nvSpPr>
        <p:spPr>
          <a:xfrm>
            <a:off x="11914600" y="7240904"/>
            <a:ext cx="2080676" cy="845279"/>
          </a:xfrm>
          <a:prstGeom prst="flowChartTerminator">
            <a:avLst/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>
                <a:latin typeface="Arial" panose="020B0604020202020204" pitchFamily="34" charset="0"/>
                <a:cs typeface="Arial" panose="020B0604020202020204" pitchFamily="34" charset="0"/>
              </a:rPr>
              <a:t>Open </a:t>
            </a:r>
            <a:endParaRPr lang="en-US" sz="4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912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</p:childTnLst>
        </p:cTn>
      </p:par>
    </p:tnLst>
    <p:bldLst>
      <p:bldP spid="64" grpId="0" animBg="1"/>
      <p:bldP spid="68" grpId="0" animBg="1"/>
      <p:bldP spid="68" grpId="1" animBg="1"/>
      <p:bldP spid="67" grpId="0" animBg="1"/>
      <p:bldP spid="67" grpId="1" animBg="1"/>
      <p:bldP spid="66" grpId="0" animBg="1"/>
      <p:bldP spid="66" grpId="1" animBg="1"/>
      <p:bldP spid="99" grpId="0" animBg="1"/>
      <p:bldP spid="99" grpId="1" animBg="1"/>
      <p:bldP spid="102" grpId="0" animBg="1"/>
      <p:bldP spid="101" grpId="0" animBg="1"/>
      <p:bldP spid="101" grpId="1" animBg="1"/>
      <p:bldP spid="100" grpId="0" animBg="1"/>
      <p:bldP spid="62" grpId="0" animBg="1"/>
      <p:bldP spid="62" grpId="1" animBg="1"/>
      <p:bldP spid="63" grpId="0" animBg="1"/>
      <p:bldP spid="60" grpId="0" animBg="1"/>
      <p:bldP spid="103" grpId="0"/>
      <p:bldP spid="115" grpId="0" animBg="1"/>
      <p:bldP spid="1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spham-0936082789">
            <a:extLst>
              <a:ext uri="{FF2B5EF4-FFF2-40B4-BE49-F238E27FC236}">
                <a16:creationId xmlns:a16="http://schemas.microsoft.com/office/drawing/2014/main" xmlns="" id="{DCF8427A-119F-F1B4-4E39-8CF9AFAB1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7465" y="2267738"/>
            <a:ext cx="4518891" cy="6534420"/>
          </a:xfrm>
          <a:prstGeom prst="rect">
            <a:avLst/>
          </a:prstGeom>
        </p:spPr>
      </p:pic>
      <p:sp>
        <p:nvSpPr>
          <p:cNvPr id="40" name="MsPham-0936082789"/>
          <p:cNvSpPr/>
          <p:nvPr/>
        </p:nvSpPr>
        <p:spPr>
          <a:xfrm>
            <a:off x="10870625" y="2677678"/>
            <a:ext cx="6502976" cy="28315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5400">
                <a:ln>
                  <a:noFill/>
                </a:ln>
                <a:solidFill>
                  <a:schemeClr val="tx1"/>
                </a:solidFill>
                <a:effectLst/>
                <a:latin typeface=".VnAvant" panose="020B7200000000000000" pitchFamily="34" charset="0"/>
              </a:rPr>
              <a:t>When’s </a:t>
            </a:r>
            <a:r>
              <a:rPr lang="en-US" sz="5400">
                <a:ln>
                  <a:noFill/>
                </a:ln>
                <a:solidFill>
                  <a:srgbClr val="FF0000"/>
                </a:solidFill>
                <a:effectLst/>
                <a:latin typeface=".VnAvant" panose="020B7200000000000000" pitchFamily="34" charset="0"/>
              </a:rPr>
              <a:t>your</a:t>
            </a:r>
            <a:r>
              <a:rPr lang="en-US" sz="5400">
                <a:ln>
                  <a:noFill/>
                </a:ln>
                <a:solidFill>
                  <a:schemeClr val="tx1"/>
                </a:solidFill>
                <a:effectLst/>
                <a:latin typeface=".VnAvant" panose="020B7200000000000000" pitchFamily="34" charset="0"/>
              </a:rPr>
              <a:t> birthday?</a:t>
            </a:r>
          </a:p>
          <a:p>
            <a:pPr algn="ctr">
              <a:lnSpc>
                <a:spcPct val="200000"/>
              </a:lnSpc>
            </a:pPr>
            <a:r>
              <a:rPr lang="en-US" sz="5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_______________</a:t>
            </a:r>
            <a:endParaRPr lang="en-US" sz="5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MsPham-0936082789"/>
          <p:cNvSpPr/>
          <p:nvPr/>
        </p:nvSpPr>
        <p:spPr>
          <a:xfrm>
            <a:off x="9152342" y="6512042"/>
            <a:ext cx="7067550" cy="992592"/>
          </a:xfrm>
          <a:prstGeom prst="rect">
            <a:avLst/>
          </a:prstGeom>
          <a:noFill/>
          <a:ln w="9525">
            <a:solidFill>
              <a:schemeClr val="bg1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400" b="1" dirty="0">
              <a:noFill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MsPham-0936082789">
            <a:hlinkClick r:id="" action="ppaction://hlinkshowjump?jump=nextslide"/>
          </p:cNvPr>
          <p:cNvSpPr/>
          <p:nvPr/>
        </p:nvSpPr>
        <p:spPr>
          <a:xfrm>
            <a:off x="14268532" y="7071623"/>
            <a:ext cx="2080676" cy="1183839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Next </a:t>
            </a:r>
          </a:p>
        </p:txBody>
      </p:sp>
      <p:sp>
        <p:nvSpPr>
          <p:cNvPr id="68" name="MsPham-0936082789">
            <a:extLst>
              <a:ext uri="{FF2B5EF4-FFF2-40B4-BE49-F238E27FC236}">
                <a16:creationId xmlns:a16="http://schemas.microsoft.com/office/drawing/2014/main" xmlns="" id="{FBE9403A-CD27-2106-3137-03A9C2075680}"/>
              </a:ext>
            </a:extLst>
          </p:cNvPr>
          <p:cNvSpPr/>
          <p:nvPr/>
        </p:nvSpPr>
        <p:spPr>
          <a:xfrm flipH="1">
            <a:off x="6519400" y="4084171"/>
            <a:ext cx="3907460" cy="2405438"/>
          </a:xfrm>
          <a:custGeom>
            <a:avLst/>
            <a:gdLst>
              <a:gd name="connsiteX0" fmla="*/ 1606012 w 1606012"/>
              <a:gd name="connsiteY0" fmla="*/ 669760 h 988663"/>
              <a:gd name="connsiteX1" fmla="*/ 815890 w 1606012"/>
              <a:gd name="connsiteY1" fmla="*/ 669760 h 988663"/>
              <a:gd name="connsiteX2" fmla="*/ 815890 w 1606012"/>
              <a:gd name="connsiteY2" fmla="*/ 988663 h 988663"/>
              <a:gd name="connsiteX3" fmla="*/ 1606012 w 1606012"/>
              <a:gd name="connsiteY3" fmla="*/ 988663 h 988663"/>
              <a:gd name="connsiteX4" fmla="*/ 438957 w 1606012"/>
              <a:gd name="connsiteY4" fmla="*/ 334880 h 988663"/>
              <a:gd name="connsiteX5" fmla="*/ 0 w 1606012"/>
              <a:gd name="connsiteY5" fmla="*/ 334880 h 988663"/>
              <a:gd name="connsiteX6" fmla="*/ 0 w 1606012"/>
              <a:gd name="connsiteY6" fmla="*/ 653783 h 988663"/>
              <a:gd name="connsiteX7" fmla="*/ 438957 w 1606012"/>
              <a:gd name="connsiteY7" fmla="*/ 653783 h 988663"/>
              <a:gd name="connsiteX8" fmla="*/ 1254848 w 1606012"/>
              <a:gd name="connsiteY8" fmla="*/ 334880 h 988663"/>
              <a:gd name="connsiteX9" fmla="*/ 464726 w 1606012"/>
              <a:gd name="connsiteY9" fmla="*/ 334880 h 988663"/>
              <a:gd name="connsiteX10" fmla="*/ 464726 w 1606012"/>
              <a:gd name="connsiteY10" fmla="*/ 653783 h 988663"/>
              <a:gd name="connsiteX11" fmla="*/ 1254848 w 1606012"/>
              <a:gd name="connsiteY11" fmla="*/ 653783 h 988663"/>
              <a:gd name="connsiteX12" fmla="*/ 790122 w 1606012"/>
              <a:gd name="connsiteY12" fmla="*/ 0 h 988663"/>
              <a:gd name="connsiteX13" fmla="*/ 0 w 1606012"/>
              <a:gd name="connsiteY13" fmla="*/ 0 h 988663"/>
              <a:gd name="connsiteX14" fmla="*/ 0 w 1606012"/>
              <a:gd name="connsiteY14" fmla="*/ 318903 h 988663"/>
              <a:gd name="connsiteX15" fmla="*/ 790122 w 1606012"/>
              <a:gd name="connsiteY15" fmla="*/ 318903 h 988663"/>
              <a:gd name="connsiteX16" fmla="*/ 1606012 w 1606012"/>
              <a:gd name="connsiteY16" fmla="*/ 0 h 988663"/>
              <a:gd name="connsiteX17" fmla="*/ 815890 w 1606012"/>
              <a:gd name="connsiteY17" fmla="*/ 0 h 988663"/>
              <a:gd name="connsiteX18" fmla="*/ 815890 w 1606012"/>
              <a:gd name="connsiteY18" fmla="*/ 318903 h 988663"/>
              <a:gd name="connsiteX19" fmla="*/ 1606012 w 1606012"/>
              <a:gd name="connsiteY19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606012" h="988663">
                <a:moveTo>
                  <a:pt x="1606012" y="669760"/>
                </a:moveTo>
                <a:lnTo>
                  <a:pt x="815890" y="669760"/>
                </a:lnTo>
                <a:lnTo>
                  <a:pt x="815890" y="988663"/>
                </a:lnTo>
                <a:lnTo>
                  <a:pt x="1606012" y="988663"/>
                </a:lnTo>
                <a:close/>
                <a:moveTo>
                  <a:pt x="438957" y="334880"/>
                </a:moveTo>
                <a:lnTo>
                  <a:pt x="0" y="334880"/>
                </a:lnTo>
                <a:lnTo>
                  <a:pt x="0" y="653783"/>
                </a:lnTo>
                <a:lnTo>
                  <a:pt x="438957" y="653783"/>
                </a:lnTo>
                <a:close/>
                <a:moveTo>
                  <a:pt x="1254848" y="334880"/>
                </a:moveTo>
                <a:lnTo>
                  <a:pt x="464726" y="334880"/>
                </a:lnTo>
                <a:lnTo>
                  <a:pt x="464726" y="653783"/>
                </a:lnTo>
                <a:lnTo>
                  <a:pt x="1254848" y="653783"/>
                </a:lnTo>
                <a:close/>
                <a:moveTo>
                  <a:pt x="790122" y="0"/>
                </a:moveTo>
                <a:lnTo>
                  <a:pt x="0" y="0"/>
                </a:lnTo>
                <a:lnTo>
                  <a:pt x="0" y="318903"/>
                </a:lnTo>
                <a:lnTo>
                  <a:pt x="790122" y="318903"/>
                </a:lnTo>
                <a:close/>
                <a:moveTo>
                  <a:pt x="1606012" y="0"/>
                </a:moveTo>
                <a:lnTo>
                  <a:pt x="815890" y="0"/>
                </a:lnTo>
                <a:lnTo>
                  <a:pt x="815890" y="318903"/>
                </a:lnTo>
                <a:lnTo>
                  <a:pt x="1606012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MsPham-0936082789">
            <a:extLst>
              <a:ext uri="{FF2B5EF4-FFF2-40B4-BE49-F238E27FC236}">
                <a16:creationId xmlns:a16="http://schemas.microsoft.com/office/drawing/2014/main" xmlns="" id="{F5957204-B884-A49D-91CB-64FA02B81A20}"/>
              </a:ext>
            </a:extLst>
          </p:cNvPr>
          <p:cNvSpPr/>
          <p:nvPr/>
        </p:nvSpPr>
        <p:spPr>
          <a:xfrm flipH="1">
            <a:off x="3403634" y="4084171"/>
            <a:ext cx="3907460" cy="2405438"/>
          </a:xfrm>
          <a:custGeom>
            <a:avLst/>
            <a:gdLst>
              <a:gd name="connsiteX0" fmla="*/ 1141286 w 1606012"/>
              <a:gd name="connsiteY0" fmla="*/ 669760 h 988663"/>
              <a:gd name="connsiteX1" fmla="*/ 351164 w 1606012"/>
              <a:gd name="connsiteY1" fmla="*/ 669760 h 988663"/>
              <a:gd name="connsiteX2" fmla="*/ 351164 w 1606012"/>
              <a:gd name="connsiteY2" fmla="*/ 988663 h 988663"/>
              <a:gd name="connsiteX3" fmla="*/ 1141286 w 1606012"/>
              <a:gd name="connsiteY3" fmla="*/ 988663 h 988663"/>
              <a:gd name="connsiteX4" fmla="*/ 790122 w 1606012"/>
              <a:gd name="connsiteY4" fmla="*/ 334880 h 988663"/>
              <a:gd name="connsiteX5" fmla="*/ 0 w 1606012"/>
              <a:gd name="connsiteY5" fmla="*/ 334880 h 988663"/>
              <a:gd name="connsiteX6" fmla="*/ 0 w 1606012"/>
              <a:gd name="connsiteY6" fmla="*/ 653783 h 988663"/>
              <a:gd name="connsiteX7" fmla="*/ 790122 w 1606012"/>
              <a:gd name="connsiteY7" fmla="*/ 653783 h 988663"/>
              <a:gd name="connsiteX8" fmla="*/ 1606012 w 1606012"/>
              <a:gd name="connsiteY8" fmla="*/ 334880 h 988663"/>
              <a:gd name="connsiteX9" fmla="*/ 815890 w 1606012"/>
              <a:gd name="connsiteY9" fmla="*/ 334880 h 988663"/>
              <a:gd name="connsiteX10" fmla="*/ 815890 w 1606012"/>
              <a:gd name="connsiteY10" fmla="*/ 653783 h 988663"/>
              <a:gd name="connsiteX11" fmla="*/ 1606012 w 1606012"/>
              <a:gd name="connsiteY11" fmla="*/ 653783 h 988663"/>
              <a:gd name="connsiteX12" fmla="*/ 1141286 w 1606012"/>
              <a:gd name="connsiteY12" fmla="*/ 0 h 988663"/>
              <a:gd name="connsiteX13" fmla="*/ 351164 w 1606012"/>
              <a:gd name="connsiteY13" fmla="*/ 0 h 988663"/>
              <a:gd name="connsiteX14" fmla="*/ 351164 w 1606012"/>
              <a:gd name="connsiteY14" fmla="*/ 318903 h 988663"/>
              <a:gd name="connsiteX15" fmla="*/ 1141286 w 1606012"/>
              <a:gd name="connsiteY15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06012" h="988663">
                <a:moveTo>
                  <a:pt x="1141286" y="669760"/>
                </a:moveTo>
                <a:lnTo>
                  <a:pt x="351164" y="669760"/>
                </a:lnTo>
                <a:lnTo>
                  <a:pt x="351164" y="988663"/>
                </a:lnTo>
                <a:lnTo>
                  <a:pt x="1141286" y="988663"/>
                </a:lnTo>
                <a:close/>
                <a:moveTo>
                  <a:pt x="790122" y="334880"/>
                </a:moveTo>
                <a:lnTo>
                  <a:pt x="0" y="334880"/>
                </a:lnTo>
                <a:lnTo>
                  <a:pt x="0" y="653783"/>
                </a:lnTo>
                <a:lnTo>
                  <a:pt x="790122" y="653783"/>
                </a:lnTo>
                <a:close/>
                <a:moveTo>
                  <a:pt x="1606012" y="334880"/>
                </a:moveTo>
                <a:lnTo>
                  <a:pt x="815890" y="334880"/>
                </a:lnTo>
                <a:lnTo>
                  <a:pt x="815890" y="653783"/>
                </a:lnTo>
                <a:lnTo>
                  <a:pt x="1606012" y="653783"/>
                </a:lnTo>
                <a:close/>
                <a:moveTo>
                  <a:pt x="1141286" y="0"/>
                </a:moveTo>
                <a:lnTo>
                  <a:pt x="351164" y="0"/>
                </a:lnTo>
                <a:lnTo>
                  <a:pt x="351164" y="318903"/>
                </a:lnTo>
                <a:lnTo>
                  <a:pt x="1141286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MsPham-0936082789">
            <a:extLst>
              <a:ext uri="{FF2B5EF4-FFF2-40B4-BE49-F238E27FC236}">
                <a16:creationId xmlns:a16="http://schemas.microsoft.com/office/drawing/2014/main" xmlns="" id="{2900ABF6-8554-E5A6-4DDE-485031EAB440}"/>
              </a:ext>
            </a:extLst>
          </p:cNvPr>
          <p:cNvSpPr/>
          <p:nvPr/>
        </p:nvSpPr>
        <p:spPr>
          <a:xfrm flipH="1">
            <a:off x="1418555" y="4084171"/>
            <a:ext cx="3053070" cy="2405438"/>
          </a:xfrm>
          <a:custGeom>
            <a:avLst/>
            <a:gdLst>
              <a:gd name="connsiteX0" fmla="*/ 790122 w 1254848"/>
              <a:gd name="connsiteY0" fmla="*/ 669760 h 988663"/>
              <a:gd name="connsiteX1" fmla="*/ 0 w 1254848"/>
              <a:gd name="connsiteY1" fmla="*/ 669760 h 988663"/>
              <a:gd name="connsiteX2" fmla="*/ 0 w 1254848"/>
              <a:gd name="connsiteY2" fmla="*/ 988663 h 988663"/>
              <a:gd name="connsiteX3" fmla="*/ 790122 w 1254848"/>
              <a:gd name="connsiteY3" fmla="*/ 988663 h 988663"/>
              <a:gd name="connsiteX4" fmla="*/ 1254848 w 1254848"/>
              <a:gd name="connsiteY4" fmla="*/ 669760 h 988663"/>
              <a:gd name="connsiteX5" fmla="*/ 815891 w 1254848"/>
              <a:gd name="connsiteY5" fmla="*/ 669760 h 988663"/>
              <a:gd name="connsiteX6" fmla="*/ 815891 w 1254848"/>
              <a:gd name="connsiteY6" fmla="*/ 988663 h 988663"/>
              <a:gd name="connsiteX7" fmla="*/ 1254848 w 1254848"/>
              <a:gd name="connsiteY7" fmla="*/ 988663 h 988663"/>
              <a:gd name="connsiteX8" fmla="*/ 1254848 w 1254848"/>
              <a:gd name="connsiteY8" fmla="*/ 334880 h 988663"/>
              <a:gd name="connsiteX9" fmla="*/ 464726 w 1254848"/>
              <a:gd name="connsiteY9" fmla="*/ 334880 h 988663"/>
              <a:gd name="connsiteX10" fmla="*/ 464726 w 1254848"/>
              <a:gd name="connsiteY10" fmla="*/ 653783 h 988663"/>
              <a:gd name="connsiteX11" fmla="*/ 1254848 w 1254848"/>
              <a:gd name="connsiteY11" fmla="*/ 653783 h 988663"/>
              <a:gd name="connsiteX12" fmla="*/ 790122 w 1254848"/>
              <a:gd name="connsiteY12" fmla="*/ 0 h 988663"/>
              <a:gd name="connsiteX13" fmla="*/ 0 w 1254848"/>
              <a:gd name="connsiteY13" fmla="*/ 0 h 988663"/>
              <a:gd name="connsiteX14" fmla="*/ 0 w 1254848"/>
              <a:gd name="connsiteY14" fmla="*/ 318903 h 988663"/>
              <a:gd name="connsiteX15" fmla="*/ 790122 w 1254848"/>
              <a:gd name="connsiteY15" fmla="*/ 318903 h 988663"/>
              <a:gd name="connsiteX16" fmla="*/ 1254848 w 1254848"/>
              <a:gd name="connsiteY16" fmla="*/ 0 h 988663"/>
              <a:gd name="connsiteX17" fmla="*/ 815891 w 1254848"/>
              <a:gd name="connsiteY17" fmla="*/ 0 h 988663"/>
              <a:gd name="connsiteX18" fmla="*/ 815891 w 1254848"/>
              <a:gd name="connsiteY18" fmla="*/ 318903 h 988663"/>
              <a:gd name="connsiteX19" fmla="*/ 1254848 w 1254848"/>
              <a:gd name="connsiteY19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54848" h="988663">
                <a:moveTo>
                  <a:pt x="790122" y="669760"/>
                </a:moveTo>
                <a:lnTo>
                  <a:pt x="0" y="669760"/>
                </a:lnTo>
                <a:lnTo>
                  <a:pt x="0" y="988663"/>
                </a:lnTo>
                <a:lnTo>
                  <a:pt x="790122" y="988663"/>
                </a:lnTo>
                <a:close/>
                <a:moveTo>
                  <a:pt x="1254848" y="669760"/>
                </a:moveTo>
                <a:lnTo>
                  <a:pt x="815891" y="669760"/>
                </a:lnTo>
                <a:lnTo>
                  <a:pt x="815891" y="988663"/>
                </a:lnTo>
                <a:lnTo>
                  <a:pt x="1254848" y="988663"/>
                </a:lnTo>
                <a:close/>
                <a:moveTo>
                  <a:pt x="1254848" y="334880"/>
                </a:moveTo>
                <a:lnTo>
                  <a:pt x="464726" y="334880"/>
                </a:lnTo>
                <a:lnTo>
                  <a:pt x="464726" y="653783"/>
                </a:lnTo>
                <a:lnTo>
                  <a:pt x="1254848" y="653783"/>
                </a:lnTo>
                <a:close/>
                <a:moveTo>
                  <a:pt x="790122" y="0"/>
                </a:moveTo>
                <a:lnTo>
                  <a:pt x="0" y="0"/>
                </a:lnTo>
                <a:lnTo>
                  <a:pt x="0" y="318903"/>
                </a:lnTo>
                <a:lnTo>
                  <a:pt x="790122" y="318903"/>
                </a:lnTo>
                <a:close/>
                <a:moveTo>
                  <a:pt x="1254848" y="0"/>
                </a:moveTo>
                <a:lnTo>
                  <a:pt x="815891" y="0"/>
                </a:lnTo>
                <a:lnTo>
                  <a:pt x="815891" y="318903"/>
                </a:lnTo>
                <a:lnTo>
                  <a:pt x="1254848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MsPham-0936082789">
            <a:extLst>
              <a:ext uri="{FF2B5EF4-FFF2-40B4-BE49-F238E27FC236}">
                <a16:creationId xmlns:a16="http://schemas.microsoft.com/office/drawing/2014/main" xmlns="" id="{3051A757-A9FA-1FFF-178A-8201A9D10BD4}"/>
              </a:ext>
            </a:extLst>
          </p:cNvPr>
          <p:cNvSpPr/>
          <p:nvPr/>
        </p:nvSpPr>
        <p:spPr>
          <a:xfrm flipH="1">
            <a:off x="7373789" y="5713711"/>
            <a:ext cx="3053070" cy="2405438"/>
          </a:xfrm>
          <a:custGeom>
            <a:avLst/>
            <a:gdLst>
              <a:gd name="connsiteX0" fmla="*/ 790122 w 1254848"/>
              <a:gd name="connsiteY0" fmla="*/ 669760 h 988663"/>
              <a:gd name="connsiteX1" fmla="*/ 0 w 1254848"/>
              <a:gd name="connsiteY1" fmla="*/ 669760 h 988663"/>
              <a:gd name="connsiteX2" fmla="*/ 0 w 1254848"/>
              <a:gd name="connsiteY2" fmla="*/ 988663 h 988663"/>
              <a:gd name="connsiteX3" fmla="*/ 790122 w 1254848"/>
              <a:gd name="connsiteY3" fmla="*/ 988663 h 988663"/>
              <a:gd name="connsiteX4" fmla="*/ 438957 w 1254848"/>
              <a:gd name="connsiteY4" fmla="*/ 334880 h 988663"/>
              <a:gd name="connsiteX5" fmla="*/ 0 w 1254848"/>
              <a:gd name="connsiteY5" fmla="*/ 334880 h 988663"/>
              <a:gd name="connsiteX6" fmla="*/ 0 w 1254848"/>
              <a:gd name="connsiteY6" fmla="*/ 653783 h 988663"/>
              <a:gd name="connsiteX7" fmla="*/ 438957 w 1254848"/>
              <a:gd name="connsiteY7" fmla="*/ 653783 h 988663"/>
              <a:gd name="connsiteX8" fmla="*/ 1254848 w 1254848"/>
              <a:gd name="connsiteY8" fmla="*/ 334880 h 988663"/>
              <a:gd name="connsiteX9" fmla="*/ 464726 w 1254848"/>
              <a:gd name="connsiteY9" fmla="*/ 334880 h 988663"/>
              <a:gd name="connsiteX10" fmla="*/ 464726 w 1254848"/>
              <a:gd name="connsiteY10" fmla="*/ 653783 h 988663"/>
              <a:gd name="connsiteX11" fmla="*/ 1254848 w 1254848"/>
              <a:gd name="connsiteY11" fmla="*/ 653783 h 988663"/>
              <a:gd name="connsiteX12" fmla="*/ 790122 w 1254848"/>
              <a:gd name="connsiteY12" fmla="*/ 0 h 988663"/>
              <a:gd name="connsiteX13" fmla="*/ 0 w 1254848"/>
              <a:gd name="connsiteY13" fmla="*/ 0 h 988663"/>
              <a:gd name="connsiteX14" fmla="*/ 0 w 1254848"/>
              <a:gd name="connsiteY14" fmla="*/ 318903 h 988663"/>
              <a:gd name="connsiteX15" fmla="*/ 790122 w 1254848"/>
              <a:gd name="connsiteY15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54848" h="988663">
                <a:moveTo>
                  <a:pt x="790122" y="669760"/>
                </a:moveTo>
                <a:lnTo>
                  <a:pt x="0" y="669760"/>
                </a:lnTo>
                <a:lnTo>
                  <a:pt x="0" y="988663"/>
                </a:lnTo>
                <a:lnTo>
                  <a:pt x="790122" y="988663"/>
                </a:lnTo>
                <a:close/>
                <a:moveTo>
                  <a:pt x="438957" y="334880"/>
                </a:moveTo>
                <a:lnTo>
                  <a:pt x="0" y="334880"/>
                </a:lnTo>
                <a:lnTo>
                  <a:pt x="0" y="653783"/>
                </a:lnTo>
                <a:lnTo>
                  <a:pt x="438957" y="653783"/>
                </a:lnTo>
                <a:close/>
                <a:moveTo>
                  <a:pt x="1254848" y="334880"/>
                </a:moveTo>
                <a:lnTo>
                  <a:pt x="464726" y="334880"/>
                </a:lnTo>
                <a:lnTo>
                  <a:pt x="464726" y="653783"/>
                </a:lnTo>
                <a:lnTo>
                  <a:pt x="1254848" y="653783"/>
                </a:lnTo>
                <a:close/>
                <a:moveTo>
                  <a:pt x="790122" y="0"/>
                </a:moveTo>
                <a:lnTo>
                  <a:pt x="0" y="0"/>
                </a:lnTo>
                <a:lnTo>
                  <a:pt x="0" y="318903"/>
                </a:lnTo>
                <a:lnTo>
                  <a:pt x="790122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MsPham-0936082789">
            <a:extLst>
              <a:ext uri="{FF2B5EF4-FFF2-40B4-BE49-F238E27FC236}">
                <a16:creationId xmlns:a16="http://schemas.microsoft.com/office/drawing/2014/main" xmlns="" id="{F8565037-E9CD-2F44-88C1-62CF79759823}"/>
              </a:ext>
            </a:extLst>
          </p:cNvPr>
          <p:cNvSpPr/>
          <p:nvPr/>
        </p:nvSpPr>
        <p:spPr>
          <a:xfrm>
            <a:off x="1418558" y="6528481"/>
            <a:ext cx="3907460" cy="2405438"/>
          </a:xfrm>
          <a:custGeom>
            <a:avLst/>
            <a:gdLst>
              <a:gd name="connsiteX0" fmla="*/ 0 w 1606012"/>
              <a:gd name="connsiteY0" fmla="*/ 669760 h 988663"/>
              <a:gd name="connsiteX1" fmla="*/ 790122 w 1606012"/>
              <a:gd name="connsiteY1" fmla="*/ 669760 h 988663"/>
              <a:gd name="connsiteX2" fmla="*/ 790122 w 1606012"/>
              <a:gd name="connsiteY2" fmla="*/ 988663 h 988663"/>
              <a:gd name="connsiteX3" fmla="*/ 0 w 1606012"/>
              <a:gd name="connsiteY3" fmla="*/ 988663 h 988663"/>
              <a:gd name="connsiteX4" fmla="*/ 0 w 1606012"/>
              <a:gd name="connsiteY4" fmla="*/ 334880 h 988663"/>
              <a:gd name="connsiteX5" fmla="*/ 438957 w 1606012"/>
              <a:gd name="connsiteY5" fmla="*/ 334880 h 988663"/>
              <a:gd name="connsiteX6" fmla="*/ 438957 w 1606012"/>
              <a:gd name="connsiteY6" fmla="*/ 653783 h 988663"/>
              <a:gd name="connsiteX7" fmla="*/ 0 w 1606012"/>
              <a:gd name="connsiteY7" fmla="*/ 653783 h 988663"/>
              <a:gd name="connsiteX8" fmla="*/ 815890 w 1606012"/>
              <a:gd name="connsiteY8" fmla="*/ 0 h 988663"/>
              <a:gd name="connsiteX9" fmla="*/ 1606012 w 1606012"/>
              <a:gd name="connsiteY9" fmla="*/ 0 h 988663"/>
              <a:gd name="connsiteX10" fmla="*/ 1606012 w 1606012"/>
              <a:gd name="connsiteY10" fmla="*/ 318903 h 988663"/>
              <a:gd name="connsiteX11" fmla="*/ 815890 w 1606012"/>
              <a:gd name="connsiteY11" fmla="*/ 318903 h 988663"/>
              <a:gd name="connsiteX12" fmla="*/ 0 w 1606012"/>
              <a:gd name="connsiteY12" fmla="*/ 0 h 988663"/>
              <a:gd name="connsiteX13" fmla="*/ 790122 w 1606012"/>
              <a:gd name="connsiteY13" fmla="*/ 0 h 988663"/>
              <a:gd name="connsiteX14" fmla="*/ 790122 w 1606012"/>
              <a:gd name="connsiteY14" fmla="*/ 318903 h 988663"/>
              <a:gd name="connsiteX15" fmla="*/ 0 w 1606012"/>
              <a:gd name="connsiteY15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06012" h="988663">
                <a:moveTo>
                  <a:pt x="0" y="669760"/>
                </a:moveTo>
                <a:lnTo>
                  <a:pt x="790122" y="669760"/>
                </a:lnTo>
                <a:lnTo>
                  <a:pt x="790122" y="988663"/>
                </a:lnTo>
                <a:lnTo>
                  <a:pt x="0" y="988663"/>
                </a:lnTo>
                <a:close/>
                <a:moveTo>
                  <a:pt x="0" y="334880"/>
                </a:moveTo>
                <a:lnTo>
                  <a:pt x="438957" y="334880"/>
                </a:lnTo>
                <a:lnTo>
                  <a:pt x="438957" y="653783"/>
                </a:lnTo>
                <a:lnTo>
                  <a:pt x="0" y="653783"/>
                </a:lnTo>
                <a:close/>
                <a:moveTo>
                  <a:pt x="815890" y="0"/>
                </a:moveTo>
                <a:lnTo>
                  <a:pt x="1606012" y="0"/>
                </a:lnTo>
                <a:lnTo>
                  <a:pt x="1606012" y="318903"/>
                </a:lnTo>
                <a:lnTo>
                  <a:pt x="815890" y="318903"/>
                </a:lnTo>
                <a:close/>
                <a:moveTo>
                  <a:pt x="0" y="0"/>
                </a:moveTo>
                <a:lnTo>
                  <a:pt x="790122" y="0"/>
                </a:lnTo>
                <a:lnTo>
                  <a:pt x="790122" y="318903"/>
                </a:lnTo>
                <a:lnTo>
                  <a:pt x="0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MsPham-0936082789">
            <a:extLst>
              <a:ext uri="{FF2B5EF4-FFF2-40B4-BE49-F238E27FC236}">
                <a16:creationId xmlns:a16="http://schemas.microsoft.com/office/drawing/2014/main" xmlns="" id="{2A7AC19C-7680-26FE-ED00-4C95D0EC9C25}"/>
              </a:ext>
            </a:extLst>
          </p:cNvPr>
          <p:cNvSpPr/>
          <p:nvPr/>
        </p:nvSpPr>
        <p:spPr>
          <a:xfrm>
            <a:off x="2549244" y="6528481"/>
            <a:ext cx="4761849" cy="2405438"/>
          </a:xfrm>
          <a:custGeom>
            <a:avLst/>
            <a:gdLst>
              <a:gd name="connsiteX0" fmla="*/ 351164 w 1957176"/>
              <a:gd name="connsiteY0" fmla="*/ 669760 h 988663"/>
              <a:gd name="connsiteX1" fmla="*/ 1141286 w 1957176"/>
              <a:gd name="connsiteY1" fmla="*/ 669760 h 988663"/>
              <a:gd name="connsiteX2" fmla="*/ 1141286 w 1957176"/>
              <a:gd name="connsiteY2" fmla="*/ 988663 h 988663"/>
              <a:gd name="connsiteX3" fmla="*/ 351164 w 1957176"/>
              <a:gd name="connsiteY3" fmla="*/ 988663 h 988663"/>
              <a:gd name="connsiteX4" fmla="*/ 815890 w 1957176"/>
              <a:gd name="connsiteY4" fmla="*/ 334880 h 988663"/>
              <a:gd name="connsiteX5" fmla="*/ 1606012 w 1957176"/>
              <a:gd name="connsiteY5" fmla="*/ 334880 h 988663"/>
              <a:gd name="connsiteX6" fmla="*/ 1606012 w 1957176"/>
              <a:gd name="connsiteY6" fmla="*/ 653783 h 988663"/>
              <a:gd name="connsiteX7" fmla="*/ 815890 w 1957176"/>
              <a:gd name="connsiteY7" fmla="*/ 653783 h 988663"/>
              <a:gd name="connsiteX8" fmla="*/ 0 w 1957176"/>
              <a:gd name="connsiteY8" fmla="*/ 334880 h 988663"/>
              <a:gd name="connsiteX9" fmla="*/ 790122 w 1957176"/>
              <a:gd name="connsiteY9" fmla="*/ 334880 h 988663"/>
              <a:gd name="connsiteX10" fmla="*/ 790122 w 1957176"/>
              <a:gd name="connsiteY10" fmla="*/ 653783 h 988663"/>
              <a:gd name="connsiteX11" fmla="*/ 0 w 1957176"/>
              <a:gd name="connsiteY11" fmla="*/ 653783 h 988663"/>
              <a:gd name="connsiteX12" fmla="*/ 1167054 w 1957176"/>
              <a:gd name="connsiteY12" fmla="*/ 0 h 988663"/>
              <a:gd name="connsiteX13" fmla="*/ 1957176 w 1957176"/>
              <a:gd name="connsiteY13" fmla="*/ 0 h 988663"/>
              <a:gd name="connsiteX14" fmla="*/ 1957176 w 1957176"/>
              <a:gd name="connsiteY14" fmla="*/ 318903 h 988663"/>
              <a:gd name="connsiteX15" fmla="*/ 1167054 w 1957176"/>
              <a:gd name="connsiteY15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957176" h="988663">
                <a:moveTo>
                  <a:pt x="351164" y="669760"/>
                </a:moveTo>
                <a:lnTo>
                  <a:pt x="1141286" y="669760"/>
                </a:lnTo>
                <a:lnTo>
                  <a:pt x="1141286" y="988663"/>
                </a:lnTo>
                <a:lnTo>
                  <a:pt x="351164" y="988663"/>
                </a:lnTo>
                <a:close/>
                <a:moveTo>
                  <a:pt x="815890" y="334880"/>
                </a:moveTo>
                <a:lnTo>
                  <a:pt x="1606012" y="334880"/>
                </a:lnTo>
                <a:lnTo>
                  <a:pt x="1606012" y="653783"/>
                </a:lnTo>
                <a:lnTo>
                  <a:pt x="815890" y="653783"/>
                </a:lnTo>
                <a:close/>
                <a:moveTo>
                  <a:pt x="0" y="334880"/>
                </a:moveTo>
                <a:lnTo>
                  <a:pt x="790122" y="334880"/>
                </a:lnTo>
                <a:lnTo>
                  <a:pt x="790122" y="653783"/>
                </a:lnTo>
                <a:lnTo>
                  <a:pt x="0" y="653783"/>
                </a:lnTo>
                <a:close/>
                <a:moveTo>
                  <a:pt x="1167054" y="0"/>
                </a:moveTo>
                <a:lnTo>
                  <a:pt x="1957176" y="0"/>
                </a:lnTo>
                <a:lnTo>
                  <a:pt x="1957176" y="318903"/>
                </a:lnTo>
                <a:lnTo>
                  <a:pt x="1167054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MsPham-0936082789">
            <a:extLst>
              <a:ext uri="{FF2B5EF4-FFF2-40B4-BE49-F238E27FC236}">
                <a16:creationId xmlns:a16="http://schemas.microsoft.com/office/drawing/2014/main" xmlns="" id="{DEF0F7D2-4844-5B63-449B-1C4AC1B621CD}"/>
              </a:ext>
            </a:extLst>
          </p:cNvPr>
          <p:cNvSpPr/>
          <p:nvPr/>
        </p:nvSpPr>
        <p:spPr>
          <a:xfrm>
            <a:off x="5388709" y="7343251"/>
            <a:ext cx="5038148" cy="1590668"/>
          </a:xfrm>
          <a:custGeom>
            <a:avLst/>
            <a:gdLst>
              <a:gd name="connsiteX0" fmla="*/ 1631781 w 2070738"/>
              <a:gd name="connsiteY0" fmla="*/ 334880 h 653783"/>
              <a:gd name="connsiteX1" fmla="*/ 2070738 w 2070738"/>
              <a:gd name="connsiteY1" fmla="*/ 334880 h 653783"/>
              <a:gd name="connsiteX2" fmla="*/ 2070738 w 2070738"/>
              <a:gd name="connsiteY2" fmla="*/ 653783 h 653783"/>
              <a:gd name="connsiteX3" fmla="*/ 1631781 w 2070738"/>
              <a:gd name="connsiteY3" fmla="*/ 653783 h 653783"/>
              <a:gd name="connsiteX4" fmla="*/ 815890 w 2070738"/>
              <a:gd name="connsiteY4" fmla="*/ 334880 h 653783"/>
              <a:gd name="connsiteX5" fmla="*/ 1606012 w 2070738"/>
              <a:gd name="connsiteY5" fmla="*/ 334880 h 653783"/>
              <a:gd name="connsiteX6" fmla="*/ 1606012 w 2070738"/>
              <a:gd name="connsiteY6" fmla="*/ 653783 h 653783"/>
              <a:gd name="connsiteX7" fmla="*/ 815890 w 2070738"/>
              <a:gd name="connsiteY7" fmla="*/ 653783 h 653783"/>
              <a:gd name="connsiteX8" fmla="*/ 0 w 2070738"/>
              <a:gd name="connsiteY8" fmla="*/ 334880 h 653783"/>
              <a:gd name="connsiteX9" fmla="*/ 790122 w 2070738"/>
              <a:gd name="connsiteY9" fmla="*/ 334880 h 653783"/>
              <a:gd name="connsiteX10" fmla="*/ 790122 w 2070738"/>
              <a:gd name="connsiteY10" fmla="*/ 653783 h 653783"/>
              <a:gd name="connsiteX11" fmla="*/ 0 w 2070738"/>
              <a:gd name="connsiteY11" fmla="*/ 653783 h 653783"/>
              <a:gd name="connsiteX12" fmla="*/ 464726 w 2070738"/>
              <a:gd name="connsiteY12" fmla="*/ 0 h 653783"/>
              <a:gd name="connsiteX13" fmla="*/ 1254848 w 2070738"/>
              <a:gd name="connsiteY13" fmla="*/ 0 h 653783"/>
              <a:gd name="connsiteX14" fmla="*/ 1254848 w 2070738"/>
              <a:gd name="connsiteY14" fmla="*/ 318903 h 653783"/>
              <a:gd name="connsiteX15" fmla="*/ 464726 w 2070738"/>
              <a:gd name="connsiteY15" fmla="*/ 318903 h 653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070738" h="653783">
                <a:moveTo>
                  <a:pt x="1631781" y="334880"/>
                </a:moveTo>
                <a:lnTo>
                  <a:pt x="2070738" y="334880"/>
                </a:lnTo>
                <a:lnTo>
                  <a:pt x="2070738" y="653783"/>
                </a:lnTo>
                <a:lnTo>
                  <a:pt x="1631781" y="653783"/>
                </a:lnTo>
                <a:close/>
                <a:moveTo>
                  <a:pt x="815890" y="334880"/>
                </a:moveTo>
                <a:lnTo>
                  <a:pt x="1606012" y="334880"/>
                </a:lnTo>
                <a:lnTo>
                  <a:pt x="1606012" y="653783"/>
                </a:lnTo>
                <a:lnTo>
                  <a:pt x="815890" y="653783"/>
                </a:lnTo>
                <a:close/>
                <a:moveTo>
                  <a:pt x="0" y="334880"/>
                </a:moveTo>
                <a:lnTo>
                  <a:pt x="790122" y="334880"/>
                </a:lnTo>
                <a:lnTo>
                  <a:pt x="790122" y="653783"/>
                </a:lnTo>
                <a:lnTo>
                  <a:pt x="0" y="653783"/>
                </a:lnTo>
                <a:close/>
                <a:moveTo>
                  <a:pt x="464726" y="0"/>
                </a:moveTo>
                <a:lnTo>
                  <a:pt x="1254848" y="0"/>
                </a:lnTo>
                <a:lnTo>
                  <a:pt x="1254848" y="318903"/>
                </a:lnTo>
                <a:lnTo>
                  <a:pt x="464726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MsPham-0936082789">
            <a:extLst>
              <a:ext uri="{FF2B5EF4-FFF2-40B4-BE49-F238E27FC236}">
                <a16:creationId xmlns:a16="http://schemas.microsoft.com/office/drawing/2014/main" xmlns="" id="{7A3A463C-BA94-A8F6-8835-C51E28453B70}"/>
              </a:ext>
            </a:extLst>
          </p:cNvPr>
          <p:cNvSpPr/>
          <p:nvPr/>
        </p:nvSpPr>
        <p:spPr>
          <a:xfrm>
            <a:off x="3403634" y="1621901"/>
            <a:ext cx="5892537" cy="2423396"/>
          </a:xfrm>
          <a:custGeom>
            <a:avLst/>
            <a:gdLst>
              <a:gd name="connsiteX0" fmla="*/ 1631780 w 2421902"/>
              <a:gd name="connsiteY0" fmla="*/ 677141 h 996044"/>
              <a:gd name="connsiteX1" fmla="*/ 2421902 w 2421902"/>
              <a:gd name="connsiteY1" fmla="*/ 677141 h 996044"/>
              <a:gd name="connsiteX2" fmla="*/ 2421902 w 2421902"/>
              <a:gd name="connsiteY2" fmla="*/ 996044 h 996044"/>
              <a:gd name="connsiteX3" fmla="*/ 1631780 w 2421902"/>
              <a:gd name="connsiteY3" fmla="*/ 996044 h 996044"/>
              <a:gd name="connsiteX4" fmla="*/ 815890 w 2421902"/>
              <a:gd name="connsiteY4" fmla="*/ 677141 h 996044"/>
              <a:gd name="connsiteX5" fmla="*/ 1606012 w 2421902"/>
              <a:gd name="connsiteY5" fmla="*/ 677141 h 996044"/>
              <a:gd name="connsiteX6" fmla="*/ 1606012 w 2421902"/>
              <a:gd name="connsiteY6" fmla="*/ 996044 h 996044"/>
              <a:gd name="connsiteX7" fmla="*/ 815890 w 2421902"/>
              <a:gd name="connsiteY7" fmla="*/ 996044 h 996044"/>
              <a:gd name="connsiteX8" fmla="*/ 0 w 2421902"/>
              <a:gd name="connsiteY8" fmla="*/ 677141 h 996044"/>
              <a:gd name="connsiteX9" fmla="*/ 790122 w 2421902"/>
              <a:gd name="connsiteY9" fmla="*/ 677141 h 996044"/>
              <a:gd name="connsiteX10" fmla="*/ 790122 w 2421902"/>
              <a:gd name="connsiteY10" fmla="*/ 996044 h 996044"/>
              <a:gd name="connsiteX11" fmla="*/ 0 w 2421902"/>
              <a:gd name="connsiteY11" fmla="*/ 996044 h 996044"/>
              <a:gd name="connsiteX12" fmla="*/ 1280616 w 2421902"/>
              <a:gd name="connsiteY12" fmla="*/ 334880 h 996044"/>
              <a:gd name="connsiteX13" fmla="*/ 2070738 w 2421902"/>
              <a:gd name="connsiteY13" fmla="*/ 334880 h 996044"/>
              <a:gd name="connsiteX14" fmla="*/ 2070738 w 2421902"/>
              <a:gd name="connsiteY14" fmla="*/ 653783 h 996044"/>
              <a:gd name="connsiteX15" fmla="*/ 1280616 w 2421902"/>
              <a:gd name="connsiteY15" fmla="*/ 653783 h 996044"/>
              <a:gd name="connsiteX16" fmla="*/ 464726 w 2421902"/>
              <a:gd name="connsiteY16" fmla="*/ 334880 h 996044"/>
              <a:gd name="connsiteX17" fmla="*/ 1254848 w 2421902"/>
              <a:gd name="connsiteY17" fmla="*/ 334880 h 996044"/>
              <a:gd name="connsiteX18" fmla="*/ 1254848 w 2421902"/>
              <a:gd name="connsiteY18" fmla="*/ 653783 h 996044"/>
              <a:gd name="connsiteX19" fmla="*/ 464726 w 2421902"/>
              <a:gd name="connsiteY19" fmla="*/ 653783 h 996044"/>
              <a:gd name="connsiteX20" fmla="*/ 815890 w 2421902"/>
              <a:gd name="connsiteY20" fmla="*/ 0 h 996044"/>
              <a:gd name="connsiteX21" fmla="*/ 1606012 w 2421902"/>
              <a:gd name="connsiteY21" fmla="*/ 0 h 996044"/>
              <a:gd name="connsiteX22" fmla="*/ 1606012 w 2421902"/>
              <a:gd name="connsiteY22" fmla="*/ 318903 h 996044"/>
              <a:gd name="connsiteX23" fmla="*/ 815890 w 2421902"/>
              <a:gd name="connsiteY23" fmla="*/ 318903 h 996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421902" h="996044">
                <a:moveTo>
                  <a:pt x="1631780" y="677141"/>
                </a:moveTo>
                <a:lnTo>
                  <a:pt x="2421902" y="677141"/>
                </a:lnTo>
                <a:lnTo>
                  <a:pt x="2421902" y="996044"/>
                </a:lnTo>
                <a:lnTo>
                  <a:pt x="1631780" y="996044"/>
                </a:lnTo>
                <a:close/>
                <a:moveTo>
                  <a:pt x="815890" y="677141"/>
                </a:moveTo>
                <a:lnTo>
                  <a:pt x="1606012" y="677141"/>
                </a:lnTo>
                <a:lnTo>
                  <a:pt x="1606012" y="996044"/>
                </a:lnTo>
                <a:lnTo>
                  <a:pt x="815890" y="996044"/>
                </a:lnTo>
                <a:close/>
                <a:moveTo>
                  <a:pt x="0" y="677141"/>
                </a:moveTo>
                <a:lnTo>
                  <a:pt x="790122" y="677141"/>
                </a:lnTo>
                <a:lnTo>
                  <a:pt x="790122" y="996044"/>
                </a:lnTo>
                <a:lnTo>
                  <a:pt x="0" y="996044"/>
                </a:lnTo>
                <a:close/>
                <a:moveTo>
                  <a:pt x="1280616" y="334880"/>
                </a:moveTo>
                <a:lnTo>
                  <a:pt x="2070738" y="334880"/>
                </a:lnTo>
                <a:lnTo>
                  <a:pt x="2070738" y="653783"/>
                </a:lnTo>
                <a:lnTo>
                  <a:pt x="1280616" y="653783"/>
                </a:lnTo>
                <a:close/>
                <a:moveTo>
                  <a:pt x="464726" y="334880"/>
                </a:moveTo>
                <a:lnTo>
                  <a:pt x="1254848" y="334880"/>
                </a:lnTo>
                <a:lnTo>
                  <a:pt x="1254848" y="653783"/>
                </a:lnTo>
                <a:lnTo>
                  <a:pt x="464726" y="653783"/>
                </a:lnTo>
                <a:close/>
                <a:moveTo>
                  <a:pt x="815890" y="0"/>
                </a:moveTo>
                <a:lnTo>
                  <a:pt x="1606012" y="0"/>
                </a:lnTo>
                <a:lnTo>
                  <a:pt x="1606012" y="318903"/>
                </a:lnTo>
                <a:lnTo>
                  <a:pt x="815890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MsPham-0936082789">
            <a:extLst>
              <a:ext uri="{FF2B5EF4-FFF2-40B4-BE49-F238E27FC236}">
                <a16:creationId xmlns:a16="http://schemas.microsoft.com/office/drawing/2014/main" xmlns="" id="{97113A86-712A-EC1E-CA2C-914ADC7CADEC}"/>
              </a:ext>
            </a:extLst>
          </p:cNvPr>
          <p:cNvSpPr/>
          <p:nvPr/>
        </p:nvSpPr>
        <p:spPr>
          <a:xfrm>
            <a:off x="7373789" y="1621901"/>
            <a:ext cx="3053070" cy="2423396"/>
          </a:xfrm>
          <a:custGeom>
            <a:avLst/>
            <a:gdLst>
              <a:gd name="connsiteX0" fmla="*/ 815891 w 1254848"/>
              <a:gd name="connsiteY0" fmla="*/ 677141 h 996044"/>
              <a:gd name="connsiteX1" fmla="*/ 1254848 w 1254848"/>
              <a:gd name="connsiteY1" fmla="*/ 677141 h 996044"/>
              <a:gd name="connsiteX2" fmla="*/ 1254848 w 1254848"/>
              <a:gd name="connsiteY2" fmla="*/ 996044 h 996044"/>
              <a:gd name="connsiteX3" fmla="*/ 815891 w 1254848"/>
              <a:gd name="connsiteY3" fmla="*/ 996044 h 996044"/>
              <a:gd name="connsiteX4" fmla="*/ 464726 w 1254848"/>
              <a:gd name="connsiteY4" fmla="*/ 334880 h 996044"/>
              <a:gd name="connsiteX5" fmla="*/ 1254848 w 1254848"/>
              <a:gd name="connsiteY5" fmla="*/ 334880 h 996044"/>
              <a:gd name="connsiteX6" fmla="*/ 1254848 w 1254848"/>
              <a:gd name="connsiteY6" fmla="*/ 653783 h 996044"/>
              <a:gd name="connsiteX7" fmla="*/ 464726 w 1254848"/>
              <a:gd name="connsiteY7" fmla="*/ 653783 h 996044"/>
              <a:gd name="connsiteX8" fmla="*/ 815891 w 1254848"/>
              <a:gd name="connsiteY8" fmla="*/ 0 h 996044"/>
              <a:gd name="connsiteX9" fmla="*/ 1254848 w 1254848"/>
              <a:gd name="connsiteY9" fmla="*/ 0 h 996044"/>
              <a:gd name="connsiteX10" fmla="*/ 1254848 w 1254848"/>
              <a:gd name="connsiteY10" fmla="*/ 318903 h 996044"/>
              <a:gd name="connsiteX11" fmla="*/ 815891 w 1254848"/>
              <a:gd name="connsiteY11" fmla="*/ 318903 h 996044"/>
              <a:gd name="connsiteX12" fmla="*/ 0 w 1254848"/>
              <a:gd name="connsiteY12" fmla="*/ 0 h 996044"/>
              <a:gd name="connsiteX13" fmla="*/ 790122 w 1254848"/>
              <a:gd name="connsiteY13" fmla="*/ 0 h 996044"/>
              <a:gd name="connsiteX14" fmla="*/ 790122 w 1254848"/>
              <a:gd name="connsiteY14" fmla="*/ 318903 h 996044"/>
              <a:gd name="connsiteX15" fmla="*/ 0 w 1254848"/>
              <a:gd name="connsiteY15" fmla="*/ 318903 h 996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54848" h="996044">
                <a:moveTo>
                  <a:pt x="815891" y="677141"/>
                </a:moveTo>
                <a:lnTo>
                  <a:pt x="1254848" y="677141"/>
                </a:lnTo>
                <a:lnTo>
                  <a:pt x="1254848" y="996044"/>
                </a:lnTo>
                <a:lnTo>
                  <a:pt x="815891" y="996044"/>
                </a:lnTo>
                <a:close/>
                <a:moveTo>
                  <a:pt x="464726" y="334880"/>
                </a:moveTo>
                <a:lnTo>
                  <a:pt x="1254848" y="334880"/>
                </a:lnTo>
                <a:lnTo>
                  <a:pt x="1254848" y="653783"/>
                </a:lnTo>
                <a:lnTo>
                  <a:pt x="464726" y="653783"/>
                </a:lnTo>
                <a:close/>
                <a:moveTo>
                  <a:pt x="815891" y="0"/>
                </a:moveTo>
                <a:lnTo>
                  <a:pt x="1254848" y="0"/>
                </a:lnTo>
                <a:lnTo>
                  <a:pt x="1254848" y="318903"/>
                </a:lnTo>
                <a:lnTo>
                  <a:pt x="815891" y="318903"/>
                </a:lnTo>
                <a:close/>
                <a:moveTo>
                  <a:pt x="0" y="0"/>
                </a:moveTo>
                <a:lnTo>
                  <a:pt x="790122" y="0"/>
                </a:lnTo>
                <a:lnTo>
                  <a:pt x="790122" y="318903"/>
                </a:lnTo>
                <a:lnTo>
                  <a:pt x="0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MsPham-0936082789">
            <a:extLst>
              <a:ext uri="{FF2B5EF4-FFF2-40B4-BE49-F238E27FC236}">
                <a16:creationId xmlns:a16="http://schemas.microsoft.com/office/drawing/2014/main" xmlns="" id="{967A9D0B-F0D8-D076-1ED2-54919EEE1F63}"/>
              </a:ext>
            </a:extLst>
          </p:cNvPr>
          <p:cNvSpPr/>
          <p:nvPr/>
        </p:nvSpPr>
        <p:spPr>
          <a:xfrm>
            <a:off x="1418558" y="1621901"/>
            <a:ext cx="3907460" cy="2423396"/>
          </a:xfrm>
          <a:custGeom>
            <a:avLst/>
            <a:gdLst>
              <a:gd name="connsiteX0" fmla="*/ 0 w 1606012"/>
              <a:gd name="connsiteY0" fmla="*/ 677141 h 996044"/>
              <a:gd name="connsiteX1" fmla="*/ 790122 w 1606012"/>
              <a:gd name="connsiteY1" fmla="*/ 677141 h 996044"/>
              <a:gd name="connsiteX2" fmla="*/ 790122 w 1606012"/>
              <a:gd name="connsiteY2" fmla="*/ 996044 h 996044"/>
              <a:gd name="connsiteX3" fmla="*/ 0 w 1606012"/>
              <a:gd name="connsiteY3" fmla="*/ 996044 h 996044"/>
              <a:gd name="connsiteX4" fmla="*/ 464726 w 1606012"/>
              <a:gd name="connsiteY4" fmla="*/ 334880 h 996044"/>
              <a:gd name="connsiteX5" fmla="*/ 1254848 w 1606012"/>
              <a:gd name="connsiteY5" fmla="*/ 334880 h 996044"/>
              <a:gd name="connsiteX6" fmla="*/ 1254848 w 1606012"/>
              <a:gd name="connsiteY6" fmla="*/ 653783 h 996044"/>
              <a:gd name="connsiteX7" fmla="*/ 464726 w 1606012"/>
              <a:gd name="connsiteY7" fmla="*/ 653783 h 996044"/>
              <a:gd name="connsiteX8" fmla="*/ 0 w 1606012"/>
              <a:gd name="connsiteY8" fmla="*/ 334880 h 996044"/>
              <a:gd name="connsiteX9" fmla="*/ 438957 w 1606012"/>
              <a:gd name="connsiteY9" fmla="*/ 334880 h 996044"/>
              <a:gd name="connsiteX10" fmla="*/ 438957 w 1606012"/>
              <a:gd name="connsiteY10" fmla="*/ 653783 h 996044"/>
              <a:gd name="connsiteX11" fmla="*/ 0 w 1606012"/>
              <a:gd name="connsiteY11" fmla="*/ 653783 h 996044"/>
              <a:gd name="connsiteX12" fmla="*/ 815890 w 1606012"/>
              <a:gd name="connsiteY12" fmla="*/ 0 h 996044"/>
              <a:gd name="connsiteX13" fmla="*/ 1606012 w 1606012"/>
              <a:gd name="connsiteY13" fmla="*/ 0 h 996044"/>
              <a:gd name="connsiteX14" fmla="*/ 1606012 w 1606012"/>
              <a:gd name="connsiteY14" fmla="*/ 318903 h 996044"/>
              <a:gd name="connsiteX15" fmla="*/ 815890 w 1606012"/>
              <a:gd name="connsiteY15" fmla="*/ 318903 h 996044"/>
              <a:gd name="connsiteX16" fmla="*/ 0 w 1606012"/>
              <a:gd name="connsiteY16" fmla="*/ 0 h 996044"/>
              <a:gd name="connsiteX17" fmla="*/ 790122 w 1606012"/>
              <a:gd name="connsiteY17" fmla="*/ 0 h 996044"/>
              <a:gd name="connsiteX18" fmla="*/ 790122 w 1606012"/>
              <a:gd name="connsiteY18" fmla="*/ 318903 h 996044"/>
              <a:gd name="connsiteX19" fmla="*/ 0 w 1606012"/>
              <a:gd name="connsiteY19" fmla="*/ 318903 h 996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606012" h="996044">
                <a:moveTo>
                  <a:pt x="0" y="677141"/>
                </a:moveTo>
                <a:lnTo>
                  <a:pt x="790122" y="677141"/>
                </a:lnTo>
                <a:lnTo>
                  <a:pt x="790122" y="996044"/>
                </a:lnTo>
                <a:lnTo>
                  <a:pt x="0" y="996044"/>
                </a:lnTo>
                <a:close/>
                <a:moveTo>
                  <a:pt x="464726" y="334880"/>
                </a:moveTo>
                <a:lnTo>
                  <a:pt x="1254848" y="334880"/>
                </a:lnTo>
                <a:lnTo>
                  <a:pt x="1254848" y="653783"/>
                </a:lnTo>
                <a:lnTo>
                  <a:pt x="464726" y="653783"/>
                </a:lnTo>
                <a:close/>
                <a:moveTo>
                  <a:pt x="0" y="334880"/>
                </a:moveTo>
                <a:lnTo>
                  <a:pt x="438957" y="334880"/>
                </a:lnTo>
                <a:lnTo>
                  <a:pt x="438957" y="653783"/>
                </a:lnTo>
                <a:lnTo>
                  <a:pt x="0" y="653783"/>
                </a:lnTo>
                <a:close/>
                <a:moveTo>
                  <a:pt x="815890" y="0"/>
                </a:moveTo>
                <a:lnTo>
                  <a:pt x="1606012" y="0"/>
                </a:lnTo>
                <a:lnTo>
                  <a:pt x="1606012" y="318903"/>
                </a:lnTo>
                <a:lnTo>
                  <a:pt x="815890" y="318903"/>
                </a:lnTo>
                <a:close/>
                <a:moveTo>
                  <a:pt x="0" y="0"/>
                </a:moveTo>
                <a:lnTo>
                  <a:pt x="790122" y="0"/>
                </a:lnTo>
                <a:lnTo>
                  <a:pt x="790122" y="318903"/>
                </a:lnTo>
                <a:lnTo>
                  <a:pt x="0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MsPham-0936082789">
            <a:extLst>
              <a:ext uri="{FF2B5EF4-FFF2-40B4-BE49-F238E27FC236}">
                <a16:creationId xmlns:a16="http://schemas.microsoft.com/office/drawing/2014/main" xmlns="" id="{76EEEF22-0D28-B3A1-649F-9ADADCB126D3}"/>
              </a:ext>
            </a:extLst>
          </p:cNvPr>
          <p:cNvSpPr/>
          <p:nvPr/>
        </p:nvSpPr>
        <p:spPr>
          <a:xfrm>
            <a:off x="11002417" y="4586290"/>
            <a:ext cx="6502976" cy="10972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 May.</a:t>
            </a:r>
            <a:endParaRPr lang="en-US" sz="5400" b="1" dirty="0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MsPham-0936082789">
            <a:extLst>
              <a:ext uri="{FF2B5EF4-FFF2-40B4-BE49-F238E27FC236}">
                <a16:creationId xmlns:a16="http://schemas.microsoft.com/office/drawing/2014/main" xmlns="" id="{75647B3D-379E-B52A-9B59-CFDFA14F4566}"/>
              </a:ext>
            </a:extLst>
          </p:cNvPr>
          <p:cNvSpPr/>
          <p:nvPr/>
        </p:nvSpPr>
        <p:spPr>
          <a:xfrm>
            <a:off x="14253905" y="7240904"/>
            <a:ext cx="2080676" cy="845279"/>
          </a:xfrm>
          <a:prstGeom prst="flowChartTerminator">
            <a:avLst/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>
                <a:latin typeface="Arial" panose="020B0604020202020204" pitchFamily="34" charset="0"/>
                <a:cs typeface="Arial" panose="020B0604020202020204" pitchFamily="34" charset="0"/>
              </a:rPr>
              <a:t>Check </a:t>
            </a:r>
            <a:endParaRPr lang="en-US" sz="4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MsPham-0936082789"/>
          <p:cNvSpPr/>
          <p:nvPr/>
        </p:nvSpPr>
        <p:spPr>
          <a:xfrm>
            <a:off x="11914600" y="7240904"/>
            <a:ext cx="2080676" cy="845279"/>
          </a:xfrm>
          <a:prstGeom prst="flowChartTerminator">
            <a:avLst/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>
                <a:latin typeface="Arial" panose="020B0604020202020204" pitchFamily="34" charset="0"/>
                <a:cs typeface="Arial" panose="020B0604020202020204" pitchFamily="34" charset="0"/>
              </a:rPr>
              <a:t>Open </a:t>
            </a:r>
            <a:endParaRPr lang="en-US" sz="4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67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</p:childTnLst>
        </p:cTn>
      </p:par>
    </p:tnLst>
    <p:bldLst>
      <p:bldP spid="64" grpId="0" animBg="1"/>
      <p:bldP spid="68" grpId="0" animBg="1"/>
      <p:bldP spid="68" grpId="1" animBg="1"/>
      <p:bldP spid="67" grpId="0" animBg="1"/>
      <p:bldP spid="67" grpId="1" animBg="1"/>
      <p:bldP spid="66" grpId="0" animBg="1"/>
      <p:bldP spid="66" grpId="1" animBg="1"/>
      <p:bldP spid="99" grpId="0" animBg="1"/>
      <p:bldP spid="99" grpId="1" animBg="1"/>
      <p:bldP spid="102" grpId="0" animBg="1"/>
      <p:bldP spid="101" grpId="0" animBg="1"/>
      <p:bldP spid="101" grpId="1" animBg="1"/>
      <p:bldP spid="100" grpId="0" animBg="1"/>
      <p:bldP spid="62" grpId="0" animBg="1"/>
      <p:bldP spid="62" grpId="1" animBg="1"/>
      <p:bldP spid="63" grpId="0" animBg="1"/>
      <p:bldP spid="60" grpId="0" animBg="1"/>
      <p:bldP spid="103" grpId="0"/>
      <p:bldP spid="115" grpId="0" animBg="1"/>
      <p:bldP spid="1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>
            <a:extLst>
              <a:ext uri="{FF2B5EF4-FFF2-40B4-BE49-F238E27FC236}">
                <a16:creationId xmlns:a16="http://schemas.microsoft.com/office/drawing/2014/main" xmlns="" id="{740184A1-9714-E869-8E76-13872E10E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322" y="2274093"/>
            <a:ext cx="4411012" cy="6470333"/>
          </a:xfrm>
          <a:prstGeom prst="rect">
            <a:avLst/>
          </a:prstGeom>
        </p:spPr>
      </p:pic>
      <p:sp>
        <p:nvSpPr>
          <p:cNvPr id="40" name="MsPham-0936082789"/>
          <p:cNvSpPr/>
          <p:nvPr/>
        </p:nvSpPr>
        <p:spPr>
          <a:xfrm>
            <a:off x="10870625" y="2677678"/>
            <a:ext cx="6502976" cy="28315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5400">
                <a:ln>
                  <a:noFill/>
                </a:ln>
                <a:solidFill>
                  <a:schemeClr val="tx1"/>
                </a:solidFill>
                <a:effectLst/>
                <a:latin typeface=".VnAvant" panose="020B7200000000000000" pitchFamily="34" charset="0"/>
              </a:rPr>
              <a:t>When’s </a:t>
            </a:r>
            <a:r>
              <a:rPr lang="en-US" sz="5400">
                <a:ln>
                  <a:noFill/>
                </a:ln>
                <a:solidFill>
                  <a:srgbClr val="FF0000"/>
                </a:solidFill>
                <a:effectLst/>
                <a:latin typeface=".VnAvant" panose="020B7200000000000000" pitchFamily="34" charset="0"/>
              </a:rPr>
              <a:t>your</a:t>
            </a:r>
            <a:r>
              <a:rPr lang="en-US" sz="5400">
                <a:ln>
                  <a:noFill/>
                </a:ln>
                <a:solidFill>
                  <a:schemeClr val="tx1"/>
                </a:solidFill>
                <a:effectLst/>
                <a:latin typeface=".VnAvant" panose="020B7200000000000000" pitchFamily="34" charset="0"/>
              </a:rPr>
              <a:t> birthday?</a:t>
            </a:r>
          </a:p>
          <a:p>
            <a:pPr algn="ctr">
              <a:lnSpc>
                <a:spcPct val="200000"/>
              </a:lnSpc>
            </a:pPr>
            <a:r>
              <a:rPr lang="en-US" sz="5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___________</a:t>
            </a:r>
            <a:endParaRPr lang="en-US" sz="5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MsPham-0936082789"/>
          <p:cNvSpPr/>
          <p:nvPr/>
        </p:nvSpPr>
        <p:spPr>
          <a:xfrm>
            <a:off x="9152342" y="6512042"/>
            <a:ext cx="7067550" cy="992592"/>
          </a:xfrm>
          <a:prstGeom prst="rect">
            <a:avLst/>
          </a:prstGeom>
          <a:noFill/>
          <a:ln w="9525">
            <a:solidFill>
              <a:schemeClr val="bg1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400" b="1" dirty="0">
              <a:noFill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MsPham-0936082789">
            <a:hlinkClick r:id="" action="ppaction://hlinkshowjump?jump=nextslide"/>
          </p:cNvPr>
          <p:cNvSpPr/>
          <p:nvPr/>
        </p:nvSpPr>
        <p:spPr>
          <a:xfrm>
            <a:off x="14268532" y="7071623"/>
            <a:ext cx="2080676" cy="1183839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Next </a:t>
            </a:r>
          </a:p>
        </p:txBody>
      </p:sp>
      <p:sp>
        <p:nvSpPr>
          <p:cNvPr id="68" name="MsPham-0936082789">
            <a:extLst>
              <a:ext uri="{FF2B5EF4-FFF2-40B4-BE49-F238E27FC236}">
                <a16:creationId xmlns:a16="http://schemas.microsoft.com/office/drawing/2014/main" xmlns="" id="{FBE9403A-CD27-2106-3137-03A9C2075680}"/>
              </a:ext>
            </a:extLst>
          </p:cNvPr>
          <p:cNvSpPr/>
          <p:nvPr/>
        </p:nvSpPr>
        <p:spPr>
          <a:xfrm flipH="1">
            <a:off x="6519400" y="4084171"/>
            <a:ext cx="3907460" cy="2405438"/>
          </a:xfrm>
          <a:custGeom>
            <a:avLst/>
            <a:gdLst>
              <a:gd name="connsiteX0" fmla="*/ 1606012 w 1606012"/>
              <a:gd name="connsiteY0" fmla="*/ 669760 h 988663"/>
              <a:gd name="connsiteX1" fmla="*/ 815890 w 1606012"/>
              <a:gd name="connsiteY1" fmla="*/ 669760 h 988663"/>
              <a:gd name="connsiteX2" fmla="*/ 815890 w 1606012"/>
              <a:gd name="connsiteY2" fmla="*/ 988663 h 988663"/>
              <a:gd name="connsiteX3" fmla="*/ 1606012 w 1606012"/>
              <a:gd name="connsiteY3" fmla="*/ 988663 h 988663"/>
              <a:gd name="connsiteX4" fmla="*/ 438957 w 1606012"/>
              <a:gd name="connsiteY4" fmla="*/ 334880 h 988663"/>
              <a:gd name="connsiteX5" fmla="*/ 0 w 1606012"/>
              <a:gd name="connsiteY5" fmla="*/ 334880 h 988663"/>
              <a:gd name="connsiteX6" fmla="*/ 0 w 1606012"/>
              <a:gd name="connsiteY6" fmla="*/ 653783 h 988663"/>
              <a:gd name="connsiteX7" fmla="*/ 438957 w 1606012"/>
              <a:gd name="connsiteY7" fmla="*/ 653783 h 988663"/>
              <a:gd name="connsiteX8" fmla="*/ 1254848 w 1606012"/>
              <a:gd name="connsiteY8" fmla="*/ 334880 h 988663"/>
              <a:gd name="connsiteX9" fmla="*/ 464726 w 1606012"/>
              <a:gd name="connsiteY9" fmla="*/ 334880 h 988663"/>
              <a:gd name="connsiteX10" fmla="*/ 464726 w 1606012"/>
              <a:gd name="connsiteY10" fmla="*/ 653783 h 988663"/>
              <a:gd name="connsiteX11" fmla="*/ 1254848 w 1606012"/>
              <a:gd name="connsiteY11" fmla="*/ 653783 h 988663"/>
              <a:gd name="connsiteX12" fmla="*/ 790122 w 1606012"/>
              <a:gd name="connsiteY12" fmla="*/ 0 h 988663"/>
              <a:gd name="connsiteX13" fmla="*/ 0 w 1606012"/>
              <a:gd name="connsiteY13" fmla="*/ 0 h 988663"/>
              <a:gd name="connsiteX14" fmla="*/ 0 w 1606012"/>
              <a:gd name="connsiteY14" fmla="*/ 318903 h 988663"/>
              <a:gd name="connsiteX15" fmla="*/ 790122 w 1606012"/>
              <a:gd name="connsiteY15" fmla="*/ 318903 h 988663"/>
              <a:gd name="connsiteX16" fmla="*/ 1606012 w 1606012"/>
              <a:gd name="connsiteY16" fmla="*/ 0 h 988663"/>
              <a:gd name="connsiteX17" fmla="*/ 815890 w 1606012"/>
              <a:gd name="connsiteY17" fmla="*/ 0 h 988663"/>
              <a:gd name="connsiteX18" fmla="*/ 815890 w 1606012"/>
              <a:gd name="connsiteY18" fmla="*/ 318903 h 988663"/>
              <a:gd name="connsiteX19" fmla="*/ 1606012 w 1606012"/>
              <a:gd name="connsiteY19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606012" h="988663">
                <a:moveTo>
                  <a:pt x="1606012" y="669760"/>
                </a:moveTo>
                <a:lnTo>
                  <a:pt x="815890" y="669760"/>
                </a:lnTo>
                <a:lnTo>
                  <a:pt x="815890" y="988663"/>
                </a:lnTo>
                <a:lnTo>
                  <a:pt x="1606012" y="988663"/>
                </a:lnTo>
                <a:close/>
                <a:moveTo>
                  <a:pt x="438957" y="334880"/>
                </a:moveTo>
                <a:lnTo>
                  <a:pt x="0" y="334880"/>
                </a:lnTo>
                <a:lnTo>
                  <a:pt x="0" y="653783"/>
                </a:lnTo>
                <a:lnTo>
                  <a:pt x="438957" y="653783"/>
                </a:lnTo>
                <a:close/>
                <a:moveTo>
                  <a:pt x="1254848" y="334880"/>
                </a:moveTo>
                <a:lnTo>
                  <a:pt x="464726" y="334880"/>
                </a:lnTo>
                <a:lnTo>
                  <a:pt x="464726" y="653783"/>
                </a:lnTo>
                <a:lnTo>
                  <a:pt x="1254848" y="653783"/>
                </a:lnTo>
                <a:close/>
                <a:moveTo>
                  <a:pt x="790122" y="0"/>
                </a:moveTo>
                <a:lnTo>
                  <a:pt x="0" y="0"/>
                </a:lnTo>
                <a:lnTo>
                  <a:pt x="0" y="318903"/>
                </a:lnTo>
                <a:lnTo>
                  <a:pt x="790122" y="318903"/>
                </a:lnTo>
                <a:close/>
                <a:moveTo>
                  <a:pt x="1606012" y="0"/>
                </a:moveTo>
                <a:lnTo>
                  <a:pt x="815890" y="0"/>
                </a:lnTo>
                <a:lnTo>
                  <a:pt x="815890" y="318903"/>
                </a:lnTo>
                <a:lnTo>
                  <a:pt x="1606012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MsPham-0936082789">
            <a:extLst>
              <a:ext uri="{FF2B5EF4-FFF2-40B4-BE49-F238E27FC236}">
                <a16:creationId xmlns:a16="http://schemas.microsoft.com/office/drawing/2014/main" xmlns="" id="{F5957204-B884-A49D-91CB-64FA02B81A20}"/>
              </a:ext>
            </a:extLst>
          </p:cNvPr>
          <p:cNvSpPr/>
          <p:nvPr/>
        </p:nvSpPr>
        <p:spPr>
          <a:xfrm flipH="1">
            <a:off x="3403634" y="4084171"/>
            <a:ext cx="3907460" cy="2405438"/>
          </a:xfrm>
          <a:custGeom>
            <a:avLst/>
            <a:gdLst>
              <a:gd name="connsiteX0" fmla="*/ 1141286 w 1606012"/>
              <a:gd name="connsiteY0" fmla="*/ 669760 h 988663"/>
              <a:gd name="connsiteX1" fmla="*/ 351164 w 1606012"/>
              <a:gd name="connsiteY1" fmla="*/ 669760 h 988663"/>
              <a:gd name="connsiteX2" fmla="*/ 351164 w 1606012"/>
              <a:gd name="connsiteY2" fmla="*/ 988663 h 988663"/>
              <a:gd name="connsiteX3" fmla="*/ 1141286 w 1606012"/>
              <a:gd name="connsiteY3" fmla="*/ 988663 h 988663"/>
              <a:gd name="connsiteX4" fmla="*/ 790122 w 1606012"/>
              <a:gd name="connsiteY4" fmla="*/ 334880 h 988663"/>
              <a:gd name="connsiteX5" fmla="*/ 0 w 1606012"/>
              <a:gd name="connsiteY5" fmla="*/ 334880 h 988663"/>
              <a:gd name="connsiteX6" fmla="*/ 0 w 1606012"/>
              <a:gd name="connsiteY6" fmla="*/ 653783 h 988663"/>
              <a:gd name="connsiteX7" fmla="*/ 790122 w 1606012"/>
              <a:gd name="connsiteY7" fmla="*/ 653783 h 988663"/>
              <a:gd name="connsiteX8" fmla="*/ 1606012 w 1606012"/>
              <a:gd name="connsiteY8" fmla="*/ 334880 h 988663"/>
              <a:gd name="connsiteX9" fmla="*/ 815890 w 1606012"/>
              <a:gd name="connsiteY9" fmla="*/ 334880 h 988663"/>
              <a:gd name="connsiteX10" fmla="*/ 815890 w 1606012"/>
              <a:gd name="connsiteY10" fmla="*/ 653783 h 988663"/>
              <a:gd name="connsiteX11" fmla="*/ 1606012 w 1606012"/>
              <a:gd name="connsiteY11" fmla="*/ 653783 h 988663"/>
              <a:gd name="connsiteX12" fmla="*/ 1141286 w 1606012"/>
              <a:gd name="connsiteY12" fmla="*/ 0 h 988663"/>
              <a:gd name="connsiteX13" fmla="*/ 351164 w 1606012"/>
              <a:gd name="connsiteY13" fmla="*/ 0 h 988663"/>
              <a:gd name="connsiteX14" fmla="*/ 351164 w 1606012"/>
              <a:gd name="connsiteY14" fmla="*/ 318903 h 988663"/>
              <a:gd name="connsiteX15" fmla="*/ 1141286 w 1606012"/>
              <a:gd name="connsiteY15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06012" h="988663">
                <a:moveTo>
                  <a:pt x="1141286" y="669760"/>
                </a:moveTo>
                <a:lnTo>
                  <a:pt x="351164" y="669760"/>
                </a:lnTo>
                <a:lnTo>
                  <a:pt x="351164" y="988663"/>
                </a:lnTo>
                <a:lnTo>
                  <a:pt x="1141286" y="988663"/>
                </a:lnTo>
                <a:close/>
                <a:moveTo>
                  <a:pt x="790122" y="334880"/>
                </a:moveTo>
                <a:lnTo>
                  <a:pt x="0" y="334880"/>
                </a:lnTo>
                <a:lnTo>
                  <a:pt x="0" y="653783"/>
                </a:lnTo>
                <a:lnTo>
                  <a:pt x="790122" y="653783"/>
                </a:lnTo>
                <a:close/>
                <a:moveTo>
                  <a:pt x="1606012" y="334880"/>
                </a:moveTo>
                <a:lnTo>
                  <a:pt x="815890" y="334880"/>
                </a:lnTo>
                <a:lnTo>
                  <a:pt x="815890" y="653783"/>
                </a:lnTo>
                <a:lnTo>
                  <a:pt x="1606012" y="653783"/>
                </a:lnTo>
                <a:close/>
                <a:moveTo>
                  <a:pt x="1141286" y="0"/>
                </a:moveTo>
                <a:lnTo>
                  <a:pt x="351164" y="0"/>
                </a:lnTo>
                <a:lnTo>
                  <a:pt x="351164" y="318903"/>
                </a:lnTo>
                <a:lnTo>
                  <a:pt x="1141286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MsPham-0936082789">
            <a:extLst>
              <a:ext uri="{FF2B5EF4-FFF2-40B4-BE49-F238E27FC236}">
                <a16:creationId xmlns:a16="http://schemas.microsoft.com/office/drawing/2014/main" xmlns="" id="{2900ABF6-8554-E5A6-4DDE-485031EAB440}"/>
              </a:ext>
            </a:extLst>
          </p:cNvPr>
          <p:cNvSpPr/>
          <p:nvPr/>
        </p:nvSpPr>
        <p:spPr>
          <a:xfrm flipH="1">
            <a:off x="1418555" y="4084171"/>
            <a:ext cx="3053070" cy="2405438"/>
          </a:xfrm>
          <a:custGeom>
            <a:avLst/>
            <a:gdLst>
              <a:gd name="connsiteX0" fmla="*/ 790122 w 1254848"/>
              <a:gd name="connsiteY0" fmla="*/ 669760 h 988663"/>
              <a:gd name="connsiteX1" fmla="*/ 0 w 1254848"/>
              <a:gd name="connsiteY1" fmla="*/ 669760 h 988663"/>
              <a:gd name="connsiteX2" fmla="*/ 0 w 1254848"/>
              <a:gd name="connsiteY2" fmla="*/ 988663 h 988663"/>
              <a:gd name="connsiteX3" fmla="*/ 790122 w 1254848"/>
              <a:gd name="connsiteY3" fmla="*/ 988663 h 988663"/>
              <a:gd name="connsiteX4" fmla="*/ 1254848 w 1254848"/>
              <a:gd name="connsiteY4" fmla="*/ 669760 h 988663"/>
              <a:gd name="connsiteX5" fmla="*/ 815891 w 1254848"/>
              <a:gd name="connsiteY5" fmla="*/ 669760 h 988663"/>
              <a:gd name="connsiteX6" fmla="*/ 815891 w 1254848"/>
              <a:gd name="connsiteY6" fmla="*/ 988663 h 988663"/>
              <a:gd name="connsiteX7" fmla="*/ 1254848 w 1254848"/>
              <a:gd name="connsiteY7" fmla="*/ 988663 h 988663"/>
              <a:gd name="connsiteX8" fmla="*/ 1254848 w 1254848"/>
              <a:gd name="connsiteY8" fmla="*/ 334880 h 988663"/>
              <a:gd name="connsiteX9" fmla="*/ 464726 w 1254848"/>
              <a:gd name="connsiteY9" fmla="*/ 334880 h 988663"/>
              <a:gd name="connsiteX10" fmla="*/ 464726 w 1254848"/>
              <a:gd name="connsiteY10" fmla="*/ 653783 h 988663"/>
              <a:gd name="connsiteX11" fmla="*/ 1254848 w 1254848"/>
              <a:gd name="connsiteY11" fmla="*/ 653783 h 988663"/>
              <a:gd name="connsiteX12" fmla="*/ 790122 w 1254848"/>
              <a:gd name="connsiteY12" fmla="*/ 0 h 988663"/>
              <a:gd name="connsiteX13" fmla="*/ 0 w 1254848"/>
              <a:gd name="connsiteY13" fmla="*/ 0 h 988663"/>
              <a:gd name="connsiteX14" fmla="*/ 0 w 1254848"/>
              <a:gd name="connsiteY14" fmla="*/ 318903 h 988663"/>
              <a:gd name="connsiteX15" fmla="*/ 790122 w 1254848"/>
              <a:gd name="connsiteY15" fmla="*/ 318903 h 988663"/>
              <a:gd name="connsiteX16" fmla="*/ 1254848 w 1254848"/>
              <a:gd name="connsiteY16" fmla="*/ 0 h 988663"/>
              <a:gd name="connsiteX17" fmla="*/ 815891 w 1254848"/>
              <a:gd name="connsiteY17" fmla="*/ 0 h 988663"/>
              <a:gd name="connsiteX18" fmla="*/ 815891 w 1254848"/>
              <a:gd name="connsiteY18" fmla="*/ 318903 h 988663"/>
              <a:gd name="connsiteX19" fmla="*/ 1254848 w 1254848"/>
              <a:gd name="connsiteY19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54848" h="988663">
                <a:moveTo>
                  <a:pt x="790122" y="669760"/>
                </a:moveTo>
                <a:lnTo>
                  <a:pt x="0" y="669760"/>
                </a:lnTo>
                <a:lnTo>
                  <a:pt x="0" y="988663"/>
                </a:lnTo>
                <a:lnTo>
                  <a:pt x="790122" y="988663"/>
                </a:lnTo>
                <a:close/>
                <a:moveTo>
                  <a:pt x="1254848" y="669760"/>
                </a:moveTo>
                <a:lnTo>
                  <a:pt x="815891" y="669760"/>
                </a:lnTo>
                <a:lnTo>
                  <a:pt x="815891" y="988663"/>
                </a:lnTo>
                <a:lnTo>
                  <a:pt x="1254848" y="988663"/>
                </a:lnTo>
                <a:close/>
                <a:moveTo>
                  <a:pt x="1254848" y="334880"/>
                </a:moveTo>
                <a:lnTo>
                  <a:pt x="464726" y="334880"/>
                </a:lnTo>
                <a:lnTo>
                  <a:pt x="464726" y="653783"/>
                </a:lnTo>
                <a:lnTo>
                  <a:pt x="1254848" y="653783"/>
                </a:lnTo>
                <a:close/>
                <a:moveTo>
                  <a:pt x="790122" y="0"/>
                </a:moveTo>
                <a:lnTo>
                  <a:pt x="0" y="0"/>
                </a:lnTo>
                <a:lnTo>
                  <a:pt x="0" y="318903"/>
                </a:lnTo>
                <a:lnTo>
                  <a:pt x="790122" y="318903"/>
                </a:lnTo>
                <a:close/>
                <a:moveTo>
                  <a:pt x="1254848" y="0"/>
                </a:moveTo>
                <a:lnTo>
                  <a:pt x="815891" y="0"/>
                </a:lnTo>
                <a:lnTo>
                  <a:pt x="815891" y="318903"/>
                </a:lnTo>
                <a:lnTo>
                  <a:pt x="1254848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MsPham-0936082789">
            <a:extLst>
              <a:ext uri="{FF2B5EF4-FFF2-40B4-BE49-F238E27FC236}">
                <a16:creationId xmlns:a16="http://schemas.microsoft.com/office/drawing/2014/main" xmlns="" id="{3051A757-A9FA-1FFF-178A-8201A9D10BD4}"/>
              </a:ext>
            </a:extLst>
          </p:cNvPr>
          <p:cNvSpPr/>
          <p:nvPr/>
        </p:nvSpPr>
        <p:spPr>
          <a:xfrm flipH="1">
            <a:off x="7373789" y="5713711"/>
            <a:ext cx="3053070" cy="2405438"/>
          </a:xfrm>
          <a:custGeom>
            <a:avLst/>
            <a:gdLst>
              <a:gd name="connsiteX0" fmla="*/ 790122 w 1254848"/>
              <a:gd name="connsiteY0" fmla="*/ 669760 h 988663"/>
              <a:gd name="connsiteX1" fmla="*/ 0 w 1254848"/>
              <a:gd name="connsiteY1" fmla="*/ 669760 h 988663"/>
              <a:gd name="connsiteX2" fmla="*/ 0 w 1254848"/>
              <a:gd name="connsiteY2" fmla="*/ 988663 h 988663"/>
              <a:gd name="connsiteX3" fmla="*/ 790122 w 1254848"/>
              <a:gd name="connsiteY3" fmla="*/ 988663 h 988663"/>
              <a:gd name="connsiteX4" fmla="*/ 438957 w 1254848"/>
              <a:gd name="connsiteY4" fmla="*/ 334880 h 988663"/>
              <a:gd name="connsiteX5" fmla="*/ 0 w 1254848"/>
              <a:gd name="connsiteY5" fmla="*/ 334880 h 988663"/>
              <a:gd name="connsiteX6" fmla="*/ 0 w 1254848"/>
              <a:gd name="connsiteY6" fmla="*/ 653783 h 988663"/>
              <a:gd name="connsiteX7" fmla="*/ 438957 w 1254848"/>
              <a:gd name="connsiteY7" fmla="*/ 653783 h 988663"/>
              <a:gd name="connsiteX8" fmla="*/ 1254848 w 1254848"/>
              <a:gd name="connsiteY8" fmla="*/ 334880 h 988663"/>
              <a:gd name="connsiteX9" fmla="*/ 464726 w 1254848"/>
              <a:gd name="connsiteY9" fmla="*/ 334880 h 988663"/>
              <a:gd name="connsiteX10" fmla="*/ 464726 w 1254848"/>
              <a:gd name="connsiteY10" fmla="*/ 653783 h 988663"/>
              <a:gd name="connsiteX11" fmla="*/ 1254848 w 1254848"/>
              <a:gd name="connsiteY11" fmla="*/ 653783 h 988663"/>
              <a:gd name="connsiteX12" fmla="*/ 790122 w 1254848"/>
              <a:gd name="connsiteY12" fmla="*/ 0 h 988663"/>
              <a:gd name="connsiteX13" fmla="*/ 0 w 1254848"/>
              <a:gd name="connsiteY13" fmla="*/ 0 h 988663"/>
              <a:gd name="connsiteX14" fmla="*/ 0 w 1254848"/>
              <a:gd name="connsiteY14" fmla="*/ 318903 h 988663"/>
              <a:gd name="connsiteX15" fmla="*/ 790122 w 1254848"/>
              <a:gd name="connsiteY15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54848" h="988663">
                <a:moveTo>
                  <a:pt x="790122" y="669760"/>
                </a:moveTo>
                <a:lnTo>
                  <a:pt x="0" y="669760"/>
                </a:lnTo>
                <a:lnTo>
                  <a:pt x="0" y="988663"/>
                </a:lnTo>
                <a:lnTo>
                  <a:pt x="790122" y="988663"/>
                </a:lnTo>
                <a:close/>
                <a:moveTo>
                  <a:pt x="438957" y="334880"/>
                </a:moveTo>
                <a:lnTo>
                  <a:pt x="0" y="334880"/>
                </a:lnTo>
                <a:lnTo>
                  <a:pt x="0" y="653783"/>
                </a:lnTo>
                <a:lnTo>
                  <a:pt x="438957" y="653783"/>
                </a:lnTo>
                <a:close/>
                <a:moveTo>
                  <a:pt x="1254848" y="334880"/>
                </a:moveTo>
                <a:lnTo>
                  <a:pt x="464726" y="334880"/>
                </a:lnTo>
                <a:lnTo>
                  <a:pt x="464726" y="653783"/>
                </a:lnTo>
                <a:lnTo>
                  <a:pt x="1254848" y="653783"/>
                </a:lnTo>
                <a:close/>
                <a:moveTo>
                  <a:pt x="790122" y="0"/>
                </a:moveTo>
                <a:lnTo>
                  <a:pt x="0" y="0"/>
                </a:lnTo>
                <a:lnTo>
                  <a:pt x="0" y="318903"/>
                </a:lnTo>
                <a:lnTo>
                  <a:pt x="790122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MsPham-0936082789">
            <a:extLst>
              <a:ext uri="{FF2B5EF4-FFF2-40B4-BE49-F238E27FC236}">
                <a16:creationId xmlns:a16="http://schemas.microsoft.com/office/drawing/2014/main" xmlns="" id="{F8565037-E9CD-2F44-88C1-62CF79759823}"/>
              </a:ext>
            </a:extLst>
          </p:cNvPr>
          <p:cNvSpPr/>
          <p:nvPr/>
        </p:nvSpPr>
        <p:spPr>
          <a:xfrm>
            <a:off x="1418558" y="6528481"/>
            <a:ext cx="3907460" cy="2405438"/>
          </a:xfrm>
          <a:custGeom>
            <a:avLst/>
            <a:gdLst>
              <a:gd name="connsiteX0" fmla="*/ 0 w 1606012"/>
              <a:gd name="connsiteY0" fmla="*/ 669760 h 988663"/>
              <a:gd name="connsiteX1" fmla="*/ 790122 w 1606012"/>
              <a:gd name="connsiteY1" fmla="*/ 669760 h 988663"/>
              <a:gd name="connsiteX2" fmla="*/ 790122 w 1606012"/>
              <a:gd name="connsiteY2" fmla="*/ 988663 h 988663"/>
              <a:gd name="connsiteX3" fmla="*/ 0 w 1606012"/>
              <a:gd name="connsiteY3" fmla="*/ 988663 h 988663"/>
              <a:gd name="connsiteX4" fmla="*/ 0 w 1606012"/>
              <a:gd name="connsiteY4" fmla="*/ 334880 h 988663"/>
              <a:gd name="connsiteX5" fmla="*/ 438957 w 1606012"/>
              <a:gd name="connsiteY5" fmla="*/ 334880 h 988663"/>
              <a:gd name="connsiteX6" fmla="*/ 438957 w 1606012"/>
              <a:gd name="connsiteY6" fmla="*/ 653783 h 988663"/>
              <a:gd name="connsiteX7" fmla="*/ 0 w 1606012"/>
              <a:gd name="connsiteY7" fmla="*/ 653783 h 988663"/>
              <a:gd name="connsiteX8" fmla="*/ 815890 w 1606012"/>
              <a:gd name="connsiteY8" fmla="*/ 0 h 988663"/>
              <a:gd name="connsiteX9" fmla="*/ 1606012 w 1606012"/>
              <a:gd name="connsiteY9" fmla="*/ 0 h 988663"/>
              <a:gd name="connsiteX10" fmla="*/ 1606012 w 1606012"/>
              <a:gd name="connsiteY10" fmla="*/ 318903 h 988663"/>
              <a:gd name="connsiteX11" fmla="*/ 815890 w 1606012"/>
              <a:gd name="connsiteY11" fmla="*/ 318903 h 988663"/>
              <a:gd name="connsiteX12" fmla="*/ 0 w 1606012"/>
              <a:gd name="connsiteY12" fmla="*/ 0 h 988663"/>
              <a:gd name="connsiteX13" fmla="*/ 790122 w 1606012"/>
              <a:gd name="connsiteY13" fmla="*/ 0 h 988663"/>
              <a:gd name="connsiteX14" fmla="*/ 790122 w 1606012"/>
              <a:gd name="connsiteY14" fmla="*/ 318903 h 988663"/>
              <a:gd name="connsiteX15" fmla="*/ 0 w 1606012"/>
              <a:gd name="connsiteY15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06012" h="988663">
                <a:moveTo>
                  <a:pt x="0" y="669760"/>
                </a:moveTo>
                <a:lnTo>
                  <a:pt x="790122" y="669760"/>
                </a:lnTo>
                <a:lnTo>
                  <a:pt x="790122" y="988663"/>
                </a:lnTo>
                <a:lnTo>
                  <a:pt x="0" y="988663"/>
                </a:lnTo>
                <a:close/>
                <a:moveTo>
                  <a:pt x="0" y="334880"/>
                </a:moveTo>
                <a:lnTo>
                  <a:pt x="438957" y="334880"/>
                </a:lnTo>
                <a:lnTo>
                  <a:pt x="438957" y="653783"/>
                </a:lnTo>
                <a:lnTo>
                  <a:pt x="0" y="653783"/>
                </a:lnTo>
                <a:close/>
                <a:moveTo>
                  <a:pt x="815890" y="0"/>
                </a:moveTo>
                <a:lnTo>
                  <a:pt x="1606012" y="0"/>
                </a:lnTo>
                <a:lnTo>
                  <a:pt x="1606012" y="318903"/>
                </a:lnTo>
                <a:lnTo>
                  <a:pt x="815890" y="318903"/>
                </a:lnTo>
                <a:close/>
                <a:moveTo>
                  <a:pt x="0" y="0"/>
                </a:moveTo>
                <a:lnTo>
                  <a:pt x="790122" y="0"/>
                </a:lnTo>
                <a:lnTo>
                  <a:pt x="790122" y="318903"/>
                </a:lnTo>
                <a:lnTo>
                  <a:pt x="0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MsPham-0936082789">
            <a:extLst>
              <a:ext uri="{FF2B5EF4-FFF2-40B4-BE49-F238E27FC236}">
                <a16:creationId xmlns:a16="http://schemas.microsoft.com/office/drawing/2014/main" xmlns="" id="{2A7AC19C-7680-26FE-ED00-4C95D0EC9C25}"/>
              </a:ext>
            </a:extLst>
          </p:cNvPr>
          <p:cNvSpPr/>
          <p:nvPr/>
        </p:nvSpPr>
        <p:spPr>
          <a:xfrm>
            <a:off x="2549244" y="6528481"/>
            <a:ext cx="4761849" cy="2405438"/>
          </a:xfrm>
          <a:custGeom>
            <a:avLst/>
            <a:gdLst>
              <a:gd name="connsiteX0" fmla="*/ 351164 w 1957176"/>
              <a:gd name="connsiteY0" fmla="*/ 669760 h 988663"/>
              <a:gd name="connsiteX1" fmla="*/ 1141286 w 1957176"/>
              <a:gd name="connsiteY1" fmla="*/ 669760 h 988663"/>
              <a:gd name="connsiteX2" fmla="*/ 1141286 w 1957176"/>
              <a:gd name="connsiteY2" fmla="*/ 988663 h 988663"/>
              <a:gd name="connsiteX3" fmla="*/ 351164 w 1957176"/>
              <a:gd name="connsiteY3" fmla="*/ 988663 h 988663"/>
              <a:gd name="connsiteX4" fmla="*/ 815890 w 1957176"/>
              <a:gd name="connsiteY4" fmla="*/ 334880 h 988663"/>
              <a:gd name="connsiteX5" fmla="*/ 1606012 w 1957176"/>
              <a:gd name="connsiteY5" fmla="*/ 334880 h 988663"/>
              <a:gd name="connsiteX6" fmla="*/ 1606012 w 1957176"/>
              <a:gd name="connsiteY6" fmla="*/ 653783 h 988663"/>
              <a:gd name="connsiteX7" fmla="*/ 815890 w 1957176"/>
              <a:gd name="connsiteY7" fmla="*/ 653783 h 988663"/>
              <a:gd name="connsiteX8" fmla="*/ 0 w 1957176"/>
              <a:gd name="connsiteY8" fmla="*/ 334880 h 988663"/>
              <a:gd name="connsiteX9" fmla="*/ 790122 w 1957176"/>
              <a:gd name="connsiteY9" fmla="*/ 334880 h 988663"/>
              <a:gd name="connsiteX10" fmla="*/ 790122 w 1957176"/>
              <a:gd name="connsiteY10" fmla="*/ 653783 h 988663"/>
              <a:gd name="connsiteX11" fmla="*/ 0 w 1957176"/>
              <a:gd name="connsiteY11" fmla="*/ 653783 h 988663"/>
              <a:gd name="connsiteX12" fmla="*/ 1167054 w 1957176"/>
              <a:gd name="connsiteY12" fmla="*/ 0 h 988663"/>
              <a:gd name="connsiteX13" fmla="*/ 1957176 w 1957176"/>
              <a:gd name="connsiteY13" fmla="*/ 0 h 988663"/>
              <a:gd name="connsiteX14" fmla="*/ 1957176 w 1957176"/>
              <a:gd name="connsiteY14" fmla="*/ 318903 h 988663"/>
              <a:gd name="connsiteX15" fmla="*/ 1167054 w 1957176"/>
              <a:gd name="connsiteY15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957176" h="988663">
                <a:moveTo>
                  <a:pt x="351164" y="669760"/>
                </a:moveTo>
                <a:lnTo>
                  <a:pt x="1141286" y="669760"/>
                </a:lnTo>
                <a:lnTo>
                  <a:pt x="1141286" y="988663"/>
                </a:lnTo>
                <a:lnTo>
                  <a:pt x="351164" y="988663"/>
                </a:lnTo>
                <a:close/>
                <a:moveTo>
                  <a:pt x="815890" y="334880"/>
                </a:moveTo>
                <a:lnTo>
                  <a:pt x="1606012" y="334880"/>
                </a:lnTo>
                <a:lnTo>
                  <a:pt x="1606012" y="653783"/>
                </a:lnTo>
                <a:lnTo>
                  <a:pt x="815890" y="653783"/>
                </a:lnTo>
                <a:close/>
                <a:moveTo>
                  <a:pt x="0" y="334880"/>
                </a:moveTo>
                <a:lnTo>
                  <a:pt x="790122" y="334880"/>
                </a:lnTo>
                <a:lnTo>
                  <a:pt x="790122" y="653783"/>
                </a:lnTo>
                <a:lnTo>
                  <a:pt x="0" y="653783"/>
                </a:lnTo>
                <a:close/>
                <a:moveTo>
                  <a:pt x="1167054" y="0"/>
                </a:moveTo>
                <a:lnTo>
                  <a:pt x="1957176" y="0"/>
                </a:lnTo>
                <a:lnTo>
                  <a:pt x="1957176" y="318903"/>
                </a:lnTo>
                <a:lnTo>
                  <a:pt x="1167054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MsPham-0936082789">
            <a:extLst>
              <a:ext uri="{FF2B5EF4-FFF2-40B4-BE49-F238E27FC236}">
                <a16:creationId xmlns:a16="http://schemas.microsoft.com/office/drawing/2014/main" xmlns="" id="{DEF0F7D2-4844-5B63-449B-1C4AC1B621CD}"/>
              </a:ext>
            </a:extLst>
          </p:cNvPr>
          <p:cNvSpPr/>
          <p:nvPr/>
        </p:nvSpPr>
        <p:spPr>
          <a:xfrm>
            <a:off x="5388709" y="7343251"/>
            <a:ext cx="5038148" cy="1590668"/>
          </a:xfrm>
          <a:custGeom>
            <a:avLst/>
            <a:gdLst>
              <a:gd name="connsiteX0" fmla="*/ 1631781 w 2070738"/>
              <a:gd name="connsiteY0" fmla="*/ 334880 h 653783"/>
              <a:gd name="connsiteX1" fmla="*/ 2070738 w 2070738"/>
              <a:gd name="connsiteY1" fmla="*/ 334880 h 653783"/>
              <a:gd name="connsiteX2" fmla="*/ 2070738 w 2070738"/>
              <a:gd name="connsiteY2" fmla="*/ 653783 h 653783"/>
              <a:gd name="connsiteX3" fmla="*/ 1631781 w 2070738"/>
              <a:gd name="connsiteY3" fmla="*/ 653783 h 653783"/>
              <a:gd name="connsiteX4" fmla="*/ 815890 w 2070738"/>
              <a:gd name="connsiteY4" fmla="*/ 334880 h 653783"/>
              <a:gd name="connsiteX5" fmla="*/ 1606012 w 2070738"/>
              <a:gd name="connsiteY5" fmla="*/ 334880 h 653783"/>
              <a:gd name="connsiteX6" fmla="*/ 1606012 w 2070738"/>
              <a:gd name="connsiteY6" fmla="*/ 653783 h 653783"/>
              <a:gd name="connsiteX7" fmla="*/ 815890 w 2070738"/>
              <a:gd name="connsiteY7" fmla="*/ 653783 h 653783"/>
              <a:gd name="connsiteX8" fmla="*/ 0 w 2070738"/>
              <a:gd name="connsiteY8" fmla="*/ 334880 h 653783"/>
              <a:gd name="connsiteX9" fmla="*/ 790122 w 2070738"/>
              <a:gd name="connsiteY9" fmla="*/ 334880 h 653783"/>
              <a:gd name="connsiteX10" fmla="*/ 790122 w 2070738"/>
              <a:gd name="connsiteY10" fmla="*/ 653783 h 653783"/>
              <a:gd name="connsiteX11" fmla="*/ 0 w 2070738"/>
              <a:gd name="connsiteY11" fmla="*/ 653783 h 653783"/>
              <a:gd name="connsiteX12" fmla="*/ 464726 w 2070738"/>
              <a:gd name="connsiteY12" fmla="*/ 0 h 653783"/>
              <a:gd name="connsiteX13" fmla="*/ 1254848 w 2070738"/>
              <a:gd name="connsiteY13" fmla="*/ 0 h 653783"/>
              <a:gd name="connsiteX14" fmla="*/ 1254848 w 2070738"/>
              <a:gd name="connsiteY14" fmla="*/ 318903 h 653783"/>
              <a:gd name="connsiteX15" fmla="*/ 464726 w 2070738"/>
              <a:gd name="connsiteY15" fmla="*/ 318903 h 653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070738" h="653783">
                <a:moveTo>
                  <a:pt x="1631781" y="334880"/>
                </a:moveTo>
                <a:lnTo>
                  <a:pt x="2070738" y="334880"/>
                </a:lnTo>
                <a:lnTo>
                  <a:pt x="2070738" y="653783"/>
                </a:lnTo>
                <a:lnTo>
                  <a:pt x="1631781" y="653783"/>
                </a:lnTo>
                <a:close/>
                <a:moveTo>
                  <a:pt x="815890" y="334880"/>
                </a:moveTo>
                <a:lnTo>
                  <a:pt x="1606012" y="334880"/>
                </a:lnTo>
                <a:lnTo>
                  <a:pt x="1606012" y="653783"/>
                </a:lnTo>
                <a:lnTo>
                  <a:pt x="815890" y="653783"/>
                </a:lnTo>
                <a:close/>
                <a:moveTo>
                  <a:pt x="0" y="334880"/>
                </a:moveTo>
                <a:lnTo>
                  <a:pt x="790122" y="334880"/>
                </a:lnTo>
                <a:lnTo>
                  <a:pt x="790122" y="653783"/>
                </a:lnTo>
                <a:lnTo>
                  <a:pt x="0" y="653783"/>
                </a:lnTo>
                <a:close/>
                <a:moveTo>
                  <a:pt x="464726" y="0"/>
                </a:moveTo>
                <a:lnTo>
                  <a:pt x="1254848" y="0"/>
                </a:lnTo>
                <a:lnTo>
                  <a:pt x="1254848" y="318903"/>
                </a:lnTo>
                <a:lnTo>
                  <a:pt x="464726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MsPham-0936082789">
            <a:extLst>
              <a:ext uri="{FF2B5EF4-FFF2-40B4-BE49-F238E27FC236}">
                <a16:creationId xmlns:a16="http://schemas.microsoft.com/office/drawing/2014/main" xmlns="" id="{7A3A463C-BA94-A8F6-8835-C51E28453B70}"/>
              </a:ext>
            </a:extLst>
          </p:cNvPr>
          <p:cNvSpPr/>
          <p:nvPr/>
        </p:nvSpPr>
        <p:spPr>
          <a:xfrm>
            <a:off x="3403634" y="1621901"/>
            <a:ext cx="5892537" cy="2423396"/>
          </a:xfrm>
          <a:custGeom>
            <a:avLst/>
            <a:gdLst>
              <a:gd name="connsiteX0" fmla="*/ 1631780 w 2421902"/>
              <a:gd name="connsiteY0" fmla="*/ 677141 h 996044"/>
              <a:gd name="connsiteX1" fmla="*/ 2421902 w 2421902"/>
              <a:gd name="connsiteY1" fmla="*/ 677141 h 996044"/>
              <a:gd name="connsiteX2" fmla="*/ 2421902 w 2421902"/>
              <a:gd name="connsiteY2" fmla="*/ 996044 h 996044"/>
              <a:gd name="connsiteX3" fmla="*/ 1631780 w 2421902"/>
              <a:gd name="connsiteY3" fmla="*/ 996044 h 996044"/>
              <a:gd name="connsiteX4" fmla="*/ 815890 w 2421902"/>
              <a:gd name="connsiteY4" fmla="*/ 677141 h 996044"/>
              <a:gd name="connsiteX5" fmla="*/ 1606012 w 2421902"/>
              <a:gd name="connsiteY5" fmla="*/ 677141 h 996044"/>
              <a:gd name="connsiteX6" fmla="*/ 1606012 w 2421902"/>
              <a:gd name="connsiteY6" fmla="*/ 996044 h 996044"/>
              <a:gd name="connsiteX7" fmla="*/ 815890 w 2421902"/>
              <a:gd name="connsiteY7" fmla="*/ 996044 h 996044"/>
              <a:gd name="connsiteX8" fmla="*/ 0 w 2421902"/>
              <a:gd name="connsiteY8" fmla="*/ 677141 h 996044"/>
              <a:gd name="connsiteX9" fmla="*/ 790122 w 2421902"/>
              <a:gd name="connsiteY9" fmla="*/ 677141 h 996044"/>
              <a:gd name="connsiteX10" fmla="*/ 790122 w 2421902"/>
              <a:gd name="connsiteY10" fmla="*/ 996044 h 996044"/>
              <a:gd name="connsiteX11" fmla="*/ 0 w 2421902"/>
              <a:gd name="connsiteY11" fmla="*/ 996044 h 996044"/>
              <a:gd name="connsiteX12" fmla="*/ 1280616 w 2421902"/>
              <a:gd name="connsiteY12" fmla="*/ 334880 h 996044"/>
              <a:gd name="connsiteX13" fmla="*/ 2070738 w 2421902"/>
              <a:gd name="connsiteY13" fmla="*/ 334880 h 996044"/>
              <a:gd name="connsiteX14" fmla="*/ 2070738 w 2421902"/>
              <a:gd name="connsiteY14" fmla="*/ 653783 h 996044"/>
              <a:gd name="connsiteX15" fmla="*/ 1280616 w 2421902"/>
              <a:gd name="connsiteY15" fmla="*/ 653783 h 996044"/>
              <a:gd name="connsiteX16" fmla="*/ 464726 w 2421902"/>
              <a:gd name="connsiteY16" fmla="*/ 334880 h 996044"/>
              <a:gd name="connsiteX17" fmla="*/ 1254848 w 2421902"/>
              <a:gd name="connsiteY17" fmla="*/ 334880 h 996044"/>
              <a:gd name="connsiteX18" fmla="*/ 1254848 w 2421902"/>
              <a:gd name="connsiteY18" fmla="*/ 653783 h 996044"/>
              <a:gd name="connsiteX19" fmla="*/ 464726 w 2421902"/>
              <a:gd name="connsiteY19" fmla="*/ 653783 h 996044"/>
              <a:gd name="connsiteX20" fmla="*/ 815890 w 2421902"/>
              <a:gd name="connsiteY20" fmla="*/ 0 h 996044"/>
              <a:gd name="connsiteX21" fmla="*/ 1606012 w 2421902"/>
              <a:gd name="connsiteY21" fmla="*/ 0 h 996044"/>
              <a:gd name="connsiteX22" fmla="*/ 1606012 w 2421902"/>
              <a:gd name="connsiteY22" fmla="*/ 318903 h 996044"/>
              <a:gd name="connsiteX23" fmla="*/ 815890 w 2421902"/>
              <a:gd name="connsiteY23" fmla="*/ 318903 h 996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421902" h="996044">
                <a:moveTo>
                  <a:pt x="1631780" y="677141"/>
                </a:moveTo>
                <a:lnTo>
                  <a:pt x="2421902" y="677141"/>
                </a:lnTo>
                <a:lnTo>
                  <a:pt x="2421902" y="996044"/>
                </a:lnTo>
                <a:lnTo>
                  <a:pt x="1631780" y="996044"/>
                </a:lnTo>
                <a:close/>
                <a:moveTo>
                  <a:pt x="815890" y="677141"/>
                </a:moveTo>
                <a:lnTo>
                  <a:pt x="1606012" y="677141"/>
                </a:lnTo>
                <a:lnTo>
                  <a:pt x="1606012" y="996044"/>
                </a:lnTo>
                <a:lnTo>
                  <a:pt x="815890" y="996044"/>
                </a:lnTo>
                <a:close/>
                <a:moveTo>
                  <a:pt x="0" y="677141"/>
                </a:moveTo>
                <a:lnTo>
                  <a:pt x="790122" y="677141"/>
                </a:lnTo>
                <a:lnTo>
                  <a:pt x="790122" y="996044"/>
                </a:lnTo>
                <a:lnTo>
                  <a:pt x="0" y="996044"/>
                </a:lnTo>
                <a:close/>
                <a:moveTo>
                  <a:pt x="1280616" y="334880"/>
                </a:moveTo>
                <a:lnTo>
                  <a:pt x="2070738" y="334880"/>
                </a:lnTo>
                <a:lnTo>
                  <a:pt x="2070738" y="653783"/>
                </a:lnTo>
                <a:lnTo>
                  <a:pt x="1280616" y="653783"/>
                </a:lnTo>
                <a:close/>
                <a:moveTo>
                  <a:pt x="464726" y="334880"/>
                </a:moveTo>
                <a:lnTo>
                  <a:pt x="1254848" y="334880"/>
                </a:lnTo>
                <a:lnTo>
                  <a:pt x="1254848" y="653783"/>
                </a:lnTo>
                <a:lnTo>
                  <a:pt x="464726" y="653783"/>
                </a:lnTo>
                <a:close/>
                <a:moveTo>
                  <a:pt x="815890" y="0"/>
                </a:moveTo>
                <a:lnTo>
                  <a:pt x="1606012" y="0"/>
                </a:lnTo>
                <a:lnTo>
                  <a:pt x="1606012" y="318903"/>
                </a:lnTo>
                <a:lnTo>
                  <a:pt x="815890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MsPham-0936082789">
            <a:extLst>
              <a:ext uri="{FF2B5EF4-FFF2-40B4-BE49-F238E27FC236}">
                <a16:creationId xmlns:a16="http://schemas.microsoft.com/office/drawing/2014/main" xmlns="" id="{97113A86-712A-EC1E-CA2C-914ADC7CADEC}"/>
              </a:ext>
            </a:extLst>
          </p:cNvPr>
          <p:cNvSpPr/>
          <p:nvPr/>
        </p:nvSpPr>
        <p:spPr>
          <a:xfrm>
            <a:off x="7373789" y="1621901"/>
            <a:ext cx="3053070" cy="2423396"/>
          </a:xfrm>
          <a:custGeom>
            <a:avLst/>
            <a:gdLst>
              <a:gd name="connsiteX0" fmla="*/ 815891 w 1254848"/>
              <a:gd name="connsiteY0" fmla="*/ 677141 h 996044"/>
              <a:gd name="connsiteX1" fmla="*/ 1254848 w 1254848"/>
              <a:gd name="connsiteY1" fmla="*/ 677141 h 996044"/>
              <a:gd name="connsiteX2" fmla="*/ 1254848 w 1254848"/>
              <a:gd name="connsiteY2" fmla="*/ 996044 h 996044"/>
              <a:gd name="connsiteX3" fmla="*/ 815891 w 1254848"/>
              <a:gd name="connsiteY3" fmla="*/ 996044 h 996044"/>
              <a:gd name="connsiteX4" fmla="*/ 464726 w 1254848"/>
              <a:gd name="connsiteY4" fmla="*/ 334880 h 996044"/>
              <a:gd name="connsiteX5" fmla="*/ 1254848 w 1254848"/>
              <a:gd name="connsiteY5" fmla="*/ 334880 h 996044"/>
              <a:gd name="connsiteX6" fmla="*/ 1254848 w 1254848"/>
              <a:gd name="connsiteY6" fmla="*/ 653783 h 996044"/>
              <a:gd name="connsiteX7" fmla="*/ 464726 w 1254848"/>
              <a:gd name="connsiteY7" fmla="*/ 653783 h 996044"/>
              <a:gd name="connsiteX8" fmla="*/ 815891 w 1254848"/>
              <a:gd name="connsiteY8" fmla="*/ 0 h 996044"/>
              <a:gd name="connsiteX9" fmla="*/ 1254848 w 1254848"/>
              <a:gd name="connsiteY9" fmla="*/ 0 h 996044"/>
              <a:gd name="connsiteX10" fmla="*/ 1254848 w 1254848"/>
              <a:gd name="connsiteY10" fmla="*/ 318903 h 996044"/>
              <a:gd name="connsiteX11" fmla="*/ 815891 w 1254848"/>
              <a:gd name="connsiteY11" fmla="*/ 318903 h 996044"/>
              <a:gd name="connsiteX12" fmla="*/ 0 w 1254848"/>
              <a:gd name="connsiteY12" fmla="*/ 0 h 996044"/>
              <a:gd name="connsiteX13" fmla="*/ 790122 w 1254848"/>
              <a:gd name="connsiteY13" fmla="*/ 0 h 996044"/>
              <a:gd name="connsiteX14" fmla="*/ 790122 w 1254848"/>
              <a:gd name="connsiteY14" fmla="*/ 318903 h 996044"/>
              <a:gd name="connsiteX15" fmla="*/ 0 w 1254848"/>
              <a:gd name="connsiteY15" fmla="*/ 318903 h 996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54848" h="996044">
                <a:moveTo>
                  <a:pt x="815891" y="677141"/>
                </a:moveTo>
                <a:lnTo>
                  <a:pt x="1254848" y="677141"/>
                </a:lnTo>
                <a:lnTo>
                  <a:pt x="1254848" y="996044"/>
                </a:lnTo>
                <a:lnTo>
                  <a:pt x="815891" y="996044"/>
                </a:lnTo>
                <a:close/>
                <a:moveTo>
                  <a:pt x="464726" y="334880"/>
                </a:moveTo>
                <a:lnTo>
                  <a:pt x="1254848" y="334880"/>
                </a:lnTo>
                <a:lnTo>
                  <a:pt x="1254848" y="653783"/>
                </a:lnTo>
                <a:lnTo>
                  <a:pt x="464726" y="653783"/>
                </a:lnTo>
                <a:close/>
                <a:moveTo>
                  <a:pt x="815891" y="0"/>
                </a:moveTo>
                <a:lnTo>
                  <a:pt x="1254848" y="0"/>
                </a:lnTo>
                <a:lnTo>
                  <a:pt x="1254848" y="318903"/>
                </a:lnTo>
                <a:lnTo>
                  <a:pt x="815891" y="318903"/>
                </a:lnTo>
                <a:close/>
                <a:moveTo>
                  <a:pt x="0" y="0"/>
                </a:moveTo>
                <a:lnTo>
                  <a:pt x="790122" y="0"/>
                </a:lnTo>
                <a:lnTo>
                  <a:pt x="790122" y="318903"/>
                </a:lnTo>
                <a:lnTo>
                  <a:pt x="0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MsPham-0936082789">
            <a:extLst>
              <a:ext uri="{FF2B5EF4-FFF2-40B4-BE49-F238E27FC236}">
                <a16:creationId xmlns:a16="http://schemas.microsoft.com/office/drawing/2014/main" xmlns="" id="{967A9D0B-F0D8-D076-1ED2-54919EEE1F63}"/>
              </a:ext>
            </a:extLst>
          </p:cNvPr>
          <p:cNvSpPr/>
          <p:nvPr/>
        </p:nvSpPr>
        <p:spPr>
          <a:xfrm>
            <a:off x="1418558" y="1621901"/>
            <a:ext cx="3907460" cy="2423396"/>
          </a:xfrm>
          <a:custGeom>
            <a:avLst/>
            <a:gdLst>
              <a:gd name="connsiteX0" fmla="*/ 0 w 1606012"/>
              <a:gd name="connsiteY0" fmla="*/ 677141 h 996044"/>
              <a:gd name="connsiteX1" fmla="*/ 790122 w 1606012"/>
              <a:gd name="connsiteY1" fmla="*/ 677141 h 996044"/>
              <a:gd name="connsiteX2" fmla="*/ 790122 w 1606012"/>
              <a:gd name="connsiteY2" fmla="*/ 996044 h 996044"/>
              <a:gd name="connsiteX3" fmla="*/ 0 w 1606012"/>
              <a:gd name="connsiteY3" fmla="*/ 996044 h 996044"/>
              <a:gd name="connsiteX4" fmla="*/ 464726 w 1606012"/>
              <a:gd name="connsiteY4" fmla="*/ 334880 h 996044"/>
              <a:gd name="connsiteX5" fmla="*/ 1254848 w 1606012"/>
              <a:gd name="connsiteY5" fmla="*/ 334880 h 996044"/>
              <a:gd name="connsiteX6" fmla="*/ 1254848 w 1606012"/>
              <a:gd name="connsiteY6" fmla="*/ 653783 h 996044"/>
              <a:gd name="connsiteX7" fmla="*/ 464726 w 1606012"/>
              <a:gd name="connsiteY7" fmla="*/ 653783 h 996044"/>
              <a:gd name="connsiteX8" fmla="*/ 0 w 1606012"/>
              <a:gd name="connsiteY8" fmla="*/ 334880 h 996044"/>
              <a:gd name="connsiteX9" fmla="*/ 438957 w 1606012"/>
              <a:gd name="connsiteY9" fmla="*/ 334880 h 996044"/>
              <a:gd name="connsiteX10" fmla="*/ 438957 w 1606012"/>
              <a:gd name="connsiteY10" fmla="*/ 653783 h 996044"/>
              <a:gd name="connsiteX11" fmla="*/ 0 w 1606012"/>
              <a:gd name="connsiteY11" fmla="*/ 653783 h 996044"/>
              <a:gd name="connsiteX12" fmla="*/ 815890 w 1606012"/>
              <a:gd name="connsiteY12" fmla="*/ 0 h 996044"/>
              <a:gd name="connsiteX13" fmla="*/ 1606012 w 1606012"/>
              <a:gd name="connsiteY13" fmla="*/ 0 h 996044"/>
              <a:gd name="connsiteX14" fmla="*/ 1606012 w 1606012"/>
              <a:gd name="connsiteY14" fmla="*/ 318903 h 996044"/>
              <a:gd name="connsiteX15" fmla="*/ 815890 w 1606012"/>
              <a:gd name="connsiteY15" fmla="*/ 318903 h 996044"/>
              <a:gd name="connsiteX16" fmla="*/ 0 w 1606012"/>
              <a:gd name="connsiteY16" fmla="*/ 0 h 996044"/>
              <a:gd name="connsiteX17" fmla="*/ 790122 w 1606012"/>
              <a:gd name="connsiteY17" fmla="*/ 0 h 996044"/>
              <a:gd name="connsiteX18" fmla="*/ 790122 w 1606012"/>
              <a:gd name="connsiteY18" fmla="*/ 318903 h 996044"/>
              <a:gd name="connsiteX19" fmla="*/ 0 w 1606012"/>
              <a:gd name="connsiteY19" fmla="*/ 318903 h 996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606012" h="996044">
                <a:moveTo>
                  <a:pt x="0" y="677141"/>
                </a:moveTo>
                <a:lnTo>
                  <a:pt x="790122" y="677141"/>
                </a:lnTo>
                <a:lnTo>
                  <a:pt x="790122" y="996044"/>
                </a:lnTo>
                <a:lnTo>
                  <a:pt x="0" y="996044"/>
                </a:lnTo>
                <a:close/>
                <a:moveTo>
                  <a:pt x="464726" y="334880"/>
                </a:moveTo>
                <a:lnTo>
                  <a:pt x="1254848" y="334880"/>
                </a:lnTo>
                <a:lnTo>
                  <a:pt x="1254848" y="653783"/>
                </a:lnTo>
                <a:lnTo>
                  <a:pt x="464726" y="653783"/>
                </a:lnTo>
                <a:close/>
                <a:moveTo>
                  <a:pt x="0" y="334880"/>
                </a:moveTo>
                <a:lnTo>
                  <a:pt x="438957" y="334880"/>
                </a:lnTo>
                <a:lnTo>
                  <a:pt x="438957" y="653783"/>
                </a:lnTo>
                <a:lnTo>
                  <a:pt x="0" y="653783"/>
                </a:lnTo>
                <a:close/>
                <a:moveTo>
                  <a:pt x="815890" y="0"/>
                </a:moveTo>
                <a:lnTo>
                  <a:pt x="1606012" y="0"/>
                </a:lnTo>
                <a:lnTo>
                  <a:pt x="1606012" y="318903"/>
                </a:lnTo>
                <a:lnTo>
                  <a:pt x="815890" y="318903"/>
                </a:lnTo>
                <a:close/>
                <a:moveTo>
                  <a:pt x="0" y="0"/>
                </a:moveTo>
                <a:lnTo>
                  <a:pt x="790122" y="0"/>
                </a:lnTo>
                <a:lnTo>
                  <a:pt x="790122" y="318903"/>
                </a:lnTo>
                <a:lnTo>
                  <a:pt x="0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MsPham-0936082789">
            <a:extLst>
              <a:ext uri="{FF2B5EF4-FFF2-40B4-BE49-F238E27FC236}">
                <a16:creationId xmlns:a16="http://schemas.microsoft.com/office/drawing/2014/main" xmlns="" id="{76EEEF22-0D28-B3A1-649F-9ADADCB126D3}"/>
              </a:ext>
            </a:extLst>
          </p:cNvPr>
          <p:cNvSpPr/>
          <p:nvPr/>
        </p:nvSpPr>
        <p:spPr>
          <a:xfrm>
            <a:off x="11017044" y="4644521"/>
            <a:ext cx="6502976" cy="10972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 January.  </a:t>
            </a:r>
            <a:endParaRPr lang="en-US" sz="5400" b="1" dirty="0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MsPham-0936082789">
            <a:extLst>
              <a:ext uri="{FF2B5EF4-FFF2-40B4-BE49-F238E27FC236}">
                <a16:creationId xmlns:a16="http://schemas.microsoft.com/office/drawing/2014/main" xmlns="" id="{75647B3D-379E-B52A-9B59-CFDFA14F4566}"/>
              </a:ext>
            </a:extLst>
          </p:cNvPr>
          <p:cNvSpPr/>
          <p:nvPr/>
        </p:nvSpPr>
        <p:spPr>
          <a:xfrm>
            <a:off x="14253905" y="7240904"/>
            <a:ext cx="2080676" cy="845279"/>
          </a:xfrm>
          <a:prstGeom prst="flowChartTerminator">
            <a:avLst/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>
                <a:latin typeface="Arial" panose="020B0604020202020204" pitchFamily="34" charset="0"/>
                <a:cs typeface="Arial" panose="020B0604020202020204" pitchFamily="34" charset="0"/>
              </a:rPr>
              <a:t>Check </a:t>
            </a:r>
            <a:endParaRPr lang="en-US" sz="4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MsPham-0936082789"/>
          <p:cNvSpPr/>
          <p:nvPr/>
        </p:nvSpPr>
        <p:spPr>
          <a:xfrm>
            <a:off x="11914600" y="7240904"/>
            <a:ext cx="2080676" cy="845279"/>
          </a:xfrm>
          <a:prstGeom prst="flowChartTerminator">
            <a:avLst/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>
                <a:latin typeface="Arial" panose="020B0604020202020204" pitchFamily="34" charset="0"/>
                <a:cs typeface="Arial" panose="020B0604020202020204" pitchFamily="34" charset="0"/>
              </a:rPr>
              <a:t>Open </a:t>
            </a:r>
            <a:endParaRPr lang="en-US" sz="4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487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</p:childTnLst>
        </p:cTn>
      </p:par>
    </p:tnLst>
    <p:bldLst>
      <p:bldP spid="64" grpId="0" animBg="1"/>
      <p:bldP spid="68" grpId="0" animBg="1"/>
      <p:bldP spid="68" grpId="1" animBg="1"/>
      <p:bldP spid="67" grpId="0" animBg="1"/>
      <p:bldP spid="67" grpId="1" animBg="1"/>
      <p:bldP spid="66" grpId="0" animBg="1"/>
      <p:bldP spid="66" grpId="1" animBg="1"/>
      <p:bldP spid="99" grpId="0" animBg="1"/>
      <p:bldP spid="99" grpId="1" animBg="1"/>
      <p:bldP spid="102" grpId="0" animBg="1"/>
      <p:bldP spid="101" grpId="0" animBg="1"/>
      <p:bldP spid="101" grpId="1" animBg="1"/>
      <p:bldP spid="100" grpId="0" animBg="1"/>
      <p:bldP spid="62" grpId="0" animBg="1"/>
      <p:bldP spid="62" grpId="1" animBg="1"/>
      <p:bldP spid="63" grpId="0" animBg="1"/>
      <p:bldP spid="60" grpId="0" animBg="1"/>
      <p:bldP spid="103" grpId="0"/>
      <p:bldP spid="115" grpId="0" animBg="1"/>
      <p:bldP spid="1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MsPham-0936082789">
            <a:hlinkClick r:id="" action="ppaction://hlinkshowjump?jump=nextslide"/>
          </p:cNvPr>
          <p:cNvSpPr/>
          <p:nvPr/>
        </p:nvSpPr>
        <p:spPr>
          <a:xfrm>
            <a:off x="8928699" y="8264903"/>
            <a:ext cx="1571661" cy="1038795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/>
              <a:t>Next </a:t>
            </a:r>
          </a:p>
        </p:txBody>
      </p:sp>
      <p:pic>
        <p:nvPicPr>
          <p:cNvPr id="3" name="MsPham-0936082789">
            <a:extLst>
              <a:ext uri="{FF2B5EF4-FFF2-40B4-BE49-F238E27FC236}">
                <a16:creationId xmlns:a16="http://schemas.microsoft.com/office/drawing/2014/main" xmlns="" id="{D67394B3-1C95-E87C-AE02-808220FD45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3236" y="2382203"/>
            <a:ext cx="13114979" cy="5435036"/>
          </a:xfrm>
          <a:prstGeom prst="rect">
            <a:avLst/>
          </a:prstGeom>
        </p:spPr>
      </p:pic>
      <p:pic>
        <p:nvPicPr>
          <p:cNvPr id="2" name="MsPham-0936082789"/>
          <p:cNvPicPr>
            <a:picLocks noChangeAspect="1"/>
          </p:cNvPicPr>
          <p:nvPr/>
        </p:nvPicPr>
        <p:blipFill rotWithShape="1">
          <a:blip r:embed="rId4"/>
          <a:srcRect b="20748"/>
          <a:stretch/>
        </p:blipFill>
        <p:spPr>
          <a:xfrm>
            <a:off x="3752696" y="3628631"/>
            <a:ext cx="11056055" cy="354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84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applause.wav"/>
          </p:stSnd>
        </p:sndAc>
      </p:transition>
    </mc:Choice>
    <mc:Fallback xmlns="">
      <p:transition spd="slow">
        <p:split orient="vert"/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1019</TotalTime>
  <Words>364</Words>
  <Application>Microsoft Office PowerPoint</Application>
  <PresentationFormat>Custom</PresentationFormat>
  <Paragraphs>139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Arial</vt:lpstr>
      <vt:lpstr>Calibri</vt:lpstr>
      <vt:lpstr>Kirang Haerang</vt:lpstr>
      <vt:lpstr>Century Gothic</vt:lpstr>
      <vt:lpstr>Roboto Condensed</vt:lpstr>
      <vt:lpstr>.VnAvant</vt:lpstr>
      <vt:lpstr>Britannic Bold</vt:lpstr>
      <vt:lpstr>Snap ITC</vt:lpstr>
      <vt:lpstr>Script MT Bold</vt:lpstr>
      <vt:lpstr>Comic Sans MS</vt:lpstr>
      <vt:lpstr>Joti One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Fun Illustrated Scavenger Hunt Team Building Educational Game Presentation</dc:title>
  <dc:creator>MsPham</dc:creator>
  <cp:lastModifiedBy>PC</cp:lastModifiedBy>
  <cp:revision>121</cp:revision>
  <dcterms:created xsi:type="dcterms:W3CDTF">2006-08-16T00:00:00Z</dcterms:created>
  <dcterms:modified xsi:type="dcterms:W3CDTF">2023-12-26T07:51:07Z</dcterms:modified>
  <dc:identifier>DAFhFAq5cvQ</dc:identifier>
</cp:coreProperties>
</file>