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609" r:id="rId2"/>
    <p:sldId id="575" r:id="rId3"/>
    <p:sldId id="610" r:id="rId4"/>
    <p:sldId id="611" r:id="rId5"/>
    <p:sldId id="542" r:id="rId6"/>
    <p:sldId id="577" r:id="rId7"/>
    <p:sldId id="583" r:id="rId8"/>
    <p:sldId id="614" r:id="rId9"/>
    <p:sldId id="585" r:id="rId10"/>
    <p:sldId id="615" r:id="rId11"/>
    <p:sldId id="603" r:id="rId12"/>
    <p:sldId id="616" r:id="rId13"/>
    <p:sldId id="619" r:id="rId14"/>
    <p:sldId id="620" r:id="rId15"/>
    <p:sldId id="621" r:id="rId16"/>
    <p:sldId id="622" r:id="rId17"/>
    <p:sldId id="623" r:id="rId18"/>
    <p:sldId id="624" r:id="rId19"/>
    <p:sldId id="628" r:id="rId20"/>
    <p:sldId id="607" r:id="rId21"/>
    <p:sldId id="61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10" Type="http://schemas.microsoft.com/office/2007/relationships/hdphoto" Target="../media/hdphoto15.wdp"/><Relationship Id="rId4" Type="http://schemas.microsoft.com/office/2007/relationships/hdphoto" Target="../media/hdphoto9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20.wdp"/><Relationship Id="rId4" Type="http://schemas.openxmlformats.org/officeDocument/2006/relationships/image" Target="../media/image8.png"/><Relationship Id="rId9" Type="http://schemas.openxmlformats.org/officeDocument/2006/relationships/image" Target="../media/image35.pn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microsoft.com/office/2007/relationships/hdphoto" Target="../media/hdphoto2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microsoft.com/office/2007/relationships/hdphoto" Target="../media/hdphoto18.wdp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15.wdp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118" y="1900514"/>
            <a:ext cx="5303638" cy="12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5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829" y="2058108"/>
            <a:ext cx="5546928" cy="1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858160"/>
            <a:ext cx="52565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VẬN ĐỘNG </a:t>
            </a:r>
            <a:r>
              <a:rPr lang="en-US" sz="4000" b="1" dirty="0" smtClean="0">
                <a:latin typeface="Cambria" pitchFamily="18" charset="0"/>
              </a:rPr>
              <a:t>MINH HỌA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THEO Ý THÍCH</a:t>
            </a:r>
            <a:endParaRPr lang="vi-VN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2050" name="Picture 2" descr="image-removebg-preview (96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6" y="2465492"/>
            <a:ext cx="5563422" cy="381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58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355433"/>
            <a:ext cx="10513168" cy="89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324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2" y="395587"/>
            <a:ext cx="3504685" cy="980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09D4F-0D8C-0B3B-3263-993E94A20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383847"/>
            <a:ext cx="5760640" cy="52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9" y="2838450"/>
            <a:ext cx="10729193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399" y="4437112"/>
            <a:ext cx="10729193" cy="10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1781155"/>
            <a:ext cx="11233248" cy="4240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3" y="395588"/>
            <a:ext cx="2759208" cy="7722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10465"/>
          <a:stretch/>
        </p:blipFill>
        <p:spPr>
          <a:xfrm>
            <a:off x="767409" y="2050276"/>
            <a:ext cx="10522528" cy="3706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298" y="1174841"/>
            <a:ext cx="47434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6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2815424"/>
            <a:ext cx="11233248" cy="3216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84784"/>
            <a:ext cx="5938066" cy="5298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880">
            <a:off x="9298210" y="836397"/>
            <a:ext cx="733105" cy="3541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3272" y="2214998"/>
            <a:ext cx="4972050" cy="400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673" y="3861636"/>
            <a:ext cx="10754419" cy="112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NỀN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XÒE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788469"/>
            <a:ext cx="11233248" cy="324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667" y="1420708"/>
            <a:ext cx="3347634" cy="554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42" y="192634"/>
            <a:ext cx="5165227" cy="2253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7911" y="2060848"/>
            <a:ext cx="6410325" cy="428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471" y="3733858"/>
            <a:ext cx="10731821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-removebg-preview (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image-removebg-preview (6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11127779" cy="28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9" y="3223434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04DDA-D18A-92A5-5767-7259909132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187520"/>
            <a:ext cx="1776250" cy="1061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079" y="3935119"/>
            <a:ext cx="2450356" cy="699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729" y="5274190"/>
            <a:ext cx="9505056" cy="811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4511157"/>
            <a:ext cx="1920266" cy="7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-removebg-preview (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14753" y="2564903"/>
            <a:ext cx="221754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26" y="2944124"/>
            <a:ext cx="71818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549" y="3905245"/>
            <a:ext cx="3067050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056" y="4902603"/>
            <a:ext cx="4343400" cy="4953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923" y="393513"/>
            <a:ext cx="2664296" cy="81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37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6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9077</TotalTime>
  <Words>110</Words>
  <Application>Microsoft Office PowerPoint</Application>
  <PresentationFormat>Widescreen</PresentationFormat>
  <Paragraphs>26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698</cp:revision>
  <dcterms:created xsi:type="dcterms:W3CDTF">2010-04-30T18:19:48Z</dcterms:created>
  <dcterms:modified xsi:type="dcterms:W3CDTF">2023-07-19T11:57:52Z</dcterms:modified>
</cp:coreProperties>
</file>