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6"/>
  </p:notesMasterIdLst>
  <p:sldIdLst>
    <p:sldId id="319" r:id="rId2"/>
    <p:sldId id="320" r:id="rId3"/>
    <p:sldId id="264" r:id="rId4"/>
    <p:sldId id="266" r:id="rId5"/>
    <p:sldId id="268" r:id="rId6"/>
    <p:sldId id="270" r:id="rId7"/>
    <p:sldId id="269" r:id="rId8"/>
    <p:sldId id="274" r:id="rId9"/>
    <p:sldId id="275" r:id="rId10"/>
    <p:sldId id="276" r:id="rId11"/>
    <p:sldId id="277" r:id="rId12"/>
    <p:sldId id="278" r:id="rId13"/>
    <p:sldId id="279" r:id="rId14"/>
    <p:sldId id="280" r:id="rId15"/>
    <p:sldId id="281" r:id="rId16"/>
    <p:sldId id="282" r:id="rId17"/>
    <p:sldId id="283" r:id="rId18"/>
    <p:sldId id="287" r:id="rId19"/>
    <p:sldId id="289" r:id="rId20"/>
    <p:sldId id="290" r:id="rId21"/>
    <p:sldId id="258" r:id="rId22"/>
    <p:sldId id="313" r:id="rId23"/>
    <p:sldId id="314" r:id="rId24"/>
    <p:sldId id="31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B7B69-B815-4FDE-AAD2-4D8A040103F8}" type="datetimeFigureOut">
              <a:rPr lang="en-US" smtClean="0"/>
              <a:t>31/12/2023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74E7C-F027-4F7F-B31E-E4A20054E624}" type="slidenum">
              <a:rPr lang="en-US" smtClean="0"/>
              <a:t>‹#›</a:t>
            </a:fld>
            <a:endParaRPr lang="en-US"/>
          </a:p>
        </p:txBody>
      </p:sp>
    </p:spTree>
    <p:extLst>
      <p:ext uri="{BB962C8B-B14F-4D97-AF65-F5344CB8AC3E}">
        <p14:creationId xmlns:p14="http://schemas.microsoft.com/office/powerpoint/2010/main" val="44017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5</a:t>
            </a:fld>
            <a:endParaRPr lang="en-US"/>
          </a:p>
        </p:txBody>
      </p:sp>
    </p:spTree>
    <p:extLst>
      <p:ext uri="{BB962C8B-B14F-4D97-AF65-F5344CB8AC3E}">
        <p14:creationId xmlns:p14="http://schemas.microsoft.com/office/powerpoint/2010/main" val="140925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7</a:t>
            </a:fld>
            <a:endParaRPr lang="en-US"/>
          </a:p>
        </p:txBody>
      </p:sp>
    </p:spTree>
    <p:extLst>
      <p:ext uri="{BB962C8B-B14F-4D97-AF65-F5344CB8AC3E}">
        <p14:creationId xmlns:p14="http://schemas.microsoft.com/office/powerpoint/2010/main" val="182575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4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376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430AF-6293-CE4E-0178-0D8EDD7288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A00D2B-6778-7C80-2C3D-9A1F5A9174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85ACD1-4131-A5F4-2474-5E5E2A735174}"/>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5" name="Footer Placeholder 4">
            <a:extLst>
              <a:ext uri="{FF2B5EF4-FFF2-40B4-BE49-F238E27FC236}">
                <a16:creationId xmlns:a16="http://schemas.microsoft.com/office/drawing/2014/main" id="{286CC2CB-749E-CE5A-31A5-5B2A389B9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4B561-B9B2-8FBB-4337-15A72DF48330}"/>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1847211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01D38-1ABD-6CEB-3EAF-22F0B237EB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28D816-FD05-5F5C-B82D-FF0933E828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D2EA1-7CD8-5477-392D-BDDD6D6344F1}"/>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5" name="Footer Placeholder 4">
            <a:extLst>
              <a:ext uri="{FF2B5EF4-FFF2-40B4-BE49-F238E27FC236}">
                <a16:creationId xmlns:a16="http://schemas.microsoft.com/office/drawing/2014/main" id="{B91F6F5B-7B11-3D0F-FC6F-2D012EFA4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52014-C251-8D0B-7807-3FA23E2747FC}"/>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3590216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A507AE-C994-0D2A-F73E-C2ACE4DE44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2198CF-6CA0-0F90-DFEF-4B40F9D025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A9FD9-7016-3A53-62B8-49CA4526157C}"/>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5" name="Footer Placeholder 4">
            <a:extLst>
              <a:ext uri="{FF2B5EF4-FFF2-40B4-BE49-F238E27FC236}">
                <a16:creationId xmlns:a16="http://schemas.microsoft.com/office/drawing/2014/main" id="{846740FD-8737-D160-89CB-EF1D7BAF6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27B9C-EAF0-3804-B1A1-6CEFC9319A8F}"/>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1504947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57528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CE902-E457-2111-72A3-9B865C6ACC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6D0823-1228-DAF5-901C-FBFA5D4271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0642F-0517-DC7B-781D-8BDF3B592468}"/>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5" name="Footer Placeholder 4">
            <a:extLst>
              <a:ext uri="{FF2B5EF4-FFF2-40B4-BE49-F238E27FC236}">
                <a16:creationId xmlns:a16="http://schemas.microsoft.com/office/drawing/2014/main" id="{E1B1CC5B-2F75-216C-2EE5-EFBC235DD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C9043-167D-C2D0-46B4-CDB547639E4E}"/>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24940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0CB0-63DD-6488-580C-29CE4DBDD7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20CE85-C6E6-FE63-6D8E-2DB55201DE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6AC5A3-1979-3695-5A6E-5B51CEB55055}"/>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5" name="Footer Placeholder 4">
            <a:extLst>
              <a:ext uri="{FF2B5EF4-FFF2-40B4-BE49-F238E27FC236}">
                <a16:creationId xmlns:a16="http://schemas.microsoft.com/office/drawing/2014/main" id="{90D44A66-8CE0-38AA-F049-4BF22894F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30F80-031A-6C85-F7B1-1250D24E9350}"/>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1869645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20A3-68D0-2938-F057-0F1F38E05D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89E238-C270-D456-C92E-7CA0964B16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D32BF0-F3D0-F6D7-A256-961F460F17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50C43B-12C1-723E-5D13-39FAC739F734}"/>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6" name="Footer Placeholder 5">
            <a:extLst>
              <a:ext uri="{FF2B5EF4-FFF2-40B4-BE49-F238E27FC236}">
                <a16:creationId xmlns:a16="http://schemas.microsoft.com/office/drawing/2014/main" id="{7EB79118-EE9E-0DD9-54E1-E48F2819C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3AFCF-DCA8-1B0B-983B-A92F19A4F272}"/>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1033927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FF40-935D-9DFA-58FE-60E9B7A4C1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A39D2-4BC6-9655-1EFF-1C9C42664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D8ED9D-99D1-C2B0-6F17-0071552F03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D9C6B2-CDE4-12EB-A531-45956BC01E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AD1137-467A-DC73-99DD-D961F05680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1BB891-C861-D6D8-3ACB-31FA9E73F634}"/>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8" name="Footer Placeholder 7">
            <a:extLst>
              <a:ext uri="{FF2B5EF4-FFF2-40B4-BE49-F238E27FC236}">
                <a16:creationId xmlns:a16="http://schemas.microsoft.com/office/drawing/2014/main" id="{B99CBCC5-27BB-9935-5592-97AA937FA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C4A08C-DBC6-0548-EE15-83CFD7FCFC76}"/>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2866991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7649-E262-4361-911B-E228BC5C55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A02D20-EC48-EEBF-734F-3ECB2A084EDD}"/>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4" name="Footer Placeholder 3">
            <a:extLst>
              <a:ext uri="{FF2B5EF4-FFF2-40B4-BE49-F238E27FC236}">
                <a16:creationId xmlns:a16="http://schemas.microsoft.com/office/drawing/2014/main" id="{CCC05289-206D-14D8-4708-E03EA03140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9EBFE-CDBB-7CAC-D6D8-9ACB28DB4454}"/>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674374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E7204C-F8F1-3AC3-2022-A73387B007FC}"/>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3" name="Footer Placeholder 2">
            <a:extLst>
              <a:ext uri="{FF2B5EF4-FFF2-40B4-BE49-F238E27FC236}">
                <a16:creationId xmlns:a16="http://schemas.microsoft.com/office/drawing/2014/main" id="{2E6EA357-860F-412E-3B22-8B9F269EB0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0DFA5F-DFFC-AC98-2005-D5588B5764F6}"/>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488231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9A30-F7A5-7B74-8E87-14D5ECE3D9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193737-3996-012A-A9A3-1AC05A332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ADA747-60A5-61C0-08CE-97AF23E6A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E48D9-93C5-D64E-D4A5-E847BC1A2CA8}"/>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6" name="Footer Placeholder 5">
            <a:extLst>
              <a:ext uri="{FF2B5EF4-FFF2-40B4-BE49-F238E27FC236}">
                <a16:creationId xmlns:a16="http://schemas.microsoft.com/office/drawing/2014/main" id="{2157DEC8-9573-1B52-82E9-91C0FF8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659AD1-0319-BDE0-2D18-5889B9DA338E}"/>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259474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9B7A1-61DB-1DC0-422A-AC4FDF5EC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2EDBDE-E90C-DB17-C8CF-E0FDA11501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AFB965-6FD1-8FAC-9DC1-7259C58E4D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6A68C-71C1-06A3-B756-11935E9D047A}"/>
              </a:ext>
            </a:extLst>
          </p:cNvPr>
          <p:cNvSpPr>
            <a:spLocks noGrp="1"/>
          </p:cNvSpPr>
          <p:nvPr>
            <p:ph type="dt" sz="half" idx="10"/>
          </p:nvPr>
        </p:nvSpPr>
        <p:spPr/>
        <p:txBody>
          <a:bodyPr/>
          <a:lstStyle/>
          <a:p>
            <a:fld id="{2A43A049-C410-4D69-BE55-6A34C1E30AC3}" type="datetimeFigureOut">
              <a:rPr lang="en-US" smtClean="0"/>
              <a:t>31/12/2023</a:t>
            </a:fld>
            <a:endParaRPr lang="en-US"/>
          </a:p>
        </p:txBody>
      </p:sp>
      <p:sp>
        <p:nvSpPr>
          <p:cNvPr id="6" name="Footer Placeholder 5">
            <a:extLst>
              <a:ext uri="{FF2B5EF4-FFF2-40B4-BE49-F238E27FC236}">
                <a16:creationId xmlns:a16="http://schemas.microsoft.com/office/drawing/2014/main" id="{9DE361E4-5C72-F2B2-9BB1-1EF20C633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7FB85-27DD-955E-8C4B-9DA2BECF76A5}"/>
              </a:ext>
            </a:extLst>
          </p:cNvPr>
          <p:cNvSpPr>
            <a:spLocks noGrp="1"/>
          </p:cNvSpPr>
          <p:nvPr>
            <p:ph type="sldNum" sz="quarter" idx="12"/>
          </p:nvPr>
        </p:nvSpPr>
        <p:spPr/>
        <p:txBody>
          <a:bodyPr/>
          <a:lstStyle/>
          <a:p>
            <a:fld id="{91B77CE4-1005-423D-BFF6-02C9DC136F2A}" type="slidenum">
              <a:rPr lang="en-US" smtClean="0"/>
              <a:t>‹#›</a:t>
            </a:fld>
            <a:endParaRPr lang="en-US"/>
          </a:p>
        </p:txBody>
      </p:sp>
    </p:spTree>
    <p:extLst>
      <p:ext uri="{BB962C8B-B14F-4D97-AF65-F5344CB8AC3E}">
        <p14:creationId xmlns:p14="http://schemas.microsoft.com/office/powerpoint/2010/main" val="3603063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9D733-5D3D-55BB-52E9-0987D78A4D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1A5483-C2BF-0219-6027-66DB035B0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278EE-9ADE-C0ED-C535-BF33459E24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3A049-C410-4D69-BE55-6A34C1E30AC3}" type="datetimeFigureOut">
              <a:rPr lang="en-US" smtClean="0"/>
              <a:t>31/12/2023</a:t>
            </a:fld>
            <a:endParaRPr lang="en-US"/>
          </a:p>
        </p:txBody>
      </p:sp>
      <p:sp>
        <p:nvSpPr>
          <p:cNvPr id="5" name="Footer Placeholder 4">
            <a:extLst>
              <a:ext uri="{FF2B5EF4-FFF2-40B4-BE49-F238E27FC236}">
                <a16:creationId xmlns:a16="http://schemas.microsoft.com/office/drawing/2014/main" id="{49C3EA3A-2B1A-DAC9-E118-4D0FBBC3FA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75F981-8850-252B-42E9-7FD6F79232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77CE4-1005-423D-BFF6-02C9DC136F2A}" type="slidenum">
              <a:rPr lang="en-US" smtClean="0"/>
              <a:t>‹#›</a:t>
            </a:fld>
            <a:endParaRPr lang="en-US"/>
          </a:p>
        </p:txBody>
      </p:sp>
    </p:spTree>
    <p:extLst>
      <p:ext uri="{BB962C8B-B14F-4D97-AF65-F5344CB8AC3E}">
        <p14:creationId xmlns:p14="http://schemas.microsoft.com/office/powerpoint/2010/main" val="78358495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7"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gif"/><Relationship Id="rId1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34.jpeg"/><Relationship Id="rId12" Type="http://schemas.openxmlformats.org/officeDocument/2006/relationships/image" Target="../media/image39.gif"/><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38.gif"/><Relationship Id="rId5" Type="http://schemas.openxmlformats.org/officeDocument/2006/relationships/image" Target="../media/image32.png"/><Relationship Id="rId15" Type="http://schemas.openxmlformats.org/officeDocument/2006/relationships/image" Target="../media/image42.svg"/><Relationship Id="rId10"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36.jpe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4.png"/><Relationship Id="rId1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4.jpeg"/><Relationship Id="rId12" Type="http://schemas.openxmlformats.org/officeDocument/2006/relationships/image" Target="../media/image43.png"/><Relationship Id="rId17" Type="http://schemas.openxmlformats.org/officeDocument/2006/relationships/image" Target="../media/image39.gif"/><Relationship Id="rId2" Type="http://schemas.openxmlformats.org/officeDocument/2006/relationships/notesSlide" Target="../notesSlides/notesSlide4.xml"/><Relationship Id="rId16" Type="http://schemas.openxmlformats.org/officeDocument/2006/relationships/image" Target="../media/image38.gif"/><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42.svg"/><Relationship Id="rId5" Type="http://schemas.openxmlformats.org/officeDocument/2006/relationships/image" Target="../media/image32.png"/><Relationship Id="rId15" Type="http://schemas.openxmlformats.org/officeDocument/2006/relationships/image" Target="../media/image37.gif"/><Relationship Id="rId10"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36.jpeg"/><Relationship Id="rId1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gif"/><Relationship Id="rId1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34.jpeg"/><Relationship Id="rId12" Type="http://schemas.openxmlformats.org/officeDocument/2006/relationships/image" Target="../media/image39.gif"/><Relationship Id="rId17"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38.gif"/><Relationship Id="rId5" Type="http://schemas.openxmlformats.org/officeDocument/2006/relationships/image" Target="../media/image32.png"/><Relationship Id="rId15" Type="http://schemas.openxmlformats.org/officeDocument/2006/relationships/image" Target="../media/image46.svg"/><Relationship Id="rId10"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36.jpeg"/><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FCE8A-00BA-4068-59FF-1B8387BB4C9C}"/>
              </a:ext>
            </a:extLst>
          </p:cNvPr>
          <p:cNvPicPr>
            <a:picLocks noChangeAspect="1"/>
          </p:cNvPicPr>
          <p:nvPr/>
        </p:nvPicPr>
        <p:blipFill>
          <a:blip r:embed="rId2"/>
          <a:stretch>
            <a:fillRect/>
          </a:stretch>
        </p:blipFill>
        <p:spPr>
          <a:xfrm>
            <a:off x="950226" y="2327008"/>
            <a:ext cx="10534801" cy="1853345"/>
          </a:xfrm>
          <a:prstGeom prst="rect">
            <a:avLst/>
          </a:prstGeom>
        </p:spPr>
      </p:pic>
      <p:sp>
        <p:nvSpPr>
          <p:cNvPr id="5" name="TextBox 4">
            <a:extLst>
              <a:ext uri="{FF2B5EF4-FFF2-40B4-BE49-F238E27FC236}">
                <a16:creationId xmlns:a16="http://schemas.microsoft.com/office/drawing/2014/main" id="{505A33C5-B016-75FD-5E74-77A4DF07D1B7}"/>
              </a:ext>
            </a:extLst>
          </p:cNvPr>
          <p:cNvSpPr txBox="1"/>
          <p:nvPr/>
        </p:nvSpPr>
        <p:spPr>
          <a:xfrm>
            <a:off x="3629464" y="4180353"/>
            <a:ext cx="4389120" cy="1384995"/>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Môn : Lịch sử và địa lí</a:t>
            </a:r>
          </a:p>
          <a:p>
            <a:r>
              <a:rPr lang="en-US" sz="2800">
                <a:solidFill>
                  <a:srgbClr val="FF0000"/>
                </a:solidFill>
                <a:latin typeface="Times New Roman" panose="02020603050405020304" pitchFamily="18" charset="0"/>
                <a:cs typeface="Times New Roman" panose="02020603050405020304" pitchFamily="18" charset="0"/>
              </a:rPr>
              <a:t>Lớp: 4</a:t>
            </a:r>
          </a:p>
          <a:p>
            <a:r>
              <a:rPr lang="en-US" sz="2800">
                <a:solidFill>
                  <a:srgbClr val="FF0000"/>
                </a:solidFill>
                <a:latin typeface="Times New Roman" panose="02020603050405020304" pitchFamily="18" charset="0"/>
                <a:cs typeface="Times New Roman" panose="02020603050405020304" pitchFamily="18" charset="0"/>
              </a:rPr>
              <a:t>GV : Nguyễn Thị Lục</a:t>
            </a:r>
          </a:p>
        </p:txBody>
      </p:sp>
      <p:sp>
        <p:nvSpPr>
          <p:cNvPr id="18" name="Arc 17">
            <a:extLst>
              <a:ext uri="{FF2B5EF4-FFF2-40B4-BE49-F238E27FC236}">
                <a16:creationId xmlns:a16="http://schemas.microsoft.com/office/drawing/2014/main" id="{48BE2AC2-F592-D9AE-D950-D8DB7B002422}"/>
              </a:ext>
            </a:extLst>
          </p:cNvPr>
          <p:cNvSpPr/>
          <p:nvPr/>
        </p:nvSpPr>
        <p:spPr>
          <a:xfrm>
            <a:off x="2208627" y="1129021"/>
            <a:ext cx="7413675" cy="657592"/>
          </a:xfrm>
          <a:prstGeom prst="arc">
            <a:avLst>
              <a:gd name="adj1" fmla="val 10857144"/>
              <a:gd name="adj2" fmla="val 21514934"/>
            </a:avLst>
          </a:prstGeom>
          <a:solidFill>
            <a:srgbClr val="FFFF00"/>
          </a:solidFill>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400">
                <a:solidFill>
                  <a:srgbClr val="FF0000"/>
                </a:solidFill>
              </a:rPr>
              <a:t>KÍNH CHÀO QUÝ THẦY CÔ VỀ DỰ GIỜ THĂM LỚP</a:t>
            </a:r>
          </a:p>
        </p:txBody>
      </p:sp>
    </p:spTree>
    <p:extLst>
      <p:ext uri="{BB962C8B-B14F-4D97-AF65-F5344CB8AC3E}">
        <p14:creationId xmlns:p14="http://schemas.microsoft.com/office/powerpoint/2010/main" val="1704687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1545729"/>
            <a:chOff x="-180829" y="2659031"/>
            <a:chExt cx="2993004" cy="4823349"/>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Vùng Trung du và miền núi Bắc Bộ nổi tiếng với lễ hội Gầu Tào, lễ hội Lồng Tồng,... các lễ hội được tổ chức nhằm cầu cho mọi người có một năm khoẻ mạnh, nhiều may mắn, mùa màng bội thu,...</a:t>
              </a:r>
              <a:endParaRPr lang="vi-VN" sz="6600" b="1" dirty="0">
                <a:solidFill>
                  <a:srgbClr val="002060"/>
                </a:solidFill>
                <a:effectLst/>
                <a:latin typeface="Cambria" panose="02040503050406030204" pitchFamily="18" charset="0"/>
                <a:ea typeface="Cambria" panose="02040503050406030204" pitchFamily="18" charset="0"/>
              </a:endParaRP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18" name="Picture 17">
            <a:extLst>
              <a:ext uri="{FF2B5EF4-FFF2-40B4-BE49-F238E27FC236}">
                <a16:creationId xmlns:a16="http://schemas.microsoft.com/office/drawing/2014/main" id="{4944C90F-3952-FDD0-35FE-EA9A5BC31E5D}"/>
              </a:ext>
            </a:extLst>
          </p:cNvPr>
          <p:cNvPicPr>
            <a:picLocks noChangeAspect="1"/>
          </p:cNvPicPr>
          <p:nvPr/>
        </p:nvPicPr>
        <p:blipFill>
          <a:blip r:embed="rId2"/>
          <a:stretch>
            <a:fillRect/>
          </a:stretch>
        </p:blipFill>
        <p:spPr>
          <a:xfrm rot="491832">
            <a:off x="509398" y="2535174"/>
            <a:ext cx="5467350" cy="3543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a:extLst>
              <a:ext uri="{FF2B5EF4-FFF2-40B4-BE49-F238E27FC236}">
                <a16:creationId xmlns:a16="http://schemas.microsoft.com/office/drawing/2014/main" id="{AB2528A6-4868-6BE1-C80E-224414A2E6F9}"/>
              </a:ext>
            </a:extLst>
          </p:cNvPr>
          <p:cNvPicPr>
            <a:picLocks noChangeAspect="1"/>
          </p:cNvPicPr>
          <p:nvPr/>
        </p:nvPicPr>
        <p:blipFill>
          <a:blip r:embed="rId3"/>
          <a:stretch>
            <a:fillRect/>
          </a:stretch>
        </p:blipFill>
        <p:spPr>
          <a:xfrm rot="20931294">
            <a:off x="6321742" y="2208657"/>
            <a:ext cx="5400675" cy="3867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28995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2098184"/>
            <a:chOff x="-180829" y="2659031"/>
            <a:chExt cx="2993004" cy="6547250"/>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65472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Gầu Tào là lễ hội truyền thống của người Mông, được tổ chức vào đầu năm, tại nơi bằng phẳng, rộng rãi.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Sau phần nghi lễ được tiến hành trang trọng là những hoạt động vui chơi như: múa khèn, đi thăng bằng, đẩy gậy,...</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3074" name="Picture 2" descr="Lễ hội Gầu Tào độc đáo của dân tộc Mông ở Cao nguyên đá">
            <a:extLst>
              <a:ext uri="{FF2B5EF4-FFF2-40B4-BE49-F238E27FC236}">
                <a16:creationId xmlns:a16="http://schemas.microsoft.com/office/drawing/2014/main" id="{95883451-9517-94E0-ABD3-EBF4957D9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4694" y="2535561"/>
            <a:ext cx="7251954" cy="408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7398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2098184"/>
            <a:chOff x="-180829" y="2659031"/>
            <a:chExt cx="2993004" cy="6547250"/>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65472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Lồng Tồng (còn gọi là hội Xuống đồng) là lễ hội truyền thống của người Tày, Nùng,... được tổ chức trên những cánh đồng hoặc khu đất rộng. Cày ruộng là nghi thức quan trọng trong lễ hội, sau đó có các trò chơi dân gian như: tung còn, kéo co, đẩy gậy,...</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4098" name="Picture 2" descr="Lễ hội Lồng Tồng - nét đặc sắc trong văn hóa vùng cao">
            <a:extLst>
              <a:ext uri="{FF2B5EF4-FFF2-40B4-BE49-F238E27FC236}">
                <a16:creationId xmlns:a16="http://schemas.microsoft.com/office/drawing/2014/main" id="{4273CA38-05B7-9097-52D1-806B3C99A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4672">
            <a:off x="573045" y="2874095"/>
            <a:ext cx="5148037" cy="343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ìm Hiểu Về Lễ Hội Lồng Tồng Ở Cao Bằng">
            <a:extLst>
              <a:ext uri="{FF2B5EF4-FFF2-40B4-BE49-F238E27FC236}">
                <a16:creationId xmlns:a16="http://schemas.microsoft.com/office/drawing/2014/main" id="{A86F6184-4CD8-21C7-FF62-3C96C97F5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9394">
            <a:off x="6586225" y="3054097"/>
            <a:ext cx="4730682" cy="325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9598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additive="base">
                                        <p:cTn id="14" dur="500" fill="hold"/>
                                        <p:tgtEl>
                                          <p:spTgt spid="4100"/>
                                        </p:tgtEl>
                                        <p:attrNameLst>
                                          <p:attrName>ppt_x</p:attrName>
                                        </p:attrNameLst>
                                      </p:cBhvr>
                                      <p:tavLst>
                                        <p:tav tm="0">
                                          <p:val>
                                            <p:strVal val="#ppt_x"/>
                                          </p:val>
                                        </p:tav>
                                        <p:tav tm="100000">
                                          <p:val>
                                            <p:strVal val="#ppt_x"/>
                                          </p:val>
                                        </p:tav>
                                      </p:tavLst>
                                    </p:anim>
                                    <p:anim calcmode="lin" valueType="num">
                                      <p:cBhvr additive="base">
                                        <p:cTn id="15" dur="500" fill="hold"/>
                                        <p:tgtEl>
                                          <p:spTgt spid="410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1545729"/>
            <a:chOff x="-180829" y="2659031"/>
            <a:chExt cx="2993004" cy="4823349"/>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vùng Trung du và miền núi Bắc Bộ còn có nhiều lễ hội nổi tiếng khác như: lễ hội Đền Hùng (tỉnh Phú Thọ), lễ hội Xương Giang (tỉnh Bắc Giang),...</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5122" name="Picture 2" descr="Tìm hiểu] Lễ hội Đền Hùng được tổ chức ở đâu? Có ý nghĩa gì?">
            <a:extLst>
              <a:ext uri="{FF2B5EF4-FFF2-40B4-BE49-F238E27FC236}">
                <a16:creationId xmlns:a16="http://schemas.microsoft.com/office/drawing/2014/main" id="{11BCB3C9-EF2E-6D46-08E8-CA6E82828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72925">
            <a:off x="151124" y="2505456"/>
            <a:ext cx="6107021" cy="3123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Lễ hội Đền Hùng diễn ra khi nào? Ở đâu? Lịch sử &amp; ý nghĩa">
            <a:extLst>
              <a:ext uri="{FF2B5EF4-FFF2-40B4-BE49-F238E27FC236}">
                <a16:creationId xmlns:a16="http://schemas.microsoft.com/office/drawing/2014/main" id="{BC798A1C-7D3E-AB28-F6D4-F1DF0CD2E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4784">
            <a:off x="6846436" y="2847529"/>
            <a:ext cx="4750441" cy="3169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9">
            <a:extLst>
              <a:ext uri="{FF2B5EF4-FFF2-40B4-BE49-F238E27FC236}">
                <a16:creationId xmlns:a16="http://schemas.microsoft.com/office/drawing/2014/main" id="{DAAC9086-09E1-902D-ECE4-953BB33B842A}"/>
              </a:ext>
            </a:extLst>
          </p:cNvPr>
          <p:cNvSpPr/>
          <p:nvPr/>
        </p:nvSpPr>
        <p:spPr>
          <a:xfrm>
            <a:off x="4837176" y="6089904"/>
            <a:ext cx="4178808" cy="640080"/>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rPr>
              <a:t>Lễ</a:t>
            </a:r>
            <a:r>
              <a:rPr lang="en-US" sz="3600" b="1" dirty="0">
                <a:solidFill>
                  <a:schemeClr val="accent1">
                    <a:lumMod val="50000"/>
                  </a:schemeClr>
                </a:solidFill>
              </a:rPr>
              <a:t> </a:t>
            </a:r>
            <a:r>
              <a:rPr lang="en-US" sz="3600" b="1" dirty="0" err="1">
                <a:solidFill>
                  <a:schemeClr val="accent1">
                    <a:lumMod val="50000"/>
                  </a:schemeClr>
                </a:solidFill>
              </a:rPr>
              <a:t>hội</a:t>
            </a:r>
            <a:r>
              <a:rPr lang="en-US" sz="3600" b="1" dirty="0">
                <a:solidFill>
                  <a:schemeClr val="accent1">
                    <a:lumMod val="50000"/>
                  </a:schemeClr>
                </a:solidFill>
              </a:rPr>
              <a:t> </a:t>
            </a:r>
            <a:r>
              <a:rPr lang="en-US" sz="3600" b="1" dirty="0" err="1">
                <a:solidFill>
                  <a:schemeClr val="accent1">
                    <a:lumMod val="50000"/>
                  </a:schemeClr>
                </a:solidFill>
              </a:rPr>
              <a:t>Đền</a:t>
            </a:r>
            <a:r>
              <a:rPr lang="en-US" sz="3600" b="1" dirty="0">
                <a:solidFill>
                  <a:schemeClr val="accent1">
                    <a:lumMod val="50000"/>
                  </a:schemeClr>
                </a:solidFill>
              </a:rPr>
              <a:t> </a:t>
            </a:r>
            <a:r>
              <a:rPr lang="en-US" sz="3600" b="1" dirty="0" err="1">
                <a:solidFill>
                  <a:schemeClr val="accent1">
                    <a:lumMod val="50000"/>
                  </a:schemeClr>
                </a:solidFill>
              </a:rPr>
              <a:t>Hùng</a:t>
            </a:r>
            <a:endParaRPr lang="en-US" sz="3600" b="1" dirty="0">
              <a:solidFill>
                <a:schemeClr val="accent1">
                  <a:lumMod val="50000"/>
                </a:schemeClr>
              </a:solidFill>
            </a:endParaRPr>
          </a:p>
        </p:txBody>
      </p:sp>
    </p:spTree>
    <p:extLst>
      <p:ext uri="{BB962C8B-B14F-4D97-AF65-F5344CB8AC3E}">
        <p14:creationId xmlns:p14="http://schemas.microsoft.com/office/powerpoint/2010/main" val="3397050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par>
                                <p:cTn id="18" presetID="10" presetClass="entr" presetSubtype="0"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ám phá lễ hội Cầu an Bản Mường tại vùng núi Tây Bắc - Thông Tin Du Lịch  24h">
            <a:extLst>
              <a:ext uri="{FF2B5EF4-FFF2-40B4-BE49-F238E27FC236}">
                <a16:creationId xmlns:a16="http://schemas.microsoft.com/office/drawing/2014/main" id="{34949DA1-67E2-2F82-8BAA-B27B8A2C9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70870">
            <a:off x="182880" y="774192"/>
            <a:ext cx="6864096" cy="3432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9">
            <a:extLst>
              <a:ext uri="{FF2B5EF4-FFF2-40B4-BE49-F238E27FC236}">
                <a16:creationId xmlns:a16="http://schemas.microsoft.com/office/drawing/2014/main" id="{FD2EB51C-CB5B-76EF-6CFA-AD38921159F6}"/>
              </a:ext>
            </a:extLst>
          </p:cNvPr>
          <p:cNvSpPr/>
          <p:nvPr/>
        </p:nvSpPr>
        <p:spPr>
          <a:xfrm>
            <a:off x="3967394" y="4910328"/>
            <a:ext cx="5231470" cy="1078992"/>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rPr>
              <a:t>Lễ</a:t>
            </a:r>
            <a:r>
              <a:rPr lang="en-US" sz="3600" b="1" dirty="0">
                <a:solidFill>
                  <a:schemeClr val="accent1">
                    <a:lumMod val="50000"/>
                  </a:schemeClr>
                </a:solidFill>
              </a:rPr>
              <a:t> </a:t>
            </a:r>
            <a:r>
              <a:rPr lang="en-US" sz="3600" b="1" dirty="0" err="1">
                <a:solidFill>
                  <a:schemeClr val="accent1">
                    <a:lumMod val="50000"/>
                  </a:schemeClr>
                </a:solidFill>
              </a:rPr>
              <a:t>hội</a:t>
            </a:r>
            <a:r>
              <a:rPr lang="en-US" sz="3600" b="1" dirty="0">
                <a:solidFill>
                  <a:schemeClr val="accent1">
                    <a:lumMod val="50000"/>
                  </a:schemeClr>
                </a:solidFill>
              </a:rPr>
              <a:t> </a:t>
            </a:r>
            <a:r>
              <a:rPr lang="en-US" sz="3600" b="1" dirty="0" err="1">
                <a:solidFill>
                  <a:schemeClr val="accent1">
                    <a:lumMod val="50000"/>
                  </a:schemeClr>
                </a:solidFill>
              </a:rPr>
              <a:t>cầu</a:t>
            </a:r>
            <a:r>
              <a:rPr lang="en-US" sz="3600" b="1" dirty="0">
                <a:solidFill>
                  <a:schemeClr val="accent1">
                    <a:lumMod val="50000"/>
                  </a:schemeClr>
                </a:solidFill>
              </a:rPr>
              <a:t> an </a:t>
            </a:r>
            <a:r>
              <a:rPr lang="en-US" sz="3600" b="1" dirty="0" err="1">
                <a:solidFill>
                  <a:schemeClr val="accent1">
                    <a:lumMod val="50000"/>
                  </a:schemeClr>
                </a:solidFill>
              </a:rPr>
              <a:t>bản</a:t>
            </a:r>
            <a:r>
              <a:rPr lang="en-US" sz="3600" b="1" dirty="0">
                <a:solidFill>
                  <a:schemeClr val="accent1">
                    <a:lumMod val="50000"/>
                  </a:schemeClr>
                </a:solidFill>
              </a:rPr>
              <a:t> </a:t>
            </a:r>
            <a:r>
              <a:rPr lang="en-US" sz="3600" b="1" dirty="0" err="1">
                <a:solidFill>
                  <a:schemeClr val="accent1">
                    <a:lumMod val="50000"/>
                  </a:schemeClr>
                </a:solidFill>
              </a:rPr>
              <a:t>mường</a:t>
            </a:r>
            <a:endParaRPr lang="en-US" sz="3600" b="1" dirty="0">
              <a:solidFill>
                <a:schemeClr val="accent1">
                  <a:lumMod val="50000"/>
                </a:schemeClr>
              </a:solidFill>
            </a:endParaRPr>
          </a:p>
        </p:txBody>
      </p:sp>
      <p:pic>
        <p:nvPicPr>
          <p:cNvPr id="1028" name="Picture 4" descr="Tìm Hiểu Về Lễ Hội Cầu An Bản Mường Của Người Dân Tộc Thái ở Vùng Tây Bắc —  Gỗ Trang Trí">
            <a:extLst>
              <a:ext uri="{FF2B5EF4-FFF2-40B4-BE49-F238E27FC236}">
                <a16:creationId xmlns:a16="http://schemas.microsoft.com/office/drawing/2014/main" id="{E304246C-E0F2-4F6F-4C9B-3CFCFF794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2022">
            <a:off x="7612301" y="1554480"/>
            <a:ext cx="4250514" cy="2911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6171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in)">
                                      <p:cBhvr>
                                        <p:cTn id="1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ễ hội Hoa Ban Điện Biên từ góc nhìn văn hóa dân tộc Thái">
            <a:extLst>
              <a:ext uri="{FF2B5EF4-FFF2-40B4-BE49-F238E27FC236}">
                <a16:creationId xmlns:a16="http://schemas.microsoft.com/office/drawing/2014/main" id="{B83AD5EF-3292-60D5-8382-5F0266004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77117">
            <a:off x="426720" y="2690622"/>
            <a:ext cx="5269992" cy="30961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Thơ mộng Lễ hội Hoa ban của người Thái ở Tây Bắc">
            <a:extLst>
              <a:ext uri="{FF2B5EF4-FFF2-40B4-BE49-F238E27FC236}">
                <a16:creationId xmlns:a16="http://schemas.microsoft.com/office/drawing/2014/main" id="{51BD5D5B-C007-D143-7AC0-D2B391579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1321">
            <a:off x="5650992" y="612646"/>
            <a:ext cx="6034278" cy="33647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9">
            <a:extLst>
              <a:ext uri="{FF2B5EF4-FFF2-40B4-BE49-F238E27FC236}">
                <a16:creationId xmlns:a16="http://schemas.microsoft.com/office/drawing/2014/main" id="{B5F91607-E829-4B2A-F62B-1CAB1374DC84}"/>
              </a:ext>
            </a:extLst>
          </p:cNvPr>
          <p:cNvSpPr/>
          <p:nvPr/>
        </p:nvSpPr>
        <p:spPr>
          <a:xfrm>
            <a:off x="6207675" y="4956048"/>
            <a:ext cx="4189054" cy="1078992"/>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50000"/>
                  </a:schemeClr>
                </a:solidFill>
              </a:rPr>
              <a:t>Lễ</a:t>
            </a:r>
            <a:r>
              <a:rPr lang="en-US" sz="4000" b="1" dirty="0">
                <a:solidFill>
                  <a:schemeClr val="accent1">
                    <a:lumMod val="50000"/>
                  </a:schemeClr>
                </a:solidFill>
              </a:rPr>
              <a:t> </a:t>
            </a:r>
            <a:r>
              <a:rPr lang="en-US" sz="4000" b="1" dirty="0" err="1">
                <a:solidFill>
                  <a:schemeClr val="accent1">
                    <a:lumMod val="50000"/>
                  </a:schemeClr>
                </a:solidFill>
              </a:rPr>
              <a:t>hội</a:t>
            </a:r>
            <a:r>
              <a:rPr lang="en-US" sz="4000" b="1" dirty="0">
                <a:solidFill>
                  <a:schemeClr val="accent1">
                    <a:lumMod val="50000"/>
                  </a:schemeClr>
                </a:solidFill>
              </a:rPr>
              <a:t> </a:t>
            </a:r>
            <a:r>
              <a:rPr lang="en-US" sz="4000" b="1" dirty="0" err="1">
                <a:solidFill>
                  <a:schemeClr val="accent1">
                    <a:lumMod val="50000"/>
                  </a:schemeClr>
                </a:solidFill>
              </a:rPr>
              <a:t>hoa</a:t>
            </a:r>
            <a:r>
              <a:rPr lang="en-US" sz="4000" b="1" dirty="0">
                <a:solidFill>
                  <a:schemeClr val="accent1">
                    <a:lumMod val="50000"/>
                  </a:schemeClr>
                </a:solidFill>
              </a:rPr>
              <a:t> ban</a:t>
            </a:r>
          </a:p>
        </p:txBody>
      </p:sp>
    </p:spTree>
    <p:extLst>
      <p:ext uri="{BB962C8B-B14F-4D97-AF65-F5344CB8AC3E}">
        <p14:creationId xmlns:p14="http://schemas.microsoft.com/office/powerpoint/2010/main" val="871004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61ED582-7C73-AAF0-4BE6-70A6BFF25A74}"/>
              </a:ext>
            </a:extLst>
          </p:cNvPr>
          <p:cNvGrpSpPr/>
          <p:nvPr/>
        </p:nvGrpSpPr>
        <p:grpSpPr>
          <a:xfrm>
            <a:off x="3170648" y="2118404"/>
            <a:ext cx="6328562" cy="2621191"/>
            <a:chOff x="608203" y="1766894"/>
            <a:chExt cx="4000124" cy="1636373"/>
          </a:xfrm>
          <a:effectLst>
            <a:outerShdw blurRad="50800"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99596C35-5261-7253-5275-183D9C0B323A}"/>
                </a:ext>
              </a:extLst>
            </p:cNvPr>
            <p:cNvSpPr/>
            <p:nvPr/>
          </p:nvSpPr>
          <p:spPr>
            <a:xfrm>
              <a:off x="608203" y="1766894"/>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E930E74-2CBA-AFB8-C2A6-C0245F5D0AA5}"/>
                </a:ext>
              </a:extLst>
            </p:cNvPr>
            <p:cNvSpPr txBox="1"/>
            <p:nvPr/>
          </p:nvSpPr>
          <p:spPr>
            <a:xfrm>
              <a:off x="677559" y="2072514"/>
              <a:ext cx="3930768" cy="1305500"/>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Kể</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tên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một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số</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lễ</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khác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địa</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phương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mình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mô</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lễ</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đó</a:t>
              </a:r>
              <a:endPar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5F1EE989-E0EB-A38D-719A-E808ED8E0A23}"/>
              </a:ext>
            </a:extLst>
          </p:cNvPr>
          <p:cNvSpPr txBox="1"/>
          <p:nvPr/>
        </p:nvSpPr>
        <p:spPr>
          <a:xfrm>
            <a:off x="2917430" y="1030211"/>
            <a:ext cx="3595912"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3405755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s 12">
            <a:extLst>
              <a:ext uri="{FF2B5EF4-FFF2-40B4-BE49-F238E27FC236}">
                <a16:creationId xmlns:a16="http://schemas.microsoft.com/office/drawing/2014/main" id="{636D2955-2DA9-0165-AEF9-D975889DFC37}"/>
              </a:ext>
            </a:extLst>
          </p:cNvPr>
          <p:cNvSpPr/>
          <p:nvPr/>
        </p:nvSpPr>
        <p:spPr>
          <a:xfrm>
            <a:off x="1533378" y="1769364"/>
            <a:ext cx="6943109" cy="14465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Hoạt</a:t>
            </a:r>
            <a:r>
              <a:rPr kumimoji="0" lang="en-GB" altLang="en-US" sz="44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động</a:t>
            </a:r>
            <a:r>
              <a:rPr kumimoji="0" lang="en-GB" altLang="en-US" sz="44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GB" altLang="en-US" sz="4400" b="1"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Tìm</a:t>
            </a:r>
            <a:r>
              <a:rPr kumimoji="0" lang="en-GB" altLang="en-US" sz="44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hiểu</a:t>
            </a:r>
            <a:r>
              <a:rPr kumimoji="0" lang="en-GB" altLang="en-US" sz="44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về</a:t>
            </a:r>
            <a:r>
              <a:rPr kumimoji="0" lang="en-GB" altLang="en-US" sz="44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hát</a:t>
            </a:r>
            <a:r>
              <a:rPr kumimoji="0" lang="en-GB" altLang="en-US" sz="44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múa</a:t>
            </a:r>
            <a:r>
              <a:rPr kumimoji="0" lang="en-GB" altLang="en-US" sz="44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dân</a:t>
            </a:r>
            <a:r>
              <a:rPr kumimoji="0" lang="en-GB" altLang="en-US" sz="44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gian</a:t>
            </a:r>
            <a:endParaRPr kumimoji="0" lang="en-GB" altLang="en-US" sz="44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870443C-4F07-1BD7-6512-F32B4ADD818C}"/>
              </a:ext>
            </a:extLst>
          </p:cNvPr>
          <p:cNvSpPr txBox="1"/>
          <p:nvPr/>
        </p:nvSpPr>
        <p:spPr>
          <a:xfrm>
            <a:off x="119270" y="384313"/>
            <a:ext cx="200213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Lịch sử địa lí</a:t>
            </a:r>
          </a:p>
        </p:txBody>
      </p:sp>
      <p:sp>
        <p:nvSpPr>
          <p:cNvPr id="7" name="TextBox 6">
            <a:extLst>
              <a:ext uri="{FF2B5EF4-FFF2-40B4-BE49-F238E27FC236}">
                <a16:creationId xmlns:a16="http://schemas.microsoft.com/office/drawing/2014/main" id="{ED37A65C-3DC6-9BCC-26B6-42116CDCC03F}"/>
              </a:ext>
            </a:extLst>
          </p:cNvPr>
          <p:cNvSpPr txBox="1"/>
          <p:nvPr/>
        </p:nvSpPr>
        <p:spPr>
          <a:xfrm>
            <a:off x="2813982" y="-27439"/>
            <a:ext cx="765523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Thứ hai ngày 16 tháng 10 năm 2023</a:t>
            </a:r>
          </a:p>
        </p:txBody>
      </p:sp>
      <p:sp>
        <p:nvSpPr>
          <p:cNvPr id="9" name="TextBox 8">
            <a:extLst>
              <a:ext uri="{FF2B5EF4-FFF2-40B4-BE49-F238E27FC236}">
                <a16:creationId xmlns:a16="http://schemas.microsoft.com/office/drawing/2014/main" id="{816CED01-F1E6-A5CA-9BA3-A51989BF1868}"/>
              </a:ext>
            </a:extLst>
          </p:cNvPr>
          <p:cNvSpPr txBox="1"/>
          <p:nvPr/>
        </p:nvSpPr>
        <p:spPr>
          <a:xfrm>
            <a:off x="2322575" y="753645"/>
            <a:ext cx="8146642" cy="954107"/>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Bài 6 : MỘT SỐ NÉT VĂN HÓA Ở VÙNG TRUNG DU VÀ MIỀN NÚI BẮC BỘ </a:t>
            </a:r>
          </a:p>
        </p:txBody>
      </p:sp>
      <p:sp>
        <p:nvSpPr>
          <p:cNvPr id="15" name="TextBox 14">
            <a:extLst>
              <a:ext uri="{FF2B5EF4-FFF2-40B4-BE49-F238E27FC236}">
                <a16:creationId xmlns:a16="http://schemas.microsoft.com/office/drawing/2014/main" id="{277BA888-DBBB-12DB-8BF2-AE3C20FCDAF0}"/>
              </a:ext>
            </a:extLst>
          </p:cNvPr>
          <p:cNvSpPr txBox="1"/>
          <p:nvPr/>
        </p:nvSpPr>
        <p:spPr>
          <a:xfrm>
            <a:off x="1533378" y="3429000"/>
            <a:ext cx="9811704" cy="20151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thông tin và quan sát các hình 4, 5 em hãy: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Giới thiệu nét cơ bản về hát Then, múa Xòe Thái của các dân tộc ở vùng Trung du và miền Núi Bắc Bộ.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Cho biết các loại hình nghệ thuật đó phản ánh điều gì?</a:t>
            </a:r>
          </a:p>
        </p:txBody>
      </p:sp>
    </p:spTree>
    <p:extLst>
      <p:ext uri="{BB962C8B-B14F-4D97-AF65-F5344CB8AC3E}">
        <p14:creationId xmlns:p14="http://schemas.microsoft.com/office/powerpoint/2010/main" val="2980056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9DFD85-4077-4335-B43B-3E72077A2BB8}"/>
              </a:ext>
            </a:extLst>
          </p:cNvPr>
          <p:cNvGrpSpPr/>
          <p:nvPr/>
        </p:nvGrpSpPr>
        <p:grpSpPr>
          <a:xfrm>
            <a:off x="246888" y="1025103"/>
            <a:ext cx="7455888" cy="5417086"/>
            <a:chOff x="-180829" y="2659031"/>
            <a:chExt cx="1938406" cy="16903674"/>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1319394" cy="16903674"/>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Hát Then là một loại hình diễn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xướng âm nhạc dân gian của các dân tộc Tày, Nùng, Thái, thường được tổ chức vào những dịp lễ quan trọng.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Thông qua các làn điệu khác nhau của Then, người dân mong muốn những điều may mắn và cuộc sống tốt lành.</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2" name="Picture 1">
            <a:extLst>
              <a:ext uri="{FF2B5EF4-FFF2-40B4-BE49-F238E27FC236}">
                <a16:creationId xmlns:a16="http://schemas.microsoft.com/office/drawing/2014/main" id="{D5E56B5B-F6BB-809E-1DD2-B60569F174D9}"/>
              </a:ext>
            </a:extLst>
          </p:cNvPr>
          <p:cNvPicPr>
            <a:picLocks noChangeAspect="1"/>
          </p:cNvPicPr>
          <p:nvPr/>
        </p:nvPicPr>
        <p:blipFill>
          <a:blip r:embed="rId2"/>
          <a:stretch>
            <a:fillRect/>
          </a:stretch>
        </p:blipFill>
        <p:spPr>
          <a:xfrm>
            <a:off x="5829109" y="460057"/>
            <a:ext cx="5343525" cy="328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14 tỉnh tham gia Liên hoan Hát Then - Đàn Tính">
            <a:extLst>
              <a:ext uri="{FF2B5EF4-FFF2-40B4-BE49-F238E27FC236}">
                <a16:creationId xmlns:a16="http://schemas.microsoft.com/office/drawing/2014/main" id="{EF73AD77-64C4-9649-9481-741DA288E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302" y="3959733"/>
            <a:ext cx="5282946" cy="272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4742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500"/>
                                        <p:tgtEl>
                                          <p:spTgt spid="6146"/>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9DFD85-4077-4335-B43B-3E72077A2BB8}"/>
              </a:ext>
            </a:extLst>
          </p:cNvPr>
          <p:cNvGrpSpPr/>
          <p:nvPr/>
        </p:nvGrpSpPr>
        <p:grpSpPr>
          <a:xfrm>
            <a:off x="246888" y="1025103"/>
            <a:ext cx="7455888" cy="4983544"/>
            <a:chOff x="-180829" y="2659031"/>
            <a:chExt cx="1938406" cy="15550834"/>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1319394" cy="15550834"/>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Xoè </a:t>
              </a:r>
              <a:r>
                <a:rPr kumimoji="0" lang="vi-VN"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 loại hình múa truyền thống đặc</a:t>
              </a:r>
              <a:r>
                <a:rPr kumimoji="0" lang="en-US"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sắc của người Thái, được biểu diễn trong các dịp lễ, tết, ngày vui của gia đình, dòng họ, bản mường,... Những điệu xoè chứa đựng ước mơ, khát vọng và là niềm tự hào của người Thái.</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7" name="Picture 6">
            <a:extLst>
              <a:ext uri="{FF2B5EF4-FFF2-40B4-BE49-F238E27FC236}">
                <a16:creationId xmlns:a16="http://schemas.microsoft.com/office/drawing/2014/main" id="{F22C1142-A05D-F132-9D9A-5E1919EDEB4E}"/>
              </a:ext>
            </a:extLst>
          </p:cNvPr>
          <p:cNvPicPr>
            <a:picLocks noChangeAspect="1"/>
          </p:cNvPicPr>
          <p:nvPr/>
        </p:nvPicPr>
        <p:blipFill>
          <a:blip r:embed="rId2"/>
          <a:stretch>
            <a:fillRect/>
          </a:stretch>
        </p:blipFill>
        <p:spPr>
          <a:xfrm>
            <a:off x="5944979" y="265176"/>
            <a:ext cx="5597415" cy="273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0" name="Picture 2" descr="Nét đẹp tinh hoa trong điệu múa xòe vòng của dân tộc Thái - Điện Biên -  iVIVU.com">
            <a:extLst>
              <a:ext uri="{FF2B5EF4-FFF2-40B4-BE49-F238E27FC236}">
                <a16:creationId xmlns:a16="http://schemas.microsoft.com/office/drawing/2014/main" id="{136A4A57-7AE7-29C6-DCFE-25676D9D2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456" y="3208628"/>
            <a:ext cx="5660136" cy="3347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4086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500"/>
                                        <p:tgtEl>
                                          <p:spTgt spid="717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CAE2071-9E69-BDBB-A06C-B1F0F56FF955}"/>
              </a:ext>
            </a:extLst>
          </p:cNvPr>
          <p:cNvSpPr txBox="1"/>
          <p:nvPr/>
        </p:nvSpPr>
        <p:spPr>
          <a:xfrm>
            <a:off x="4299945" y="965964"/>
            <a:ext cx="7500788" cy="4308872"/>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endParaRPr lang="vi-VN" sz="40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4000" b="1" dirty="0">
                <a:solidFill>
                  <a:srgbClr val="002060"/>
                </a:solidFill>
                <a:latin typeface="Cambria" panose="02040503050406030204" pitchFamily="18" charset="0"/>
                <a:ea typeface="Cambria" panose="02040503050406030204" pitchFamily="18" charset="0"/>
              </a:rPr>
              <a:t>Mô tả được một số nét văn hoá của các dân tộc ở vùng Trung du và miền núi Bắc Bộ (lễ hội Gầu Tào, lễ hội Lồng Tồng, hát Then, múa Xoè Thái, chợ phiên vùng cao,...).</a:t>
            </a:r>
          </a:p>
        </p:txBody>
      </p:sp>
      <p:pic>
        <p:nvPicPr>
          <p:cNvPr id="5" name="Picture 4">
            <a:extLst>
              <a:ext uri="{FF2B5EF4-FFF2-40B4-BE49-F238E27FC236}">
                <a16:creationId xmlns:a16="http://schemas.microsoft.com/office/drawing/2014/main" id="{4639BB42-3D61-12D0-8B40-4BF4B75C7E58}"/>
              </a:ext>
            </a:extLst>
          </p:cNvPr>
          <p:cNvPicPr>
            <a:picLocks noChangeAspect="1"/>
          </p:cNvPicPr>
          <p:nvPr/>
        </p:nvPicPr>
        <p:blipFill>
          <a:blip r:embed="rId2"/>
          <a:stretch>
            <a:fillRect/>
          </a:stretch>
        </p:blipFill>
        <p:spPr>
          <a:xfrm>
            <a:off x="156008" y="642887"/>
            <a:ext cx="3499407" cy="2786113"/>
          </a:xfrm>
          <a:prstGeom prst="rect">
            <a:avLst/>
          </a:prstGeom>
        </p:spPr>
      </p:pic>
    </p:spTree>
    <p:extLst>
      <p:ext uri="{BB962C8B-B14F-4D97-AF65-F5344CB8AC3E}">
        <p14:creationId xmlns:p14="http://schemas.microsoft.com/office/powerpoint/2010/main" val="2439446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circle(in)">
                                      <p:cBhvr>
                                        <p:cTn id="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11">
            <a:extLst>
              <a:ext uri="{FF2B5EF4-FFF2-40B4-BE49-F238E27FC236}">
                <a16:creationId xmlns:a16="http://schemas.microsoft.com/office/drawing/2014/main" id="{58A3F9EB-5C52-8DEF-24DA-B64022F7663A}"/>
              </a:ext>
            </a:extLst>
          </p:cNvPr>
          <p:cNvSpPr/>
          <p:nvPr/>
        </p:nvSpPr>
        <p:spPr>
          <a:xfrm>
            <a:off x="2002535" y="1055309"/>
            <a:ext cx="986942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4">
            <a:extLst>
              <a:ext uri="{FF2B5EF4-FFF2-40B4-BE49-F238E27FC236}">
                <a16:creationId xmlns:a16="http://schemas.microsoft.com/office/drawing/2014/main" id="{9FA1D6BF-66E4-CF6B-17CA-CADB16F7400F}"/>
              </a:ext>
            </a:extLst>
          </p:cNvPr>
          <p:cNvSpPr>
            <a:spLocks noChangeArrowheads="1"/>
          </p:cNvSpPr>
          <p:nvPr/>
        </p:nvSpPr>
        <p:spPr bwMode="auto">
          <a:xfrm>
            <a:off x="2505455" y="2615211"/>
            <a:ext cx="9473185"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US" sz="4400" b="1" i="0" u="none" strike="noStrike" kern="0" cap="none" spc="0" normalizeH="0" baseline="0" noProof="0" dirty="0">
              <a:ln>
                <a:noFill/>
              </a:ln>
              <a:solidFill>
                <a:srgbClr val="002060"/>
              </a:solidFill>
              <a:effectLst/>
              <a:uLnTx/>
              <a:uFillTx/>
              <a:latin typeface="UTM Aptima" panose="020406030505060202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45B4396-D56C-8F76-7C66-9A38B1FAD185}"/>
              </a:ext>
            </a:extLst>
          </p:cNvPr>
          <p:cNvSpPr txBox="1"/>
          <p:nvPr/>
        </p:nvSpPr>
        <p:spPr>
          <a:xfrm>
            <a:off x="2267712" y="1252728"/>
            <a:ext cx="9668256" cy="646331"/>
          </a:xfrm>
          <a:prstGeom prst="rect">
            <a:avLst/>
          </a:prstGeom>
          <a:noFill/>
        </p:spPr>
        <p:txBody>
          <a:bodyPr wrap="square" rtlCol="0">
            <a:spAutoFit/>
          </a:bodyPr>
          <a:lstStyle/>
          <a:p>
            <a:r>
              <a:rPr kumimoji="0" lang="en-US" sz="36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Thái</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là</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loại</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hình</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nghệ</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thuật</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của</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dân</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tộc</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nào</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3" name="Round Diagonal Corner Rectangle 11">
            <a:extLst>
              <a:ext uri="{FF2B5EF4-FFF2-40B4-BE49-F238E27FC236}">
                <a16:creationId xmlns:a16="http://schemas.microsoft.com/office/drawing/2014/main" id="{41DDF08B-B36B-52EA-FC6B-1F2D19109F51}"/>
              </a:ext>
            </a:extLst>
          </p:cNvPr>
          <p:cNvSpPr/>
          <p:nvPr/>
        </p:nvSpPr>
        <p:spPr>
          <a:xfrm>
            <a:off x="1911095" y="2216597"/>
            <a:ext cx="1015898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0B658DB-F8D1-AFEA-7631-97F9A2FBE85A}"/>
              </a:ext>
            </a:extLst>
          </p:cNvPr>
          <p:cNvSpPr txBox="1"/>
          <p:nvPr/>
        </p:nvSpPr>
        <p:spPr>
          <a:xfrm>
            <a:off x="1831848" y="2432304"/>
            <a:ext cx="10360152" cy="646331"/>
          </a:xfrm>
          <a:prstGeom prst="rect">
            <a:avLst/>
          </a:prstGeom>
          <a:noFill/>
        </p:spPr>
        <p:txBody>
          <a:bodyPr wrap="square" rtlCol="0">
            <a:spAutoFit/>
          </a:bodyPr>
          <a:lstStyle/>
          <a:p>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Thái</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Thường</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được</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biểu</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diễn</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vào</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những</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dịp</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nào</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a:t>
            </a:r>
            <a:endParaRPr kumimoji="0" lang="en-US" sz="35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6" name="Round Diagonal Corner Rectangle 11">
            <a:extLst>
              <a:ext uri="{FF2B5EF4-FFF2-40B4-BE49-F238E27FC236}">
                <a16:creationId xmlns:a16="http://schemas.microsoft.com/office/drawing/2014/main" id="{1019008D-6C91-D2DC-B992-B6888E2AA2C5}"/>
              </a:ext>
            </a:extLst>
          </p:cNvPr>
          <p:cNvSpPr/>
          <p:nvPr/>
        </p:nvSpPr>
        <p:spPr>
          <a:xfrm>
            <a:off x="2276855" y="3423605"/>
            <a:ext cx="1015898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F949963-DCAE-7515-3AD2-85263C0242DD}"/>
              </a:ext>
            </a:extLst>
          </p:cNvPr>
          <p:cNvSpPr txBox="1"/>
          <p:nvPr/>
        </p:nvSpPr>
        <p:spPr>
          <a:xfrm>
            <a:off x="1757171" y="3596912"/>
            <a:ext cx="10114789" cy="646331"/>
          </a:xfrm>
          <a:prstGeom prst="rect">
            <a:avLst/>
          </a:prstGeom>
          <a:noFill/>
        </p:spPr>
        <p:txBody>
          <a:bodyPr wrap="square" rtlCol="0">
            <a:spAutoFit/>
          </a:bodyPr>
          <a:lstStyle/>
          <a:p>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Người</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Thái</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mong</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muốn</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gì</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qua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những</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điệu</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a:t>
            </a:r>
            <a:endParaRPr kumimoji="0" lang="en-US" sz="35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3325764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 grpId="0"/>
      <p:bldP spid="3" grpId="0" animBg="1"/>
      <p:bldP spid="5" grpId="0"/>
      <p:bldP spid="6"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4" name="图片 5">
            <a:extLst>
              <a:ext uri="{FF2B5EF4-FFF2-40B4-BE49-F238E27FC236}">
                <a16:creationId xmlns:a16="http://schemas.microsoft.com/office/drawing/2014/main" id="{1D6A3EBD-47A0-4171-AC12-D3343229D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20418"/>
            <a:ext cx="12192000" cy="1737583"/>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2500941" y="5089542"/>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2514144" y="4020333"/>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2537611" y="2946899"/>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2538027" y="1863138"/>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11500557" y="593369"/>
            <a:ext cx="388071" cy="1333767"/>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11158277" y="2469503"/>
            <a:ext cx="1072647" cy="146179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11338031" y="5591248"/>
            <a:ext cx="729808" cy="941461"/>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1554480" y="743863"/>
            <a:ext cx="10314431" cy="799493"/>
          </a:xfrm>
          <a:prstGeom prst="roundRect">
            <a:avLst/>
          </a:prstGeom>
          <a:solidFill>
            <a:schemeClr val="accent6">
              <a:lumMod val="20000"/>
              <a:lumOff val="80000"/>
            </a:schemeClr>
          </a:solidFill>
          <a:ln w="38100">
            <a:solidFill>
              <a:schemeClr val="accent6">
                <a:lumMod val="75000"/>
              </a:schemeClr>
            </a:solidFill>
          </a:ln>
          <a:effectLst/>
        </p:spPr>
        <p:txBody>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1301718" indent="-1301718" algn="just" defTabSz="1219170">
              <a:spcBef>
                <a:spcPct val="20000"/>
              </a:spcBef>
              <a:buClr>
                <a:srgbClr val="000000"/>
              </a:buClr>
            </a:pPr>
            <a:r>
              <a:rPr lang="en-US" altLang="en-US" sz="3200" b="1" kern="0" dirty="0">
                <a:solidFill>
                  <a:srgbClr val="002570"/>
                </a:solidFill>
                <a:cs typeface="Times New Roman" panose="02020603050405020304" pitchFamily="18" charset="0"/>
                <a:sym typeface="Arial"/>
              </a:rPr>
              <a:t>1. </a:t>
            </a:r>
            <a:r>
              <a:rPr lang="en-US" altLang="en-US" sz="3200" b="1" kern="0" dirty="0" err="1">
                <a:solidFill>
                  <a:srgbClr val="002570"/>
                </a:solidFill>
                <a:cs typeface="Times New Roman" panose="02020603050405020304" pitchFamily="18" charset="0"/>
                <a:sym typeface="Arial"/>
              </a:rPr>
              <a:t>Lễ</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hội</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Gầu</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Tào</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là</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lễ</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hội</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truyền</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thống</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của</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dân</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tộc</a:t>
            </a:r>
            <a:r>
              <a:rPr lang="en-US" altLang="en-US" sz="3200" b="1" kern="0" dirty="0">
                <a:solidFill>
                  <a:srgbClr val="002570"/>
                </a:solidFill>
                <a:cs typeface="Times New Roman" panose="02020603050405020304" pitchFamily="18" charset="0"/>
                <a:sym typeface="Arial"/>
              </a:rPr>
              <a:t> </a:t>
            </a:r>
            <a:r>
              <a:rPr lang="en-US" altLang="en-US" sz="3200" b="1" kern="0" dirty="0" err="1">
                <a:solidFill>
                  <a:srgbClr val="002570"/>
                </a:solidFill>
                <a:cs typeface="Times New Roman" panose="02020603050405020304" pitchFamily="18" charset="0"/>
                <a:sym typeface="Arial"/>
              </a:rPr>
              <a:t>nào</a:t>
            </a:r>
            <a:r>
              <a:rPr lang="en-US" altLang="en-US" sz="3200" b="1" kern="0" dirty="0">
                <a:solidFill>
                  <a:srgbClr val="002570"/>
                </a:solidFill>
                <a:cs typeface="Times New Roman" panose="02020603050405020304" pitchFamily="18" charset="0"/>
                <a:sym typeface="Arial"/>
              </a:rPr>
              <a:t>?</a:t>
            </a: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2138051" y="1908318"/>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Dân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tộc</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Tày</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371701" y="3006891"/>
            <a:ext cx="669244" cy="6782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371701" y="1908308"/>
            <a:ext cx="625036" cy="6334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371700" y="5073582"/>
            <a:ext cx="705563" cy="715033"/>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371700" y="3872243"/>
            <a:ext cx="1069776" cy="940197"/>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2138053" y="2979559"/>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Dân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tộc</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Thái</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2089011" y="4087551"/>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Dân</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tộc</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Mông</a:t>
            </a:r>
            <a:endParaRPr lang="en-US" sz="3200" b="1" dirty="0">
              <a:solidFill>
                <a:prstClr val="white"/>
              </a:solidFill>
              <a:latin typeface="Times New Roman" panose="02020603050405020304" pitchFamily="18" charset="0"/>
              <a:ea typeface="微软雅黑"/>
              <a:cs typeface="Times New Roman" panose="02020603050405020304" pitchFamily="18" charset="0"/>
              <a:sym typeface="Arial"/>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2005825" y="5176266"/>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Dân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tộc</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Nùng</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0"/>
          <a:srcRect r="48449"/>
          <a:stretch/>
        </p:blipFill>
        <p:spPr>
          <a:xfrm>
            <a:off x="1771454" y="1863138"/>
            <a:ext cx="732705" cy="799493"/>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1"/>
          <a:srcRect l="30900" r="30969"/>
          <a:stretch/>
        </p:blipFill>
        <p:spPr>
          <a:xfrm>
            <a:off x="1790288" y="2836801"/>
            <a:ext cx="583275" cy="860433"/>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12"/>
          <a:srcRect l="49439" b="1828"/>
          <a:stretch/>
        </p:blipFill>
        <p:spPr>
          <a:xfrm>
            <a:off x="1756667" y="3987103"/>
            <a:ext cx="650516" cy="710477"/>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13"/>
          <a:srcRect l="29115" r="26624"/>
          <a:stretch/>
        </p:blipFill>
        <p:spPr>
          <a:xfrm>
            <a:off x="1691044" y="4992693"/>
            <a:ext cx="667193" cy="847916"/>
          </a:xfrm>
          <a:prstGeom prst="rect">
            <a:avLst/>
          </a:prstGeom>
        </p:spPr>
      </p:pic>
      <p:grpSp>
        <p:nvGrpSpPr>
          <p:cNvPr id="46" name="Group 45">
            <a:extLst>
              <a:ext uri="{FF2B5EF4-FFF2-40B4-BE49-F238E27FC236}">
                <a16:creationId xmlns:a16="http://schemas.microsoft.com/office/drawing/2014/main" id="{16A9E733-4830-499A-9990-297FC6F60A93}"/>
              </a:ext>
            </a:extLst>
          </p:cNvPr>
          <p:cNvGrpSpPr/>
          <p:nvPr/>
        </p:nvGrpSpPr>
        <p:grpSpPr>
          <a:xfrm rot="528921">
            <a:off x="65029" y="20399"/>
            <a:ext cx="1750577" cy="2255524"/>
            <a:chOff x="272468" y="-190763"/>
            <a:chExt cx="3255616" cy="4349655"/>
          </a:xfrm>
        </p:grpSpPr>
        <p:pic>
          <p:nvPicPr>
            <p:cNvPr id="47" name="Picture 10">
              <a:extLst>
                <a:ext uri="{FF2B5EF4-FFF2-40B4-BE49-F238E27FC236}">
                  <a16:creationId xmlns:a16="http://schemas.microsoft.com/office/drawing/2014/main" id="{0863551B-85C3-4A36-AD7E-E166C6A7D6C0}"/>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833597">
              <a:off x="272468" y="-190763"/>
              <a:ext cx="2843587" cy="4349655"/>
            </a:xfrm>
            <a:prstGeom prst="rect">
              <a:avLst/>
            </a:prstGeom>
          </p:spPr>
        </p:pic>
        <p:pic>
          <p:nvPicPr>
            <p:cNvPr id="48" name="Picture 6">
              <a:extLst>
                <a:ext uri="{FF2B5EF4-FFF2-40B4-BE49-F238E27FC236}">
                  <a16:creationId xmlns:a16="http://schemas.microsoft.com/office/drawing/2014/main" id="{3CE9E380-2FF0-4E3D-8EAB-B423EE0FC26D}"/>
                </a:ext>
              </a:extLst>
            </p:cNvPr>
            <p:cNvPicPr>
              <a:picLocks noChangeAspect="1"/>
            </p:cNvPicPr>
            <p:nvPr/>
          </p:nvPicPr>
          <p:blipFill>
            <a:blip r:embed="rId16"/>
            <a:srcRect/>
            <a:stretch>
              <a:fillRect/>
            </a:stretch>
          </p:blipFill>
          <p:spPr>
            <a:xfrm rot="21229124">
              <a:off x="1846844" y="3018582"/>
              <a:ext cx="307939" cy="622099"/>
            </a:xfrm>
            <a:prstGeom prst="rect">
              <a:avLst/>
            </a:prstGeom>
          </p:spPr>
        </p:pic>
        <p:pic>
          <p:nvPicPr>
            <p:cNvPr id="49" name="Picture 48">
              <a:extLst>
                <a:ext uri="{FF2B5EF4-FFF2-40B4-BE49-F238E27FC236}">
                  <a16:creationId xmlns:a16="http://schemas.microsoft.com/office/drawing/2014/main" id="{0BEC10EA-DC5B-430F-A5DF-71B757068056}"/>
                </a:ext>
              </a:extLst>
            </p:cNvPr>
            <p:cNvPicPr>
              <a:picLocks noChangeAspect="1"/>
            </p:cNvPicPr>
            <p:nvPr/>
          </p:nvPicPr>
          <p:blipFill>
            <a:blip r:embed="rId17"/>
            <a:srcRect/>
            <a:stretch>
              <a:fillRect/>
            </a:stretch>
          </p:blipFill>
          <p:spPr>
            <a:xfrm rot="20145137">
              <a:off x="1636069" y="3150965"/>
              <a:ext cx="302114" cy="606756"/>
            </a:xfrm>
            <a:prstGeom prst="rect">
              <a:avLst/>
            </a:prstGeom>
          </p:spPr>
        </p:pic>
        <p:pic>
          <p:nvPicPr>
            <p:cNvPr id="51" name="Picture 2">
              <a:extLst>
                <a:ext uri="{FF2B5EF4-FFF2-40B4-BE49-F238E27FC236}">
                  <a16:creationId xmlns:a16="http://schemas.microsoft.com/office/drawing/2014/main" id="{28EFA926-89C4-452E-B7E3-591A4AC4C493}"/>
                </a:ext>
              </a:extLst>
            </p:cNvPr>
            <p:cNvPicPr>
              <a:picLocks noChangeAspect="1"/>
            </p:cNvPicPr>
            <p:nvPr/>
          </p:nvPicPr>
          <p:blipFill>
            <a:blip r:embed="rId18"/>
            <a:srcRect/>
            <a:stretch>
              <a:fillRect/>
            </a:stretch>
          </p:blipFill>
          <p:spPr>
            <a:xfrm rot="278538">
              <a:off x="2065926" y="3028133"/>
              <a:ext cx="328683" cy="660669"/>
            </a:xfrm>
            <a:prstGeom prst="rect">
              <a:avLst/>
            </a:prstGeom>
          </p:spPr>
        </p:pic>
        <p:pic>
          <p:nvPicPr>
            <p:cNvPr id="52" name="Picture 10">
              <a:extLst>
                <a:ext uri="{FF2B5EF4-FFF2-40B4-BE49-F238E27FC236}">
                  <a16:creationId xmlns:a16="http://schemas.microsoft.com/office/drawing/2014/main" id="{4CD8DA27-997B-4890-9971-40F0398EFF98}"/>
                </a:ext>
              </a:extLst>
            </p:cNvPr>
            <p:cNvPicPr>
              <a:picLocks noChangeAspect="1"/>
            </p:cNvPicPr>
            <p:nvPr/>
          </p:nvPicPr>
          <p:blipFill rotWithShape="1">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5689"/>
            <a:stretch/>
          </p:blipFill>
          <p:spPr>
            <a:xfrm rot="20833597">
              <a:off x="684497" y="3490279"/>
              <a:ext cx="2843587" cy="622493"/>
            </a:xfrm>
            <a:prstGeom prst="rect">
              <a:avLst/>
            </a:prstGeom>
          </p:spPr>
        </p:pic>
      </p:grpSp>
      <p:pic>
        <p:nvPicPr>
          <p:cNvPr id="53" name="Picture 52">
            <a:hlinkClick r:id="" action="ppaction://noaction"/>
            <a:extLst>
              <a:ext uri="{FF2B5EF4-FFF2-40B4-BE49-F238E27FC236}">
                <a16:creationId xmlns:a16="http://schemas.microsoft.com/office/drawing/2014/main" id="{90298B79-2606-4CCD-A156-BF6A7D7C3DE9}"/>
              </a:ext>
            </a:extLst>
          </p:cNvPr>
          <p:cNvPicPr>
            <a:picLocks noChangeAspect="1"/>
          </p:cNvPicPr>
          <p:nvPr/>
        </p:nvPicPr>
        <p:blipFill>
          <a:blip r:embed="rId17"/>
          <a:srcRect/>
          <a:stretch>
            <a:fillRect/>
          </a:stretch>
        </p:blipFill>
        <p:spPr>
          <a:xfrm>
            <a:off x="230954" y="59321"/>
            <a:ext cx="1418588" cy="28490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33333E-6 1.97531E-6 L 0.00834 0.54815 " pathEditMode="relative" rAng="0" ptsTypes="AA">
                                      <p:cBhvr>
                                        <p:cTn id="22" dur="2000" fill="hold"/>
                                        <p:tgtEl>
                                          <p:spTgt spid="53"/>
                                        </p:tgtEl>
                                        <p:attrNameLst>
                                          <p:attrName>ppt_x</p:attrName>
                                          <p:attrName>ppt_y</p:attrName>
                                        </p:attrNameLst>
                                      </p:cBhvr>
                                      <p:rCtr x="417" y="27407"/>
                                    </p:animMotion>
                                  </p:childTnLst>
                                </p:cTn>
                              </p:par>
                            </p:childTnLst>
                          </p:cTn>
                        </p:par>
                        <p:par>
                          <p:cTn id="23" fill="hold">
                            <p:stCondLst>
                              <p:cond delay="3000"/>
                            </p:stCondLst>
                            <p:childTnLst>
                              <p:par>
                                <p:cTn id="24" presetID="2" presetClass="exit" presetSubtype="3" fill="hold" nodeType="afterEffect">
                                  <p:stCondLst>
                                    <p:cond delay="0"/>
                                  </p:stCondLst>
                                  <p:childTnLst>
                                    <p:anim calcmode="lin" valueType="num">
                                      <p:cBhvr additive="base">
                                        <p:cTn id="25" dur="2250"/>
                                        <p:tgtEl>
                                          <p:spTgt spid="46"/>
                                        </p:tgtEl>
                                        <p:attrNameLst>
                                          <p:attrName>ppt_x</p:attrName>
                                        </p:attrNameLst>
                                      </p:cBhvr>
                                      <p:tavLst>
                                        <p:tav tm="0">
                                          <p:val>
                                            <p:strVal val="ppt_x"/>
                                          </p:val>
                                        </p:tav>
                                        <p:tav tm="100000">
                                          <p:val>
                                            <p:strVal val="1+ppt_w/2"/>
                                          </p:val>
                                        </p:tav>
                                      </p:tavLst>
                                    </p:anim>
                                    <p:anim calcmode="lin" valueType="num">
                                      <p:cBhvr additive="base">
                                        <p:cTn id="26" dur="2250"/>
                                        <p:tgtEl>
                                          <p:spTgt spid="46"/>
                                        </p:tgtEl>
                                        <p:attrNameLst>
                                          <p:attrName>ppt_y</p:attrName>
                                        </p:attrNameLst>
                                      </p:cBhvr>
                                      <p:tavLst>
                                        <p:tav tm="0">
                                          <p:val>
                                            <p:strVal val="ppt_y"/>
                                          </p:val>
                                        </p:tav>
                                        <p:tav tm="100000">
                                          <p:val>
                                            <p:strVal val="0-ppt_h/2"/>
                                          </p:val>
                                        </p:tav>
                                      </p:tavLst>
                                    </p:anim>
                                    <p:set>
                                      <p:cBhvr>
                                        <p:cTn id="27" dur="1" fill="hold">
                                          <p:stCondLst>
                                            <p:cond delay="2249"/>
                                          </p:stCondLst>
                                        </p:cTn>
                                        <p:tgtEl>
                                          <p:spTgt spid="46"/>
                                        </p:tgtEl>
                                        <p:attrNameLst>
                                          <p:attrName>style.visibility</p:attrName>
                                        </p:attrNameLst>
                                      </p:cBhvr>
                                      <p:to>
                                        <p:strVal val="hidden"/>
                                      </p:to>
                                    </p:set>
                                  </p:childTnLst>
                                </p:cTn>
                              </p:par>
                            </p:childTnLst>
                          </p:cTn>
                        </p:par>
                        <p:par>
                          <p:cTn id="28" fill="hold">
                            <p:stCondLst>
                              <p:cond delay="525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750"/>
                            </p:stCondLst>
                            <p:childTnLst>
                              <p:par>
                                <p:cTn id="33" presetID="22" presetClass="entr" presetSubtype="4"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par>
                          <p:cTn id="36" fill="hold">
                            <p:stCondLst>
                              <p:cond delay="6250"/>
                            </p:stCondLst>
                            <p:childTnLst>
                              <p:par>
                                <p:cTn id="37" presetID="22" presetClass="entr" presetSubtype="4"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par>
                          <p:cTn id="60" fill="hold">
                            <p:stCondLst>
                              <p:cond delay="1500"/>
                            </p:stCondLst>
                            <p:childTnLst>
                              <p:par>
                                <p:cTn id="61" presetID="53" presetClass="entr" presetSubtype="16"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00" fill="hold"/>
                                        <p:tgtEl>
                                          <p:spTgt spid="50"/>
                                        </p:tgtEl>
                                        <p:attrNameLst>
                                          <p:attrName>ppt_w</p:attrName>
                                        </p:attrNameLst>
                                      </p:cBhvr>
                                      <p:tavLst>
                                        <p:tav tm="0">
                                          <p:val>
                                            <p:fltVal val="0"/>
                                          </p:val>
                                        </p:tav>
                                        <p:tav tm="100000">
                                          <p:val>
                                            <p:strVal val="#ppt_w"/>
                                          </p:val>
                                        </p:tav>
                                      </p:tavLst>
                                    </p:anim>
                                    <p:anim calcmode="lin" valueType="num">
                                      <p:cBhvr>
                                        <p:cTn id="64" dur="500" fill="hold"/>
                                        <p:tgtEl>
                                          <p:spTgt spid="50"/>
                                        </p:tgtEl>
                                        <p:attrNameLst>
                                          <p:attrName>ppt_h</p:attrName>
                                        </p:attrNameLst>
                                      </p:cBhvr>
                                      <p:tavLst>
                                        <p:tav tm="0">
                                          <p:val>
                                            <p:fltVal val="0"/>
                                          </p:val>
                                        </p:tav>
                                        <p:tav tm="100000">
                                          <p:val>
                                            <p:strVal val="#ppt_h"/>
                                          </p:val>
                                        </p:tav>
                                      </p:tavLst>
                                    </p:anim>
                                    <p:animEffect transition="in" filter="fade">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53" presetClass="entr" presetSubtype="16"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 calcmode="lin" valueType="num">
                                      <p:cBhvr>
                                        <p:cTn id="76" dur="500" fill="hold"/>
                                        <p:tgtEl>
                                          <p:spTgt spid="61"/>
                                        </p:tgtEl>
                                        <p:attrNameLst>
                                          <p:attrName>ppt_w</p:attrName>
                                        </p:attrNameLst>
                                      </p:cBhvr>
                                      <p:tavLst>
                                        <p:tav tm="0">
                                          <p:val>
                                            <p:fltVal val="0"/>
                                          </p:val>
                                        </p:tav>
                                        <p:tav tm="100000">
                                          <p:val>
                                            <p:strVal val="#ppt_w"/>
                                          </p:val>
                                        </p:tav>
                                      </p:tavLst>
                                    </p:anim>
                                    <p:anim calcmode="lin" valueType="num">
                                      <p:cBhvr>
                                        <p:cTn id="77" dur="500" fill="hold"/>
                                        <p:tgtEl>
                                          <p:spTgt spid="61"/>
                                        </p:tgtEl>
                                        <p:attrNameLst>
                                          <p:attrName>ppt_h</p:attrName>
                                        </p:attrNameLst>
                                      </p:cBhvr>
                                      <p:tavLst>
                                        <p:tav tm="0">
                                          <p:val>
                                            <p:fltVal val="0"/>
                                          </p:val>
                                        </p:tav>
                                        <p:tav tm="100000">
                                          <p:val>
                                            <p:strVal val="#ppt_h"/>
                                          </p:val>
                                        </p:tav>
                                      </p:tavLst>
                                    </p:anim>
                                    <p:animEffect transition="in" filter="fade">
                                      <p:cBhvr>
                                        <p:cTn id="78" dur="500"/>
                                        <p:tgtEl>
                                          <p:spTgt spid="61"/>
                                        </p:tgtEl>
                                      </p:cBhvr>
                                    </p:animEffect>
                                  </p:childTnLst>
                                </p:cTn>
                              </p:par>
                            </p:childTnLst>
                          </p:cTn>
                        </p:par>
                        <p:par>
                          <p:cTn id="79" fill="hold">
                            <p:stCondLst>
                              <p:cond delay="1500"/>
                            </p:stCondLst>
                            <p:childTnLst>
                              <p:par>
                                <p:cTn id="80" presetID="53" presetClass="entr" presetSubtype="16" fill="hold" grpId="0" nodeType="after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p:cTn id="82" dur="500" fill="hold"/>
                                        <p:tgtEl>
                                          <p:spTgt spid="58"/>
                                        </p:tgtEl>
                                        <p:attrNameLst>
                                          <p:attrName>ppt_w</p:attrName>
                                        </p:attrNameLst>
                                      </p:cBhvr>
                                      <p:tavLst>
                                        <p:tav tm="0">
                                          <p:val>
                                            <p:fltVal val="0"/>
                                          </p:val>
                                        </p:tav>
                                        <p:tav tm="100000">
                                          <p:val>
                                            <p:strVal val="#ppt_w"/>
                                          </p:val>
                                        </p:tav>
                                      </p:tavLst>
                                    </p:anim>
                                    <p:anim calcmode="lin" valueType="num">
                                      <p:cBhvr>
                                        <p:cTn id="83" dur="500" fill="hold"/>
                                        <p:tgtEl>
                                          <p:spTgt spid="58"/>
                                        </p:tgtEl>
                                        <p:attrNameLst>
                                          <p:attrName>ppt_h</p:attrName>
                                        </p:attrNameLst>
                                      </p:cBhvr>
                                      <p:tavLst>
                                        <p:tav tm="0">
                                          <p:val>
                                            <p:fltVal val="0"/>
                                          </p:val>
                                        </p:tav>
                                        <p:tav tm="100000">
                                          <p:val>
                                            <p:strVal val="#ppt_h"/>
                                          </p:val>
                                        </p:tav>
                                      </p:tavLst>
                                    </p:anim>
                                    <p:animEffect transition="in" filter="fade">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1000"/>
                                        <p:tgtEl>
                                          <p:spTgt spid="7"/>
                                        </p:tgtEl>
                                      </p:cBhvr>
                                    </p:animEffect>
                                    <p:anim calcmode="lin" valueType="num">
                                      <p:cBhvr>
                                        <p:cTn id="90" dur="1000" fill="hold"/>
                                        <p:tgtEl>
                                          <p:spTgt spid="7"/>
                                        </p:tgtEl>
                                        <p:attrNameLst>
                                          <p:attrName>ppt_x</p:attrName>
                                        </p:attrNameLst>
                                      </p:cBhvr>
                                      <p:tavLst>
                                        <p:tav tm="0">
                                          <p:val>
                                            <p:strVal val="#ppt_x"/>
                                          </p:val>
                                        </p:tav>
                                        <p:tav tm="100000">
                                          <p:val>
                                            <p:strVal val="#ppt_x"/>
                                          </p:val>
                                        </p:tav>
                                      </p:tavLst>
                                    </p:anim>
                                    <p:anim calcmode="lin" valueType="num">
                                      <p:cBhvr>
                                        <p:cTn id="91" dur="1000" fill="hold"/>
                                        <p:tgtEl>
                                          <p:spTgt spid="7"/>
                                        </p:tgtEl>
                                        <p:attrNameLst>
                                          <p:attrName>ppt_y</p:attrName>
                                        </p:attrNameLst>
                                      </p:cBhvr>
                                      <p:tavLst>
                                        <p:tav tm="0">
                                          <p:val>
                                            <p:strVal val="#ppt_y+.1"/>
                                          </p:val>
                                        </p:tav>
                                        <p:tav tm="100000">
                                          <p:val>
                                            <p:strVal val="#ppt_y"/>
                                          </p:val>
                                        </p:tav>
                                      </p:tavLst>
                                    </p:anim>
                                  </p:childTnLst>
                                </p:cTn>
                              </p:par>
                            </p:childTnLst>
                          </p:cTn>
                        </p:par>
                        <p:par>
                          <p:cTn id="92" fill="hold">
                            <p:stCondLst>
                              <p:cond delay="1000"/>
                            </p:stCondLst>
                            <p:childTnLst>
                              <p:par>
                                <p:cTn id="93" presetID="53" presetClass="entr" presetSubtype="16" fill="hold" grpId="0" nodeType="afterEffect">
                                  <p:stCondLst>
                                    <p:cond delay="0"/>
                                  </p:stCondLst>
                                  <p:childTnLst>
                                    <p:set>
                                      <p:cBhvr>
                                        <p:cTn id="94" dur="1" fill="hold">
                                          <p:stCondLst>
                                            <p:cond delay="0"/>
                                          </p:stCondLst>
                                        </p:cTn>
                                        <p:tgtEl>
                                          <p:spTgt spid="62"/>
                                        </p:tgtEl>
                                        <p:attrNameLst>
                                          <p:attrName>style.visibility</p:attrName>
                                        </p:attrNameLst>
                                      </p:cBhvr>
                                      <p:to>
                                        <p:strVal val="visible"/>
                                      </p:to>
                                    </p:set>
                                    <p:anim calcmode="lin" valueType="num">
                                      <p:cBhvr>
                                        <p:cTn id="95" dur="500" fill="hold"/>
                                        <p:tgtEl>
                                          <p:spTgt spid="62"/>
                                        </p:tgtEl>
                                        <p:attrNameLst>
                                          <p:attrName>ppt_w</p:attrName>
                                        </p:attrNameLst>
                                      </p:cBhvr>
                                      <p:tavLst>
                                        <p:tav tm="0">
                                          <p:val>
                                            <p:fltVal val="0"/>
                                          </p:val>
                                        </p:tav>
                                        <p:tav tm="100000">
                                          <p:val>
                                            <p:strVal val="#ppt_w"/>
                                          </p:val>
                                        </p:tav>
                                      </p:tavLst>
                                    </p:anim>
                                    <p:anim calcmode="lin" valueType="num">
                                      <p:cBhvr>
                                        <p:cTn id="96" dur="500" fill="hold"/>
                                        <p:tgtEl>
                                          <p:spTgt spid="62"/>
                                        </p:tgtEl>
                                        <p:attrNameLst>
                                          <p:attrName>ppt_h</p:attrName>
                                        </p:attrNameLst>
                                      </p:cBhvr>
                                      <p:tavLst>
                                        <p:tav tm="0">
                                          <p:val>
                                            <p:fltVal val="0"/>
                                          </p:val>
                                        </p:tav>
                                        <p:tav tm="100000">
                                          <p:val>
                                            <p:strVal val="#ppt_h"/>
                                          </p:val>
                                        </p:tav>
                                      </p:tavLst>
                                    </p:anim>
                                    <p:animEffect transition="in" filter="fade">
                                      <p:cBhvr>
                                        <p:cTn id="97" dur="500"/>
                                        <p:tgtEl>
                                          <p:spTgt spid="62"/>
                                        </p:tgtEl>
                                      </p:cBhvr>
                                    </p:animEffect>
                                  </p:childTnLst>
                                </p:cTn>
                              </p:par>
                            </p:childTnLst>
                          </p:cTn>
                        </p:par>
                        <p:par>
                          <p:cTn id="98" fill="hold">
                            <p:stCondLst>
                              <p:cond delay="1500"/>
                            </p:stCondLst>
                            <p:childTnLst>
                              <p:par>
                                <p:cTn id="99" presetID="53" presetClass="entr" presetSubtype="16" fill="hold" grpId="0" nodeType="afterEffect">
                                  <p:stCondLst>
                                    <p:cond delay="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Effect transition="in" filter="fade">
                                      <p:cBhvr>
                                        <p:cTn id="103" dur="500"/>
                                        <p:tgtEl>
                                          <p:spTgt spid="59"/>
                                        </p:tgtEl>
                                      </p:cBhvr>
                                    </p:animEffec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fade">
                                      <p:cBhvr>
                                        <p:cTn id="108" dur="1000"/>
                                        <p:tgtEl>
                                          <p:spTgt spid="9"/>
                                        </p:tgtEl>
                                      </p:cBhvr>
                                    </p:animEffect>
                                    <p:anim calcmode="lin" valueType="num">
                                      <p:cBhvr>
                                        <p:cTn id="109" dur="1000" fill="hold"/>
                                        <p:tgtEl>
                                          <p:spTgt spid="9"/>
                                        </p:tgtEl>
                                        <p:attrNameLst>
                                          <p:attrName>ppt_x</p:attrName>
                                        </p:attrNameLst>
                                      </p:cBhvr>
                                      <p:tavLst>
                                        <p:tav tm="0">
                                          <p:val>
                                            <p:strVal val="#ppt_x"/>
                                          </p:val>
                                        </p:tav>
                                        <p:tav tm="100000">
                                          <p:val>
                                            <p:strVal val="#ppt_x"/>
                                          </p:val>
                                        </p:tav>
                                      </p:tavLst>
                                    </p:anim>
                                    <p:anim calcmode="lin" valueType="num">
                                      <p:cBhvr>
                                        <p:cTn id="110" dur="1000" fill="hold"/>
                                        <p:tgtEl>
                                          <p:spTgt spid="9"/>
                                        </p:tgtEl>
                                        <p:attrNameLst>
                                          <p:attrName>ppt_y</p:attrName>
                                        </p:attrNameLst>
                                      </p:cBhvr>
                                      <p:tavLst>
                                        <p:tav tm="0">
                                          <p:val>
                                            <p:strVal val="#ppt_y+.1"/>
                                          </p:val>
                                        </p:tav>
                                        <p:tav tm="100000">
                                          <p:val>
                                            <p:strVal val="#ppt_y"/>
                                          </p:val>
                                        </p:tav>
                                      </p:tavLst>
                                    </p:anim>
                                  </p:childTnLst>
                                </p:cTn>
                              </p:par>
                            </p:childTnLst>
                          </p:cTn>
                        </p:par>
                        <p:par>
                          <p:cTn id="111" fill="hold">
                            <p:stCondLst>
                              <p:cond delay="1000"/>
                            </p:stCondLst>
                            <p:childTnLst>
                              <p:par>
                                <p:cTn id="112" presetID="53" presetClass="entr" presetSubtype="16" fill="hold" grpId="0" nodeType="afterEffect">
                                  <p:stCondLst>
                                    <p:cond delay="0"/>
                                  </p:stCondLst>
                                  <p:childTnLst>
                                    <p:set>
                                      <p:cBhvr>
                                        <p:cTn id="113" dur="1" fill="hold">
                                          <p:stCondLst>
                                            <p:cond delay="0"/>
                                          </p:stCondLst>
                                        </p:cTn>
                                        <p:tgtEl>
                                          <p:spTgt spid="63"/>
                                        </p:tgtEl>
                                        <p:attrNameLst>
                                          <p:attrName>style.visibility</p:attrName>
                                        </p:attrNameLst>
                                      </p:cBhvr>
                                      <p:to>
                                        <p:strVal val="visible"/>
                                      </p:to>
                                    </p:set>
                                    <p:anim calcmode="lin" valueType="num">
                                      <p:cBhvr>
                                        <p:cTn id="114" dur="500" fill="hold"/>
                                        <p:tgtEl>
                                          <p:spTgt spid="63"/>
                                        </p:tgtEl>
                                        <p:attrNameLst>
                                          <p:attrName>ppt_w</p:attrName>
                                        </p:attrNameLst>
                                      </p:cBhvr>
                                      <p:tavLst>
                                        <p:tav tm="0">
                                          <p:val>
                                            <p:fltVal val="0"/>
                                          </p:val>
                                        </p:tav>
                                        <p:tav tm="100000">
                                          <p:val>
                                            <p:strVal val="#ppt_w"/>
                                          </p:val>
                                        </p:tav>
                                      </p:tavLst>
                                    </p:anim>
                                    <p:anim calcmode="lin" valueType="num">
                                      <p:cBhvr>
                                        <p:cTn id="115" dur="500" fill="hold"/>
                                        <p:tgtEl>
                                          <p:spTgt spid="63"/>
                                        </p:tgtEl>
                                        <p:attrNameLst>
                                          <p:attrName>ppt_h</p:attrName>
                                        </p:attrNameLst>
                                      </p:cBhvr>
                                      <p:tavLst>
                                        <p:tav tm="0">
                                          <p:val>
                                            <p:fltVal val="0"/>
                                          </p:val>
                                        </p:tav>
                                        <p:tav tm="100000">
                                          <p:val>
                                            <p:strVal val="#ppt_h"/>
                                          </p:val>
                                        </p:tav>
                                      </p:tavLst>
                                    </p:anim>
                                    <p:animEffect transition="in" filter="fade">
                                      <p:cBhvr>
                                        <p:cTn id="116" dur="500"/>
                                        <p:tgtEl>
                                          <p:spTgt spid="63"/>
                                        </p:tgtEl>
                                      </p:cBhvr>
                                    </p:animEffect>
                                  </p:childTnLst>
                                </p:cTn>
                              </p:par>
                            </p:childTnLst>
                          </p:cTn>
                        </p:par>
                        <p:par>
                          <p:cTn id="117" fill="hold">
                            <p:stCondLst>
                              <p:cond delay="1500"/>
                            </p:stCondLst>
                            <p:childTnLst>
                              <p:par>
                                <p:cTn id="118" presetID="53" presetClass="entr" presetSubtype="16"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Effect transition="in" filter="fade">
                                      <p:cBhvr>
                                        <p:cTn id="1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3" restart="whenNotActive" fill="hold" evtFilter="cancelBubble" nodeType="interactiveSeq">
                <p:stCondLst>
                  <p:cond evt="onClick" delay="0">
                    <p:tgtEl>
                      <p:spTgt spid="3"/>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Am-thanh-tra-loi-sai-www_nhacchuongvui_com.wav"/>
                                        </p:tgtEl>
                                      </p:cMediaNode>
                                    </p:audio>
                                  </p:subTnLst>
                                </p:cTn>
                              </p:par>
                            </p:childTnLst>
                          </p:cTn>
                        </p:par>
                        <p:par>
                          <p:cTn id="128" fill="hold">
                            <p:stCondLst>
                              <p:cond delay="0"/>
                            </p:stCondLst>
                            <p:childTnLst>
                              <p:par>
                                <p:cTn id="129" presetID="10" presetClass="exit" presetSubtype="0" fill="hold" nodeType="afterEffect">
                                  <p:stCondLst>
                                    <p:cond delay="500"/>
                                  </p:stCondLst>
                                  <p:childTnLst>
                                    <p:animEffect transition="out" filter="fade">
                                      <p:cBhvr>
                                        <p:cTn id="130" dur="500"/>
                                        <p:tgtEl>
                                          <p:spTgt spid="55"/>
                                        </p:tgtEl>
                                      </p:cBhvr>
                                    </p:animEffect>
                                    <p:set>
                                      <p:cBhvr>
                                        <p:cTn id="1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32" restart="whenNotActive" fill="hold" evtFilter="cancelBubble" nodeType="interactiveSeq">
                <p:stCondLst>
                  <p:cond evt="onClick" delay="0">
                    <p:tgtEl>
                      <p:spTgt spid="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0"/>
                            </p:stCondLst>
                            <p:childTnLst>
                              <p:par>
                                <p:cTn id="138" presetID="10" presetClass="exit" presetSubtype="0" fill="hold" nodeType="afterEffect">
                                  <p:stCondLst>
                                    <p:cond delay="500"/>
                                  </p:stCondLst>
                                  <p:childTnLst>
                                    <p:animEffect transition="out" filter="fade">
                                      <p:cBhvr>
                                        <p:cTn id="139" dur="500"/>
                                        <p:tgtEl>
                                          <p:spTgt spid="54"/>
                                        </p:tgtEl>
                                      </p:cBhvr>
                                    </p:animEffect>
                                    <p:set>
                                      <p:cBhvr>
                                        <p:cTn id="14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1" restart="whenNotActive" fill="hold" evtFilter="cancelBubble" nodeType="interactiveSeq">
                <p:stCondLst>
                  <p:cond evt="onClick" delay="0">
                    <p:tgtEl>
                      <p:spTgt spid="7"/>
                    </p:tgtEl>
                  </p:cond>
                </p:stCondLst>
                <p:endSync evt="end" delay="0">
                  <p:rtn val="all"/>
                </p:endSync>
                <p:childTnLst>
                  <p:par>
                    <p:cTn id="142" fill="hold">
                      <p:stCondLst>
                        <p:cond delay="0"/>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4" name="Am-thanh-tra-loi-dung-www_nhacchuongvui_com.wav"/>
                                        </p:tgtEl>
                                      </p:cMediaNode>
                                    </p:audio>
                                  </p:subTnLst>
                                </p:cTn>
                              </p:par>
                              <p:par>
                                <p:cTn id="146" presetID="16" presetClass="exit" presetSubtype="21" fill="hold" grpId="1" nodeType="withEffect">
                                  <p:stCondLst>
                                    <p:cond delay="0"/>
                                  </p:stCondLst>
                                  <p:childTnLst>
                                    <p:animEffect transition="out" filter="barn(inVertical)">
                                      <p:cBhvr>
                                        <p:cTn id="147" dur="500"/>
                                        <p:tgtEl>
                                          <p:spTgt spid="10"/>
                                        </p:tgtEl>
                                      </p:cBhvr>
                                    </p:animEffect>
                                    <p:set>
                                      <p:cBhvr>
                                        <p:cTn id="148" dur="1" fill="hold">
                                          <p:stCondLst>
                                            <p:cond delay="499"/>
                                          </p:stCondLst>
                                        </p:cTn>
                                        <p:tgtEl>
                                          <p:spTgt spid="10"/>
                                        </p:tgtEl>
                                        <p:attrNameLst>
                                          <p:attrName>style.visibility</p:attrName>
                                        </p:attrNameLst>
                                      </p:cBhvr>
                                      <p:to>
                                        <p:strVal val="hidden"/>
                                      </p:to>
                                    </p:set>
                                  </p:childTnLst>
                                </p:cTn>
                              </p:par>
                              <p:par>
                                <p:cTn id="149" presetID="16" presetClass="exit" presetSubtype="21" fill="hold" grpId="1" nodeType="withEffect">
                                  <p:stCondLst>
                                    <p:cond delay="0"/>
                                  </p:stCondLst>
                                  <p:childTnLst>
                                    <p:animEffect transition="out" filter="barn(inVertical)">
                                      <p:cBhvr>
                                        <p:cTn id="150" dur="500"/>
                                        <p:tgtEl>
                                          <p:spTgt spid="61"/>
                                        </p:tgtEl>
                                      </p:cBhvr>
                                    </p:animEffect>
                                    <p:set>
                                      <p:cBhvr>
                                        <p:cTn id="151" dur="1" fill="hold">
                                          <p:stCondLst>
                                            <p:cond delay="499"/>
                                          </p:stCondLst>
                                        </p:cTn>
                                        <p:tgtEl>
                                          <p:spTgt spid="61"/>
                                        </p:tgtEl>
                                        <p:attrNameLst>
                                          <p:attrName>style.visibility</p:attrName>
                                        </p:attrNameLst>
                                      </p:cBhvr>
                                      <p:to>
                                        <p:strVal val="hidden"/>
                                      </p:to>
                                    </p:set>
                                  </p:childTnLst>
                                </p:cTn>
                              </p:par>
                              <p:par>
                                <p:cTn id="152" presetID="16" presetClass="exit" presetSubtype="21" fill="hold" grpId="1" nodeType="withEffect">
                                  <p:stCondLst>
                                    <p:cond delay="0"/>
                                  </p:stCondLst>
                                  <p:childTnLst>
                                    <p:animEffect transition="out" filter="barn(inVertical)">
                                      <p:cBhvr>
                                        <p:cTn id="153" dur="500"/>
                                        <p:tgtEl>
                                          <p:spTgt spid="63"/>
                                        </p:tgtEl>
                                      </p:cBhvr>
                                    </p:animEffect>
                                    <p:set>
                                      <p:cBhvr>
                                        <p:cTn id="154" dur="1" fill="hold">
                                          <p:stCondLst>
                                            <p:cond delay="499"/>
                                          </p:stCondLst>
                                        </p:cTn>
                                        <p:tgtEl>
                                          <p:spTgt spid="63"/>
                                        </p:tgtEl>
                                        <p:attrNameLst>
                                          <p:attrName>style.visibility</p:attrName>
                                        </p:attrNameLst>
                                      </p:cBhvr>
                                      <p:to>
                                        <p:strVal val="hidden"/>
                                      </p:to>
                                    </p:set>
                                  </p:childTnLst>
                                </p:cTn>
                              </p:par>
                              <p:par>
                                <p:cTn id="155" presetID="16" presetClass="exit" presetSubtype="21" fill="hold" grpId="1" nodeType="withEffect">
                                  <p:stCondLst>
                                    <p:cond delay="0"/>
                                  </p:stCondLst>
                                  <p:childTnLst>
                                    <p:animEffect transition="out" filter="barn(inVertical)">
                                      <p:cBhvr>
                                        <p:cTn id="156" dur="500"/>
                                        <p:tgtEl>
                                          <p:spTgt spid="50"/>
                                        </p:tgtEl>
                                      </p:cBhvr>
                                    </p:animEffect>
                                    <p:set>
                                      <p:cBhvr>
                                        <p:cTn id="157" dur="1" fill="hold">
                                          <p:stCondLst>
                                            <p:cond delay="499"/>
                                          </p:stCondLst>
                                        </p:cTn>
                                        <p:tgtEl>
                                          <p:spTgt spid="50"/>
                                        </p:tgtEl>
                                        <p:attrNameLst>
                                          <p:attrName>style.visibility</p:attrName>
                                        </p:attrNameLst>
                                      </p:cBhvr>
                                      <p:to>
                                        <p:strVal val="hidden"/>
                                      </p:to>
                                    </p:set>
                                  </p:childTnLst>
                                </p:cTn>
                              </p:par>
                              <p:par>
                                <p:cTn id="158" presetID="16" presetClass="exit" presetSubtype="21" fill="hold" grpId="1" nodeType="withEffect">
                                  <p:stCondLst>
                                    <p:cond delay="0"/>
                                  </p:stCondLst>
                                  <p:childTnLst>
                                    <p:animEffect transition="out" filter="barn(inVertical)">
                                      <p:cBhvr>
                                        <p:cTn id="159" dur="500"/>
                                        <p:tgtEl>
                                          <p:spTgt spid="58"/>
                                        </p:tgtEl>
                                      </p:cBhvr>
                                    </p:animEffect>
                                    <p:set>
                                      <p:cBhvr>
                                        <p:cTn id="160" dur="1" fill="hold">
                                          <p:stCondLst>
                                            <p:cond delay="499"/>
                                          </p:stCondLst>
                                        </p:cTn>
                                        <p:tgtEl>
                                          <p:spTgt spid="58"/>
                                        </p:tgtEl>
                                        <p:attrNameLst>
                                          <p:attrName>style.visibility</p:attrName>
                                        </p:attrNameLst>
                                      </p:cBhvr>
                                      <p:to>
                                        <p:strVal val="hidden"/>
                                      </p:to>
                                    </p:set>
                                  </p:childTnLst>
                                </p:cTn>
                              </p:par>
                              <p:par>
                                <p:cTn id="161" presetID="16" presetClass="exit" presetSubtype="21" fill="hold" grpId="1" nodeType="withEffect">
                                  <p:stCondLst>
                                    <p:cond delay="0"/>
                                  </p:stCondLst>
                                  <p:childTnLst>
                                    <p:animEffect transition="out" filter="barn(inVertical)">
                                      <p:cBhvr>
                                        <p:cTn id="162" dur="500"/>
                                        <p:tgtEl>
                                          <p:spTgt spid="60"/>
                                        </p:tgtEl>
                                      </p:cBhvr>
                                    </p:animEffect>
                                    <p:set>
                                      <p:cBhvr>
                                        <p:cTn id="163" dur="1" fill="hold">
                                          <p:stCondLst>
                                            <p:cond delay="499"/>
                                          </p:stCondLst>
                                        </p:cTn>
                                        <p:tgtEl>
                                          <p:spTgt spid="60"/>
                                        </p:tgtEl>
                                        <p:attrNameLst>
                                          <p:attrName>style.visibility</p:attrName>
                                        </p:attrNameLst>
                                      </p:cBhvr>
                                      <p:to>
                                        <p:strVal val="hidden"/>
                                      </p:to>
                                    </p:set>
                                  </p:childTnLst>
                                </p:cTn>
                              </p:par>
                              <p:par>
                                <p:cTn id="164" presetID="16" presetClass="exit" presetSubtype="21" fill="hold" nodeType="withEffect">
                                  <p:stCondLst>
                                    <p:cond delay="0"/>
                                  </p:stCondLst>
                                  <p:childTnLst>
                                    <p:animEffect transition="out" filter="barn(inVertical)">
                                      <p:cBhvr>
                                        <p:cTn id="165" dur="500"/>
                                        <p:tgtEl>
                                          <p:spTgt spid="3"/>
                                        </p:tgtEl>
                                      </p:cBhvr>
                                    </p:animEffect>
                                    <p:set>
                                      <p:cBhvr>
                                        <p:cTn id="166" dur="1" fill="hold">
                                          <p:stCondLst>
                                            <p:cond delay="499"/>
                                          </p:stCondLst>
                                        </p:cTn>
                                        <p:tgtEl>
                                          <p:spTgt spid="3"/>
                                        </p:tgtEl>
                                        <p:attrNameLst>
                                          <p:attrName>style.visibility</p:attrName>
                                        </p:attrNameLst>
                                      </p:cBhvr>
                                      <p:to>
                                        <p:strVal val="hidden"/>
                                      </p:to>
                                    </p:set>
                                  </p:childTnLst>
                                </p:cTn>
                              </p:par>
                              <p:par>
                                <p:cTn id="167" presetID="16" presetClass="exit" presetSubtype="21" fill="hold" nodeType="withEffect">
                                  <p:stCondLst>
                                    <p:cond delay="0"/>
                                  </p:stCondLst>
                                  <p:childTnLst>
                                    <p:animEffect transition="out" filter="barn(inVertical)">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cTn>
                              </p:par>
                              <p:par>
                                <p:cTn id="170" presetID="16" presetClass="exit" presetSubtype="21" fill="hold" nodeType="withEffect">
                                  <p:stCondLst>
                                    <p:cond delay="0"/>
                                  </p:stCondLst>
                                  <p:childTnLst>
                                    <p:animEffect transition="out" filter="barn(inVertical)">
                                      <p:cBhvr>
                                        <p:cTn id="171" dur="500"/>
                                        <p:tgtEl>
                                          <p:spTgt spid="9"/>
                                        </p:tgtEl>
                                      </p:cBhvr>
                                    </p:animEffect>
                                    <p:set>
                                      <p:cBhvr>
                                        <p:cTn id="17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3" restart="whenNotActive" fill="hold" evtFilter="cancelBubble" nodeType="interactiveSeq">
                <p:stCondLst>
                  <p:cond evt="onClick" delay="0">
                    <p:tgtEl>
                      <p:spTgt spid="9"/>
                    </p:tgtEl>
                  </p:cond>
                </p:stCondLst>
                <p:endSync evt="end" delay="0">
                  <p:rtn val="all"/>
                </p:endSync>
                <p:childTnLst>
                  <p:par>
                    <p:cTn id="174" fill="hold">
                      <p:stCondLst>
                        <p:cond delay="0"/>
                      </p:stCondLst>
                      <p:childTnLst>
                        <p:par>
                          <p:cTn id="175" fill="hold">
                            <p:stCondLst>
                              <p:cond delay="0"/>
                            </p:stCondLst>
                            <p:childTnLst>
                              <p:par>
                                <p:cTn id="176" presetID="1" presetClass="entr" presetSubtype="0" fill="hold" nodeType="clickEffect">
                                  <p:stCondLst>
                                    <p:cond delay="0"/>
                                  </p:stCondLst>
                                  <p:childTnLst>
                                    <p:set>
                                      <p:cBhvr>
                                        <p:cTn id="17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3" name="Am-thanh-tra-loi-sai-www_nhacchuongvui_com.wav"/>
                                        </p:tgtEl>
                                      </p:cMediaNode>
                                    </p:audio>
                                  </p:subTnLst>
                                </p:cTn>
                              </p:par>
                            </p:childTnLst>
                          </p:cTn>
                        </p:par>
                        <p:par>
                          <p:cTn id="178" fill="hold">
                            <p:stCondLst>
                              <p:cond delay="0"/>
                            </p:stCondLst>
                            <p:childTnLst>
                              <p:par>
                                <p:cTn id="179" presetID="10" presetClass="exit" presetSubtype="0" fill="hold" nodeType="afterEffect">
                                  <p:stCondLst>
                                    <p:cond delay="500"/>
                                  </p:stCondLst>
                                  <p:childTnLst>
                                    <p:animEffect transition="out" filter="fade">
                                      <p:cBhvr>
                                        <p:cTn id="180" dur="500"/>
                                        <p:tgtEl>
                                          <p:spTgt spid="56"/>
                                        </p:tgtEl>
                                      </p:cBhvr>
                                    </p:animEffect>
                                    <p:set>
                                      <p:cBhvr>
                                        <p:cTn id="18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1" grpId="0" animBg="1"/>
      <p:bldP spid="61" grpId="1" animBg="1"/>
      <p:bldP spid="10" grpId="0" animBg="1"/>
      <p:bldP spid="10" grpId="1" animBg="1"/>
      <p:bldP spid="41" grpId="0" animBg="1"/>
      <p:bldP spid="50" grpId="0"/>
      <p:bldP spid="50" grpId="1"/>
      <p:bldP spid="58" grpId="0"/>
      <p:bldP spid="58" grpId="1"/>
      <p:bldP spid="59" grpId="0"/>
      <p:bldP spid="60" grpId="0"/>
      <p:bldP spid="6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4" name="图片 5">
            <a:extLst>
              <a:ext uri="{FF2B5EF4-FFF2-40B4-BE49-F238E27FC236}">
                <a16:creationId xmlns:a16="http://schemas.microsoft.com/office/drawing/2014/main" id="{818A5380-5DDB-437A-AE0E-8A82DC31EB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20418"/>
            <a:ext cx="12192000" cy="1737583"/>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1871340" y="5089542"/>
            <a:ext cx="7126720"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1875652" y="4020332"/>
            <a:ext cx="7126720"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1875653" y="2946899"/>
            <a:ext cx="7095417"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1879984" y="1863138"/>
            <a:ext cx="7092049" cy="938341"/>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11500557" y="593369"/>
            <a:ext cx="388071" cy="1333767"/>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11158277" y="2469503"/>
            <a:ext cx="1072647" cy="146179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11338031" y="5591248"/>
            <a:ext cx="729808" cy="941461"/>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1508760" y="338328"/>
            <a:ext cx="9681644" cy="1254771"/>
          </a:xfrm>
          <a:prstGeom prst="rect">
            <a:avLst/>
          </a:prstGeom>
          <a:solidFill>
            <a:schemeClr val="accent6">
              <a:lumMod val="20000"/>
              <a:lumOff val="80000"/>
            </a:schemeClr>
          </a:solidFill>
          <a:ln w="38100">
            <a:solidFill>
              <a:schemeClr val="accent6">
                <a:lumMod val="75000"/>
              </a:schemeClr>
            </a:solidFill>
          </a:ln>
          <a:effectLst/>
        </p:spPr>
        <p:txBody>
          <a:bodyPr/>
          <a:lstStyle/>
          <a:p>
            <a:pPr marL="1301718" indent="-1301718" algn="just" defTabSz="1219170">
              <a:spcBef>
                <a:spcPct val="20000"/>
              </a:spcBef>
              <a:buClr>
                <a:srgbClr val="000000"/>
              </a:buClr>
            </a:pP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2. </a:t>
            </a:r>
            <a:r>
              <a:rPr lang="vi-VN" altLang="en-US" sz="3733" b="1" kern="0" dirty="0">
                <a:solidFill>
                  <a:srgbClr val="002570"/>
                </a:solidFill>
                <a:latin typeface="Times New Roman" panose="02020603050405020304" pitchFamily="18" charset="0"/>
                <a:cs typeface="Times New Roman" panose="02020603050405020304" pitchFamily="18" charset="0"/>
                <a:sym typeface="Arial"/>
              </a:rPr>
              <a:t>Thông qua các làn điệu khác nhau của Then, người dân mong muốn</a:t>
            </a: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2570"/>
                </a:solidFill>
                <a:latin typeface="Times New Roman" panose="02020603050405020304" pitchFamily="18" charset="0"/>
                <a:cs typeface="Times New Roman" panose="02020603050405020304" pitchFamily="18" charset="0"/>
                <a:sym typeface="Arial"/>
              </a:rPr>
              <a:t>điều</a:t>
            </a: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2570"/>
                </a:solidFill>
                <a:latin typeface="Times New Roman" panose="02020603050405020304" pitchFamily="18" charset="0"/>
                <a:cs typeface="Times New Roman" panose="02020603050405020304" pitchFamily="18" charset="0"/>
                <a:sym typeface="Arial"/>
              </a:rPr>
              <a:t>gì</a:t>
            </a:r>
            <a:r>
              <a:rPr lang="en-US" altLang="en-US" sz="3733" b="1" kern="0" dirty="0">
                <a:solidFill>
                  <a:srgbClr val="002570"/>
                </a:solidFill>
                <a:latin typeface="Times New Roman" panose="02020603050405020304" pitchFamily="18" charset="0"/>
                <a:cs typeface="Times New Roman" panose="02020603050405020304" pitchFamily="18" charset="0"/>
                <a:sym typeface="Arial"/>
              </a:rPr>
              <a:t>?</a:t>
            </a:r>
            <a:r>
              <a:rPr lang="vi-VN" altLang="en-US" sz="3733" b="1" kern="0" dirty="0">
                <a:solidFill>
                  <a:srgbClr val="002570"/>
                </a:solidFill>
                <a:latin typeface="Times New Roman" panose="02020603050405020304" pitchFamily="18" charset="0"/>
                <a:cs typeface="Times New Roman" panose="02020603050405020304" pitchFamily="18" charset="0"/>
                <a:sym typeface="Arial"/>
              </a:rPr>
              <a:t> </a:t>
            </a:r>
            <a:endParaRPr lang="en-US" altLang="en-US" sz="3733" b="1" kern="0" dirty="0">
              <a:solidFill>
                <a:srgbClr val="002570"/>
              </a:solidFill>
              <a:latin typeface="Times New Roman" panose="02020603050405020304" pitchFamily="18" charset="0"/>
              <a:cs typeface="Times New Roman" panose="02020603050405020304" pitchFamily="18" charset="0"/>
              <a:sym typeface="Arial"/>
            </a:endParaRP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1773290" y="2093406"/>
            <a:ext cx="7494025" cy="54792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những điều may mắn và cuộc sống tốt lành.</a:t>
            </a:r>
            <a:endParaRPr lang="en-US" sz="3200" b="1" dirty="0">
              <a:solidFill>
                <a:schemeClr val="bg1"/>
              </a:solidFill>
              <a:latin typeface="Times New Roman" panose="02020603050405020304" pitchFamily="18" charset="0"/>
              <a:ea typeface="微软雅黑"/>
              <a:cs typeface="Times New Roman" panose="02020603050405020304" pitchFamily="18" charset="0"/>
              <a:sym typeface="Arial"/>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150138" y="3035160"/>
            <a:ext cx="669244" cy="6782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150138" y="4161492"/>
            <a:ext cx="625036" cy="6334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150137" y="5160134"/>
            <a:ext cx="705563" cy="715033"/>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50137" y="1753708"/>
            <a:ext cx="1069776" cy="940197"/>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1736140" y="3141398"/>
            <a:ext cx="7266233" cy="54792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a:t>
            </a:r>
            <a:r>
              <a:rPr lang="en-US" sz="3200" b="1" dirty="0" err="1">
                <a:solidFill>
                  <a:schemeClr val="bg1"/>
                </a:solidFill>
                <a:latin typeface="Cambria" panose="02040503050406030204" pitchFamily="18" charset="0"/>
                <a:ea typeface="Cambria" panose="02040503050406030204" pitchFamily="18" charset="0"/>
              </a:rPr>
              <a:t>một</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mùa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bội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thu</a:t>
            </a:r>
            <a:endParaRPr lang="en-US" sz="3200" b="1" dirty="0">
              <a:solidFill>
                <a:schemeClr val="bg1"/>
              </a:solidFill>
              <a:latin typeface="Times New Roman" panose="02020603050405020304" pitchFamily="18" charset="0"/>
              <a:cs typeface="Times New Roman" panose="02020603050405020304" pitchFamily="18" charset="0"/>
              <a:sym typeface="Arial"/>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1736140" y="4216910"/>
            <a:ext cx="7771837" cy="54792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a:t>
            </a:r>
            <a:r>
              <a:rPr lang="en-US" sz="3200" b="1" dirty="0" err="1">
                <a:solidFill>
                  <a:schemeClr val="bg1"/>
                </a:solidFill>
                <a:latin typeface="Cambria" panose="02040503050406030204" pitchFamily="18" charset="0"/>
                <a:ea typeface="Cambria" panose="02040503050406030204" pitchFamily="18" charset="0"/>
              </a:rPr>
              <a:t>sức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khỏe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bình</a:t>
            </a:r>
            <a:r>
              <a:rPr lang="en-US" sz="3200" b="1" dirty="0">
                <a:solidFill>
                  <a:schemeClr val="bg1"/>
                </a:solidFill>
                <a:latin typeface="Cambria" panose="02040503050406030204" pitchFamily="18" charset="0"/>
                <a:ea typeface="Cambria" panose="02040503050406030204" pitchFamily="18" charset="0"/>
              </a:rPr>
              <a:t> an</a:t>
            </a:r>
            <a:endParaRPr lang="en-US" sz="3200" b="1" dirty="0">
              <a:solidFill>
                <a:schemeClr val="bg1"/>
              </a:solidFill>
              <a:latin typeface="Times New Roman" panose="02020603050405020304" pitchFamily="18" charset="0"/>
              <a:cs typeface="Times New Roman" panose="02020603050405020304" pitchFamily="18" charset="0"/>
              <a:sym typeface="Arial"/>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1648223" y="5334001"/>
            <a:ext cx="7483351" cy="541167"/>
          </a:xfrm>
          <a:prstGeom prst="flowChartTerminator">
            <a:avLst/>
          </a:prstGeom>
          <a:noFill/>
          <a:ln w="25400" cap="flat" cmpd="sng" algn="ctr">
            <a:noFill/>
            <a:prstDash val="solid"/>
          </a:ln>
          <a:effectLst/>
        </p:spPr>
        <p:txBody>
          <a:bodyPr rtlCol="0" anchor="ctr"/>
          <a:lstStyle/>
          <a:p>
            <a:pPr algn="ctr" defTabSz="1219012">
              <a:lnSpc>
                <a:spcPct val="96000"/>
              </a:lnSpc>
              <a:defRPr/>
            </a:pPr>
            <a:r>
              <a:rPr lang="en-US" sz="3200" b="1" dirty="0">
                <a:solidFill>
                  <a:schemeClr val="bg1"/>
                </a:solidFill>
                <a:latin typeface="Cambria" panose="02040503050406030204" pitchFamily="18" charset="0"/>
                <a:ea typeface="Cambria" panose="02040503050406030204" pitchFamily="18" charset="0"/>
              </a:rPr>
              <a:t>M</a:t>
            </a:r>
            <a:r>
              <a:rPr lang="vi-VN" sz="3200" b="1" dirty="0">
                <a:solidFill>
                  <a:schemeClr val="bg1"/>
                </a:solidFill>
                <a:latin typeface="Cambria" panose="02040503050406030204" pitchFamily="18" charset="0"/>
                <a:ea typeface="Cambria" panose="02040503050406030204" pitchFamily="18" charset="0"/>
              </a:rPr>
              <a:t>ong muốn </a:t>
            </a:r>
            <a:r>
              <a:rPr lang="en-US" sz="3200" b="1" dirty="0" err="1">
                <a:solidFill>
                  <a:schemeClr val="bg1"/>
                </a:solidFill>
                <a:latin typeface="Cambria" panose="02040503050406030204" pitchFamily="18" charset="0"/>
                <a:ea typeface="Cambria" panose="02040503050406030204" pitchFamily="18" charset="0"/>
              </a:rPr>
              <a:t>kiếm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được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nhiều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tiền</a:t>
            </a:r>
            <a:endParaRPr lang="en-US" sz="3200" b="1" dirty="0">
              <a:solidFill>
                <a:schemeClr val="bg1"/>
              </a:solidFill>
              <a:latin typeface="Times New Roman" panose="020206030504050203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9783C220-7859-42A7-9922-DC2CC45A7767}"/>
              </a:ext>
            </a:extLst>
          </p:cNvPr>
          <p:cNvGrpSpPr/>
          <p:nvPr/>
        </p:nvGrpSpPr>
        <p:grpSpPr>
          <a:xfrm rot="528921">
            <a:off x="65029" y="20399"/>
            <a:ext cx="1750577" cy="2255524"/>
            <a:chOff x="272468" y="-190763"/>
            <a:chExt cx="3255616" cy="4349655"/>
          </a:xfrm>
        </p:grpSpPr>
        <p:pic>
          <p:nvPicPr>
            <p:cNvPr id="46" name="Picture 10">
              <a:extLst>
                <a:ext uri="{FF2B5EF4-FFF2-40B4-BE49-F238E27FC236}">
                  <a16:creationId xmlns:a16="http://schemas.microsoft.com/office/drawing/2014/main" id="{1E41F709-E9FF-4720-AA5F-4FB323FBFF1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833597">
              <a:off x="272468" y="-190763"/>
              <a:ext cx="2843587" cy="4349655"/>
            </a:xfrm>
            <a:prstGeom prst="rect">
              <a:avLst/>
            </a:prstGeom>
          </p:spPr>
        </p:pic>
        <p:pic>
          <p:nvPicPr>
            <p:cNvPr id="47" name="Picture 6">
              <a:extLst>
                <a:ext uri="{FF2B5EF4-FFF2-40B4-BE49-F238E27FC236}">
                  <a16:creationId xmlns:a16="http://schemas.microsoft.com/office/drawing/2014/main" id="{D9EF5E4E-B963-4E78-A2D2-F8CAF8E7CE2C}"/>
                </a:ext>
              </a:extLst>
            </p:cNvPr>
            <p:cNvPicPr>
              <a:picLocks noChangeAspect="1"/>
            </p:cNvPicPr>
            <p:nvPr/>
          </p:nvPicPr>
          <p:blipFill>
            <a:blip r:embed="rId12"/>
            <a:srcRect/>
            <a:stretch>
              <a:fillRect/>
            </a:stretch>
          </p:blipFill>
          <p:spPr>
            <a:xfrm rot="21229124">
              <a:off x="1846844" y="3018582"/>
              <a:ext cx="307939" cy="622099"/>
            </a:xfrm>
            <a:prstGeom prst="rect">
              <a:avLst/>
            </a:prstGeom>
          </p:spPr>
        </p:pic>
        <p:pic>
          <p:nvPicPr>
            <p:cNvPr id="48" name="Picture 47">
              <a:extLst>
                <a:ext uri="{FF2B5EF4-FFF2-40B4-BE49-F238E27FC236}">
                  <a16:creationId xmlns:a16="http://schemas.microsoft.com/office/drawing/2014/main" id="{CC4A49AF-147B-4DB8-B5FF-90730FF063B1}"/>
                </a:ext>
              </a:extLst>
            </p:cNvPr>
            <p:cNvPicPr>
              <a:picLocks noChangeAspect="1"/>
            </p:cNvPicPr>
            <p:nvPr/>
          </p:nvPicPr>
          <p:blipFill>
            <a:blip r:embed="rId13"/>
            <a:srcRect/>
            <a:stretch>
              <a:fillRect/>
            </a:stretch>
          </p:blipFill>
          <p:spPr>
            <a:xfrm rot="20145137">
              <a:off x="1636069" y="3150965"/>
              <a:ext cx="302114" cy="606756"/>
            </a:xfrm>
            <a:prstGeom prst="rect">
              <a:avLst/>
            </a:prstGeom>
          </p:spPr>
        </p:pic>
        <p:pic>
          <p:nvPicPr>
            <p:cNvPr id="49" name="Picture 2">
              <a:extLst>
                <a:ext uri="{FF2B5EF4-FFF2-40B4-BE49-F238E27FC236}">
                  <a16:creationId xmlns:a16="http://schemas.microsoft.com/office/drawing/2014/main" id="{52F79E39-2476-4E5B-9267-A94FB2EE1315}"/>
                </a:ext>
              </a:extLst>
            </p:cNvPr>
            <p:cNvPicPr>
              <a:picLocks noChangeAspect="1"/>
            </p:cNvPicPr>
            <p:nvPr/>
          </p:nvPicPr>
          <p:blipFill>
            <a:blip r:embed="rId14"/>
            <a:srcRect/>
            <a:stretch>
              <a:fillRect/>
            </a:stretch>
          </p:blipFill>
          <p:spPr>
            <a:xfrm rot="278538">
              <a:off x="2065926" y="3028133"/>
              <a:ext cx="328683" cy="660669"/>
            </a:xfrm>
            <a:prstGeom prst="rect">
              <a:avLst/>
            </a:prstGeom>
          </p:spPr>
        </p:pic>
        <p:pic>
          <p:nvPicPr>
            <p:cNvPr id="51" name="Picture 10">
              <a:extLst>
                <a:ext uri="{FF2B5EF4-FFF2-40B4-BE49-F238E27FC236}">
                  <a16:creationId xmlns:a16="http://schemas.microsoft.com/office/drawing/2014/main" id="{6AF41843-33E2-4D33-8120-A47D682905BE}"/>
                </a:ext>
              </a:extLst>
            </p:cNvPr>
            <p:cNvPicPr>
              <a:picLocks noChangeAspect="1"/>
            </p:cNvPicPr>
            <p:nvPr/>
          </p:nvPicPr>
          <p:blipFill rotWithShape="1">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85689"/>
            <a:stretch/>
          </p:blipFill>
          <p:spPr>
            <a:xfrm rot="20833597">
              <a:off x="684497" y="3490279"/>
              <a:ext cx="2843587" cy="622493"/>
            </a:xfrm>
            <a:prstGeom prst="rect">
              <a:avLst/>
            </a:prstGeom>
          </p:spPr>
        </p:pic>
      </p:grpSp>
      <p:pic>
        <p:nvPicPr>
          <p:cNvPr id="52" name="Picture 6">
            <a:hlinkClick r:id="" action="ppaction://noaction"/>
            <a:extLst>
              <a:ext uri="{FF2B5EF4-FFF2-40B4-BE49-F238E27FC236}">
                <a16:creationId xmlns:a16="http://schemas.microsoft.com/office/drawing/2014/main" id="{80F58BC1-10E0-47DE-BC12-90200B0035D7}"/>
              </a:ext>
            </a:extLst>
          </p:cNvPr>
          <p:cNvPicPr>
            <a:picLocks noChangeAspect="1"/>
          </p:cNvPicPr>
          <p:nvPr/>
        </p:nvPicPr>
        <p:blipFill>
          <a:blip r:embed="rId12"/>
          <a:srcRect/>
          <a:stretch>
            <a:fillRect/>
          </a:stretch>
        </p:blipFill>
        <p:spPr>
          <a:xfrm>
            <a:off x="105442" y="13757"/>
            <a:ext cx="1335412" cy="2697801"/>
          </a:xfrm>
          <a:prstGeom prst="rect">
            <a:avLst/>
          </a:prstGeom>
        </p:spPr>
      </p:pic>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5"/>
          <a:srcRect r="48449"/>
          <a:stretch/>
        </p:blipFill>
        <p:spPr>
          <a:xfrm>
            <a:off x="1104321" y="1830804"/>
            <a:ext cx="732705" cy="799493"/>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6"/>
          <a:srcRect l="30900" r="30969"/>
          <a:stretch/>
        </p:blipFill>
        <p:spPr>
          <a:xfrm>
            <a:off x="1137356" y="2825601"/>
            <a:ext cx="583275" cy="860433"/>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17"/>
          <a:srcRect l="49439" b="1828"/>
          <a:stretch/>
        </p:blipFill>
        <p:spPr>
          <a:xfrm>
            <a:off x="1148893" y="3975903"/>
            <a:ext cx="650516" cy="710477"/>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18"/>
          <a:srcRect l="29115" r="26624"/>
          <a:stretch/>
        </p:blipFill>
        <p:spPr>
          <a:xfrm>
            <a:off x="1094558" y="4981493"/>
            <a:ext cx="667193" cy="847916"/>
          </a:xfrm>
          <a:prstGeom prst="rect">
            <a:avLst/>
          </a:prstGeom>
        </p:spPr>
      </p:pic>
    </p:spTree>
    <p:extLst>
      <p:ext uri="{BB962C8B-B14F-4D97-AF65-F5344CB8AC3E}">
        <p14:creationId xmlns:p14="http://schemas.microsoft.com/office/powerpoint/2010/main" val="100016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1.94444E-6 3.20988E-6 L 0.00885 0.58302 " pathEditMode="relative" rAng="0" ptsTypes="AA">
                                      <p:cBhvr>
                                        <p:cTn id="22" dur="2000" fill="hold"/>
                                        <p:tgtEl>
                                          <p:spTgt spid="52"/>
                                        </p:tgtEl>
                                        <p:attrNameLst>
                                          <p:attrName>ppt_x</p:attrName>
                                          <p:attrName>ppt_y</p:attrName>
                                        </p:attrNameLst>
                                      </p:cBhvr>
                                      <p:rCtr x="434" y="29136"/>
                                    </p:animMotion>
                                  </p:childTnLst>
                                </p:cTn>
                              </p:par>
                            </p:childTnLst>
                          </p:cTn>
                        </p:par>
                        <p:par>
                          <p:cTn id="23" fill="hold">
                            <p:stCondLst>
                              <p:cond delay="3000"/>
                            </p:stCondLst>
                            <p:childTnLst>
                              <p:par>
                                <p:cTn id="24" presetID="2" presetClass="exit" presetSubtype="3" fill="hold" nodeType="afterEffect">
                                  <p:stCondLst>
                                    <p:cond delay="0"/>
                                  </p:stCondLst>
                                  <p:childTnLst>
                                    <p:anim calcmode="lin" valueType="num">
                                      <p:cBhvr additive="base">
                                        <p:cTn id="25" dur="2250"/>
                                        <p:tgtEl>
                                          <p:spTgt spid="45"/>
                                        </p:tgtEl>
                                        <p:attrNameLst>
                                          <p:attrName>ppt_x</p:attrName>
                                        </p:attrNameLst>
                                      </p:cBhvr>
                                      <p:tavLst>
                                        <p:tav tm="0">
                                          <p:val>
                                            <p:strVal val="ppt_x"/>
                                          </p:val>
                                        </p:tav>
                                        <p:tav tm="100000">
                                          <p:val>
                                            <p:strVal val="1+ppt_w/2"/>
                                          </p:val>
                                        </p:tav>
                                      </p:tavLst>
                                    </p:anim>
                                    <p:anim calcmode="lin" valueType="num">
                                      <p:cBhvr additive="base">
                                        <p:cTn id="26" dur="2250"/>
                                        <p:tgtEl>
                                          <p:spTgt spid="45"/>
                                        </p:tgtEl>
                                        <p:attrNameLst>
                                          <p:attrName>ppt_y</p:attrName>
                                        </p:attrNameLst>
                                      </p:cBhvr>
                                      <p:tavLst>
                                        <p:tav tm="0">
                                          <p:val>
                                            <p:strVal val="ppt_y"/>
                                          </p:val>
                                        </p:tav>
                                        <p:tav tm="100000">
                                          <p:val>
                                            <p:strVal val="0-ppt_h/2"/>
                                          </p:val>
                                        </p:tav>
                                      </p:tavLst>
                                    </p:anim>
                                    <p:set>
                                      <p:cBhvr>
                                        <p:cTn id="27" dur="1" fill="hold">
                                          <p:stCondLst>
                                            <p:cond delay="2249"/>
                                          </p:stCondLst>
                                        </p:cTn>
                                        <p:tgtEl>
                                          <p:spTgt spid="45"/>
                                        </p:tgtEl>
                                        <p:attrNameLst>
                                          <p:attrName>style.visibility</p:attrName>
                                        </p:attrNameLst>
                                      </p:cBhvr>
                                      <p:to>
                                        <p:strVal val="hidden"/>
                                      </p:to>
                                    </p:set>
                                  </p:childTnLst>
                                </p:cTn>
                              </p:par>
                            </p:childTnLst>
                          </p:cTn>
                        </p:par>
                        <p:par>
                          <p:cTn id="28" fill="hold">
                            <p:stCondLst>
                              <p:cond delay="525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750"/>
                            </p:stCondLst>
                            <p:childTnLst>
                              <p:par>
                                <p:cTn id="33" presetID="22" presetClass="entr" presetSubtype="4"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par>
                          <p:cTn id="36" fill="hold">
                            <p:stCondLst>
                              <p:cond delay="6250"/>
                            </p:stCondLst>
                            <p:childTnLst>
                              <p:par>
                                <p:cTn id="37" presetID="22" presetClass="entr" presetSubtype="4"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 presetClass="entr" presetSubtype="2"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1+#ppt_w/2"/>
                                          </p:val>
                                        </p:tav>
                                        <p:tav tm="100000">
                                          <p:val>
                                            <p:strVal val="#ppt_x"/>
                                          </p:val>
                                        </p:tav>
                                      </p:tavLst>
                                    </p:anim>
                                    <p:anim calcmode="lin" valueType="num">
                                      <p:cBhvr additive="base">
                                        <p:cTn id="58" dur="500" fill="hold"/>
                                        <p:tgtEl>
                                          <p:spTgt spid="50"/>
                                        </p:tgtEl>
                                        <p:attrNameLst>
                                          <p:attrName>ppt_y</p:attrName>
                                        </p:attrNameLst>
                                      </p:cBhvr>
                                      <p:tavLst>
                                        <p:tav tm="0">
                                          <p:val>
                                            <p:strVal val="#ppt_y"/>
                                          </p:val>
                                        </p:tav>
                                        <p:tav tm="100000">
                                          <p:val>
                                            <p:strVal val="#ppt_y"/>
                                          </p:val>
                                        </p:tav>
                                      </p:tavLst>
                                    </p:anim>
                                  </p:childTnLst>
                                </p:cTn>
                              </p:par>
                            </p:childTnLst>
                          </p:cTn>
                        </p:par>
                        <p:par>
                          <p:cTn id="59" fill="hold">
                            <p:stCondLst>
                              <p:cond delay="1500"/>
                            </p:stCondLst>
                            <p:childTnLst>
                              <p:par>
                                <p:cTn id="60" presetID="53" presetClass="entr" presetSubtype="16"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anim calcmode="lin" valueType="num">
                                      <p:cBhvr>
                                        <p:cTn id="70" dur="1000" fill="hold"/>
                                        <p:tgtEl>
                                          <p:spTgt spid="5"/>
                                        </p:tgtEl>
                                        <p:attrNameLst>
                                          <p:attrName>ppt_x</p:attrName>
                                        </p:attrNameLst>
                                      </p:cBhvr>
                                      <p:tavLst>
                                        <p:tav tm="0">
                                          <p:val>
                                            <p:strVal val="#ppt_x"/>
                                          </p:val>
                                        </p:tav>
                                        <p:tav tm="100000">
                                          <p:val>
                                            <p:strVal val="#ppt_x"/>
                                          </p:val>
                                        </p:tav>
                                      </p:tavLst>
                                    </p:anim>
                                    <p:anim calcmode="lin" valueType="num">
                                      <p:cBhvr>
                                        <p:cTn id="71" dur="1000" fill="hold"/>
                                        <p:tgtEl>
                                          <p:spTgt spid="5"/>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2" presetClass="entr" presetSubtype="2"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 calcmode="lin" valueType="num">
                                      <p:cBhvr additive="base">
                                        <p:cTn id="75" dur="500" fill="hold"/>
                                        <p:tgtEl>
                                          <p:spTgt spid="58"/>
                                        </p:tgtEl>
                                        <p:attrNameLst>
                                          <p:attrName>ppt_x</p:attrName>
                                        </p:attrNameLst>
                                      </p:cBhvr>
                                      <p:tavLst>
                                        <p:tav tm="0">
                                          <p:val>
                                            <p:strVal val="1+#ppt_w/2"/>
                                          </p:val>
                                        </p:tav>
                                        <p:tav tm="100000">
                                          <p:val>
                                            <p:strVal val="#ppt_x"/>
                                          </p:val>
                                        </p:tav>
                                      </p:tavLst>
                                    </p:anim>
                                    <p:anim calcmode="lin" valueType="num">
                                      <p:cBhvr additive="base">
                                        <p:cTn id="76" dur="500" fill="hold"/>
                                        <p:tgtEl>
                                          <p:spTgt spid="58"/>
                                        </p:tgtEl>
                                        <p:attrNameLst>
                                          <p:attrName>ppt_y</p:attrName>
                                        </p:attrNameLst>
                                      </p:cBhvr>
                                      <p:tavLst>
                                        <p:tav tm="0">
                                          <p:val>
                                            <p:strVal val="#ppt_y"/>
                                          </p:val>
                                        </p:tav>
                                        <p:tav tm="100000">
                                          <p:val>
                                            <p:strVal val="#ppt_y"/>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61"/>
                                        </p:tgtEl>
                                        <p:attrNameLst>
                                          <p:attrName>style.visibility</p:attrName>
                                        </p:attrNameLst>
                                      </p:cBhvr>
                                      <p:to>
                                        <p:strVal val="visible"/>
                                      </p:to>
                                    </p:set>
                                    <p:anim calcmode="lin" valueType="num">
                                      <p:cBhvr>
                                        <p:cTn id="80" dur="500" fill="hold"/>
                                        <p:tgtEl>
                                          <p:spTgt spid="61"/>
                                        </p:tgtEl>
                                        <p:attrNameLst>
                                          <p:attrName>ppt_w</p:attrName>
                                        </p:attrNameLst>
                                      </p:cBhvr>
                                      <p:tavLst>
                                        <p:tav tm="0">
                                          <p:val>
                                            <p:fltVal val="0"/>
                                          </p:val>
                                        </p:tav>
                                        <p:tav tm="100000">
                                          <p:val>
                                            <p:strVal val="#ppt_w"/>
                                          </p:val>
                                        </p:tav>
                                      </p:tavLst>
                                    </p:anim>
                                    <p:anim calcmode="lin" valueType="num">
                                      <p:cBhvr>
                                        <p:cTn id="81" dur="500" fill="hold"/>
                                        <p:tgtEl>
                                          <p:spTgt spid="61"/>
                                        </p:tgtEl>
                                        <p:attrNameLst>
                                          <p:attrName>ppt_h</p:attrName>
                                        </p:attrNameLst>
                                      </p:cBhvr>
                                      <p:tavLst>
                                        <p:tav tm="0">
                                          <p:val>
                                            <p:fltVal val="0"/>
                                          </p:val>
                                        </p:tav>
                                        <p:tav tm="100000">
                                          <p:val>
                                            <p:strVal val="#ppt_h"/>
                                          </p:val>
                                        </p:tav>
                                      </p:tavLst>
                                    </p:anim>
                                    <p:animEffect transition="in" filter="fade">
                                      <p:cBhvr>
                                        <p:cTn id="82" dur="5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1000"/>
                                        <p:tgtEl>
                                          <p:spTgt spid="7"/>
                                        </p:tgtEl>
                                      </p:cBhvr>
                                    </p:animEffect>
                                    <p:anim calcmode="lin" valueType="num">
                                      <p:cBhvr>
                                        <p:cTn id="88" dur="1000" fill="hold"/>
                                        <p:tgtEl>
                                          <p:spTgt spid="7"/>
                                        </p:tgtEl>
                                        <p:attrNameLst>
                                          <p:attrName>ppt_x</p:attrName>
                                        </p:attrNameLst>
                                      </p:cBhvr>
                                      <p:tavLst>
                                        <p:tav tm="0">
                                          <p:val>
                                            <p:strVal val="#ppt_x"/>
                                          </p:val>
                                        </p:tav>
                                        <p:tav tm="100000">
                                          <p:val>
                                            <p:strVal val="#ppt_x"/>
                                          </p:val>
                                        </p:tav>
                                      </p:tavLst>
                                    </p:anim>
                                    <p:anim calcmode="lin" valueType="num">
                                      <p:cBhvr>
                                        <p:cTn id="89" dur="1000" fill="hold"/>
                                        <p:tgtEl>
                                          <p:spTgt spid="7"/>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2" presetClass="entr" presetSubtype="2" fill="hold" grpId="0" nodeType="afterEffect">
                                  <p:stCondLst>
                                    <p:cond delay="0"/>
                                  </p:stCondLst>
                                  <p:childTnLst>
                                    <p:set>
                                      <p:cBhvr>
                                        <p:cTn id="92" dur="1" fill="hold">
                                          <p:stCondLst>
                                            <p:cond delay="0"/>
                                          </p:stCondLst>
                                        </p:cTn>
                                        <p:tgtEl>
                                          <p:spTgt spid="59"/>
                                        </p:tgtEl>
                                        <p:attrNameLst>
                                          <p:attrName>style.visibility</p:attrName>
                                        </p:attrNameLst>
                                      </p:cBhvr>
                                      <p:to>
                                        <p:strVal val="visible"/>
                                      </p:to>
                                    </p:set>
                                    <p:anim calcmode="lin" valueType="num">
                                      <p:cBhvr additive="base">
                                        <p:cTn id="93" dur="500" fill="hold"/>
                                        <p:tgtEl>
                                          <p:spTgt spid="59"/>
                                        </p:tgtEl>
                                        <p:attrNameLst>
                                          <p:attrName>ppt_x</p:attrName>
                                        </p:attrNameLst>
                                      </p:cBhvr>
                                      <p:tavLst>
                                        <p:tav tm="0">
                                          <p:val>
                                            <p:strVal val="1+#ppt_w/2"/>
                                          </p:val>
                                        </p:tav>
                                        <p:tav tm="100000">
                                          <p:val>
                                            <p:strVal val="#ppt_x"/>
                                          </p:val>
                                        </p:tav>
                                      </p:tavLst>
                                    </p:anim>
                                    <p:anim calcmode="lin" valueType="num">
                                      <p:cBhvr additive="base">
                                        <p:cTn id="94" dur="500" fill="hold"/>
                                        <p:tgtEl>
                                          <p:spTgt spid="59"/>
                                        </p:tgtEl>
                                        <p:attrNameLst>
                                          <p:attrName>ppt_y</p:attrName>
                                        </p:attrNameLst>
                                      </p:cBhvr>
                                      <p:tavLst>
                                        <p:tav tm="0">
                                          <p:val>
                                            <p:strVal val="#ppt_y"/>
                                          </p:val>
                                        </p:tav>
                                        <p:tav tm="100000">
                                          <p:val>
                                            <p:strVal val="#ppt_y"/>
                                          </p:val>
                                        </p:tav>
                                      </p:tavLst>
                                    </p:anim>
                                  </p:childTnLst>
                                </p:cTn>
                              </p:par>
                            </p:childTnLst>
                          </p:cTn>
                        </p:par>
                        <p:par>
                          <p:cTn id="95" fill="hold">
                            <p:stCondLst>
                              <p:cond delay="1500"/>
                            </p:stCondLst>
                            <p:childTnLst>
                              <p:par>
                                <p:cTn id="96" presetID="53" presetClass="entr" presetSubtype="16"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 calcmode="lin" valueType="num">
                                      <p:cBhvr>
                                        <p:cTn id="98" dur="500" fill="hold"/>
                                        <p:tgtEl>
                                          <p:spTgt spid="62"/>
                                        </p:tgtEl>
                                        <p:attrNameLst>
                                          <p:attrName>ppt_w</p:attrName>
                                        </p:attrNameLst>
                                      </p:cBhvr>
                                      <p:tavLst>
                                        <p:tav tm="0">
                                          <p:val>
                                            <p:fltVal val="0"/>
                                          </p:val>
                                        </p:tav>
                                        <p:tav tm="100000">
                                          <p:val>
                                            <p:strVal val="#ppt_w"/>
                                          </p:val>
                                        </p:tav>
                                      </p:tavLst>
                                    </p:anim>
                                    <p:anim calcmode="lin" valueType="num">
                                      <p:cBhvr>
                                        <p:cTn id="99" dur="500" fill="hold"/>
                                        <p:tgtEl>
                                          <p:spTgt spid="62"/>
                                        </p:tgtEl>
                                        <p:attrNameLst>
                                          <p:attrName>ppt_h</p:attrName>
                                        </p:attrNameLst>
                                      </p:cBhvr>
                                      <p:tavLst>
                                        <p:tav tm="0">
                                          <p:val>
                                            <p:fltVal val="0"/>
                                          </p:val>
                                        </p:tav>
                                        <p:tav tm="100000">
                                          <p:val>
                                            <p:strVal val="#ppt_h"/>
                                          </p:val>
                                        </p:tav>
                                      </p:tavLst>
                                    </p:anim>
                                    <p:animEffect transition="in" filter="fade">
                                      <p:cBhvr>
                                        <p:cTn id="100" dur="500"/>
                                        <p:tgtEl>
                                          <p:spTgt spid="62"/>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1000"/>
                                        <p:tgtEl>
                                          <p:spTgt spid="9"/>
                                        </p:tgtEl>
                                      </p:cBhvr>
                                    </p:animEffect>
                                    <p:anim calcmode="lin" valueType="num">
                                      <p:cBhvr>
                                        <p:cTn id="106" dur="1000" fill="hold"/>
                                        <p:tgtEl>
                                          <p:spTgt spid="9"/>
                                        </p:tgtEl>
                                        <p:attrNameLst>
                                          <p:attrName>ppt_x</p:attrName>
                                        </p:attrNameLst>
                                      </p:cBhvr>
                                      <p:tavLst>
                                        <p:tav tm="0">
                                          <p:val>
                                            <p:strVal val="#ppt_x"/>
                                          </p:val>
                                        </p:tav>
                                        <p:tav tm="100000">
                                          <p:val>
                                            <p:strVal val="#ppt_x"/>
                                          </p:val>
                                        </p:tav>
                                      </p:tavLst>
                                    </p:anim>
                                    <p:anim calcmode="lin" valueType="num">
                                      <p:cBhvr>
                                        <p:cTn id="107" dur="1000" fill="hold"/>
                                        <p:tgtEl>
                                          <p:spTgt spid="9"/>
                                        </p:tgtEl>
                                        <p:attrNameLst>
                                          <p:attrName>ppt_y</p:attrName>
                                        </p:attrNameLst>
                                      </p:cBhvr>
                                      <p:tavLst>
                                        <p:tav tm="0">
                                          <p:val>
                                            <p:strVal val="#ppt_y+.1"/>
                                          </p:val>
                                        </p:tav>
                                        <p:tav tm="100000">
                                          <p:val>
                                            <p:strVal val="#ppt_y"/>
                                          </p:val>
                                        </p:tav>
                                      </p:tavLst>
                                    </p:anim>
                                  </p:childTnLst>
                                </p:cTn>
                              </p:par>
                            </p:childTnLst>
                          </p:cTn>
                        </p:par>
                        <p:par>
                          <p:cTn id="108" fill="hold">
                            <p:stCondLst>
                              <p:cond delay="1000"/>
                            </p:stCondLst>
                            <p:childTnLst>
                              <p:par>
                                <p:cTn id="109" presetID="2" presetClass="entr" presetSubtype="2" fill="hold" grpId="0" nodeType="afterEffect">
                                  <p:stCondLst>
                                    <p:cond delay="0"/>
                                  </p:stCondLst>
                                  <p:childTnLst>
                                    <p:set>
                                      <p:cBhvr>
                                        <p:cTn id="110" dur="1" fill="hold">
                                          <p:stCondLst>
                                            <p:cond delay="0"/>
                                          </p:stCondLst>
                                        </p:cTn>
                                        <p:tgtEl>
                                          <p:spTgt spid="60"/>
                                        </p:tgtEl>
                                        <p:attrNameLst>
                                          <p:attrName>style.visibility</p:attrName>
                                        </p:attrNameLst>
                                      </p:cBhvr>
                                      <p:to>
                                        <p:strVal val="visible"/>
                                      </p:to>
                                    </p:set>
                                    <p:anim calcmode="lin" valueType="num">
                                      <p:cBhvr additive="base">
                                        <p:cTn id="111" dur="500" fill="hold"/>
                                        <p:tgtEl>
                                          <p:spTgt spid="60"/>
                                        </p:tgtEl>
                                        <p:attrNameLst>
                                          <p:attrName>ppt_x</p:attrName>
                                        </p:attrNameLst>
                                      </p:cBhvr>
                                      <p:tavLst>
                                        <p:tav tm="0">
                                          <p:val>
                                            <p:strVal val="1+#ppt_w/2"/>
                                          </p:val>
                                        </p:tav>
                                        <p:tav tm="100000">
                                          <p:val>
                                            <p:strVal val="#ppt_x"/>
                                          </p:val>
                                        </p:tav>
                                      </p:tavLst>
                                    </p:anim>
                                    <p:anim calcmode="lin" valueType="num">
                                      <p:cBhvr additive="base">
                                        <p:cTn id="112" dur="500" fill="hold"/>
                                        <p:tgtEl>
                                          <p:spTgt spid="60"/>
                                        </p:tgtEl>
                                        <p:attrNameLst>
                                          <p:attrName>ppt_y</p:attrName>
                                        </p:attrNameLst>
                                      </p:cBhvr>
                                      <p:tavLst>
                                        <p:tav tm="0">
                                          <p:val>
                                            <p:strVal val="#ppt_y"/>
                                          </p:val>
                                        </p:tav>
                                        <p:tav tm="100000">
                                          <p:val>
                                            <p:strVal val="#ppt_y"/>
                                          </p:val>
                                        </p:tav>
                                      </p:tavLst>
                                    </p:anim>
                                  </p:childTnLst>
                                </p:cTn>
                              </p:par>
                            </p:childTnLst>
                          </p:cTn>
                        </p:par>
                        <p:par>
                          <p:cTn id="113" fill="hold">
                            <p:stCondLst>
                              <p:cond delay="1500"/>
                            </p:stCondLst>
                            <p:childTnLst>
                              <p:par>
                                <p:cTn id="114" presetID="53" presetClass="entr" presetSubtype="16" fill="hold" grpId="0" nodeType="afterEffect">
                                  <p:stCondLst>
                                    <p:cond delay="0"/>
                                  </p:stCondLst>
                                  <p:childTnLst>
                                    <p:set>
                                      <p:cBhvr>
                                        <p:cTn id="115" dur="1" fill="hold">
                                          <p:stCondLst>
                                            <p:cond delay="0"/>
                                          </p:stCondLst>
                                        </p:cTn>
                                        <p:tgtEl>
                                          <p:spTgt spid="63"/>
                                        </p:tgtEl>
                                        <p:attrNameLst>
                                          <p:attrName>style.visibility</p:attrName>
                                        </p:attrNameLst>
                                      </p:cBhvr>
                                      <p:to>
                                        <p:strVal val="visible"/>
                                      </p:to>
                                    </p:set>
                                    <p:anim calcmode="lin" valueType="num">
                                      <p:cBhvr>
                                        <p:cTn id="116" dur="500" fill="hold"/>
                                        <p:tgtEl>
                                          <p:spTgt spid="63"/>
                                        </p:tgtEl>
                                        <p:attrNameLst>
                                          <p:attrName>ppt_w</p:attrName>
                                        </p:attrNameLst>
                                      </p:cBhvr>
                                      <p:tavLst>
                                        <p:tav tm="0">
                                          <p:val>
                                            <p:fltVal val="0"/>
                                          </p:val>
                                        </p:tav>
                                        <p:tav tm="100000">
                                          <p:val>
                                            <p:strVal val="#ppt_w"/>
                                          </p:val>
                                        </p:tav>
                                      </p:tavLst>
                                    </p:anim>
                                    <p:anim calcmode="lin" valueType="num">
                                      <p:cBhvr>
                                        <p:cTn id="117" dur="500" fill="hold"/>
                                        <p:tgtEl>
                                          <p:spTgt spid="63"/>
                                        </p:tgtEl>
                                        <p:attrNameLst>
                                          <p:attrName>ppt_h</p:attrName>
                                        </p:attrNameLst>
                                      </p:cBhvr>
                                      <p:tavLst>
                                        <p:tav tm="0">
                                          <p:val>
                                            <p:fltVal val="0"/>
                                          </p:val>
                                        </p:tav>
                                        <p:tav tm="100000">
                                          <p:val>
                                            <p:strVal val="#ppt_h"/>
                                          </p:val>
                                        </p:tav>
                                      </p:tavLst>
                                    </p:anim>
                                    <p:animEffect transition="in" filter="fade">
                                      <p:cBhvr>
                                        <p:cTn id="11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3"/>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3" name="Am-thanh-tra-loi-dung-www_nhacchuongvui_com.wav"/>
                                        </p:tgtEl>
                                      </p:cMediaNode>
                                    </p:audio>
                                  </p:subTnLst>
                                </p:cTn>
                              </p:par>
                            </p:childTnLst>
                          </p:cTn>
                        </p:par>
                        <p:par>
                          <p:cTn id="124" fill="hold">
                            <p:stCondLst>
                              <p:cond delay="0"/>
                            </p:stCondLst>
                            <p:childTnLst>
                              <p:par>
                                <p:cTn id="125" presetID="16" presetClass="exit" presetSubtype="21" fill="hold" nodeType="afterEffect">
                                  <p:stCondLst>
                                    <p:cond delay="0"/>
                                  </p:stCondLst>
                                  <p:childTnLst>
                                    <p:animEffect transition="out" filter="barn(inVertical)">
                                      <p:cBhvr>
                                        <p:cTn id="126" dur="500"/>
                                        <p:tgtEl>
                                          <p:spTgt spid="5"/>
                                        </p:tgtEl>
                                      </p:cBhvr>
                                    </p:animEffect>
                                    <p:set>
                                      <p:cBhvr>
                                        <p:cTn id="127" dur="1" fill="hold">
                                          <p:stCondLst>
                                            <p:cond delay="499"/>
                                          </p:stCondLst>
                                        </p:cTn>
                                        <p:tgtEl>
                                          <p:spTgt spid="5"/>
                                        </p:tgtEl>
                                        <p:attrNameLst>
                                          <p:attrName>style.visibility</p:attrName>
                                        </p:attrNameLst>
                                      </p:cBhvr>
                                      <p:to>
                                        <p:strVal val="hidden"/>
                                      </p:to>
                                    </p:set>
                                  </p:childTnLst>
                                </p:cTn>
                              </p:par>
                              <p:par>
                                <p:cTn id="128" presetID="16" presetClass="exit" presetSubtype="21" fill="hold" grpId="1" nodeType="withEffect">
                                  <p:stCondLst>
                                    <p:cond delay="0"/>
                                  </p:stCondLst>
                                  <p:childTnLst>
                                    <p:animEffect transition="out" filter="barn(inVertical)">
                                      <p:cBhvr>
                                        <p:cTn id="129" dur="500"/>
                                        <p:tgtEl>
                                          <p:spTgt spid="58"/>
                                        </p:tgtEl>
                                      </p:cBhvr>
                                    </p:animEffect>
                                    <p:set>
                                      <p:cBhvr>
                                        <p:cTn id="130" dur="1" fill="hold">
                                          <p:stCondLst>
                                            <p:cond delay="499"/>
                                          </p:stCondLst>
                                        </p:cTn>
                                        <p:tgtEl>
                                          <p:spTgt spid="58"/>
                                        </p:tgtEl>
                                        <p:attrNameLst>
                                          <p:attrName>style.visibility</p:attrName>
                                        </p:attrNameLst>
                                      </p:cBhvr>
                                      <p:to>
                                        <p:strVal val="hidden"/>
                                      </p:to>
                                    </p:set>
                                  </p:childTnLst>
                                </p:cTn>
                              </p:par>
                              <p:par>
                                <p:cTn id="131" presetID="16" presetClass="exit" presetSubtype="21" fill="hold" grpId="1" nodeType="withEffect">
                                  <p:stCondLst>
                                    <p:cond delay="0"/>
                                  </p:stCondLst>
                                  <p:childTnLst>
                                    <p:animEffect transition="out" filter="barn(inVertical)">
                                      <p:cBhvr>
                                        <p:cTn id="132" dur="500"/>
                                        <p:tgtEl>
                                          <p:spTgt spid="61"/>
                                        </p:tgtEl>
                                      </p:cBhvr>
                                    </p:animEffect>
                                    <p:set>
                                      <p:cBhvr>
                                        <p:cTn id="133" dur="1" fill="hold">
                                          <p:stCondLst>
                                            <p:cond delay="499"/>
                                          </p:stCondLst>
                                        </p:cTn>
                                        <p:tgtEl>
                                          <p:spTgt spid="61"/>
                                        </p:tgtEl>
                                        <p:attrNameLst>
                                          <p:attrName>style.visibility</p:attrName>
                                        </p:attrNameLst>
                                      </p:cBhvr>
                                      <p:to>
                                        <p:strVal val="hidden"/>
                                      </p:to>
                                    </p:set>
                                  </p:childTnLst>
                                </p:cTn>
                              </p:par>
                              <p:par>
                                <p:cTn id="134" presetID="16" presetClass="exit" presetSubtype="21" fill="hold" nodeType="withEffect">
                                  <p:stCondLst>
                                    <p:cond delay="0"/>
                                  </p:stCondLst>
                                  <p:childTnLst>
                                    <p:animEffect transition="out" filter="barn(inVertical)">
                                      <p:cBhvr>
                                        <p:cTn id="135" dur="500"/>
                                        <p:tgtEl>
                                          <p:spTgt spid="7"/>
                                        </p:tgtEl>
                                      </p:cBhvr>
                                    </p:animEffect>
                                    <p:set>
                                      <p:cBhvr>
                                        <p:cTn id="136" dur="1" fill="hold">
                                          <p:stCondLst>
                                            <p:cond delay="499"/>
                                          </p:stCondLst>
                                        </p:cTn>
                                        <p:tgtEl>
                                          <p:spTgt spid="7"/>
                                        </p:tgtEl>
                                        <p:attrNameLst>
                                          <p:attrName>style.visibility</p:attrName>
                                        </p:attrNameLst>
                                      </p:cBhvr>
                                      <p:to>
                                        <p:strVal val="hidden"/>
                                      </p:to>
                                    </p:set>
                                  </p:childTnLst>
                                </p:cTn>
                              </p:par>
                              <p:par>
                                <p:cTn id="137" presetID="16" presetClass="exit" presetSubtype="21" fill="hold" grpId="1" nodeType="withEffect">
                                  <p:stCondLst>
                                    <p:cond delay="0"/>
                                  </p:stCondLst>
                                  <p:childTnLst>
                                    <p:animEffect transition="out" filter="barn(inVertical)">
                                      <p:cBhvr>
                                        <p:cTn id="138" dur="500"/>
                                        <p:tgtEl>
                                          <p:spTgt spid="59"/>
                                        </p:tgtEl>
                                      </p:cBhvr>
                                    </p:animEffect>
                                    <p:set>
                                      <p:cBhvr>
                                        <p:cTn id="139" dur="1" fill="hold">
                                          <p:stCondLst>
                                            <p:cond delay="499"/>
                                          </p:stCondLst>
                                        </p:cTn>
                                        <p:tgtEl>
                                          <p:spTgt spid="59"/>
                                        </p:tgtEl>
                                        <p:attrNameLst>
                                          <p:attrName>style.visibility</p:attrName>
                                        </p:attrNameLst>
                                      </p:cBhvr>
                                      <p:to>
                                        <p:strVal val="hidden"/>
                                      </p:to>
                                    </p:set>
                                  </p:childTnLst>
                                </p:cTn>
                              </p:par>
                              <p:par>
                                <p:cTn id="140" presetID="16" presetClass="exit" presetSubtype="21" fill="hold" grpId="1" nodeType="withEffect">
                                  <p:stCondLst>
                                    <p:cond delay="0"/>
                                  </p:stCondLst>
                                  <p:childTnLst>
                                    <p:animEffect transition="out" filter="barn(inVertical)">
                                      <p:cBhvr>
                                        <p:cTn id="141" dur="500"/>
                                        <p:tgtEl>
                                          <p:spTgt spid="62"/>
                                        </p:tgtEl>
                                      </p:cBhvr>
                                    </p:animEffect>
                                    <p:set>
                                      <p:cBhvr>
                                        <p:cTn id="142" dur="1" fill="hold">
                                          <p:stCondLst>
                                            <p:cond delay="499"/>
                                          </p:stCondLst>
                                        </p:cTn>
                                        <p:tgtEl>
                                          <p:spTgt spid="62"/>
                                        </p:tgtEl>
                                        <p:attrNameLst>
                                          <p:attrName>style.visibility</p:attrName>
                                        </p:attrNameLst>
                                      </p:cBhvr>
                                      <p:to>
                                        <p:strVal val="hidden"/>
                                      </p:to>
                                    </p:set>
                                  </p:childTnLst>
                                </p:cTn>
                              </p:par>
                              <p:par>
                                <p:cTn id="143" presetID="16" presetClass="exit" presetSubtype="21" fill="hold" nodeType="withEffect">
                                  <p:stCondLst>
                                    <p:cond delay="0"/>
                                  </p:stCondLst>
                                  <p:childTnLst>
                                    <p:animEffect transition="out" filter="barn(inVertical)">
                                      <p:cBhvr>
                                        <p:cTn id="144" dur="500"/>
                                        <p:tgtEl>
                                          <p:spTgt spid="9"/>
                                        </p:tgtEl>
                                      </p:cBhvr>
                                    </p:animEffect>
                                    <p:set>
                                      <p:cBhvr>
                                        <p:cTn id="145" dur="1" fill="hold">
                                          <p:stCondLst>
                                            <p:cond delay="499"/>
                                          </p:stCondLst>
                                        </p:cTn>
                                        <p:tgtEl>
                                          <p:spTgt spid="9"/>
                                        </p:tgtEl>
                                        <p:attrNameLst>
                                          <p:attrName>style.visibility</p:attrName>
                                        </p:attrNameLst>
                                      </p:cBhvr>
                                      <p:to>
                                        <p:strVal val="hidden"/>
                                      </p:to>
                                    </p:set>
                                  </p:childTnLst>
                                </p:cTn>
                              </p:par>
                              <p:par>
                                <p:cTn id="146" presetID="16" presetClass="exit" presetSubtype="21" fill="hold" grpId="1" nodeType="withEffect">
                                  <p:stCondLst>
                                    <p:cond delay="0"/>
                                  </p:stCondLst>
                                  <p:childTnLst>
                                    <p:animEffect transition="out" filter="barn(inVertical)">
                                      <p:cBhvr>
                                        <p:cTn id="147" dur="500"/>
                                        <p:tgtEl>
                                          <p:spTgt spid="60"/>
                                        </p:tgtEl>
                                      </p:cBhvr>
                                    </p:animEffect>
                                    <p:set>
                                      <p:cBhvr>
                                        <p:cTn id="148" dur="1" fill="hold">
                                          <p:stCondLst>
                                            <p:cond delay="499"/>
                                          </p:stCondLst>
                                        </p:cTn>
                                        <p:tgtEl>
                                          <p:spTgt spid="60"/>
                                        </p:tgtEl>
                                        <p:attrNameLst>
                                          <p:attrName>style.visibility</p:attrName>
                                        </p:attrNameLst>
                                      </p:cBhvr>
                                      <p:to>
                                        <p:strVal val="hidden"/>
                                      </p:to>
                                    </p:set>
                                  </p:childTnLst>
                                </p:cTn>
                              </p:par>
                              <p:par>
                                <p:cTn id="149" presetID="16" presetClass="exit" presetSubtype="21" fill="hold" grpId="1" nodeType="withEffect">
                                  <p:stCondLst>
                                    <p:cond delay="0"/>
                                  </p:stCondLst>
                                  <p:childTnLst>
                                    <p:animEffect transition="out" filter="barn(inVertical)">
                                      <p:cBhvr>
                                        <p:cTn id="150" dur="500"/>
                                        <p:tgtEl>
                                          <p:spTgt spid="63"/>
                                        </p:tgtEl>
                                      </p:cBhvr>
                                    </p:animEffect>
                                    <p:set>
                                      <p:cBhvr>
                                        <p:cTn id="15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4" name="Am-thanh-tra-loi-sai-www_nhacchuongvui_com.wav"/>
                                        </p:tgtEl>
                                      </p:cMediaNode>
                                    </p:audio>
                                  </p:subTnLst>
                                </p:cTn>
                              </p:par>
                            </p:childTnLst>
                          </p:cTn>
                        </p:par>
                        <p:par>
                          <p:cTn id="157" fill="hold">
                            <p:stCondLst>
                              <p:cond delay="0"/>
                            </p:stCondLst>
                            <p:childTnLst>
                              <p:par>
                                <p:cTn id="158" presetID="10" presetClass="exit" presetSubtype="0" fill="hold" nodeType="afterEffect">
                                  <p:stCondLst>
                                    <p:cond delay="500"/>
                                  </p:stCondLst>
                                  <p:childTnLst>
                                    <p:animEffect transition="out" filter="fade">
                                      <p:cBhvr>
                                        <p:cTn id="159" dur="500"/>
                                        <p:tgtEl>
                                          <p:spTgt spid="54"/>
                                        </p:tgtEl>
                                      </p:cBhvr>
                                    </p:animEffect>
                                    <p:set>
                                      <p:cBhvr>
                                        <p:cTn id="16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1" restart="whenNotActive" fill="hold" evtFilter="cancelBubble" nodeType="interactiveSeq">
                <p:stCondLst>
                  <p:cond evt="onClick" delay="0">
                    <p:tgtEl>
                      <p:spTgt spid="7"/>
                    </p:tgtEl>
                  </p:cond>
                </p:stCondLst>
                <p:endSync evt="end" delay="0">
                  <p:rtn val="all"/>
                </p:endSync>
                <p:childTnLst>
                  <p:par>
                    <p:cTn id="162" fill="hold">
                      <p:stCondLst>
                        <p:cond delay="0"/>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4" name="Am-thanh-tra-loi-sai-www_nhacchuongvui_com.wav"/>
                                        </p:tgtEl>
                                      </p:cMediaNode>
                                    </p:audio>
                                  </p:subTnLst>
                                </p:cTn>
                              </p:par>
                            </p:childTnLst>
                          </p:cTn>
                        </p:par>
                        <p:par>
                          <p:cTn id="166" fill="hold">
                            <p:stCondLst>
                              <p:cond delay="0"/>
                            </p:stCondLst>
                            <p:childTnLst>
                              <p:par>
                                <p:cTn id="167" presetID="10" presetClass="exit" presetSubtype="0" fill="hold" nodeType="afterEffect">
                                  <p:stCondLst>
                                    <p:cond delay="500"/>
                                  </p:stCondLst>
                                  <p:childTnLst>
                                    <p:animEffect transition="out" filter="fade">
                                      <p:cBhvr>
                                        <p:cTn id="168" dur="500"/>
                                        <p:tgtEl>
                                          <p:spTgt spid="55"/>
                                        </p:tgtEl>
                                      </p:cBhvr>
                                    </p:animEffect>
                                    <p:set>
                                      <p:cBhvr>
                                        <p:cTn id="16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9"/>
                    </p:tgtEl>
                  </p:cond>
                </p:stCondLst>
                <p:endSync evt="end" delay="0">
                  <p:rtn val="all"/>
                </p:endSync>
                <p:childTnLst>
                  <p:par>
                    <p:cTn id="171" fill="hold">
                      <p:stCondLst>
                        <p:cond delay="0"/>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4" name="Am-thanh-tra-loi-sai-www_nhacchuongvui_com.wav"/>
                                        </p:tgtEl>
                                      </p:cMediaNode>
                                    </p:audio>
                                  </p:subTnLst>
                                </p:cTn>
                              </p:par>
                            </p:childTnLst>
                          </p:cTn>
                        </p:par>
                        <p:par>
                          <p:cTn id="175" fill="hold">
                            <p:stCondLst>
                              <p:cond delay="0"/>
                            </p:stCondLst>
                            <p:childTnLst>
                              <p:par>
                                <p:cTn id="176" presetID="10" presetClass="exit" presetSubtype="0" fill="hold" nodeType="afterEffect">
                                  <p:stCondLst>
                                    <p:cond delay="500"/>
                                  </p:stCondLst>
                                  <p:childTnLst>
                                    <p:animEffect transition="out" filter="fade">
                                      <p:cBhvr>
                                        <p:cTn id="177" dur="500"/>
                                        <p:tgtEl>
                                          <p:spTgt spid="56"/>
                                        </p:tgtEl>
                                      </p:cBhvr>
                                    </p:animEffect>
                                    <p:set>
                                      <p:cBhvr>
                                        <p:cTn id="17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2" grpId="1" animBg="1"/>
      <p:bldP spid="61" grpId="0" animBg="1"/>
      <p:bldP spid="61" grpId="1" animBg="1"/>
      <p:bldP spid="10" grpId="0" animBg="1"/>
      <p:bldP spid="41" grpId="0" animBg="1"/>
      <p:bldP spid="50" grpId="0"/>
      <p:bldP spid="58" grpId="0"/>
      <p:bldP spid="58" grpId="1"/>
      <p:bldP spid="59" grpId="0"/>
      <p:bldP spid="59" grpId="1"/>
      <p:bldP spid="60" grpId="0"/>
      <p:bldP spid="6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5" name="图片 5">
            <a:extLst>
              <a:ext uri="{FF2B5EF4-FFF2-40B4-BE49-F238E27FC236}">
                <a16:creationId xmlns:a16="http://schemas.microsoft.com/office/drawing/2014/main" id="{DC3A87BA-3D32-4715-8566-88AA066F42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20418"/>
            <a:ext cx="12192000" cy="1737583"/>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2500941" y="5089542"/>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2514144" y="4020333"/>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2537611" y="2946899"/>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2538027" y="1863138"/>
            <a:ext cx="6909067" cy="68311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defTabSz="1219170">
              <a:buClr>
                <a:srgbClr val="000000"/>
              </a:buClr>
            </a:pPr>
            <a:endParaRPr lang="en-US" sz="1867" kern="0">
              <a:solidFill>
                <a:prstClr val="white"/>
              </a:solidFill>
              <a:latin typeface="Calibri"/>
              <a:ea typeface="微软雅黑"/>
              <a:sym typeface="Arial"/>
            </a:endParaRPr>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11500557" y="593369"/>
            <a:ext cx="388071" cy="1333767"/>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11191033" y="2465447"/>
            <a:ext cx="1072647" cy="146179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11338031" y="5591248"/>
            <a:ext cx="729808" cy="941461"/>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1759408" y="759412"/>
            <a:ext cx="10036352" cy="799493"/>
          </a:xfrm>
          <a:prstGeom prst="rect">
            <a:avLst/>
          </a:prstGeom>
          <a:solidFill>
            <a:schemeClr val="accent6">
              <a:lumMod val="20000"/>
              <a:lumOff val="80000"/>
            </a:schemeClr>
          </a:solidFill>
          <a:ln w="38100">
            <a:solidFill>
              <a:schemeClr val="accent6">
                <a:lumMod val="75000"/>
              </a:schemeClr>
            </a:solidFill>
          </a:ln>
          <a:effectLst/>
        </p:spPr>
        <p:txBody>
          <a:bodyPr/>
          <a:lstStyle/>
          <a:p>
            <a:pPr marL="1301718" indent="-1301718" algn="ctr" defTabSz="1219170">
              <a:spcBef>
                <a:spcPct val="20000"/>
              </a:spcBef>
              <a:buClr>
                <a:srgbClr val="000000"/>
              </a:buClr>
            </a:pP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3.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Cày</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ruộng</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là</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nghi</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thức</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quan</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trọng</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trong</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lễ</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hội</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 </a:t>
            </a:r>
            <a:r>
              <a:rPr lang="en-US" altLang="en-US" sz="3200" b="1" kern="0" dirty="0" err="1">
                <a:solidFill>
                  <a:srgbClr val="002570"/>
                </a:solidFill>
                <a:latin typeface="Times New Roman" panose="02020603050405020304" pitchFamily="18" charset="0"/>
                <a:cs typeface="Times New Roman" panose="02020603050405020304" pitchFamily="18" charset="0"/>
                <a:sym typeface="Arial"/>
              </a:rPr>
              <a:t>nào</a:t>
            </a:r>
            <a:r>
              <a:rPr lang="en-US" altLang="en-US" sz="3200" b="1" kern="0" dirty="0">
                <a:solidFill>
                  <a:srgbClr val="002570"/>
                </a:solidFill>
                <a:latin typeface="Times New Roman" panose="02020603050405020304" pitchFamily="18" charset="0"/>
                <a:cs typeface="Times New Roman" panose="02020603050405020304" pitchFamily="18" charset="0"/>
                <a:sym typeface="Arial"/>
              </a:rPr>
              <a:t>?</a:t>
            </a: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2138051" y="1908318"/>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Lễ</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hội</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đền</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Hùng</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53207" y="4087551"/>
            <a:ext cx="669244" cy="6782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53207" y="1902318"/>
            <a:ext cx="625036" cy="6334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53207" y="5110333"/>
            <a:ext cx="705563" cy="715033"/>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653207" y="2898322"/>
            <a:ext cx="1069776" cy="940197"/>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2138053" y="2979559"/>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Lễ</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hội</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Lồng</a:t>
            </a:r>
            <a:r>
              <a:rPr lang="en-US" sz="3200" b="1" dirty="0">
                <a:solidFill>
                  <a:prstClr val="white"/>
                </a:solidFill>
                <a:latin typeface="Times New Roman" panose="02020603050405020304" pitchFamily="18" charset="0"/>
                <a:ea typeface="微软雅黑"/>
                <a:cs typeface="Times New Roman" panose="02020603050405020304" pitchFamily="18" charset="0"/>
                <a:sym typeface="Arial"/>
              </a:rPr>
              <a:t> </a:t>
            </a:r>
            <a:r>
              <a:rPr lang="en-US" sz="3200" b="1" dirty="0" err="1">
                <a:solidFill>
                  <a:prstClr val="white"/>
                </a:solidFill>
                <a:latin typeface="Times New Roman" panose="02020603050405020304" pitchFamily="18" charset="0"/>
                <a:ea typeface="微软雅黑"/>
                <a:cs typeface="Times New Roman" panose="02020603050405020304" pitchFamily="18" charset="0"/>
                <a:sym typeface="Arial"/>
              </a:rPr>
              <a:t>Tồng</a:t>
            </a:r>
            <a:endParaRPr lang="en-US" sz="3200" b="1" dirty="0">
              <a:solidFill>
                <a:prstClr val="white"/>
              </a:solidFill>
              <a:latin typeface="Times New Roman" panose="02020603050405020304" pitchFamily="18" charset="0"/>
              <a:ea typeface="微软雅黑"/>
              <a:cs typeface="Times New Roman" panose="02020603050405020304" pitchFamily="18" charset="0"/>
              <a:sym typeface="Arial"/>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2089011" y="4087551"/>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Lễ</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hội</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Gầu</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Tào</a:t>
            </a:r>
            <a:endParaRPr lang="en-US" sz="3200" b="1" dirty="0">
              <a:solidFill>
                <a:prstClr val="white"/>
              </a:solidFill>
              <a:latin typeface="Times New Roman" panose="02020603050405020304" pitchFamily="18" charset="0"/>
              <a:cs typeface="Times New Roman" panose="02020603050405020304" pitchFamily="18" charset="0"/>
              <a:sym typeface="Arial"/>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2005825" y="5176266"/>
            <a:ext cx="7567111" cy="547927"/>
          </a:xfrm>
          <a:prstGeom prst="flowChartTerminator">
            <a:avLst/>
          </a:prstGeom>
          <a:noFill/>
          <a:ln w="25400" cap="flat" cmpd="sng" algn="ctr">
            <a:noFill/>
            <a:prstDash val="solid"/>
          </a:ln>
          <a:effectLst/>
        </p:spPr>
        <p:txBody>
          <a:bodyPr rtlCol="0" anchor="ctr"/>
          <a:lstStyle/>
          <a:p>
            <a:pPr algn="ctr" defTabSz="1219012">
              <a:defRPr/>
            </a:pPr>
            <a:r>
              <a:rPr lang="en-US" sz="3200" b="1" dirty="0" err="1">
                <a:solidFill>
                  <a:prstClr val="white"/>
                </a:solidFill>
                <a:latin typeface="Times New Roman" panose="02020603050405020304" pitchFamily="18" charset="0"/>
                <a:cs typeface="Times New Roman" panose="02020603050405020304" pitchFamily="18" charset="0"/>
                <a:sym typeface="Arial"/>
              </a:rPr>
              <a:t>Lễ</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hội</a:t>
            </a:r>
            <a:r>
              <a:rPr lang="en-US" sz="3200" b="1" dirty="0">
                <a:solidFill>
                  <a:prstClr val="white"/>
                </a:solidFill>
                <a:latin typeface="Times New Roman" panose="02020603050405020304" pitchFamily="18" charset="0"/>
                <a:cs typeface="Times New Roman" panose="02020603050405020304" pitchFamily="18" charset="0"/>
                <a:sym typeface="Arial"/>
              </a:rPr>
              <a:t> </a:t>
            </a:r>
            <a:r>
              <a:rPr lang="en-US" sz="3200" b="1" dirty="0" err="1">
                <a:solidFill>
                  <a:prstClr val="white"/>
                </a:solidFill>
                <a:latin typeface="Times New Roman" panose="02020603050405020304" pitchFamily="18" charset="0"/>
                <a:cs typeface="Times New Roman" panose="02020603050405020304" pitchFamily="18" charset="0"/>
                <a:sym typeface="Arial"/>
              </a:rPr>
              <a:t>hoa</a:t>
            </a:r>
            <a:r>
              <a:rPr lang="en-US" sz="3200" b="1" dirty="0">
                <a:solidFill>
                  <a:prstClr val="white"/>
                </a:solidFill>
                <a:latin typeface="Times New Roman" panose="02020603050405020304" pitchFamily="18" charset="0"/>
                <a:cs typeface="Times New Roman" panose="02020603050405020304" pitchFamily="18" charset="0"/>
                <a:sym typeface="Arial"/>
              </a:rPr>
              <a:t> ban</a:t>
            </a:r>
          </a:p>
        </p:txBody>
      </p:sp>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0"/>
          <a:srcRect r="48449"/>
          <a:stretch/>
        </p:blipFill>
        <p:spPr>
          <a:xfrm>
            <a:off x="1771454" y="1863138"/>
            <a:ext cx="732705" cy="799493"/>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1"/>
          <a:srcRect l="30900" r="30969"/>
          <a:stretch/>
        </p:blipFill>
        <p:spPr>
          <a:xfrm>
            <a:off x="1790288" y="2836801"/>
            <a:ext cx="583275" cy="860433"/>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12"/>
          <a:srcRect l="49439" b="1828"/>
          <a:stretch/>
        </p:blipFill>
        <p:spPr>
          <a:xfrm>
            <a:off x="1756667" y="3987103"/>
            <a:ext cx="650516" cy="710477"/>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13"/>
          <a:srcRect l="29115" r="26624"/>
          <a:stretch/>
        </p:blipFill>
        <p:spPr>
          <a:xfrm>
            <a:off x="1691044" y="4992693"/>
            <a:ext cx="667193" cy="847916"/>
          </a:xfrm>
          <a:prstGeom prst="rect">
            <a:avLst/>
          </a:prstGeom>
        </p:spPr>
      </p:pic>
      <p:grpSp>
        <p:nvGrpSpPr>
          <p:cNvPr id="47" name="Group 46">
            <a:extLst>
              <a:ext uri="{FF2B5EF4-FFF2-40B4-BE49-F238E27FC236}">
                <a16:creationId xmlns:a16="http://schemas.microsoft.com/office/drawing/2014/main" id="{EC190176-6D6B-4EFA-976C-CC4BAF87CA85}"/>
              </a:ext>
            </a:extLst>
          </p:cNvPr>
          <p:cNvGrpSpPr/>
          <p:nvPr/>
        </p:nvGrpSpPr>
        <p:grpSpPr>
          <a:xfrm rot="528921">
            <a:off x="65029" y="20399"/>
            <a:ext cx="1750577" cy="2255524"/>
            <a:chOff x="272468" y="-190763"/>
            <a:chExt cx="3255616" cy="4349655"/>
          </a:xfrm>
        </p:grpSpPr>
        <p:pic>
          <p:nvPicPr>
            <p:cNvPr id="48" name="Picture 10">
              <a:extLst>
                <a:ext uri="{FF2B5EF4-FFF2-40B4-BE49-F238E27FC236}">
                  <a16:creationId xmlns:a16="http://schemas.microsoft.com/office/drawing/2014/main" id="{8A9F141F-F5AF-41C2-9EF7-69028B037A6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833597">
              <a:off x="272468" y="-190763"/>
              <a:ext cx="2843587" cy="4349655"/>
            </a:xfrm>
            <a:prstGeom prst="rect">
              <a:avLst/>
            </a:prstGeom>
          </p:spPr>
        </p:pic>
        <p:pic>
          <p:nvPicPr>
            <p:cNvPr id="49" name="Picture 6">
              <a:extLst>
                <a:ext uri="{FF2B5EF4-FFF2-40B4-BE49-F238E27FC236}">
                  <a16:creationId xmlns:a16="http://schemas.microsoft.com/office/drawing/2014/main" id="{BE03732B-A387-49CD-A05D-3F3AF933CB40}"/>
                </a:ext>
              </a:extLst>
            </p:cNvPr>
            <p:cNvPicPr>
              <a:picLocks noChangeAspect="1"/>
            </p:cNvPicPr>
            <p:nvPr/>
          </p:nvPicPr>
          <p:blipFill>
            <a:blip r:embed="rId16"/>
            <a:srcRect/>
            <a:stretch>
              <a:fillRect/>
            </a:stretch>
          </p:blipFill>
          <p:spPr>
            <a:xfrm rot="21229124">
              <a:off x="1846844" y="3018582"/>
              <a:ext cx="307939" cy="622099"/>
            </a:xfrm>
            <a:prstGeom prst="rect">
              <a:avLst/>
            </a:prstGeom>
          </p:spPr>
        </p:pic>
        <p:pic>
          <p:nvPicPr>
            <p:cNvPr id="51" name="Picture 50">
              <a:extLst>
                <a:ext uri="{FF2B5EF4-FFF2-40B4-BE49-F238E27FC236}">
                  <a16:creationId xmlns:a16="http://schemas.microsoft.com/office/drawing/2014/main" id="{EEABC76A-5DEB-43E5-9B3C-0116BE9B9DEE}"/>
                </a:ext>
              </a:extLst>
            </p:cNvPr>
            <p:cNvPicPr>
              <a:picLocks noChangeAspect="1"/>
            </p:cNvPicPr>
            <p:nvPr/>
          </p:nvPicPr>
          <p:blipFill>
            <a:blip r:embed="rId17"/>
            <a:srcRect/>
            <a:stretch>
              <a:fillRect/>
            </a:stretch>
          </p:blipFill>
          <p:spPr>
            <a:xfrm rot="20145137">
              <a:off x="1636069" y="3150965"/>
              <a:ext cx="302114" cy="606756"/>
            </a:xfrm>
            <a:prstGeom prst="rect">
              <a:avLst/>
            </a:prstGeom>
          </p:spPr>
        </p:pic>
        <p:pic>
          <p:nvPicPr>
            <p:cNvPr id="52" name="Picture 2">
              <a:extLst>
                <a:ext uri="{FF2B5EF4-FFF2-40B4-BE49-F238E27FC236}">
                  <a16:creationId xmlns:a16="http://schemas.microsoft.com/office/drawing/2014/main" id="{2125629A-92E5-41C4-BAE8-444EE3EF483D}"/>
                </a:ext>
              </a:extLst>
            </p:cNvPr>
            <p:cNvPicPr>
              <a:picLocks noChangeAspect="1"/>
            </p:cNvPicPr>
            <p:nvPr/>
          </p:nvPicPr>
          <p:blipFill>
            <a:blip r:embed="rId18"/>
            <a:srcRect/>
            <a:stretch>
              <a:fillRect/>
            </a:stretch>
          </p:blipFill>
          <p:spPr>
            <a:xfrm rot="278538">
              <a:off x="2065926" y="3028133"/>
              <a:ext cx="328683" cy="660669"/>
            </a:xfrm>
            <a:prstGeom prst="rect">
              <a:avLst/>
            </a:prstGeom>
          </p:spPr>
        </p:pic>
        <p:pic>
          <p:nvPicPr>
            <p:cNvPr id="53" name="Picture 10">
              <a:extLst>
                <a:ext uri="{FF2B5EF4-FFF2-40B4-BE49-F238E27FC236}">
                  <a16:creationId xmlns:a16="http://schemas.microsoft.com/office/drawing/2014/main" id="{064A3DD6-612D-4BD9-A4A1-ABC402D6C9C8}"/>
                </a:ext>
              </a:extLst>
            </p:cNvPr>
            <p:cNvPicPr>
              <a:picLocks noChangeAspect="1"/>
            </p:cNvPicPr>
            <p:nvPr/>
          </p:nvPicPr>
          <p:blipFill rotWithShape="1">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5689"/>
            <a:stretch/>
          </p:blipFill>
          <p:spPr>
            <a:xfrm rot="20833597">
              <a:off x="684497" y="3490279"/>
              <a:ext cx="2843587" cy="622493"/>
            </a:xfrm>
            <a:prstGeom prst="rect">
              <a:avLst/>
            </a:prstGeom>
          </p:spPr>
        </p:pic>
      </p:grpSp>
      <p:pic>
        <p:nvPicPr>
          <p:cNvPr id="64" name="Picture 2">
            <a:hlinkClick r:id="" action="ppaction://noaction"/>
            <a:extLst>
              <a:ext uri="{FF2B5EF4-FFF2-40B4-BE49-F238E27FC236}">
                <a16:creationId xmlns:a16="http://schemas.microsoft.com/office/drawing/2014/main" id="{907A69E4-C12C-43F4-B45C-1C4BDBE51B2A}"/>
              </a:ext>
            </a:extLst>
          </p:cNvPr>
          <p:cNvPicPr>
            <a:picLocks noChangeAspect="1"/>
          </p:cNvPicPr>
          <p:nvPr/>
        </p:nvPicPr>
        <p:blipFill>
          <a:blip r:embed="rId18"/>
          <a:srcRect/>
          <a:stretch>
            <a:fillRect/>
          </a:stretch>
        </p:blipFill>
        <p:spPr>
          <a:xfrm flipH="1">
            <a:off x="235529" y="154177"/>
            <a:ext cx="1362177" cy="2738044"/>
          </a:xfrm>
          <a:prstGeom prst="rect">
            <a:avLst/>
          </a:prstGeom>
        </p:spPr>
      </p:pic>
    </p:spTree>
    <p:extLst>
      <p:ext uri="{BB962C8B-B14F-4D97-AF65-F5344CB8AC3E}">
        <p14:creationId xmlns:p14="http://schemas.microsoft.com/office/powerpoint/2010/main" val="1890736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 calcmode="lin" valueType="num">
                                      <p:cBhvr>
                                        <p:cTn id="18" dur="500" fill="hold"/>
                                        <p:tgtEl>
                                          <p:spTgt spid="64"/>
                                        </p:tgtEl>
                                        <p:attrNameLst>
                                          <p:attrName>ppt_w</p:attrName>
                                        </p:attrNameLst>
                                      </p:cBhvr>
                                      <p:tavLst>
                                        <p:tav tm="0">
                                          <p:val>
                                            <p:fltVal val="0"/>
                                          </p:val>
                                        </p:tav>
                                        <p:tav tm="100000">
                                          <p:val>
                                            <p:strVal val="#ppt_w"/>
                                          </p:val>
                                        </p:tav>
                                      </p:tavLst>
                                    </p:anim>
                                    <p:anim calcmode="lin" valueType="num">
                                      <p:cBhvr>
                                        <p:cTn id="19" dur="500" fill="hold"/>
                                        <p:tgtEl>
                                          <p:spTgt spid="64"/>
                                        </p:tgtEl>
                                        <p:attrNameLst>
                                          <p:attrName>ppt_h</p:attrName>
                                        </p:attrNameLst>
                                      </p:cBhvr>
                                      <p:tavLst>
                                        <p:tav tm="0">
                                          <p:val>
                                            <p:fltVal val="0"/>
                                          </p:val>
                                        </p:tav>
                                        <p:tav tm="100000">
                                          <p:val>
                                            <p:strVal val="#ppt_h"/>
                                          </p:val>
                                        </p:tav>
                                      </p:tavLst>
                                    </p:anim>
                                    <p:animEffect transition="in" filter="fade">
                                      <p:cBhvr>
                                        <p:cTn id="20" dur="500"/>
                                        <p:tgtEl>
                                          <p:spTgt spid="64"/>
                                        </p:tgtEl>
                                      </p:cBhvr>
                                    </p:animEffect>
                                  </p:childTnLst>
                                </p:cTn>
                              </p:par>
                            </p:childTnLst>
                          </p:cTn>
                        </p:par>
                        <p:par>
                          <p:cTn id="21" fill="hold">
                            <p:stCondLst>
                              <p:cond delay="500"/>
                            </p:stCondLst>
                            <p:childTnLst>
                              <p:par>
                                <p:cTn id="22" presetID="42" presetClass="path" presetSubtype="0" accel="50000" decel="50000" fill="hold" nodeType="afterEffect">
                                  <p:stCondLst>
                                    <p:cond delay="0"/>
                                  </p:stCondLst>
                                  <p:childTnLst>
                                    <p:animMotion origin="layout" path="M -3.61111E-6 -3.58025E-6 L 0.01042 0.57068 " pathEditMode="relative" rAng="0" ptsTypes="AA">
                                      <p:cBhvr>
                                        <p:cTn id="23" dur="2000" fill="hold"/>
                                        <p:tgtEl>
                                          <p:spTgt spid="64"/>
                                        </p:tgtEl>
                                        <p:attrNameLst>
                                          <p:attrName>ppt_x</p:attrName>
                                          <p:attrName>ppt_y</p:attrName>
                                        </p:attrNameLst>
                                      </p:cBhvr>
                                      <p:rCtr x="521" y="28519"/>
                                    </p:animMotion>
                                  </p:childTnLst>
                                </p:cTn>
                              </p:par>
                            </p:childTnLst>
                          </p:cTn>
                        </p:par>
                        <p:par>
                          <p:cTn id="24" fill="hold">
                            <p:stCondLst>
                              <p:cond delay="2500"/>
                            </p:stCondLst>
                            <p:childTnLst>
                              <p:par>
                                <p:cTn id="25" presetID="2" presetClass="exit" presetSubtype="3" fill="hold" nodeType="afterEffect">
                                  <p:stCondLst>
                                    <p:cond delay="0"/>
                                  </p:stCondLst>
                                  <p:childTnLst>
                                    <p:anim calcmode="lin" valueType="num">
                                      <p:cBhvr additive="base">
                                        <p:cTn id="26" dur="2250"/>
                                        <p:tgtEl>
                                          <p:spTgt spid="47"/>
                                        </p:tgtEl>
                                        <p:attrNameLst>
                                          <p:attrName>ppt_x</p:attrName>
                                        </p:attrNameLst>
                                      </p:cBhvr>
                                      <p:tavLst>
                                        <p:tav tm="0">
                                          <p:val>
                                            <p:strVal val="ppt_x"/>
                                          </p:val>
                                        </p:tav>
                                        <p:tav tm="100000">
                                          <p:val>
                                            <p:strVal val="1+ppt_w/2"/>
                                          </p:val>
                                        </p:tav>
                                      </p:tavLst>
                                    </p:anim>
                                    <p:anim calcmode="lin" valueType="num">
                                      <p:cBhvr additive="base">
                                        <p:cTn id="27" dur="2250"/>
                                        <p:tgtEl>
                                          <p:spTgt spid="47"/>
                                        </p:tgtEl>
                                        <p:attrNameLst>
                                          <p:attrName>ppt_y</p:attrName>
                                        </p:attrNameLst>
                                      </p:cBhvr>
                                      <p:tavLst>
                                        <p:tav tm="0">
                                          <p:val>
                                            <p:strVal val="ppt_y"/>
                                          </p:val>
                                        </p:tav>
                                        <p:tav tm="100000">
                                          <p:val>
                                            <p:strVal val="0-ppt_h/2"/>
                                          </p:val>
                                        </p:tav>
                                      </p:tavLst>
                                    </p:anim>
                                    <p:set>
                                      <p:cBhvr>
                                        <p:cTn id="28" dur="1" fill="hold">
                                          <p:stCondLst>
                                            <p:cond delay="2249"/>
                                          </p:stCondLst>
                                        </p:cTn>
                                        <p:tgtEl>
                                          <p:spTgt spid="47"/>
                                        </p:tgtEl>
                                        <p:attrNameLst>
                                          <p:attrName>style.visibility</p:attrName>
                                        </p:attrNameLst>
                                      </p:cBhvr>
                                      <p:to>
                                        <p:strVal val="hidden"/>
                                      </p:to>
                                    </p:set>
                                  </p:childTnLst>
                                </p:cTn>
                              </p:par>
                            </p:childTnLst>
                          </p:cTn>
                        </p:par>
                        <p:par>
                          <p:cTn id="29" fill="hold">
                            <p:stCondLst>
                              <p:cond delay="4750"/>
                            </p:stCondLst>
                            <p:childTnLst>
                              <p:par>
                                <p:cTn id="30" presetID="2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par>
                          <p:cTn id="33" fill="hold">
                            <p:stCondLst>
                              <p:cond delay="5250"/>
                            </p:stCondLst>
                            <p:childTnLst>
                              <p:par>
                                <p:cTn id="34" presetID="22" presetClass="entr" presetSubtype="4"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par>
                          <p:cTn id="37" fill="hold">
                            <p:stCondLst>
                              <p:cond delay="575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1000"/>
                                        <p:tgtEl>
                                          <p:spTgt spid="41"/>
                                        </p:tgtEl>
                                      </p:cBhvr>
                                    </p:animEffect>
                                    <p:anim calcmode="lin" valueType="num">
                                      <p:cBhvr>
                                        <p:cTn id="46" dur="1000" fill="hold"/>
                                        <p:tgtEl>
                                          <p:spTgt spid="41"/>
                                        </p:tgtEl>
                                        <p:attrNameLst>
                                          <p:attrName>ppt_x</p:attrName>
                                        </p:attrNameLst>
                                      </p:cBhvr>
                                      <p:tavLst>
                                        <p:tav tm="0">
                                          <p:val>
                                            <p:strVal val="#ppt_x"/>
                                          </p:val>
                                        </p:tav>
                                        <p:tav tm="100000">
                                          <p:val>
                                            <p:strVal val="#ppt_x"/>
                                          </p:val>
                                        </p:tav>
                                      </p:tavLst>
                                    </p:anim>
                                    <p:anim calcmode="lin" valueType="num">
                                      <p:cBhvr>
                                        <p:cTn id="4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2" presetClass="entr" presetSubtype="2" fill="hold" grpId="0"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fill="hold"/>
                                        <p:tgtEl>
                                          <p:spTgt spid="50"/>
                                        </p:tgtEl>
                                        <p:attrNameLst>
                                          <p:attrName>ppt_x</p:attrName>
                                        </p:attrNameLst>
                                      </p:cBhvr>
                                      <p:tavLst>
                                        <p:tav tm="0">
                                          <p:val>
                                            <p:strVal val="1+#ppt_w/2"/>
                                          </p:val>
                                        </p:tav>
                                        <p:tav tm="100000">
                                          <p:val>
                                            <p:strVal val="#ppt_x"/>
                                          </p:val>
                                        </p:tav>
                                      </p:tavLst>
                                    </p:anim>
                                    <p:anim calcmode="lin" valueType="num">
                                      <p:cBhvr additive="base">
                                        <p:cTn id="59" dur="500" fill="hold"/>
                                        <p:tgtEl>
                                          <p:spTgt spid="50"/>
                                        </p:tgtEl>
                                        <p:attrNameLst>
                                          <p:attrName>ppt_y</p:attrName>
                                        </p:attrNameLst>
                                      </p:cBhvr>
                                      <p:tavLst>
                                        <p:tav tm="0">
                                          <p:val>
                                            <p:strVal val="#ppt_y"/>
                                          </p:val>
                                        </p:tav>
                                        <p:tav tm="100000">
                                          <p:val>
                                            <p:strVal val="#ppt_y"/>
                                          </p:val>
                                        </p:tav>
                                      </p:tavLst>
                                    </p:anim>
                                  </p:childTnLst>
                                </p:cTn>
                              </p:par>
                            </p:childTnLst>
                          </p:cTn>
                        </p:par>
                        <p:par>
                          <p:cTn id="60" fill="hold">
                            <p:stCondLst>
                              <p:cond delay="1500"/>
                            </p:stCondLst>
                            <p:childTnLst>
                              <p:par>
                                <p:cTn id="61" presetID="53" presetClass="entr" presetSubtype="16"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2" presetClass="entr" presetSubtype="2" fill="hold" grpId="0" nodeType="afterEffect">
                                  <p:stCondLst>
                                    <p:cond delay="0"/>
                                  </p:stCondLst>
                                  <p:childTnLst>
                                    <p:set>
                                      <p:cBhvr>
                                        <p:cTn id="75" dur="1" fill="hold">
                                          <p:stCondLst>
                                            <p:cond delay="0"/>
                                          </p:stCondLst>
                                        </p:cTn>
                                        <p:tgtEl>
                                          <p:spTgt spid="58"/>
                                        </p:tgtEl>
                                        <p:attrNameLst>
                                          <p:attrName>style.visibility</p:attrName>
                                        </p:attrNameLst>
                                      </p:cBhvr>
                                      <p:to>
                                        <p:strVal val="visible"/>
                                      </p:to>
                                    </p:set>
                                    <p:anim calcmode="lin" valueType="num">
                                      <p:cBhvr additive="base">
                                        <p:cTn id="76" dur="500" fill="hold"/>
                                        <p:tgtEl>
                                          <p:spTgt spid="58"/>
                                        </p:tgtEl>
                                        <p:attrNameLst>
                                          <p:attrName>ppt_x</p:attrName>
                                        </p:attrNameLst>
                                      </p:cBhvr>
                                      <p:tavLst>
                                        <p:tav tm="0">
                                          <p:val>
                                            <p:strVal val="1+#ppt_w/2"/>
                                          </p:val>
                                        </p:tav>
                                        <p:tav tm="100000">
                                          <p:val>
                                            <p:strVal val="#ppt_x"/>
                                          </p:val>
                                        </p:tav>
                                      </p:tavLst>
                                    </p:anim>
                                    <p:anim calcmode="lin" valueType="num">
                                      <p:cBhvr additive="base">
                                        <p:cTn id="77" dur="500" fill="hold"/>
                                        <p:tgtEl>
                                          <p:spTgt spid="58"/>
                                        </p:tgtEl>
                                        <p:attrNameLst>
                                          <p:attrName>ppt_y</p:attrName>
                                        </p:attrNameLst>
                                      </p:cBhvr>
                                      <p:tavLst>
                                        <p:tav tm="0">
                                          <p:val>
                                            <p:strVal val="#ppt_y"/>
                                          </p:val>
                                        </p:tav>
                                        <p:tav tm="100000">
                                          <p:val>
                                            <p:strVal val="#ppt_y"/>
                                          </p:val>
                                        </p:tav>
                                      </p:tavLst>
                                    </p:anim>
                                  </p:childTnLst>
                                </p:cTn>
                              </p:par>
                            </p:childTnLst>
                          </p:cTn>
                        </p:par>
                        <p:par>
                          <p:cTn id="78" fill="hold">
                            <p:stCondLst>
                              <p:cond delay="1500"/>
                            </p:stCondLst>
                            <p:childTnLst>
                              <p:par>
                                <p:cTn id="79" presetID="53" presetClass="entr" presetSubtype="16" fill="hold" grpId="0" nodeType="afterEffect">
                                  <p:stCondLst>
                                    <p:cond delay="0"/>
                                  </p:stCondLst>
                                  <p:childTnLst>
                                    <p:set>
                                      <p:cBhvr>
                                        <p:cTn id="80" dur="1" fill="hold">
                                          <p:stCondLst>
                                            <p:cond delay="0"/>
                                          </p:stCondLst>
                                        </p:cTn>
                                        <p:tgtEl>
                                          <p:spTgt spid="61"/>
                                        </p:tgtEl>
                                        <p:attrNameLst>
                                          <p:attrName>style.visibility</p:attrName>
                                        </p:attrNameLst>
                                      </p:cBhvr>
                                      <p:to>
                                        <p:strVal val="visible"/>
                                      </p:to>
                                    </p:set>
                                    <p:anim calcmode="lin" valueType="num">
                                      <p:cBhvr>
                                        <p:cTn id="81" dur="500" fill="hold"/>
                                        <p:tgtEl>
                                          <p:spTgt spid="61"/>
                                        </p:tgtEl>
                                        <p:attrNameLst>
                                          <p:attrName>ppt_w</p:attrName>
                                        </p:attrNameLst>
                                      </p:cBhvr>
                                      <p:tavLst>
                                        <p:tav tm="0">
                                          <p:val>
                                            <p:fltVal val="0"/>
                                          </p:val>
                                        </p:tav>
                                        <p:tav tm="100000">
                                          <p:val>
                                            <p:strVal val="#ppt_w"/>
                                          </p:val>
                                        </p:tav>
                                      </p:tavLst>
                                    </p:anim>
                                    <p:anim calcmode="lin" valueType="num">
                                      <p:cBhvr>
                                        <p:cTn id="82" dur="500" fill="hold"/>
                                        <p:tgtEl>
                                          <p:spTgt spid="61"/>
                                        </p:tgtEl>
                                        <p:attrNameLst>
                                          <p:attrName>ppt_h</p:attrName>
                                        </p:attrNameLst>
                                      </p:cBhvr>
                                      <p:tavLst>
                                        <p:tav tm="0">
                                          <p:val>
                                            <p:fltVal val="0"/>
                                          </p:val>
                                        </p:tav>
                                        <p:tav tm="100000">
                                          <p:val>
                                            <p:strVal val="#ppt_h"/>
                                          </p:val>
                                        </p:tav>
                                      </p:tavLst>
                                    </p:anim>
                                    <p:animEffect transition="in" filter="fade">
                                      <p:cBhvr>
                                        <p:cTn id="83" dur="500"/>
                                        <p:tgtEl>
                                          <p:spTgt spid="61"/>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anim calcmode="lin" valueType="num">
                                      <p:cBhvr>
                                        <p:cTn id="89" dur="1000" fill="hold"/>
                                        <p:tgtEl>
                                          <p:spTgt spid="7"/>
                                        </p:tgtEl>
                                        <p:attrNameLst>
                                          <p:attrName>ppt_x</p:attrName>
                                        </p:attrNameLst>
                                      </p:cBhvr>
                                      <p:tavLst>
                                        <p:tav tm="0">
                                          <p:val>
                                            <p:strVal val="#ppt_x"/>
                                          </p:val>
                                        </p:tav>
                                        <p:tav tm="100000">
                                          <p:val>
                                            <p:strVal val="#ppt_x"/>
                                          </p:val>
                                        </p:tav>
                                      </p:tavLst>
                                    </p:anim>
                                    <p:anim calcmode="lin" valueType="num">
                                      <p:cBhvr>
                                        <p:cTn id="90" dur="1000" fill="hold"/>
                                        <p:tgtEl>
                                          <p:spTgt spid="7"/>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2" presetClass="entr" presetSubtype="2" fill="hold" grpId="0" nodeType="afterEffect">
                                  <p:stCondLst>
                                    <p:cond delay="0"/>
                                  </p:stCondLst>
                                  <p:childTnLst>
                                    <p:set>
                                      <p:cBhvr>
                                        <p:cTn id="93" dur="1" fill="hold">
                                          <p:stCondLst>
                                            <p:cond delay="0"/>
                                          </p:stCondLst>
                                        </p:cTn>
                                        <p:tgtEl>
                                          <p:spTgt spid="59"/>
                                        </p:tgtEl>
                                        <p:attrNameLst>
                                          <p:attrName>style.visibility</p:attrName>
                                        </p:attrNameLst>
                                      </p:cBhvr>
                                      <p:to>
                                        <p:strVal val="visible"/>
                                      </p:to>
                                    </p:set>
                                    <p:anim calcmode="lin" valueType="num">
                                      <p:cBhvr additive="base">
                                        <p:cTn id="94" dur="500" fill="hold"/>
                                        <p:tgtEl>
                                          <p:spTgt spid="59"/>
                                        </p:tgtEl>
                                        <p:attrNameLst>
                                          <p:attrName>ppt_x</p:attrName>
                                        </p:attrNameLst>
                                      </p:cBhvr>
                                      <p:tavLst>
                                        <p:tav tm="0">
                                          <p:val>
                                            <p:strVal val="1+#ppt_w/2"/>
                                          </p:val>
                                        </p:tav>
                                        <p:tav tm="100000">
                                          <p:val>
                                            <p:strVal val="#ppt_x"/>
                                          </p:val>
                                        </p:tav>
                                      </p:tavLst>
                                    </p:anim>
                                    <p:anim calcmode="lin" valueType="num">
                                      <p:cBhvr additive="base">
                                        <p:cTn id="95" dur="500" fill="hold"/>
                                        <p:tgtEl>
                                          <p:spTgt spid="59"/>
                                        </p:tgtEl>
                                        <p:attrNameLst>
                                          <p:attrName>ppt_y</p:attrName>
                                        </p:attrNameLst>
                                      </p:cBhvr>
                                      <p:tavLst>
                                        <p:tav tm="0">
                                          <p:val>
                                            <p:strVal val="#ppt_y"/>
                                          </p:val>
                                        </p:tav>
                                        <p:tav tm="100000">
                                          <p:val>
                                            <p:strVal val="#ppt_y"/>
                                          </p:val>
                                        </p:tav>
                                      </p:tavLst>
                                    </p:anim>
                                  </p:childTnLst>
                                </p:cTn>
                              </p:par>
                            </p:childTnLst>
                          </p:cTn>
                        </p:par>
                        <p:par>
                          <p:cTn id="96" fill="hold">
                            <p:stCondLst>
                              <p:cond delay="1500"/>
                            </p:stCondLst>
                            <p:childTnLst>
                              <p:par>
                                <p:cTn id="97" presetID="53" presetClass="entr" presetSubtype="16" fill="hold" grpId="0" nodeType="afterEffect">
                                  <p:stCondLst>
                                    <p:cond delay="0"/>
                                  </p:stCondLst>
                                  <p:childTnLst>
                                    <p:set>
                                      <p:cBhvr>
                                        <p:cTn id="98" dur="1" fill="hold">
                                          <p:stCondLst>
                                            <p:cond delay="0"/>
                                          </p:stCondLst>
                                        </p:cTn>
                                        <p:tgtEl>
                                          <p:spTgt spid="62"/>
                                        </p:tgtEl>
                                        <p:attrNameLst>
                                          <p:attrName>style.visibility</p:attrName>
                                        </p:attrNameLst>
                                      </p:cBhvr>
                                      <p:to>
                                        <p:strVal val="visible"/>
                                      </p:to>
                                    </p:set>
                                    <p:anim calcmode="lin" valueType="num">
                                      <p:cBhvr>
                                        <p:cTn id="99" dur="500" fill="hold"/>
                                        <p:tgtEl>
                                          <p:spTgt spid="62"/>
                                        </p:tgtEl>
                                        <p:attrNameLst>
                                          <p:attrName>ppt_w</p:attrName>
                                        </p:attrNameLst>
                                      </p:cBhvr>
                                      <p:tavLst>
                                        <p:tav tm="0">
                                          <p:val>
                                            <p:fltVal val="0"/>
                                          </p:val>
                                        </p:tav>
                                        <p:tav tm="100000">
                                          <p:val>
                                            <p:strVal val="#ppt_w"/>
                                          </p:val>
                                        </p:tav>
                                      </p:tavLst>
                                    </p:anim>
                                    <p:anim calcmode="lin" valueType="num">
                                      <p:cBhvr>
                                        <p:cTn id="100" dur="500" fill="hold"/>
                                        <p:tgtEl>
                                          <p:spTgt spid="62"/>
                                        </p:tgtEl>
                                        <p:attrNameLst>
                                          <p:attrName>ppt_h</p:attrName>
                                        </p:attrNameLst>
                                      </p:cBhvr>
                                      <p:tavLst>
                                        <p:tav tm="0">
                                          <p:val>
                                            <p:fltVal val="0"/>
                                          </p:val>
                                        </p:tav>
                                        <p:tav tm="100000">
                                          <p:val>
                                            <p:strVal val="#ppt_h"/>
                                          </p:val>
                                        </p:tav>
                                      </p:tavLst>
                                    </p:anim>
                                    <p:animEffect transition="in" filter="fade">
                                      <p:cBhvr>
                                        <p:cTn id="101" dur="500"/>
                                        <p:tgtEl>
                                          <p:spTgt spid="6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fade">
                                      <p:cBhvr>
                                        <p:cTn id="106" dur="1000"/>
                                        <p:tgtEl>
                                          <p:spTgt spid="9"/>
                                        </p:tgtEl>
                                      </p:cBhvr>
                                    </p:animEffect>
                                    <p:anim calcmode="lin" valueType="num">
                                      <p:cBhvr>
                                        <p:cTn id="107" dur="1000" fill="hold"/>
                                        <p:tgtEl>
                                          <p:spTgt spid="9"/>
                                        </p:tgtEl>
                                        <p:attrNameLst>
                                          <p:attrName>ppt_x</p:attrName>
                                        </p:attrNameLst>
                                      </p:cBhvr>
                                      <p:tavLst>
                                        <p:tav tm="0">
                                          <p:val>
                                            <p:strVal val="#ppt_x"/>
                                          </p:val>
                                        </p:tav>
                                        <p:tav tm="100000">
                                          <p:val>
                                            <p:strVal val="#ppt_x"/>
                                          </p:val>
                                        </p:tav>
                                      </p:tavLst>
                                    </p:anim>
                                    <p:anim calcmode="lin" valueType="num">
                                      <p:cBhvr>
                                        <p:cTn id="108" dur="1000" fill="hold"/>
                                        <p:tgtEl>
                                          <p:spTgt spid="9"/>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2" presetClass="entr" presetSubtype="2" fill="hold" grpId="0" nodeType="afterEffect">
                                  <p:stCondLst>
                                    <p:cond delay="0"/>
                                  </p:stCondLst>
                                  <p:childTnLst>
                                    <p:set>
                                      <p:cBhvr>
                                        <p:cTn id="111" dur="1" fill="hold">
                                          <p:stCondLst>
                                            <p:cond delay="0"/>
                                          </p:stCondLst>
                                        </p:cTn>
                                        <p:tgtEl>
                                          <p:spTgt spid="60"/>
                                        </p:tgtEl>
                                        <p:attrNameLst>
                                          <p:attrName>style.visibility</p:attrName>
                                        </p:attrNameLst>
                                      </p:cBhvr>
                                      <p:to>
                                        <p:strVal val="visible"/>
                                      </p:to>
                                    </p:set>
                                    <p:anim calcmode="lin" valueType="num">
                                      <p:cBhvr additive="base">
                                        <p:cTn id="112" dur="500" fill="hold"/>
                                        <p:tgtEl>
                                          <p:spTgt spid="60"/>
                                        </p:tgtEl>
                                        <p:attrNameLst>
                                          <p:attrName>ppt_x</p:attrName>
                                        </p:attrNameLst>
                                      </p:cBhvr>
                                      <p:tavLst>
                                        <p:tav tm="0">
                                          <p:val>
                                            <p:strVal val="1+#ppt_w/2"/>
                                          </p:val>
                                        </p:tav>
                                        <p:tav tm="100000">
                                          <p:val>
                                            <p:strVal val="#ppt_x"/>
                                          </p:val>
                                        </p:tav>
                                      </p:tavLst>
                                    </p:anim>
                                    <p:anim calcmode="lin" valueType="num">
                                      <p:cBhvr additive="base">
                                        <p:cTn id="113" dur="500" fill="hold"/>
                                        <p:tgtEl>
                                          <p:spTgt spid="60"/>
                                        </p:tgtEl>
                                        <p:attrNameLst>
                                          <p:attrName>ppt_y</p:attrName>
                                        </p:attrNameLst>
                                      </p:cBhvr>
                                      <p:tavLst>
                                        <p:tav tm="0">
                                          <p:val>
                                            <p:strVal val="#ppt_y"/>
                                          </p:val>
                                        </p:tav>
                                        <p:tav tm="100000">
                                          <p:val>
                                            <p:strVal val="#ppt_y"/>
                                          </p:val>
                                        </p:tav>
                                      </p:tavLst>
                                    </p:anim>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63"/>
                                        </p:tgtEl>
                                        <p:attrNameLst>
                                          <p:attrName>style.visibility</p:attrName>
                                        </p:attrNameLst>
                                      </p:cBhvr>
                                      <p:to>
                                        <p:strVal val="visible"/>
                                      </p:to>
                                    </p:set>
                                    <p:anim calcmode="lin" valueType="num">
                                      <p:cBhvr>
                                        <p:cTn id="117" dur="500" fill="hold"/>
                                        <p:tgtEl>
                                          <p:spTgt spid="63"/>
                                        </p:tgtEl>
                                        <p:attrNameLst>
                                          <p:attrName>ppt_w</p:attrName>
                                        </p:attrNameLst>
                                      </p:cBhvr>
                                      <p:tavLst>
                                        <p:tav tm="0">
                                          <p:val>
                                            <p:fltVal val="0"/>
                                          </p:val>
                                        </p:tav>
                                        <p:tav tm="100000">
                                          <p:val>
                                            <p:strVal val="#ppt_w"/>
                                          </p:val>
                                        </p:tav>
                                      </p:tavLst>
                                    </p:anim>
                                    <p:anim calcmode="lin" valueType="num">
                                      <p:cBhvr>
                                        <p:cTn id="118" dur="500" fill="hold"/>
                                        <p:tgtEl>
                                          <p:spTgt spid="63"/>
                                        </p:tgtEl>
                                        <p:attrNameLst>
                                          <p:attrName>ppt_h</p:attrName>
                                        </p:attrNameLst>
                                      </p:cBhvr>
                                      <p:tavLst>
                                        <p:tav tm="0">
                                          <p:val>
                                            <p:fltVal val="0"/>
                                          </p:val>
                                        </p:tav>
                                        <p:tav tm="100000">
                                          <p:val>
                                            <p:strVal val="#ppt_h"/>
                                          </p:val>
                                        </p:tav>
                                      </p:tavLst>
                                    </p:anim>
                                    <p:animEffect transition="in" filter="fade">
                                      <p:cBhvr>
                                        <p:cTn id="11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0"/>
                            </p:stCondLst>
                            <p:childTnLst>
                              <p:par>
                                <p:cTn id="126" presetID="10" presetClass="exit" presetSubtype="0" fill="hold" nodeType="afterEffect">
                                  <p:stCondLst>
                                    <p:cond delay="500"/>
                                  </p:stCondLst>
                                  <p:childTnLst>
                                    <p:animEffect transition="out" filter="fade">
                                      <p:cBhvr>
                                        <p:cTn id="127" dur="500"/>
                                        <p:tgtEl>
                                          <p:spTgt spid="55"/>
                                        </p:tgtEl>
                                      </p:cBhvr>
                                    </p:animEffect>
                                    <p:set>
                                      <p:cBhvr>
                                        <p:cTn id="128"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9" restart="whenNotActive" fill="hold" evtFilter="cancelBubble" nodeType="interactiveSeq">
                <p:stCondLst>
                  <p:cond evt="onClick" delay="0">
                    <p:tgtEl>
                      <p:spTgt spid="5"/>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tra-loi-dung-www_nhacchuongvui_com.wav"/>
                                        </p:tgtEl>
                                      </p:cMediaNode>
                                    </p:audio>
                                  </p:subTnLst>
                                </p:cTn>
                              </p:par>
                              <p:par>
                                <p:cTn id="134" presetID="16" presetClass="exit" presetSubtype="21" fill="hold" nodeType="withEffect">
                                  <p:stCondLst>
                                    <p:cond delay="0"/>
                                  </p:stCondLst>
                                  <p:childTnLst>
                                    <p:animEffect transition="out" filter="barn(inVertical)">
                                      <p:cBhvr>
                                        <p:cTn id="135" dur="500"/>
                                        <p:tgtEl>
                                          <p:spTgt spid="3"/>
                                        </p:tgtEl>
                                      </p:cBhvr>
                                    </p:animEffect>
                                    <p:set>
                                      <p:cBhvr>
                                        <p:cTn id="136" dur="1" fill="hold">
                                          <p:stCondLst>
                                            <p:cond delay="499"/>
                                          </p:stCondLst>
                                        </p:cTn>
                                        <p:tgtEl>
                                          <p:spTgt spid="3"/>
                                        </p:tgtEl>
                                        <p:attrNameLst>
                                          <p:attrName>style.visibility</p:attrName>
                                        </p:attrNameLst>
                                      </p:cBhvr>
                                      <p:to>
                                        <p:strVal val="hidden"/>
                                      </p:to>
                                    </p:set>
                                  </p:childTnLst>
                                </p:cTn>
                              </p:par>
                              <p:par>
                                <p:cTn id="137" presetID="16" presetClass="exit" presetSubtype="21" fill="hold" grpId="1" nodeType="withEffect">
                                  <p:stCondLst>
                                    <p:cond delay="0"/>
                                  </p:stCondLst>
                                  <p:childTnLst>
                                    <p:animEffect transition="out" filter="barn(inVertical)">
                                      <p:cBhvr>
                                        <p:cTn id="138" dur="500"/>
                                        <p:tgtEl>
                                          <p:spTgt spid="50"/>
                                        </p:tgtEl>
                                      </p:cBhvr>
                                    </p:animEffect>
                                    <p:set>
                                      <p:cBhvr>
                                        <p:cTn id="139" dur="1" fill="hold">
                                          <p:stCondLst>
                                            <p:cond delay="499"/>
                                          </p:stCondLst>
                                        </p:cTn>
                                        <p:tgtEl>
                                          <p:spTgt spid="50"/>
                                        </p:tgtEl>
                                        <p:attrNameLst>
                                          <p:attrName>style.visibility</p:attrName>
                                        </p:attrNameLst>
                                      </p:cBhvr>
                                      <p:to>
                                        <p:strVal val="hidden"/>
                                      </p:to>
                                    </p:set>
                                  </p:childTnLst>
                                </p:cTn>
                              </p:par>
                              <p:par>
                                <p:cTn id="140" presetID="16" presetClass="exit" presetSubtype="21" fill="hold" grpId="1" nodeType="withEffect">
                                  <p:stCondLst>
                                    <p:cond delay="0"/>
                                  </p:stCondLst>
                                  <p:childTnLst>
                                    <p:animEffect transition="out" filter="barn(inVertical)">
                                      <p:cBhvr>
                                        <p:cTn id="141" dur="500"/>
                                        <p:tgtEl>
                                          <p:spTgt spid="10"/>
                                        </p:tgtEl>
                                      </p:cBhvr>
                                    </p:animEffect>
                                    <p:set>
                                      <p:cBhvr>
                                        <p:cTn id="142" dur="1" fill="hold">
                                          <p:stCondLst>
                                            <p:cond delay="499"/>
                                          </p:stCondLst>
                                        </p:cTn>
                                        <p:tgtEl>
                                          <p:spTgt spid="10"/>
                                        </p:tgtEl>
                                        <p:attrNameLst>
                                          <p:attrName>style.visibility</p:attrName>
                                        </p:attrNameLst>
                                      </p:cBhvr>
                                      <p:to>
                                        <p:strVal val="hidden"/>
                                      </p:to>
                                    </p:set>
                                  </p:childTnLst>
                                </p:cTn>
                              </p:par>
                              <p:par>
                                <p:cTn id="143" presetID="16" presetClass="exit" presetSubtype="21" fill="hold" nodeType="withEffect">
                                  <p:stCondLst>
                                    <p:cond delay="0"/>
                                  </p:stCondLst>
                                  <p:childTnLst>
                                    <p:animEffect transition="out" filter="barn(inVertical)">
                                      <p:cBhvr>
                                        <p:cTn id="144" dur="500"/>
                                        <p:tgtEl>
                                          <p:spTgt spid="7"/>
                                        </p:tgtEl>
                                      </p:cBhvr>
                                    </p:animEffect>
                                    <p:set>
                                      <p:cBhvr>
                                        <p:cTn id="145" dur="1" fill="hold">
                                          <p:stCondLst>
                                            <p:cond delay="499"/>
                                          </p:stCondLst>
                                        </p:cTn>
                                        <p:tgtEl>
                                          <p:spTgt spid="7"/>
                                        </p:tgtEl>
                                        <p:attrNameLst>
                                          <p:attrName>style.visibility</p:attrName>
                                        </p:attrNameLst>
                                      </p:cBhvr>
                                      <p:to>
                                        <p:strVal val="hidden"/>
                                      </p:to>
                                    </p:set>
                                  </p:childTnLst>
                                </p:cTn>
                              </p:par>
                              <p:par>
                                <p:cTn id="146" presetID="16" presetClass="exit" presetSubtype="21" fill="hold" grpId="1" nodeType="withEffect">
                                  <p:stCondLst>
                                    <p:cond delay="0"/>
                                  </p:stCondLst>
                                  <p:childTnLst>
                                    <p:animEffect transition="out" filter="barn(inVertical)">
                                      <p:cBhvr>
                                        <p:cTn id="147" dur="500"/>
                                        <p:tgtEl>
                                          <p:spTgt spid="59"/>
                                        </p:tgtEl>
                                      </p:cBhvr>
                                    </p:animEffect>
                                    <p:set>
                                      <p:cBhvr>
                                        <p:cTn id="148" dur="1" fill="hold">
                                          <p:stCondLst>
                                            <p:cond delay="499"/>
                                          </p:stCondLst>
                                        </p:cTn>
                                        <p:tgtEl>
                                          <p:spTgt spid="59"/>
                                        </p:tgtEl>
                                        <p:attrNameLst>
                                          <p:attrName>style.visibility</p:attrName>
                                        </p:attrNameLst>
                                      </p:cBhvr>
                                      <p:to>
                                        <p:strVal val="hidden"/>
                                      </p:to>
                                    </p:set>
                                  </p:childTnLst>
                                </p:cTn>
                              </p:par>
                              <p:par>
                                <p:cTn id="149" presetID="16" presetClass="exit" presetSubtype="21" fill="hold" grpId="1" nodeType="withEffect">
                                  <p:stCondLst>
                                    <p:cond delay="0"/>
                                  </p:stCondLst>
                                  <p:childTnLst>
                                    <p:animEffect transition="out" filter="barn(inVertical)">
                                      <p:cBhvr>
                                        <p:cTn id="150" dur="500"/>
                                        <p:tgtEl>
                                          <p:spTgt spid="62"/>
                                        </p:tgtEl>
                                      </p:cBhvr>
                                    </p:animEffect>
                                    <p:set>
                                      <p:cBhvr>
                                        <p:cTn id="151" dur="1" fill="hold">
                                          <p:stCondLst>
                                            <p:cond delay="499"/>
                                          </p:stCondLst>
                                        </p:cTn>
                                        <p:tgtEl>
                                          <p:spTgt spid="62"/>
                                        </p:tgtEl>
                                        <p:attrNameLst>
                                          <p:attrName>style.visibility</p:attrName>
                                        </p:attrNameLst>
                                      </p:cBhvr>
                                      <p:to>
                                        <p:strVal val="hidden"/>
                                      </p:to>
                                    </p:set>
                                  </p:childTnLst>
                                </p:cTn>
                              </p:par>
                              <p:par>
                                <p:cTn id="152" presetID="16" presetClass="exit" presetSubtype="21" fill="hold" nodeType="withEffect">
                                  <p:stCondLst>
                                    <p:cond delay="0"/>
                                  </p:stCondLst>
                                  <p:childTnLst>
                                    <p:animEffect transition="out" filter="barn(inVertical)">
                                      <p:cBhvr>
                                        <p:cTn id="153" dur="500"/>
                                        <p:tgtEl>
                                          <p:spTgt spid="9"/>
                                        </p:tgtEl>
                                      </p:cBhvr>
                                    </p:animEffect>
                                    <p:set>
                                      <p:cBhvr>
                                        <p:cTn id="154" dur="1" fill="hold">
                                          <p:stCondLst>
                                            <p:cond delay="499"/>
                                          </p:stCondLst>
                                        </p:cTn>
                                        <p:tgtEl>
                                          <p:spTgt spid="9"/>
                                        </p:tgtEl>
                                        <p:attrNameLst>
                                          <p:attrName>style.visibility</p:attrName>
                                        </p:attrNameLst>
                                      </p:cBhvr>
                                      <p:to>
                                        <p:strVal val="hidden"/>
                                      </p:to>
                                    </p:set>
                                  </p:childTnLst>
                                </p:cTn>
                              </p:par>
                              <p:par>
                                <p:cTn id="155" presetID="16" presetClass="exit" presetSubtype="21" fill="hold" grpId="1" nodeType="withEffect">
                                  <p:stCondLst>
                                    <p:cond delay="0"/>
                                  </p:stCondLst>
                                  <p:childTnLst>
                                    <p:animEffect transition="out" filter="barn(inVertical)">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par>
                                <p:cTn id="158" presetID="16" presetClass="exit" presetSubtype="21" fill="hold" grpId="1" nodeType="withEffect">
                                  <p:stCondLst>
                                    <p:cond delay="0"/>
                                  </p:stCondLst>
                                  <p:childTnLst>
                                    <p:animEffect transition="out" filter="barn(inVertical)">
                                      <p:cBhvr>
                                        <p:cTn id="159" dur="500"/>
                                        <p:tgtEl>
                                          <p:spTgt spid="63"/>
                                        </p:tgtEl>
                                      </p:cBhvr>
                                    </p:animEffect>
                                    <p:set>
                                      <p:cBhvr>
                                        <p:cTn id="16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1" restart="whenNotActive" fill="hold" evtFilter="cancelBubble" nodeType="interactiveSeq">
                <p:stCondLst>
                  <p:cond evt="onClick" delay="0">
                    <p:tgtEl>
                      <p:spTgt spid="7"/>
                    </p:tgtEl>
                  </p:cond>
                </p:stCondLst>
                <p:endSync evt="end" delay="0">
                  <p:rtn val="all"/>
                </p:endSync>
                <p:childTnLst>
                  <p:par>
                    <p:cTn id="162" fill="hold">
                      <p:stCondLst>
                        <p:cond delay="0"/>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3" name="Am-thanh-tra-loi-sai-www_nhacchuongvui_com.wav"/>
                                        </p:tgtEl>
                                      </p:cMediaNode>
                                    </p:audio>
                                  </p:subTnLst>
                                </p:cTn>
                              </p:par>
                            </p:childTnLst>
                          </p:cTn>
                        </p:par>
                        <p:par>
                          <p:cTn id="166" fill="hold">
                            <p:stCondLst>
                              <p:cond delay="0"/>
                            </p:stCondLst>
                            <p:childTnLst>
                              <p:par>
                                <p:cTn id="167" presetID="10" presetClass="exit" presetSubtype="0" fill="hold" nodeType="afterEffect">
                                  <p:stCondLst>
                                    <p:cond delay="500"/>
                                  </p:stCondLst>
                                  <p:childTnLst>
                                    <p:animEffect transition="out" filter="fade">
                                      <p:cBhvr>
                                        <p:cTn id="168" dur="500"/>
                                        <p:tgtEl>
                                          <p:spTgt spid="54"/>
                                        </p:tgtEl>
                                      </p:cBhvr>
                                    </p:animEffect>
                                    <p:set>
                                      <p:cBhvr>
                                        <p:cTn id="16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9"/>
                    </p:tgtEl>
                  </p:cond>
                </p:stCondLst>
                <p:endSync evt="end" delay="0">
                  <p:rtn val="all"/>
                </p:endSync>
                <p:childTnLst>
                  <p:par>
                    <p:cTn id="171" fill="hold">
                      <p:stCondLst>
                        <p:cond delay="0"/>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Am-thanh-tra-loi-sai-www_nhacchuongvui_com.wav"/>
                                        </p:tgtEl>
                                      </p:cMediaNode>
                                    </p:audio>
                                  </p:subTnLst>
                                </p:cTn>
                              </p:par>
                            </p:childTnLst>
                          </p:cTn>
                        </p:par>
                        <p:par>
                          <p:cTn id="175" fill="hold">
                            <p:stCondLst>
                              <p:cond delay="0"/>
                            </p:stCondLst>
                            <p:childTnLst>
                              <p:par>
                                <p:cTn id="176" presetID="10" presetClass="exit" presetSubtype="0" fill="hold" nodeType="afterEffect">
                                  <p:stCondLst>
                                    <p:cond delay="500"/>
                                  </p:stCondLst>
                                  <p:childTnLst>
                                    <p:animEffect transition="out" filter="fade">
                                      <p:cBhvr>
                                        <p:cTn id="177" dur="500"/>
                                        <p:tgtEl>
                                          <p:spTgt spid="56"/>
                                        </p:tgtEl>
                                      </p:cBhvr>
                                    </p:animEffect>
                                    <p:set>
                                      <p:cBhvr>
                                        <p:cTn id="17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2" grpId="1" animBg="1"/>
      <p:bldP spid="61" grpId="0" animBg="1"/>
      <p:bldP spid="10" grpId="0" animBg="1"/>
      <p:bldP spid="10" grpId="1" animBg="1"/>
      <p:bldP spid="41" grpId="0" animBg="1"/>
      <p:bldP spid="50" grpId="0"/>
      <p:bldP spid="50" grpId="1"/>
      <p:bldP spid="58" grpId="0"/>
      <p:bldP spid="59" grpId="0"/>
      <p:bldP spid="59" grpId="1"/>
      <p:bldP spid="60" grpId="0"/>
      <p:bldP spid="6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B67EB913-3F72-3201-7C1F-8AF5E6B76738}"/>
              </a:ext>
            </a:extLst>
          </p:cNvPr>
          <p:cNvPicPr>
            <a:picLocks noChangeAspect="1"/>
          </p:cNvPicPr>
          <p:nvPr/>
        </p:nvPicPr>
        <p:blipFill>
          <a:blip r:embed="rId6"/>
          <a:stretch>
            <a:fillRect/>
          </a:stretch>
        </p:blipFill>
        <p:spPr>
          <a:xfrm>
            <a:off x="2008993" y="2243225"/>
            <a:ext cx="7901101" cy="2371550"/>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503904"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9219C8-B9CF-2835-65DB-56035A496476}"/>
              </a:ext>
            </a:extLst>
          </p:cNvPr>
          <p:cNvSpPr txBox="1"/>
          <p:nvPr/>
        </p:nvSpPr>
        <p:spPr>
          <a:xfrm>
            <a:off x="1115568" y="137160"/>
            <a:ext cx="10277856" cy="584775"/>
          </a:xfrm>
          <a:prstGeom prst="rect">
            <a:avLst/>
          </a:prstGeom>
          <a:noFill/>
        </p:spPr>
        <p:txBody>
          <a:bodyPr wrap="square" rtlCol="0">
            <a:spAutoFit/>
          </a:bodyPr>
          <a:lstStyle/>
          <a:p>
            <a:r>
              <a:rPr lang="en-US" sz="3200" b="1" dirty="0" err="1">
                <a:solidFill>
                  <a:srgbClr val="002060"/>
                </a:solidFill>
              </a:rPr>
              <a:t>Lễ</a:t>
            </a:r>
            <a:r>
              <a:rPr lang="en-US" sz="3200" b="1" dirty="0">
                <a:solidFill>
                  <a:srgbClr val="002060"/>
                </a:solidFill>
              </a:rPr>
              <a:t> </a:t>
            </a:r>
            <a:r>
              <a:rPr lang="en-US" sz="3200" b="1" dirty="0" err="1">
                <a:solidFill>
                  <a:srgbClr val="002060"/>
                </a:solidFill>
              </a:rPr>
              <a:t>hội</a:t>
            </a:r>
            <a:r>
              <a:rPr lang="en-US" sz="3200" b="1" dirty="0">
                <a:solidFill>
                  <a:srgbClr val="002060"/>
                </a:solidFill>
              </a:rPr>
              <a:t> </a:t>
            </a:r>
            <a:r>
              <a:rPr lang="en-US" sz="3200" b="1" dirty="0" err="1">
                <a:solidFill>
                  <a:srgbClr val="002060"/>
                </a:solidFill>
              </a:rPr>
              <a:t>Gầu</a:t>
            </a:r>
            <a:r>
              <a:rPr lang="en-US" sz="3200" b="1" dirty="0">
                <a:solidFill>
                  <a:srgbClr val="002060"/>
                </a:solidFill>
              </a:rPr>
              <a:t> </a:t>
            </a:r>
            <a:r>
              <a:rPr lang="en-US" sz="3200" b="1" dirty="0" err="1">
                <a:solidFill>
                  <a:srgbClr val="002060"/>
                </a:solidFill>
              </a:rPr>
              <a:t>Tào</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dân</a:t>
            </a:r>
            <a:r>
              <a:rPr lang="en-US" sz="3200" b="1" dirty="0">
                <a:solidFill>
                  <a:srgbClr val="002060"/>
                </a:solidFill>
              </a:rPr>
              <a:t> </a:t>
            </a:r>
            <a:r>
              <a:rPr lang="en-US" sz="3200" b="1" dirty="0" err="1">
                <a:solidFill>
                  <a:srgbClr val="002060"/>
                </a:solidFill>
              </a:rPr>
              <a:t>tộc</a:t>
            </a:r>
            <a:r>
              <a:rPr lang="en-US" sz="3200" b="1" dirty="0">
                <a:solidFill>
                  <a:srgbClr val="002060"/>
                </a:solidFill>
              </a:rPr>
              <a:t> </a:t>
            </a:r>
            <a:r>
              <a:rPr lang="en-US" sz="3200" b="1" dirty="0" err="1">
                <a:solidFill>
                  <a:srgbClr val="002060"/>
                </a:solidFill>
              </a:rPr>
              <a:t>Mông</a:t>
            </a:r>
            <a:r>
              <a:rPr lang="en-US" sz="3200" b="1" dirty="0">
                <a:solidFill>
                  <a:srgbClr val="002060"/>
                </a:solidFill>
              </a:rPr>
              <a:t> ở Mai </a:t>
            </a:r>
            <a:r>
              <a:rPr lang="en-US" sz="3200" b="1" dirty="0" err="1">
                <a:solidFill>
                  <a:srgbClr val="002060"/>
                </a:solidFill>
              </a:rPr>
              <a:t>Châu</a:t>
            </a:r>
            <a:r>
              <a:rPr lang="en-US" sz="3200" b="1" dirty="0">
                <a:solidFill>
                  <a:srgbClr val="002060"/>
                </a:solidFill>
              </a:rPr>
              <a:t> (</a:t>
            </a:r>
            <a:r>
              <a:rPr lang="en-US" sz="3200" b="1" dirty="0" err="1">
                <a:solidFill>
                  <a:srgbClr val="002060"/>
                </a:solidFill>
              </a:rPr>
              <a:t>Hòa</a:t>
            </a:r>
            <a:r>
              <a:rPr lang="en-US" sz="3200" b="1" dirty="0">
                <a:solidFill>
                  <a:srgbClr val="002060"/>
                </a:solidFill>
              </a:rPr>
              <a:t> </a:t>
            </a:r>
            <a:r>
              <a:rPr lang="en-US" sz="3200" b="1" dirty="0" err="1">
                <a:solidFill>
                  <a:srgbClr val="002060"/>
                </a:solidFill>
              </a:rPr>
              <a:t>Bình</a:t>
            </a:r>
            <a:r>
              <a:rPr lang="en-US" sz="3200" b="1" dirty="0">
                <a:solidFill>
                  <a:srgbClr val="002060"/>
                </a:solidFill>
              </a:rPr>
              <a:t>)</a:t>
            </a:r>
          </a:p>
        </p:txBody>
      </p:sp>
      <p:pic>
        <p:nvPicPr>
          <p:cNvPr id="5" name="Lễ Hội Gầu Tào">
            <a:hlinkClick r:id="" action="ppaction://media"/>
            <a:extLst>
              <a:ext uri="{FF2B5EF4-FFF2-40B4-BE49-F238E27FC236}">
                <a16:creationId xmlns:a16="http://schemas.microsoft.com/office/drawing/2014/main" id="{22385BBD-2CA0-A3FB-A0A8-2168E825E9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1840" y="740664"/>
            <a:ext cx="10631424" cy="5980176"/>
          </a:xfrm>
          <a:prstGeom prst="rect">
            <a:avLst/>
          </a:prstGeom>
        </p:spPr>
      </p:pic>
    </p:spTree>
    <p:extLst>
      <p:ext uri="{BB962C8B-B14F-4D97-AF65-F5344CB8AC3E}">
        <p14:creationId xmlns:p14="http://schemas.microsoft.com/office/powerpoint/2010/main" val="3100483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1">
            <a:extLst>
              <a:ext uri="{FF2B5EF4-FFF2-40B4-BE49-F238E27FC236}">
                <a16:creationId xmlns:a16="http://schemas.microsoft.com/office/drawing/2014/main" id="{B484F51A-48EA-762D-5446-335CD80CAF0A}"/>
              </a:ext>
            </a:extLst>
          </p:cNvPr>
          <p:cNvSpPr/>
          <p:nvPr/>
        </p:nvSpPr>
        <p:spPr>
          <a:xfrm>
            <a:off x="530352" y="524957"/>
            <a:ext cx="11136113" cy="169703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4">
            <a:extLst>
              <a:ext uri="{FF2B5EF4-FFF2-40B4-BE49-F238E27FC236}">
                <a16:creationId xmlns:a16="http://schemas.microsoft.com/office/drawing/2014/main" id="{0D635B69-5312-708B-B790-9B764F83C701}"/>
              </a:ext>
            </a:extLst>
          </p:cNvPr>
          <p:cNvSpPr>
            <a:spLocks noChangeArrowheads="1"/>
          </p:cNvSpPr>
          <p:nvPr/>
        </p:nvSpPr>
        <p:spPr bwMode="auto">
          <a:xfrm>
            <a:off x="640080" y="795555"/>
            <a:ext cx="10574009"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Video </a:t>
            </a:r>
            <a:r>
              <a:rPr kumimoji="0" lang="en-US" sz="36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vừa</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xem</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giúp em biết điều gì về văn hoá</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của dân tộc Mông ở Mai Châu, tỉnh Hoà Bình?</a:t>
            </a:r>
            <a:endParaRPr kumimoji="0" lang="en-US" sz="4400" b="1" i="0" u="none" strike="noStrike" kern="0" cap="none" spc="0" normalizeH="0" baseline="0" noProof="0" dirty="0">
              <a:ln>
                <a:noFill/>
              </a:ln>
              <a:solidFill>
                <a:srgbClr val="002060"/>
              </a:solidFill>
              <a:effectLst/>
              <a:uLnTx/>
              <a:uFillTx/>
              <a:latin typeface="UTM Aptima" panose="02040603050506020204" pitchFamily="18" charset="0"/>
              <a:ea typeface="+mn-ea"/>
              <a:cs typeface="Times New Roman" panose="02020603050405020304" pitchFamily="18" charset="0"/>
            </a:endParaRPr>
          </a:p>
        </p:txBody>
      </p:sp>
      <p:sp>
        <p:nvSpPr>
          <p:cNvPr id="5" name="Rounded Rectangle 1">
            <a:extLst>
              <a:ext uri="{FF2B5EF4-FFF2-40B4-BE49-F238E27FC236}">
                <a16:creationId xmlns:a16="http://schemas.microsoft.com/office/drawing/2014/main" id="{7FF7FD7E-3B33-9901-293A-8F1146F10AEE}"/>
              </a:ext>
            </a:extLst>
          </p:cNvPr>
          <p:cNvSpPr/>
          <p:nvPr/>
        </p:nvSpPr>
        <p:spPr>
          <a:xfrm>
            <a:off x="2538548" y="2714461"/>
            <a:ext cx="9653452" cy="3278777"/>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1DED6F1-7440-3930-64E9-BD1249A9912B}"/>
              </a:ext>
            </a:extLst>
          </p:cNvPr>
          <p:cNvSpPr>
            <a:spLocks/>
          </p:cNvSpPr>
          <p:nvPr/>
        </p:nvSpPr>
        <p:spPr bwMode="auto">
          <a:xfrm>
            <a:off x="2734492" y="3157466"/>
            <a:ext cx="8934994"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Video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Lễ</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Gầu</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Tào</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dân</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tộc</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Mông</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lễ</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mọi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cùng nhau tụ tập giao lưu, nhảy múa</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54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07987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6">
                                            <p:txEl>
                                              <p:pRg st="0" end="0"/>
                                            </p:txEl>
                                          </p:spTgt>
                                        </p:tgtEl>
                                        <p:attrNameLst>
                                          <p:attrName>style.visibility</p:attrName>
                                        </p:attrNameLst>
                                      </p:cBhvr>
                                      <p:to>
                                        <p:strVal val="visible"/>
                                      </p:to>
                                    </p:set>
                                    <p:anim by="(-#ppt_w*2)" calcmode="lin" valueType="num">
                                      <p:cBhvr rctx="PPT">
                                        <p:cTn id="15" dur="250" autoRev="1" fill="hold">
                                          <p:stCondLst>
                                            <p:cond delay="0"/>
                                          </p:stCondLst>
                                        </p:cTn>
                                        <p:tgtEl>
                                          <p:spTgt spid="6">
                                            <p:txEl>
                                              <p:pRg st="0" end="0"/>
                                            </p:txEl>
                                          </p:spTgt>
                                        </p:tgtEl>
                                        <p:attrNameLst>
                                          <p:attrName>ppt_w</p:attrName>
                                        </p:attrNameLst>
                                      </p:cBhvr>
                                    </p:anim>
                                    <p:anim by="(#ppt_w*0.50)" calcmode="lin" valueType="num">
                                      <p:cBhvr>
                                        <p:cTn id="16" dur="250" decel="50000" autoRev="1" fill="hold">
                                          <p:stCondLst>
                                            <p:cond delay="0"/>
                                          </p:stCondLst>
                                        </p:cTn>
                                        <p:tgtEl>
                                          <p:spTgt spid="6">
                                            <p:txEl>
                                              <p:pRg st="0" end="0"/>
                                            </p:txEl>
                                          </p:spTgt>
                                        </p:tgtEl>
                                        <p:attrNameLst>
                                          <p:attrName>ppt_x</p:attrName>
                                        </p:attrNameLst>
                                      </p:cBhvr>
                                    </p:anim>
                                    <p:anim from="(-#ppt_h/2)" to="(#ppt_y)" calcmode="lin" valueType="num">
                                      <p:cBhvr>
                                        <p:cTn id="17" dur="500" fill="hold">
                                          <p:stCondLst>
                                            <p:cond delay="0"/>
                                          </p:stCondLst>
                                        </p:cTn>
                                        <p:tgtEl>
                                          <p:spTgt spid="6">
                                            <p:txEl>
                                              <p:pRg st="0" end="0"/>
                                            </p:txEl>
                                          </p:spTgt>
                                        </p:tgtEl>
                                        <p:attrNameLst>
                                          <p:attrName>ppt_y</p:attrName>
                                        </p:attrNameLst>
                                      </p:cBhvr>
                                    </p:anim>
                                    <p:animRot by="21600000">
                                      <p:cBhvr>
                                        <p:cTn id="18" dur="500" fill="hold">
                                          <p:stCondLst>
                                            <p:cond delay="0"/>
                                          </p:stCondLst>
                                        </p:cTn>
                                        <p:tgtEl>
                                          <p:spTgt spid="6">
                                            <p:txEl>
                                              <p:pRg st="0" end="0"/>
                                            </p:txEl>
                                          </p:spTgt>
                                        </p:tgtEl>
                                        <p:attrNameLst>
                                          <p:attrName>r</p:attrName>
                                        </p:attrNameLst>
                                      </p:cBhvr>
                                    </p:animRo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11">
            <a:extLst>
              <a:ext uri="{FF2B5EF4-FFF2-40B4-BE49-F238E27FC236}">
                <a16:creationId xmlns:a16="http://schemas.microsoft.com/office/drawing/2014/main" id="{58A3F9EB-5C52-8DEF-24DA-B64022F7663A}"/>
              </a:ext>
            </a:extLst>
          </p:cNvPr>
          <p:cNvSpPr/>
          <p:nvPr/>
        </p:nvSpPr>
        <p:spPr>
          <a:xfrm>
            <a:off x="2322575" y="2344613"/>
            <a:ext cx="9869425" cy="169703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9FA1D6BF-66E4-CF6B-17CA-CADB16F7400F}"/>
              </a:ext>
            </a:extLst>
          </p:cNvPr>
          <p:cNvSpPr>
            <a:spLocks noChangeArrowheads="1"/>
          </p:cNvSpPr>
          <p:nvPr/>
        </p:nvSpPr>
        <p:spPr bwMode="auto">
          <a:xfrm>
            <a:off x="2121409" y="2615211"/>
            <a:ext cx="9857232"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defRPr/>
            </a:pPr>
            <a:r>
              <a:rPr lang="en-US" sz="3600" b="1" kern="0" dirty="0">
                <a:solidFill>
                  <a:srgbClr val="002060"/>
                </a:solidFill>
              </a:rPr>
              <a:t> </a:t>
            </a:r>
            <a:r>
              <a:rPr lang="en-US" sz="3600" b="1" kern="0" dirty="0" err="1">
                <a:solidFill>
                  <a:srgbClr val="002060"/>
                </a:solidFill>
              </a:rPr>
              <a:t>Hãy</a:t>
            </a:r>
            <a:r>
              <a:rPr lang="en-US" sz="3600" b="1" kern="0" dirty="0">
                <a:solidFill>
                  <a:srgbClr val="002060"/>
                </a:solidFill>
              </a:rPr>
              <a:t> </a:t>
            </a:r>
            <a:r>
              <a:rPr lang="en-US" sz="3600" b="1" kern="0" dirty="0" err="1">
                <a:solidFill>
                  <a:srgbClr val="002060"/>
                </a:solidFill>
              </a:rPr>
              <a:t>nêu</a:t>
            </a:r>
            <a:r>
              <a:rPr lang="en-US" sz="3600" b="1" kern="0" dirty="0">
                <a:solidFill>
                  <a:srgbClr val="002060"/>
                </a:solidFill>
              </a:rPr>
              <a:t> </a:t>
            </a:r>
            <a:r>
              <a:rPr lang="en-US" sz="3600" b="1" kern="0" dirty="0" err="1">
                <a:solidFill>
                  <a:srgbClr val="002060"/>
                </a:solidFill>
              </a:rPr>
              <a:t>hiểu</a:t>
            </a:r>
            <a:r>
              <a:rPr lang="en-US" sz="3600" b="1" kern="0" dirty="0">
                <a:solidFill>
                  <a:srgbClr val="002060"/>
                </a:solidFill>
              </a:rPr>
              <a:t> </a:t>
            </a:r>
            <a:r>
              <a:rPr lang="en-US" sz="3600" b="1" kern="0" dirty="0" err="1">
                <a:solidFill>
                  <a:srgbClr val="002060"/>
                </a:solidFill>
              </a:rPr>
              <a:t>biết</a:t>
            </a:r>
            <a:r>
              <a:rPr lang="en-US" sz="3600" b="1" kern="0" dirty="0">
                <a:solidFill>
                  <a:srgbClr val="002060"/>
                </a:solidFill>
              </a:rPr>
              <a:t> </a:t>
            </a:r>
            <a:r>
              <a:rPr lang="en-US" sz="3600" b="1" kern="0" dirty="0" err="1">
                <a:solidFill>
                  <a:srgbClr val="002060"/>
                </a:solidFill>
              </a:rPr>
              <a:t>của</a:t>
            </a:r>
            <a:r>
              <a:rPr lang="en-US" sz="3600" b="1" kern="0" dirty="0">
                <a:solidFill>
                  <a:srgbClr val="002060"/>
                </a:solidFill>
              </a:rPr>
              <a:t> </a:t>
            </a:r>
            <a:r>
              <a:rPr lang="en-US" sz="3600" b="1" kern="0" dirty="0" err="1">
                <a:solidFill>
                  <a:srgbClr val="002060"/>
                </a:solidFill>
              </a:rPr>
              <a:t>em</a:t>
            </a:r>
            <a:r>
              <a:rPr lang="en-US" sz="3600" b="1" kern="0" dirty="0">
                <a:solidFill>
                  <a:srgbClr val="002060"/>
                </a:solidFill>
              </a:rPr>
              <a:t> </a:t>
            </a:r>
            <a:r>
              <a:rPr lang="en-US" sz="3600" b="1" kern="0" dirty="0" err="1">
                <a:solidFill>
                  <a:srgbClr val="002060"/>
                </a:solidFill>
              </a:rPr>
              <a:t>về</a:t>
            </a:r>
            <a:r>
              <a:rPr lang="en-US" sz="3600" b="1" kern="0" dirty="0">
                <a:solidFill>
                  <a:srgbClr val="002060"/>
                </a:solidFill>
              </a:rPr>
              <a:t> </a:t>
            </a:r>
            <a:r>
              <a:rPr lang="en-US" sz="3600" b="1" kern="0" dirty="0" err="1">
                <a:solidFill>
                  <a:srgbClr val="002060"/>
                </a:solidFill>
              </a:rPr>
              <a:t>một</a:t>
            </a:r>
            <a:r>
              <a:rPr lang="en-US" sz="3600" b="1" kern="0" dirty="0">
                <a:solidFill>
                  <a:srgbClr val="002060"/>
                </a:solidFill>
              </a:rPr>
              <a:t> </a:t>
            </a:r>
            <a:r>
              <a:rPr lang="en-US" sz="3600" b="1" kern="0" dirty="0" err="1">
                <a:solidFill>
                  <a:srgbClr val="002060"/>
                </a:solidFill>
              </a:rPr>
              <a:t>số</a:t>
            </a:r>
            <a:r>
              <a:rPr lang="en-US" sz="3600" b="1" kern="0" dirty="0">
                <a:solidFill>
                  <a:srgbClr val="002060"/>
                </a:solidFill>
              </a:rPr>
              <a:t> </a:t>
            </a:r>
            <a:r>
              <a:rPr lang="en-US" sz="3600" b="1" kern="0" dirty="0" err="1">
                <a:solidFill>
                  <a:srgbClr val="002060"/>
                </a:solidFill>
              </a:rPr>
              <a:t>nét</a:t>
            </a:r>
            <a:r>
              <a:rPr lang="en-US" sz="3600" b="1" kern="0" dirty="0">
                <a:solidFill>
                  <a:srgbClr val="002060"/>
                </a:solidFill>
              </a:rPr>
              <a:t> </a:t>
            </a:r>
            <a:r>
              <a:rPr lang="en-US" sz="3600" b="1" kern="0" dirty="0" err="1">
                <a:solidFill>
                  <a:srgbClr val="002060"/>
                </a:solidFill>
              </a:rPr>
              <a:t>văn</a:t>
            </a:r>
            <a:r>
              <a:rPr lang="en-US" sz="3600" b="1" kern="0" dirty="0">
                <a:solidFill>
                  <a:srgbClr val="002060"/>
                </a:solidFill>
              </a:rPr>
              <a:t> </a:t>
            </a:r>
            <a:r>
              <a:rPr lang="en-US" sz="3600" b="1" kern="0" dirty="0" err="1">
                <a:solidFill>
                  <a:srgbClr val="002060"/>
                </a:solidFill>
              </a:rPr>
              <a:t>hoá</a:t>
            </a:r>
            <a:r>
              <a:rPr lang="en-US" sz="3600" b="1" kern="0" dirty="0">
                <a:solidFill>
                  <a:srgbClr val="002060"/>
                </a:solidFill>
              </a:rPr>
              <a:t> ở </a:t>
            </a:r>
            <a:r>
              <a:rPr lang="en-US" sz="3600" b="1" kern="0" dirty="0" err="1">
                <a:solidFill>
                  <a:srgbClr val="002060"/>
                </a:solidFill>
              </a:rPr>
              <a:t>vùng</a:t>
            </a:r>
            <a:r>
              <a:rPr lang="en-US" sz="3600" b="1" kern="0" dirty="0">
                <a:solidFill>
                  <a:srgbClr val="002060"/>
                </a:solidFill>
              </a:rPr>
              <a:t> </a:t>
            </a:r>
            <a:r>
              <a:rPr lang="en-US" sz="3600" b="1" kern="0" dirty="0" err="1">
                <a:solidFill>
                  <a:srgbClr val="002060"/>
                </a:solidFill>
              </a:rPr>
              <a:t>Trung</a:t>
            </a:r>
            <a:r>
              <a:rPr lang="en-US" sz="3600" b="1" kern="0" dirty="0">
                <a:solidFill>
                  <a:srgbClr val="002060"/>
                </a:solidFill>
              </a:rPr>
              <a:t> du </a:t>
            </a:r>
            <a:r>
              <a:rPr lang="en-US" sz="3600" b="1" kern="0" dirty="0" err="1">
                <a:solidFill>
                  <a:srgbClr val="002060"/>
                </a:solidFill>
              </a:rPr>
              <a:t>và</a:t>
            </a:r>
            <a:r>
              <a:rPr lang="en-US" sz="3600" b="1" kern="0" dirty="0">
                <a:solidFill>
                  <a:srgbClr val="002060"/>
                </a:solidFill>
              </a:rPr>
              <a:t> </a:t>
            </a:r>
            <a:r>
              <a:rPr lang="en-US" sz="3600" b="1" kern="0" dirty="0" err="1">
                <a:solidFill>
                  <a:srgbClr val="002060"/>
                </a:solidFill>
              </a:rPr>
              <a:t>miền</a:t>
            </a:r>
            <a:r>
              <a:rPr lang="en-US" sz="3600" b="1" kern="0" dirty="0">
                <a:solidFill>
                  <a:srgbClr val="002060"/>
                </a:solidFill>
              </a:rPr>
              <a:t> </a:t>
            </a:r>
            <a:r>
              <a:rPr lang="en-US" sz="3600" b="1" kern="0" dirty="0" err="1">
                <a:solidFill>
                  <a:srgbClr val="002060"/>
                </a:solidFill>
              </a:rPr>
              <a:t>núi</a:t>
            </a:r>
            <a:r>
              <a:rPr lang="en-US" sz="3600" b="1" kern="0" dirty="0">
                <a:solidFill>
                  <a:srgbClr val="002060"/>
                </a:solidFill>
              </a:rPr>
              <a:t> </a:t>
            </a:r>
            <a:r>
              <a:rPr lang="en-US" sz="3600" b="1" kern="0" dirty="0" err="1">
                <a:solidFill>
                  <a:srgbClr val="002060"/>
                </a:solidFill>
              </a:rPr>
              <a:t>Bắc</a:t>
            </a:r>
            <a:r>
              <a:rPr lang="en-US" sz="3600" b="1" kern="0" dirty="0">
                <a:solidFill>
                  <a:srgbClr val="002060"/>
                </a:solidFill>
              </a:rPr>
              <a:t> </a:t>
            </a:r>
            <a:r>
              <a:rPr lang="en-US" sz="3600" b="1" kern="0" dirty="0" err="1">
                <a:solidFill>
                  <a:srgbClr val="002060"/>
                </a:solidFill>
              </a:rPr>
              <a:t>Bộ</a:t>
            </a:r>
            <a:r>
              <a:rPr lang="en-US" sz="3600" b="1" kern="0" dirty="0">
                <a:solidFill>
                  <a:srgbClr val="002060"/>
                </a:solidFill>
              </a:rPr>
              <a:t>.</a:t>
            </a:r>
            <a:endParaRPr lang="en-US" sz="4400" b="1" kern="0" dirty="0">
              <a:solidFill>
                <a:srgbClr val="002060"/>
              </a:solidFill>
              <a:latin typeface="UTM Aptima" panose="0204060305050602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C9BB5B7-FAA4-F15E-D653-67AF0192CE0D}"/>
              </a:ext>
            </a:extLst>
          </p:cNvPr>
          <p:cNvSpPr txBox="1"/>
          <p:nvPr/>
        </p:nvSpPr>
        <p:spPr>
          <a:xfrm>
            <a:off x="119270" y="384313"/>
            <a:ext cx="200213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Lịch sử địa lí</a:t>
            </a:r>
          </a:p>
        </p:txBody>
      </p:sp>
      <p:sp>
        <p:nvSpPr>
          <p:cNvPr id="3" name="TextBox 2">
            <a:extLst>
              <a:ext uri="{FF2B5EF4-FFF2-40B4-BE49-F238E27FC236}">
                <a16:creationId xmlns:a16="http://schemas.microsoft.com/office/drawing/2014/main" id="{639360A5-DC06-2A78-8560-4B0A882E4CCC}"/>
              </a:ext>
            </a:extLst>
          </p:cNvPr>
          <p:cNvSpPr txBox="1"/>
          <p:nvPr/>
        </p:nvSpPr>
        <p:spPr>
          <a:xfrm>
            <a:off x="2813982" y="-27439"/>
            <a:ext cx="765523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Thứ hai ngày 16 tháng 10 năm 2023</a:t>
            </a:r>
          </a:p>
        </p:txBody>
      </p:sp>
      <p:sp>
        <p:nvSpPr>
          <p:cNvPr id="5" name="TextBox 4">
            <a:extLst>
              <a:ext uri="{FF2B5EF4-FFF2-40B4-BE49-F238E27FC236}">
                <a16:creationId xmlns:a16="http://schemas.microsoft.com/office/drawing/2014/main" id="{FD807E13-F66C-EDB7-66DF-175497B0B4A6}"/>
              </a:ext>
            </a:extLst>
          </p:cNvPr>
          <p:cNvSpPr txBox="1"/>
          <p:nvPr/>
        </p:nvSpPr>
        <p:spPr>
          <a:xfrm>
            <a:off x="2322575" y="753645"/>
            <a:ext cx="8146642" cy="954107"/>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Bài 6 : MỘT SỐ NÉT VĂN HÓA Ở VÙNG TRUNG DU VÀ MIỀN NÚI BẮC BỘ </a:t>
            </a:r>
          </a:p>
        </p:txBody>
      </p:sp>
    </p:spTree>
    <p:extLst>
      <p:ext uri="{BB962C8B-B14F-4D97-AF65-F5344CB8AC3E}">
        <p14:creationId xmlns:p14="http://schemas.microsoft.com/office/powerpoint/2010/main" val="4184808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13982" y="3166750"/>
            <a:ext cx="5788533"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3454444" y="3746923"/>
            <a:ext cx="5148071" cy="1754326"/>
          </a:xfrm>
          <a:prstGeom prst="rect">
            <a:avLst/>
          </a:prstGeom>
          <a:noFill/>
          <a:ln>
            <a:noFill/>
          </a:ln>
        </p:spPr>
        <p:txBody>
          <a:bodyPr wrap="square" rtlCol="0" anchor="t">
            <a:spAutoFit/>
          </a:bodyPr>
          <a:lstStyle/>
          <a:p>
            <a:pPr algn="ctr"/>
            <a:r>
              <a:rPr lang="en-GB" altLang="en-US" sz="5400" b="1" dirty="0" err="1">
                <a:solidFill>
                  <a:schemeClr val="bg1"/>
                </a:solidFill>
                <a:effectLst>
                  <a:outerShdw blurRad="38100" dist="19050" dir="2700000" algn="tl" rotWithShape="0">
                    <a:schemeClr val="dk1">
                      <a:alpha val="40000"/>
                    </a:schemeClr>
                  </a:outerShdw>
                </a:effectLst>
              </a:rPr>
              <a:t>Hoạt</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động</a:t>
            </a:r>
            <a:r>
              <a:rPr lang="en-GB" altLang="en-US" sz="5400" b="1" dirty="0">
                <a:solidFill>
                  <a:schemeClr val="bg1"/>
                </a:solidFill>
                <a:effectLst>
                  <a:outerShdw blurRad="38100" dist="19050" dir="2700000" algn="tl" rotWithShape="0">
                    <a:schemeClr val="dk1">
                      <a:alpha val="40000"/>
                    </a:schemeClr>
                  </a:outerShdw>
                </a:effectLst>
              </a:rPr>
              <a:t> 1: </a:t>
            </a:r>
            <a:r>
              <a:rPr lang="en-GB" altLang="en-US" sz="5400" b="1" dirty="0" err="1">
                <a:solidFill>
                  <a:schemeClr val="bg1"/>
                </a:solidFill>
                <a:effectLst>
                  <a:outerShdw blurRad="38100" dist="19050" dir="2700000" algn="tl" rotWithShape="0">
                    <a:schemeClr val="dk1">
                      <a:alpha val="40000"/>
                    </a:schemeClr>
                  </a:outerShdw>
                </a:effectLst>
              </a:rPr>
              <a:t>Tìm</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hiểu</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về</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lễ</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hội</a:t>
            </a:r>
            <a:endParaRPr lang="en-GB" altLang="en-US" sz="5400" b="1" dirty="0">
              <a:solidFill>
                <a:schemeClr val="bg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4088E70F-9F76-2333-D716-B84CAF167457}"/>
              </a:ext>
            </a:extLst>
          </p:cNvPr>
          <p:cNvSpPr txBox="1"/>
          <p:nvPr/>
        </p:nvSpPr>
        <p:spPr>
          <a:xfrm>
            <a:off x="119270" y="384313"/>
            <a:ext cx="200213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Lịch sử địa lí</a:t>
            </a:r>
          </a:p>
        </p:txBody>
      </p:sp>
      <p:sp>
        <p:nvSpPr>
          <p:cNvPr id="7" name="TextBox 6">
            <a:extLst>
              <a:ext uri="{FF2B5EF4-FFF2-40B4-BE49-F238E27FC236}">
                <a16:creationId xmlns:a16="http://schemas.microsoft.com/office/drawing/2014/main" id="{EDB0E10C-46F5-03C3-B99C-C4CD49B17FCA}"/>
              </a:ext>
            </a:extLst>
          </p:cNvPr>
          <p:cNvSpPr txBox="1"/>
          <p:nvPr/>
        </p:nvSpPr>
        <p:spPr>
          <a:xfrm>
            <a:off x="2813982" y="-27439"/>
            <a:ext cx="765523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Thứ hai ngày 16 tháng 10 năm 2023</a:t>
            </a:r>
          </a:p>
        </p:txBody>
      </p:sp>
      <p:sp>
        <p:nvSpPr>
          <p:cNvPr id="9" name="TextBox 8">
            <a:extLst>
              <a:ext uri="{FF2B5EF4-FFF2-40B4-BE49-F238E27FC236}">
                <a16:creationId xmlns:a16="http://schemas.microsoft.com/office/drawing/2014/main" id="{4F87D450-9689-2F53-EFD1-0524BE4419A4}"/>
              </a:ext>
            </a:extLst>
          </p:cNvPr>
          <p:cNvSpPr txBox="1"/>
          <p:nvPr/>
        </p:nvSpPr>
        <p:spPr>
          <a:xfrm>
            <a:off x="2322575" y="753645"/>
            <a:ext cx="8146642" cy="954107"/>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Bài 6 : MỘT SỐ NÉT VĂN HÓA Ở VÙNG TRUNG DU VÀ MIỀN NÚI BẮC BỘ </a:t>
            </a:r>
          </a:p>
        </p:txBody>
      </p:sp>
      <p:pic>
        <p:nvPicPr>
          <p:cNvPr id="4" name="Picture 3">
            <a:extLst>
              <a:ext uri="{FF2B5EF4-FFF2-40B4-BE49-F238E27FC236}">
                <a16:creationId xmlns:a16="http://schemas.microsoft.com/office/drawing/2014/main" id="{45CB2082-A593-458B-C22D-3D28EF874B94}"/>
              </a:ext>
            </a:extLst>
          </p:cNvPr>
          <p:cNvPicPr>
            <a:picLocks noChangeAspect="1"/>
          </p:cNvPicPr>
          <p:nvPr/>
        </p:nvPicPr>
        <p:blipFill>
          <a:blip r:embed="rId5"/>
          <a:stretch>
            <a:fillRect/>
          </a:stretch>
        </p:blipFill>
        <p:spPr>
          <a:xfrm>
            <a:off x="3067763" y="1603084"/>
            <a:ext cx="5735918" cy="2200847"/>
          </a:xfrm>
          <a:prstGeom prst="rect">
            <a:avLst/>
          </a:prstGeom>
        </p:spPr>
      </p:pic>
    </p:spTree>
    <p:extLst>
      <p:ext uri="{BB962C8B-B14F-4D97-AF65-F5344CB8AC3E}">
        <p14:creationId xmlns:p14="http://schemas.microsoft.com/office/powerpoint/2010/main" val="2067859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B9FC0B18-E3C2-31CD-2E77-23D1E4DB4D8E}"/>
              </a:ext>
            </a:extLst>
          </p:cNvPr>
          <p:cNvGrpSpPr/>
          <p:nvPr/>
        </p:nvGrpSpPr>
        <p:grpSpPr>
          <a:xfrm>
            <a:off x="640080" y="320040"/>
            <a:ext cx="11365992" cy="1384995"/>
            <a:chOff x="1362456" y="320040"/>
            <a:chExt cx="9802368" cy="1384995"/>
          </a:xfrm>
        </p:grpSpPr>
        <p:grpSp>
          <p:nvGrpSpPr>
            <p:cNvPr id="3" name="Google Shape;7898;p32">
              <a:extLst>
                <a:ext uri="{FF2B5EF4-FFF2-40B4-BE49-F238E27FC236}">
                  <a16:creationId xmlns:a16="http://schemas.microsoft.com/office/drawing/2014/main" id="{8711A6A9-D913-E46B-41AA-B03CA0E80105}"/>
                </a:ext>
              </a:extLst>
            </p:cNvPr>
            <p:cNvGrpSpPr/>
            <p:nvPr/>
          </p:nvGrpSpPr>
          <p:grpSpPr>
            <a:xfrm>
              <a:off x="1362456" y="365760"/>
              <a:ext cx="9802368" cy="1316736"/>
              <a:chOff x="2023945" y="2856088"/>
              <a:chExt cx="5096097" cy="477025"/>
            </a:xfrm>
            <a:solidFill>
              <a:schemeClr val="accent6">
                <a:lumMod val="20000"/>
                <a:lumOff val="80000"/>
              </a:schemeClr>
            </a:solidFill>
          </p:grpSpPr>
          <p:sp>
            <p:nvSpPr>
              <p:cNvPr id="5" name="Google Shape;7899;p32">
                <a:extLst>
                  <a:ext uri="{FF2B5EF4-FFF2-40B4-BE49-F238E27FC236}">
                    <a16:creationId xmlns:a16="http://schemas.microsoft.com/office/drawing/2014/main" id="{42B0CF7E-A56F-337E-B94A-F21C8288F58F}"/>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00;p32">
                <a:extLst>
                  <a:ext uri="{FF2B5EF4-FFF2-40B4-BE49-F238E27FC236}">
                    <a16:creationId xmlns:a16="http://schemas.microsoft.com/office/drawing/2014/main" id="{8ABFBF51-4577-072B-3949-0603BD7AD468}"/>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01;p32">
                <a:extLst>
                  <a:ext uri="{FF2B5EF4-FFF2-40B4-BE49-F238E27FC236}">
                    <a16:creationId xmlns:a16="http://schemas.microsoft.com/office/drawing/2014/main" id="{1E2DACFB-74E2-3A88-5CEC-B386D2FCEA57}"/>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D3A9384B-B17E-8E8E-9B23-97ADEF17CA94}"/>
                </a:ext>
              </a:extLst>
            </p:cNvPr>
            <p:cNvSpPr txBox="1"/>
            <p:nvPr/>
          </p:nvSpPr>
          <p:spPr>
            <a:xfrm>
              <a:off x="1883664" y="320040"/>
              <a:ext cx="8942832" cy="1384995"/>
            </a:xfrm>
            <a:prstGeom prst="rect">
              <a:avLst/>
            </a:prstGeom>
            <a:noFill/>
          </p:spPr>
          <p:txBody>
            <a:bodyPr wrap="square" rtlCol="0">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Đọc thông tin và quan sát các hình 2, 3, em hãy:</a:t>
              </a:r>
            </a:p>
            <a:p>
              <a:pPr algn="l"/>
              <a:r>
                <a:rPr lang="vi-VN" sz="2800" b="1" i="0" dirty="0">
                  <a:solidFill>
                    <a:srgbClr val="002060"/>
                  </a:solidFill>
                  <a:effectLst/>
                  <a:latin typeface="Calibri" panose="020F0502020204030204" pitchFamily="34" charset="0"/>
                  <a:cs typeface="Calibri" panose="020F0502020204030204" pitchFamily="34" charset="0"/>
                </a:rPr>
                <a:t>- Kể tên một số lễ hội tiêu biểu ở vùng Trung du và miền núi Bắc Bộ.</a:t>
              </a:r>
            </a:p>
            <a:p>
              <a:pPr algn="l"/>
              <a:r>
                <a:rPr lang="vi-VN" sz="2800" b="1" i="0" dirty="0">
                  <a:solidFill>
                    <a:srgbClr val="002060"/>
                  </a:solidFill>
                  <a:effectLst/>
                  <a:latin typeface="Calibri" panose="020F0502020204030204" pitchFamily="34" charset="0"/>
                  <a:cs typeface="Calibri" panose="020F0502020204030204" pitchFamily="34" charset="0"/>
                </a:rPr>
                <a:t>- Mô tả một số lễ hội mà em ấn tượng nhất</a:t>
              </a:r>
            </a:p>
          </p:txBody>
        </p:sp>
      </p:grpSp>
      <p:pic>
        <p:nvPicPr>
          <p:cNvPr id="14" name="Picture 13">
            <a:extLst>
              <a:ext uri="{FF2B5EF4-FFF2-40B4-BE49-F238E27FC236}">
                <a16:creationId xmlns:a16="http://schemas.microsoft.com/office/drawing/2014/main" id="{124EC064-EF6D-B65A-BFB7-7D3D4B685A9D}"/>
              </a:ext>
            </a:extLst>
          </p:cNvPr>
          <p:cNvPicPr>
            <a:picLocks noChangeAspect="1"/>
          </p:cNvPicPr>
          <p:nvPr/>
        </p:nvPicPr>
        <p:blipFill>
          <a:blip r:embed="rId2"/>
          <a:stretch>
            <a:fillRect/>
          </a:stretch>
        </p:blipFill>
        <p:spPr>
          <a:xfrm>
            <a:off x="710565" y="2169414"/>
            <a:ext cx="5467350" cy="3543300"/>
          </a:xfrm>
          <a:prstGeom prst="rect">
            <a:avLst/>
          </a:prstGeom>
        </p:spPr>
      </p:pic>
      <p:pic>
        <p:nvPicPr>
          <p:cNvPr id="16" name="Picture 15">
            <a:extLst>
              <a:ext uri="{FF2B5EF4-FFF2-40B4-BE49-F238E27FC236}">
                <a16:creationId xmlns:a16="http://schemas.microsoft.com/office/drawing/2014/main" id="{529AA28A-109B-67F4-C22A-9A61597D8F62}"/>
              </a:ext>
            </a:extLst>
          </p:cNvPr>
          <p:cNvPicPr>
            <a:picLocks noChangeAspect="1"/>
          </p:cNvPicPr>
          <p:nvPr/>
        </p:nvPicPr>
        <p:blipFill>
          <a:blip r:embed="rId3"/>
          <a:stretch>
            <a:fillRect/>
          </a:stretch>
        </p:blipFill>
        <p:spPr>
          <a:xfrm>
            <a:off x="6330886" y="1906905"/>
            <a:ext cx="5400675" cy="3867150"/>
          </a:xfrm>
          <a:prstGeom prst="rect">
            <a:avLst/>
          </a:prstGeom>
        </p:spPr>
      </p:pic>
      <p:grpSp>
        <p:nvGrpSpPr>
          <p:cNvPr id="19" name="Group 18">
            <a:extLst>
              <a:ext uri="{FF2B5EF4-FFF2-40B4-BE49-F238E27FC236}">
                <a16:creationId xmlns:a16="http://schemas.microsoft.com/office/drawing/2014/main" id="{241DB1DB-EB6C-4F5F-C93B-834FA465CED8}"/>
              </a:ext>
            </a:extLst>
          </p:cNvPr>
          <p:cNvGrpSpPr/>
          <p:nvPr/>
        </p:nvGrpSpPr>
        <p:grpSpPr>
          <a:xfrm>
            <a:off x="3790855" y="4053290"/>
            <a:ext cx="4034557" cy="2411518"/>
            <a:chOff x="3489103" y="4071578"/>
            <a:chExt cx="4034557" cy="2411518"/>
          </a:xfrm>
        </p:grpSpPr>
        <p:pic>
          <p:nvPicPr>
            <p:cNvPr id="17" name="Picture 3">
              <a:extLst>
                <a:ext uri="{FF2B5EF4-FFF2-40B4-BE49-F238E27FC236}">
                  <a16:creationId xmlns:a16="http://schemas.microsoft.com/office/drawing/2014/main" id="{3E21AFD3-95C4-44FF-5434-AF6BBB3B6B5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9103" y="4071578"/>
              <a:ext cx="4034557" cy="2068628"/>
            </a:xfrm>
            <a:prstGeom prst="rect">
              <a:avLst/>
            </a:prstGeom>
          </p:spPr>
        </p:pic>
        <p:sp>
          <p:nvSpPr>
            <p:cNvPr id="18" name="Rectangle: Rounded Corners 17">
              <a:extLst>
                <a:ext uri="{FF2B5EF4-FFF2-40B4-BE49-F238E27FC236}">
                  <a16:creationId xmlns:a16="http://schemas.microsoft.com/office/drawing/2014/main" id="{0E9582EF-9283-6BA2-818D-02315D32E681}"/>
                </a:ext>
              </a:extLst>
            </p:cNvPr>
            <p:cNvSpPr/>
            <p:nvPr/>
          </p:nvSpPr>
          <p:spPr>
            <a:xfrm>
              <a:off x="3803904" y="5952744"/>
              <a:ext cx="3529584" cy="530352"/>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endParaRPr lang="en-US" sz="2800" b="1" dirty="0">
                <a:solidFill>
                  <a:srgbClr val="002060"/>
                </a:solidFill>
              </a:endParaRPr>
            </a:p>
          </p:txBody>
        </p:sp>
      </p:grpSp>
    </p:spTree>
    <p:extLst>
      <p:ext uri="{BB962C8B-B14F-4D97-AF65-F5344CB8AC3E}">
        <p14:creationId xmlns:p14="http://schemas.microsoft.com/office/powerpoint/2010/main" val="845716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F5D74CF3-5318-E7EC-BBD1-9A99ABCA1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8" name="TextBox 7">
            <a:extLst>
              <a:ext uri="{FF2B5EF4-FFF2-40B4-BE49-F238E27FC236}">
                <a16:creationId xmlns:a16="http://schemas.microsoft.com/office/drawing/2014/main" id="{0B954CCA-4621-F68D-6A97-22D70ED13096}"/>
              </a:ext>
            </a:extLst>
          </p:cNvPr>
          <p:cNvSpPr txBox="1"/>
          <p:nvPr/>
        </p:nvSpPr>
        <p:spPr>
          <a:xfrm>
            <a:off x="6503616" y="2554072"/>
            <a:ext cx="4190251" cy="923330"/>
          </a:xfrm>
          <a:prstGeom prst="rect">
            <a:avLst/>
          </a:prstGeom>
          <a:noFill/>
        </p:spPr>
        <p:txBody>
          <a:bodyPr wrap="none" lIns="0" tIns="0" rIns="0" bIns="0" rtlCol="0">
            <a:spAutoFit/>
          </a:bodyPr>
          <a:lstStyle/>
          <a:p>
            <a:pPr algn="ctr"/>
            <a:r>
              <a:rPr lang="en-US" sz="6000" b="1" dirty="0" err="1">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Cùng</a:t>
            </a:r>
            <a:r>
              <a:rPr lang="en-US" sz="6000" b="1" dirty="0">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chia </a:t>
            </a:r>
            <a:r>
              <a:rPr lang="en-US" sz="6000" b="1" dirty="0" err="1">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sẻ</a:t>
            </a:r>
            <a:endParaRPr lang="en-US" sz="6000" b="1" dirty="0">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3" name="Picture 3">
            <a:extLst>
              <a:ext uri="{FF2B5EF4-FFF2-40B4-BE49-F238E27FC236}">
                <a16:creationId xmlns:a16="http://schemas.microsoft.com/office/drawing/2014/main" id="{7646432A-3E27-8B9A-56B8-718E02CB9B4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73045" y="754340"/>
            <a:ext cx="3126996" cy="3198973"/>
          </a:xfrm>
          <a:prstGeom prst="rect">
            <a:avLst/>
          </a:prstGeom>
        </p:spPr>
      </p:pic>
      <p:grpSp>
        <p:nvGrpSpPr>
          <p:cNvPr id="20" name="Group 19">
            <a:extLst>
              <a:ext uri="{FF2B5EF4-FFF2-40B4-BE49-F238E27FC236}">
                <a16:creationId xmlns:a16="http://schemas.microsoft.com/office/drawing/2014/main" id="{A961BD54-0C32-12F5-5844-F4B3EF3BD2A3}"/>
              </a:ext>
            </a:extLst>
          </p:cNvPr>
          <p:cNvGrpSpPr/>
          <p:nvPr/>
        </p:nvGrpSpPr>
        <p:grpSpPr>
          <a:xfrm>
            <a:off x="716287" y="4421939"/>
            <a:ext cx="6213880" cy="1984140"/>
            <a:chOff x="7930237" y="854592"/>
            <a:chExt cx="5085471" cy="1984140"/>
          </a:xfrm>
        </p:grpSpPr>
        <p:pic>
          <p:nvPicPr>
            <p:cNvPr id="21" name="Graphic 20">
              <a:extLst>
                <a:ext uri="{FF2B5EF4-FFF2-40B4-BE49-F238E27FC236}">
                  <a16:creationId xmlns:a16="http://schemas.microsoft.com/office/drawing/2014/main" id="{D254EF30-572A-F0F2-73C0-C431658D83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0237" y="854592"/>
              <a:ext cx="5085471" cy="1757645"/>
            </a:xfrm>
            <a:prstGeom prst="rect">
              <a:avLst/>
            </a:prstGeom>
          </p:spPr>
        </p:pic>
        <p:sp>
          <p:nvSpPr>
            <p:cNvPr id="22" name="TextBox 21">
              <a:extLst>
                <a:ext uri="{FF2B5EF4-FFF2-40B4-BE49-F238E27FC236}">
                  <a16:creationId xmlns:a16="http://schemas.microsoft.com/office/drawing/2014/main" id="{40A602BA-BC15-6573-0A5E-83322A1B685A}"/>
                </a:ext>
              </a:extLst>
            </p:cNvPr>
            <p:cNvSpPr txBox="1"/>
            <p:nvPr/>
          </p:nvSpPr>
          <p:spPr>
            <a:xfrm>
              <a:off x="8141392" y="992073"/>
              <a:ext cx="4656317" cy="1846659"/>
            </a:xfrm>
            <a:prstGeom prst="rect">
              <a:avLst/>
            </a:prstGeom>
            <a:noFill/>
          </p:spPr>
          <p:txBody>
            <a:bodyPr wrap="square" lIns="0" tIns="0" rIns="0" bIns="0" rtlCol="0">
              <a:spAutoFit/>
            </a:bodyPr>
            <a:lstStyle/>
            <a:p>
              <a:pPr algn="ctr"/>
              <a:r>
                <a:rPr lang="en-US" sz="4000" b="1" dirty="0" err="1">
                  <a:solidFill>
                    <a:schemeClr val="bg1"/>
                  </a:solidFill>
                  <a:latin typeface="+mj-lt"/>
                </a:rPr>
                <a:t>Các</a:t>
              </a:r>
              <a:r>
                <a:rPr lang="en-US" sz="4000" b="1" dirty="0">
                  <a:solidFill>
                    <a:schemeClr val="bg1"/>
                  </a:solidFill>
                  <a:latin typeface="+mj-lt"/>
                </a:rPr>
                <a:t> </a:t>
              </a:r>
              <a:r>
                <a:rPr lang="en-US" sz="4000" b="1" dirty="0" err="1">
                  <a:solidFill>
                    <a:schemeClr val="bg1"/>
                  </a:solidFill>
                  <a:latin typeface="+mj-lt"/>
                </a:rPr>
                <a:t>nhóm</a:t>
              </a:r>
              <a:r>
                <a:rPr lang="en-US" sz="4000" b="1" dirty="0">
                  <a:solidFill>
                    <a:schemeClr val="bg1"/>
                  </a:solidFill>
                  <a:latin typeface="+mj-lt"/>
                </a:rPr>
                <a:t> </a:t>
              </a:r>
              <a:r>
                <a:rPr lang="en-US" sz="4000" b="1" dirty="0" err="1">
                  <a:solidFill>
                    <a:schemeClr val="bg1"/>
                  </a:solidFill>
                  <a:latin typeface="+mj-lt"/>
                </a:rPr>
                <a:t>khác</a:t>
              </a:r>
              <a:endParaRPr lang="en-US" sz="4000" b="1" dirty="0">
                <a:solidFill>
                  <a:schemeClr val="bg1"/>
                </a:solidFill>
                <a:latin typeface="+mj-lt"/>
              </a:endParaRPr>
            </a:p>
            <a:p>
              <a:pPr algn="ctr"/>
              <a:r>
                <a:rPr lang="en-US" sz="4000" b="1" dirty="0" err="1">
                  <a:solidFill>
                    <a:schemeClr val="bg1"/>
                  </a:solidFill>
                  <a:latin typeface="+mj-lt"/>
                </a:rPr>
                <a:t>Lắng</a:t>
              </a:r>
              <a:r>
                <a:rPr lang="en-US" sz="4000" b="1" dirty="0">
                  <a:solidFill>
                    <a:schemeClr val="bg1"/>
                  </a:solidFill>
                  <a:latin typeface="+mj-lt"/>
                </a:rPr>
                <a:t> </a:t>
              </a:r>
              <a:r>
                <a:rPr lang="en-US" sz="4000" b="1" dirty="0" err="1">
                  <a:solidFill>
                    <a:schemeClr val="bg1"/>
                  </a:solidFill>
                  <a:latin typeface="+mj-lt"/>
                </a:rPr>
                <a:t>nghe</a:t>
              </a:r>
              <a:r>
                <a:rPr lang="en-US" sz="4000" b="1" dirty="0">
                  <a:solidFill>
                    <a:schemeClr val="bg1"/>
                  </a:solidFill>
                  <a:latin typeface="+mj-lt"/>
                </a:rPr>
                <a:t> – </a:t>
              </a:r>
              <a:r>
                <a:rPr lang="en-US" sz="4000" b="1" dirty="0" err="1">
                  <a:solidFill>
                    <a:schemeClr val="bg1"/>
                  </a:solidFill>
                  <a:latin typeface="+mj-lt"/>
                </a:rPr>
                <a:t>góp</a:t>
              </a:r>
              <a:r>
                <a:rPr lang="en-US" sz="4000" b="1" dirty="0">
                  <a:solidFill>
                    <a:schemeClr val="bg1"/>
                  </a:solidFill>
                  <a:latin typeface="+mj-lt"/>
                </a:rPr>
                <a:t> ý - </a:t>
              </a:r>
              <a:r>
                <a:rPr lang="en-US" sz="4000" b="1" dirty="0" err="1">
                  <a:solidFill>
                    <a:schemeClr val="bg1"/>
                  </a:solidFill>
                  <a:latin typeface="+mj-lt"/>
                </a:rPr>
                <a:t>bổ</a:t>
              </a:r>
              <a:r>
                <a:rPr lang="en-US" sz="4000" b="1" dirty="0">
                  <a:solidFill>
                    <a:schemeClr val="bg1"/>
                  </a:solidFill>
                  <a:latin typeface="+mj-lt"/>
                </a:rPr>
                <a:t> sung</a:t>
              </a:r>
            </a:p>
          </p:txBody>
        </p:sp>
      </p:grpSp>
    </p:spTree>
    <p:extLst>
      <p:ext uri="{BB962C8B-B14F-4D97-AF65-F5344CB8AC3E}">
        <p14:creationId xmlns:p14="http://schemas.microsoft.com/office/powerpoint/2010/main" val="4208829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750" fill="hold"/>
                                            <p:tgtEl>
                                              <p:spTgt spid="2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TotalTime>
  <Words>890</Words>
  <Application>Microsoft Office PowerPoint</Application>
  <PresentationFormat>Widescreen</PresentationFormat>
  <Paragraphs>65</Paragraphs>
  <Slides>24</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等线</vt:lpstr>
      <vt:lpstr>inpin heiti</vt:lpstr>
      <vt:lpstr>UTM Aptima</vt:lpstr>
      <vt:lpstr>UTM Duepuntozero</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lục nguyễn</dc:creator>
  <cp:lastModifiedBy>lục nguyễn</cp:lastModifiedBy>
  <cp:revision>6</cp:revision>
  <dcterms:created xsi:type="dcterms:W3CDTF">2023-12-14T14:37:18Z</dcterms:created>
  <dcterms:modified xsi:type="dcterms:W3CDTF">2023-12-31T14:48:04Z</dcterms:modified>
</cp:coreProperties>
</file>