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9" r:id="rId2"/>
    <p:sldMasterId id="2147483732" r:id="rId3"/>
  </p:sldMasterIdLst>
  <p:notesMasterIdLst>
    <p:notesMasterId r:id="rId19"/>
  </p:notesMasterIdLst>
  <p:sldIdLst>
    <p:sldId id="259" r:id="rId4"/>
    <p:sldId id="368" r:id="rId5"/>
    <p:sldId id="366" r:id="rId6"/>
    <p:sldId id="367" r:id="rId7"/>
    <p:sldId id="270" r:id="rId8"/>
    <p:sldId id="271" r:id="rId9"/>
    <p:sldId id="272" r:id="rId10"/>
    <p:sldId id="273" r:id="rId11"/>
    <p:sldId id="261" r:id="rId12"/>
    <p:sldId id="274" r:id="rId13"/>
    <p:sldId id="275" r:id="rId14"/>
    <p:sldId id="276" r:id="rId15"/>
    <p:sldId id="365" r:id="rId16"/>
    <p:sldId id="369" r:id="rId17"/>
    <p:sldId id="3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FF"/>
    <a:srgbClr val="FF99CC"/>
    <a:srgbClr val="08A5C4"/>
    <a:srgbClr val="09C2E7"/>
    <a:srgbClr val="FFFAC2"/>
    <a:srgbClr val="FF99FF"/>
    <a:srgbClr val="EF5F5F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5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17/12/2023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B26D3-4B79-7111-B07E-2FCB3342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002D-C0AD-429B-B756-D3B6C4641580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A978C-67A9-4282-54CA-A780DA97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D4EE6-D944-7DD8-F656-2770C85A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946F-9331-4876-82C7-EA868D89D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69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CDE6F-AAC5-497A-6267-1BA81C34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F778-4B0E-493E-B43C-9D58393F68D9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0127D-2539-30B8-714E-0CF2432B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4D327-8FD6-B7CC-21C9-AF13935E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12DA-969D-465A-A042-E66993948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34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C40BB-E2D8-63E3-E8B0-C49006178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8380-02D3-411D-8ECF-AAC0F26662CE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79AE3-51D8-1A00-252A-19253317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68472-E75F-F759-A566-A010B2B4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81C8-AAA9-4EA6-B9E2-9FDFA18E6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73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2D7C-399D-E9B2-D532-AED888A7A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90065-FBD0-8415-CCCD-2DA7F7481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1A26A-99E7-9B57-44F8-91AFBF9B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671A-877A-49FD-86C2-8A7EA77D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92376-65B1-88BD-78EB-ABDD8B6F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2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7A9D-05BE-AAA7-4EE0-0BFB2452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C79C5-F1B1-C27B-653F-0C51A1E17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2CFDB-91CD-C384-178D-ECE8CEAE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F6AAC-A768-A542-0DDA-8891B551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FE639-D40E-79D7-49F9-510DC7A4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6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CE3D-1EB7-D609-928E-98FE9721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E127C-441A-5771-2E3E-7E4BA2252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8AC0-BEF8-76E6-6340-6557B671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A9231-F1DD-8137-67C7-95F16FB3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15901-D63F-40BF-840E-8C3CC213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D5E5-C856-4EEA-341C-7A65A768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8E59-9B72-B632-793A-879003AD2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F1EE4-6D1A-5616-723F-041249DF3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B89AF-24A8-06B5-8BD7-D95A4C94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80EC3-266B-E6C5-6568-3C1CEF15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FE54C-A263-B250-CD53-D4FF3F6D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70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A109-6289-CB2C-20C3-9C490A36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0C84D-A223-6FE9-E004-99A1BD284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B8B5F-E47A-06CF-E8EB-4F65EC21A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93AC1-EE0C-8043-E9BE-ADF540BDA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D606B-59B6-7A03-C975-26F1563B0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F81EF-103E-159D-3E47-7E8D1D3B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1B3D8-81D9-F63E-8D44-9BB83C6F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8D689-E0F7-FB5A-F098-4271C3B4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1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6142-6A39-BFB5-CCFE-32FFD247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C35AA-2704-FEB5-FA4A-530EDED0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BB9AA-A12B-B4FD-569D-98463494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8DD45-8E37-6A31-3A85-DAC00716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8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DF39F-2C32-7BFF-45C5-96C0A4D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2540-6C84-45D7-A6EF-BF88461276DA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59BC1-7C4B-97B6-B3A3-4D12458A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25956-172B-F314-37A6-71D82FD3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9FD-5F16-4D04-96D8-042AD017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45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DEF2-A39A-953C-5829-AEA29BDB9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2D34C-34DE-C44F-657D-AEC6C205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CDE59-BAAB-B211-AEF3-38E9BDDAA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93B7B-4AE9-270B-44BB-CA6CE56D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E4B21-48C9-2B55-C820-C266D2FF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30502-8471-8425-F281-97CAF1B4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1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A589E-A7F7-D988-0EF6-9CE145FE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4244D-2DC6-4C76-91C2-3E0F6E62D30C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5A05B-85C1-2992-028D-D1498493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03C41-5125-8172-562A-FF8E3764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C981-443B-43A1-AED4-87017E1F71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316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2FB4-DF10-0921-F18A-CD02F724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BBF856-D351-3A50-7B4A-8FE1996A9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96820-3527-5232-DC61-64C9C2887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130EC-4E39-92C0-74E8-0524D63D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0D0F5-D294-5A76-C6C5-787AE46F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75F0F-271E-0B9D-6A50-473C2D26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2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7231-AD14-0C8A-623B-DF8F4028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174CD-162B-F86F-5C66-406ECE4C0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89EBC-82C5-1ACA-4ED8-9F39DA67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3B5A-FA0D-9721-899F-22FD20A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CDBEA-C6F0-6356-38BF-94F27519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24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23774-EB64-7682-C74E-07F53B49A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342F6-9642-B079-918B-3BDA4E4DD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05F23-4F39-064E-B7C5-4CBDCC80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C17D-6A2B-4537-89E8-A5D3ECC7AEA2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56F5C-5FE3-D72F-D3D6-361FED10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BB71F-10B4-79E8-CC92-C9809EFB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768C-3ACD-4D11-859E-30F390FA6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34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881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1pPr>
            <a:lvl2pPr marL="544237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1088473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3pPr>
            <a:lvl4pPr marL="1632711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4pPr>
            <a:lvl5pPr marL="217694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5pPr>
            <a:lvl6pPr marL="272118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6pPr>
            <a:lvl7pPr marL="326542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7pPr>
            <a:lvl8pPr marL="3809657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8pPr>
            <a:lvl9pPr marL="4353894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B011A-4D5E-60A6-5D8C-229BDAB5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208A3-5523-4117-A16D-5D0A745A3A1A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19BF1-4C6C-A353-DC81-CAE3B69A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C01DC-DD43-3563-F67D-27A57A6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3D97-A1DE-4D59-8582-9736F2B2E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054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670A9A-D8B8-FDEA-2B6B-C0EC6F8F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D0471-C85F-4089-B5E3-773E1E8648EE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E1522B-756C-D3FA-BB3D-28BAF08A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8BBB97-F6B3-DD96-07E1-C5A79A66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FFB8-5583-478A-9F2B-07728CE51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6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101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4141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237" indent="0">
              <a:buNone/>
              <a:defRPr sz="2417" b="1"/>
            </a:lvl2pPr>
            <a:lvl3pPr marL="1088473" indent="0">
              <a:buNone/>
              <a:defRPr sz="2167" b="1"/>
            </a:lvl3pPr>
            <a:lvl4pPr marL="1632711" indent="0">
              <a:buNone/>
              <a:defRPr sz="1917" b="1"/>
            </a:lvl4pPr>
            <a:lvl5pPr marL="2176947" indent="0">
              <a:buNone/>
              <a:defRPr sz="1917" b="1"/>
            </a:lvl5pPr>
            <a:lvl6pPr marL="2721184" indent="0">
              <a:buNone/>
              <a:defRPr sz="1917" b="1"/>
            </a:lvl6pPr>
            <a:lvl7pPr marL="3265420" indent="0">
              <a:buNone/>
              <a:defRPr sz="1917" b="1"/>
            </a:lvl7pPr>
            <a:lvl8pPr marL="3809657" indent="0">
              <a:buNone/>
              <a:defRPr sz="1917" b="1"/>
            </a:lvl8pPr>
            <a:lvl9pPr marL="4353894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7C6B7E-B237-7EE3-ED5F-DA4A3BEB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E893-4B2D-4496-AD46-34E69D27C6DB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991D52-C6D2-412B-CB4C-992B7F6D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751489-F8D9-2657-0F10-C6C18C28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2DD14-E276-4C28-9204-8171BDF9B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846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2086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613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867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48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33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7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026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61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303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803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CD2FD38-AFB2-73B1-37FC-984237D96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EA8C9-B634-44A8-B963-2959125019DE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B6C94F-4D45-3E81-9EE2-527DA534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AE13C0-F779-BB18-2A14-3254380C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3C4F-800B-45E5-A628-7766FB71C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4958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98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96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16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838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51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20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82749A-A530-8FDD-1B36-335B9941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B3B2-D552-4C95-9404-18C6997FCAB1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550651-07D9-4B98-1243-46C3E08F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CDAA37-1A04-E9B0-B73E-2BADBDF4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1AAA-AA96-4645-B998-EBE6C26BF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46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33"/>
            </a:lvl1pPr>
            <a:lvl2pPr>
              <a:defRPr sz="3333"/>
            </a:lvl2pPr>
            <a:lvl3pPr>
              <a:defRPr sz="2833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7E34A2-541D-9159-6B92-34E81ECA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920E-8C62-4383-ABD6-252EA7288354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A9F49F-345E-60D9-4836-C3B7C7E40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351A3C-30B3-B8B5-329D-BED023CF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9DDD-9FAE-4248-AD06-ADBE4BA4A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53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33"/>
            </a:lvl1pPr>
            <a:lvl2pPr marL="544237" indent="0">
              <a:buNone/>
              <a:defRPr sz="3333"/>
            </a:lvl2pPr>
            <a:lvl3pPr marL="1088473" indent="0">
              <a:buNone/>
              <a:defRPr sz="2833"/>
            </a:lvl3pPr>
            <a:lvl4pPr marL="1632711" indent="0">
              <a:buNone/>
              <a:defRPr sz="2417"/>
            </a:lvl4pPr>
            <a:lvl5pPr marL="2176947" indent="0">
              <a:buNone/>
              <a:defRPr sz="2417"/>
            </a:lvl5pPr>
            <a:lvl6pPr marL="2721184" indent="0">
              <a:buNone/>
              <a:defRPr sz="2417"/>
            </a:lvl6pPr>
            <a:lvl7pPr marL="3265420" indent="0">
              <a:buNone/>
              <a:defRPr sz="2417"/>
            </a:lvl7pPr>
            <a:lvl8pPr marL="3809657" indent="0">
              <a:buNone/>
              <a:defRPr sz="2417"/>
            </a:lvl8pPr>
            <a:lvl9pPr marL="4353894" indent="0">
              <a:buNone/>
              <a:defRPr sz="241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237" indent="0">
              <a:buNone/>
              <a:defRPr sz="1417"/>
            </a:lvl2pPr>
            <a:lvl3pPr marL="1088473" indent="0">
              <a:buNone/>
              <a:defRPr sz="1167"/>
            </a:lvl3pPr>
            <a:lvl4pPr marL="1632711" indent="0">
              <a:buNone/>
              <a:defRPr sz="1083"/>
            </a:lvl4pPr>
            <a:lvl5pPr marL="2176947" indent="0">
              <a:buNone/>
              <a:defRPr sz="1083"/>
            </a:lvl5pPr>
            <a:lvl6pPr marL="2721184" indent="0">
              <a:buNone/>
              <a:defRPr sz="1083"/>
            </a:lvl6pPr>
            <a:lvl7pPr marL="3265420" indent="0">
              <a:buNone/>
              <a:defRPr sz="1083"/>
            </a:lvl7pPr>
            <a:lvl8pPr marL="3809657" indent="0">
              <a:buNone/>
              <a:defRPr sz="1083"/>
            </a:lvl8pPr>
            <a:lvl9pPr marL="4353894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17C892-FB13-99D7-8897-10065B76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5CBD-5A16-46DB-AD23-8D462442DCDD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172E42-FAB1-3AE3-834F-DDE9E259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33CD98-B772-1353-93E7-64A28D3D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EF9E-2792-44E3-A2E2-44891FB1A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61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ECA2FC-E4EE-203C-522A-F6CE93F2D4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C4CFB2-29A5-D205-7F0B-8679D05D7D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25BEA-0C26-8A9F-6FE2-509DA3FAE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865" y="6356615"/>
            <a:ext cx="2844271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 defTabSz="1088473" eaLnBrk="1" fontAlgn="auto" hangingPunct="1">
              <a:spcBef>
                <a:spcPts val="0"/>
              </a:spcBef>
              <a:spcAft>
                <a:spcPts val="0"/>
              </a:spcAft>
              <a:defRPr sz="14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C62A57-F4D7-4F31-8668-BDF13621E3C1}" type="datetimeFigureOut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51045-8465-E88C-7BB4-7E0496AFC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865" y="6356615"/>
            <a:ext cx="3860271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 defTabSz="1088473" eaLnBrk="1" fontAlgn="auto" hangingPunct="1">
              <a:spcBef>
                <a:spcPts val="0"/>
              </a:spcBef>
              <a:spcAft>
                <a:spcPts val="0"/>
              </a:spcAft>
              <a:defRPr sz="141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C2C83-766C-947B-CAB0-900BA7552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865" y="6356615"/>
            <a:ext cx="2844271" cy="365125"/>
          </a:xfrm>
          <a:prstGeom prst="rect">
            <a:avLst/>
          </a:prstGeom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FA4F66-3469-4E7B-A224-4B62A5909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97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1087394" rtl="0" eaLnBrk="0" fontAlgn="base" hangingPunct="0">
        <a:spcBef>
          <a:spcPct val="0"/>
        </a:spcBef>
        <a:spcAft>
          <a:spcPct val="0"/>
        </a:spcAft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7394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/>
        </a:defRPr>
      </a:lvl2pPr>
      <a:lvl3pPr algn="ctr" defTabSz="1087394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/>
        </a:defRPr>
      </a:lvl3pPr>
      <a:lvl4pPr algn="ctr" defTabSz="1087394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/>
        </a:defRPr>
      </a:lvl4pPr>
      <a:lvl5pPr algn="ctr" defTabSz="1087394" rtl="0" eaLnBrk="0" fontAlgn="base" hangingPunct="0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/>
        </a:defRPr>
      </a:lvl5pPr>
      <a:lvl6pPr marL="380985" algn="ctr" defTabSz="1087394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/>
        </a:defRPr>
      </a:lvl6pPr>
      <a:lvl7pPr marL="761970" algn="ctr" defTabSz="1087394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/>
        </a:defRPr>
      </a:lvl7pPr>
      <a:lvl8pPr marL="1142954" algn="ctr" defTabSz="1087394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/>
        </a:defRPr>
      </a:lvl8pPr>
      <a:lvl9pPr marL="1523939" algn="ctr" defTabSz="1087394" rtl="0" fontAlgn="base">
        <a:spcBef>
          <a:spcPct val="0"/>
        </a:spcBef>
        <a:spcAft>
          <a:spcPct val="0"/>
        </a:spcAft>
        <a:defRPr sz="5250">
          <a:solidFill>
            <a:schemeClr val="tx1"/>
          </a:solidFill>
          <a:latin typeface="Calibri"/>
        </a:defRPr>
      </a:lvl9pPr>
    </p:titleStyle>
    <p:bodyStyle>
      <a:lvl1pPr marL="407442" indent="-407442" algn="l" defTabSz="108739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33" kern="1200">
          <a:solidFill>
            <a:schemeClr val="tx1"/>
          </a:solidFill>
          <a:latin typeface="+mn-lt"/>
          <a:ea typeface="+mn-ea"/>
          <a:cs typeface="+mn-cs"/>
        </a:defRPr>
      </a:lvl1pPr>
      <a:lvl2pPr marL="883673" indent="-339976" algn="l" defTabSz="108739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359904" indent="-271187" algn="l" defTabSz="108739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33" kern="1200">
          <a:solidFill>
            <a:schemeClr val="tx1"/>
          </a:solidFill>
          <a:latin typeface="+mn-lt"/>
          <a:ea typeface="+mn-ea"/>
          <a:cs typeface="+mn-cs"/>
        </a:defRPr>
      </a:lvl3pPr>
      <a:lvl4pPr marL="1903601" indent="-271187" algn="l" defTabSz="108739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48621" indent="-271187" algn="l" defTabSz="108739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299330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537538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081776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626012" indent="-272118" algn="l" defTabSz="1088473" rtl="0" eaLnBrk="1" latinLnBrk="0" hangingPunct="1">
        <a:spcBef>
          <a:spcPct val="20000"/>
        </a:spcBef>
        <a:buFont typeface="Arial" pitchFamily="34" charset="0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23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473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711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94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118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5420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9657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3894" algn="l" defTabSz="1088473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5E7C8-1018-3AC8-51CB-6D65F02C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18D6F-C8E4-E0CF-A93F-B8C07D918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C987A-5B68-9422-1A11-0F97125CC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C62A57-F4D7-4F31-8668-BDF13621E3C1}" type="datetimeFigureOut">
              <a:rPr lang="en-US" smtClean="0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43E87-2EEF-713E-81B7-31E81DDF8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918C8-F0A6-5316-AE0A-5936084A1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FA4F66-3469-4E7B-A224-4B62A59094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B4483-FBEF-A8AD-3585-D2B52CD8681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58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649" r:id="rId13"/>
    <p:sldLayoutId id="2147483650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41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882792" y="1253915"/>
            <a:ext cx="10346212" cy="7572586"/>
          </a:xfrm>
          <a:prstGeom prst="rect">
            <a:avLst/>
          </a:prstGeom>
          <a:noFill/>
        </p:spPr>
        <p:txBody>
          <a:bodyPr spcFirstLastPara="1" lIns="124708" tIns="62354" rIns="124708" bIns="62354" numCol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>
              <a:defRPr/>
            </a:pPr>
            <a:r>
              <a:rPr lang="vi-VN" sz="6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Chào mừng quý thầy, cô về dự giờ thăm lớp 2A</a:t>
            </a:r>
            <a:endParaRPr lang="en-US" sz="6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2920478" y="3128241"/>
            <a:ext cx="6604000" cy="60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508478" y="3348374"/>
            <a:ext cx="6604000" cy="60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69637">
            <a:off x="-80062" y="5578359"/>
            <a:ext cx="149336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619011">
            <a:off x="10741048" y="5367047"/>
            <a:ext cx="1094553" cy="180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64617">
            <a:off x="145393" y="-574447"/>
            <a:ext cx="1093023" cy="180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-127000" y="2603500"/>
            <a:ext cx="12238240" cy="261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708" tIns="62354" rIns="124708" bIns="62354">
            <a:spAutoFit/>
          </a:bodyPr>
          <a:lstStyle/>
          <a:p>
            <a:pPr algn="ctr"/>
            <a:r>
              <a:rPr lang="vi-VN" sz="7333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7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– giờ, giờ - phút</a:t>
            </a:r>
            <a:endParaRPr lang="en-US" sz="73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2"/>
          <p:cNvSpPr txBox="1">
            <a:spLocks noChangeArrowheads="1"/>
          </p:cNvSpPr>
          <p:nvPr/>
        </p:nvSpPr>
        <p:spPr bwMode="auto">
          <a:xfrm>
            <a:off x="2135813" y="5874104"/>
            <a:ext cx="7072573" cy="85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708" tIns="62354" rIns="124708" bIns="62354">
            <a:spAutoFit/>
          </a:bodyPr>
          <a:lstStyle/>
          <a:p>
            <a:pPr algn="ctr"/>
            <a:r>
              <a:rPr lang="en-US" sz="475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sz="475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Trâm</a:t>
            </a:r>
            <a:endParaRPr lang="en-US" sz="475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694CC4F2-E2AF-2817-0324-2D38CFA29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584" y="-17980"/>
            <a:ext cx="6653474" cy="9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6584" tIns="93292" rIns="186584" bIns="9329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4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4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4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49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GD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 HUYỆN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ĐẠI LỘC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NGHIÊN</a:t>
            </a:r>
          </a:p>
        </p:txBody>
      </p:sp>
      <p:pic>
        <p:nvPicPr>
          <p:cNvPr id="3" name="Picture 6" descr="F:\HINH ANH\HinhDong\Hoa\h14.gif">
            <a:extLst>
              <a:ext uri="{FF2B5EF4-FFF2-40B4-BE49-F238E27FC236}">
                <a16:creationId xmlns:a16="http://schemas.microsoft.com/office/drawing/2014/main" id="{4FEE0BA3-2A59-9D39-4BA2-36D948231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94652" flipH="1">
            <a:off x="11075059" y="-685892"/>
            <a:ext cx="902499" cy="198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2383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120545"/>
            <a:ext cx="10535187" cy="406689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541096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5410969"/>
            <a:ext cx="414981" cy="523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907280"/>
            <a:ext cx="585417" cy="669083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3F02C2-24C3-0ED2-6500-CF40ABAF43A3}"/>
              </a:ext>
            </a:extLst>
          </p:cNvPr>
          <p:cNvSpPr txBox="1"/>
          <p:nvPr/>
        </p:nvSpPr>
        <p:spPr>
          <a:xfrm>
            <a:off x="849083" y="642259"/>
            <a:ext cx="125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2ABE36-4D79-8EC7-BE05-0BE8B73A6EBA}"/>
              </a:ext>
            </a:extLst>
          </p:cNvPr>
          <p:cNvGrpSpPr/>
          <p:nvPr/>
        </p:nvGrpSpPr>
        <p:grpSpPr>
          <a:xfrm>
            <a:off x="3635827" y="1328056"/>
            <a:ext cx="6008915" cy="2808514"/>
            <a:chOff x="3298370" y="1730828"/>
            <a:chExt cx="6008915" cy="2808514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823975BB-D941-B814-E1F3-14842511D884}"/>
                </a:ext>
              </a:extLst>
            </p:cNvPr>
            <p:cNvSpPr/>
            <p:nvPr/>
          </p:nvSpPr>
          <p:spPr>
            <a:xfrm>
              <a:off x="3298370" y="1730828"/>
              <a:ext cx="6008915" cy="2808514"/>
            </a:xfrm>
            <a:prstGeom prst="cloud">
              <a:avLst/>
            </a:prstGeom>
            <a:solidFill>
              <a:srgbClr val="09C2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B2A644-AD93-926F-94A5-AAA95814C353}"/>
                </a:ext>
              </a:extLst>
            </p:cNvPr>
            <p:cNvSpPr txBox="1"/>
            <p:nvPr/>
          </p:nvSpPr>
          <p:spPr>
            <a:xfrm>
              <a:off x="4408717" y="2814934"/>
              <a:ext cx="4582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sẻ sau bài học</a:t>
              </a:r>
            </a:p>
            <a:p>
              <a:endParaRPr lang="en-US" b="1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864339A-7F00-7534-25E2-895A3E9D5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8" y="2844799"/>
            <a:ext cx="2246113" cy="4013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171DFE-1495-5A4B-93FC-4D003821A8D7}"/>
              </a:ext>
            </a:extLst>
          </p:cNvPr>
          <p:cNvSpPr txBox="1"/>
          <p:nvPr/>
        </p:nvSpPr>
        <p:spPr>
          <a:xfrm>
            <a:off x="3962401" y="652838"/>
            <a:ext cx="492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– giờ; giờ - phút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_Văn_Bản 2">
            <a:extLst>
              <a:ext uri="{FF2B5EF4-FFF2-40B4-BE49-F238E27FC236}">
                <a16:creationId xmlns:a16="http://schemas.microsoft.com/office/drawing/2014/main" id="{709C88CE-017E-1A34-C146-F54A29809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928" y="88900"/>
            <a:ext cx="7800101" cy="61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708" tIns="62354" rIns="124708" bIns="62354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8 tháng 12 năm 2023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3F02C2-24C3-0ED2-6500-CF40ABAF43A3}"/>
              </a:ext>
            </a:extLst>
          </p:cNvPr>
          <p:cNvSpPr txBox="1"/>
          <p:nvPr/>
        </p:nvSpPr>
        <p:spPr>
          <a:xfrm>
            <a:off x="849083" y="642259"/>
            <a:ext cx="125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B2ABE36-4D79-8EC7-BE05-0BE8B73A6EBA}"/>
              </a:ext>
            </a:extLst>
          </p:cNvPr>
          <p:cNvGrpSpPr/>
          <p:nvPr/>
        </p:nvGrpSpPr>
        <p:grpSpPr>
          <a:xfrm>
            <a:off x="3189512" y="1774371"/>
            <a:ext cx="6008915" cy="2808514"/>
            <a:chOff x="3298370" y="1730828"/>
            <a:chExt cx="6008915" cy="2808514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823975BB-D941-B814-E1F3-14842511D884}"/>
                </a:ext>
              </a:extLst>
            </p:cNvPr>
            <p:cNvSpPr/>
            <p:nvPr/>
          </p:nvSpPr>
          <p:spPr>
            <a:xfrm>
              <a:off x="3298370" y="1730828"/>
              <a:ext cx="6008915" cy="2808514"/>
            </a:xfrm>
            <a:prstGeom prst="cloud">
              <a:avLst/>
            </a:prstGeom>
            <a:solidFill>
              <a:srgbClr val="09C2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B2A644-AD93-926F-94A5-AAA95814C353}"/>
                </a:ext>
              </a:extLst>
            </p:cNvPr>
            <p:cNvSpPr txBox="1"/>
            <p:nvPr/>
          </p:nvSpPr>
          <p:spPr>
            <a:xfrm>
              <a:off x="5257803" y="2814934"/>
              <a:ext cx="18505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 dò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98E85B-A27B-59DD-683E-797159A220B6}"/>
              </a:ext>
            </a:extLst>
          </p:cNvPr>
          <p:cNvSpPr txBox="1"/>
          <p:nvPr/>
        </p:nvSpPr>
        <p:spPr>
          <a:xfrm>
            <a:off x="3962401" y="652838"/>
            <a:ext cx="492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– giờ; giờ - phút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_Văn_Bản 2">
            <a:extLst>
              <a:ext uri="{FF2B5EF4-FFF2-40B4-BE49-F238E27FC236}">
                <a16:creationId xmlns:a16="http://schemas.microsoft.com/office/drawing/2014/main" id="{EA74D792-F225-5BEC-63EA-D74DF08BD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928" y="88900"/>
            <a:ext cx="7800101" cy="61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708" tIns="62354" rIns="124708" bIns="62354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8 tháng 12 năm 2023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C8BD48A-23D5-A447-24A3-19DDD7B5F7A9}"/>
              </a:ext>
            </a:extLst>
          </p:cNvPr>
          <p:cNvSpPr/>
          <p:nvPr/>
        </p:nvSpPr>
        <p:spPr>
          <a:xfrm>
            <a:off x="2159000" y="1016000"/>
            <a:ext cx="7874000" cy="653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193" tIns="38097" rIns="76193" bIns="38097" anchor="ctr"/>
          <a:lstStyle/>
          <a:p>
            <a:pPr algn="ctr" defTabSz="1088419">
              <a:defRPr/>
            </a:pPr>
            <a:r>
              <a:rPr lang="en-US" sz="408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</a:t>
            </a:r>
            <a:endParaRPr lang="vi-VN" sz="408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13">
            <a:extLst>
              <a:ext uri="{FF2B5EF4-FFF2-40B4-BE49-F238E27FC236}">
                <a16:creationId xmlns:a16="http://schemas.microsoft.com/office/drawing/2014/main" id="{4800EC29-F19E-AFAA-E295-C686D6C4D5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8761" y="2464595"/>
            <a:ext cx="7683500" cy="1281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087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67" b="1" kern="10">
                <a:solidFill>
                  <a:srgbClr val="CC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THẦY CÔ  SỨC KHỎE!</a:t>
            </a:r>
          </a:p>
        </p:txBody>
      </p:sp>
      <p:pic>
        <p:nvPicPr>
          <p:cNvPr id="28677" name="Picture 6" descr="POINSET2">
            <a:extLst>
              <a:ext uri="{FF2B5EF4-FFF2-40B4-BE49-F238E27FC236}">
                <a16:creationId xmlns:a16="http://schemas.microsoft.com/office/drawing/2014/main" id="{56370B5B-8F00-C13E-6EE4-F7D12E587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53688" y="5511271"/>
            <a:ext cx="1484313" cy="12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POINSET2">
            <a:extLst>
              <a:ext uri="{FF2B5EF4-FFF2-40B4-BE49-F238E27FC236}">
                <a16:creationId xmlns:a16="http://schemas.microsoft.com/office/drawing/2014/main" id="{0C7883A9-53FA-237D-92C4-6B188BC6A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" y="18521"/>
            <a:ext cx="1736989" cy="121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 descr="POINSET2">
            <a:extLst>
              <a:ext uri="{FF2B5EF4-FFF2-40B4-BE49-F238E27FC236}">
                <a16:creationId xmlns:a16="http://schemas.microsoft.com/office/drawing/2014/main" id="{37195558-E667-C460-5F75-BA69362E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54771" y="215636"/>
            <a:ext cx="1484313" cy="12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6" descr="POINSET2">
            <a:extLst>
              <a:ext uri="{FF2B5EF4-FFF2-40B4-BE49-F238E27FC236}">
                <a16:creationId xmlns:a16="http://schemas.microsoft.com/office/drawing/2014/main" id="{73836BE9-F0EB-8DA2-BA7A-E3485BAD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89838" y="5334662"/>
            <a:ext cx="1736990" cy="121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243C320-6CC4-8B8F-CBE1-6583368B3BC9}"/>
              </a:ext>
            </a:extLst>
          </p:cNvPr>
          <p:cNvSpPr/>
          <p:nvPr/>
        </p:nvSpPr>
        <p:spPr>
          <a:xfrm>
            <a:off x="6019028" y="2222500"/>
            <a:ext cx="153945" cy="769437"/>
          </a:xfrm>
          <a:prstGeom prst="rect">
            <a:avLst/>
          </a:prstGeom>
          <a:noFill/>
        </p:spPr>
        <p:txBody>
          <a:bodyPr wrap="none" lIns="76196" tIns="38098" rIns="76196" bIns="38098">
            <a:spAutoFit/>
          </a:bodyPr>
          <a:lstStyle/>
          <a:p>
            <a:pPr algn="ctr" defTabSz="1088473">
              <a:defRPr/>
            </a:pPr>
            <a:endParaRPr lang="en-US" sz="4500" b="1">
              <a:ln w="19050">
                <a:solidFill>
                  <a:srgbClr val="FF0000"/>
                </a:solidFill>
                <a:prstDash val="solid"/>
              </a:ln>
              <a:solidFill>
                <a:srgbClr val="9BBB5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77274-D5AE-8B7F-886B-61DBF4D87137}"/>
              </a:ext>
            </a:extLst>
          </p:cNvPr>
          <p:cNvSpPr/>
          <p:nvPr/>
        </p:nvSpPr>
        <p:spPr>
          <a:xfrm>
            <a:off x="1748896" y="4064000"/>
            <a:ext cx="8684948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193" tIns="38097" rIns="76193" bIns="38097" anchor="ctr"/>
          <a:lstStyle/>
          <a:p>
            <a:pPr algn="ctr" defTabSz="1088419">
              <a:defRPr/>
            </a:pPr>
            <a:r>
              <a:rPr lang="en-US" sz="408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ÁI CHÀO TẠM BIỆT!</a:t>
            </a:r>
            <a:endParaRPr lang="vi-VN" sz="408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7" descr="29">
            <a:extLst>
              <a:ext uri="{FF2B5EF4-FFF2-40B4-BE49-F238E27FC236}">
                <a16:creationId xmlns:a16="http://schemas.microsoft.com/office/drawing/2014/main" id="{E13D0006-25EB-8B51-7836-A69BF73D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854" y="-87085"/>
            <a:ext cx="13713354" cy="738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rtoon Children Playing Music Clip Art">
            <a:extLst>
              <a:ext uri="{FF2B5EF4-FFF2-40B4-BE49-F238E27FC236}">
                <a16:creationId xmlns:a16="http://schemas.microsoft.com/office/drawing/2014/main" id="{719667FB-2C21-0AC9-5870-CA9DF7562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250371"/>
            <a:ext cx="6085114" cy="613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7">
            <a:extLst>
              <a:ext uri="{FF2B5EF4-FFF2-40B4-BE49-F238E27FC236}">
                <a16:creationId xmlns:a16="http://schemas.microsoft.com/office/drawing/2014/main" id="{5024450E-4511-4C75-D724-38280531CE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94500" y="2594751"/>
            <a:ext cx="4127500" cy="15962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5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21594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2">
            <a:extLst>
              <a:ext uri="{FF2B5EF4-FFF2-40B4-BE49-F238E27FC236}">
                <a16:creationId xmlns:a16="http://schemas.microsoft.com/office/drawing/2014/main" id="{A9A78CBC-C93D-0951-0270-4CF493B8F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928" y="88900"/>
            <a:ext cx="7800101" cy="61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708" tIns="62354" rIns="124708" bIns="62354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8 tháng 12 năm 2023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F02C2-24C3-0ED2-6500-CF40ABAF43A3}"/>
              </a:ext>
            </a:extLst>
          </p:cNvPr>
          <p:cNvSpPr txBox="1"/>
          <p:nvPr/>
        </p:nvSpPr>
        <p:spPr>
          <a:xfrm>
            <a:off x="849083" y="642259"/>
            <a:ext cx="125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0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3F02C2-24C3-0ED2-6500-CF40ABAF43A3}"/>
              </a:ext>
            </a:extLst>
          </p:cNvPr>
          <p:cNvSpPr txBox="1"/>
          <p:nvPr/>
        </p:nvSpPr>
        <p:spPr>
          <a:xfrm>
            <a:off x="849083" y="642259"/>
            <a:ext cx="125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89F5C-34CB-6C40-C811-2370760EC099}"/>
              </a:ext>
            </a:extLst>
          </p:cNvPr>
          <p:cNvSpPr txBox="1"/>
          <p:nvPr/>
        </p:nvSpPr>
        <p:spPr>
          <a:xfrm>
            <a:off x="3962401" y="652838"/>
            <a:ext cx="492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– giờ; giờ - phút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AF61FB-AFE5-9347-645E-63DED6F05B3D}"/>
              </a:ext>
            </a:extLst>
          </p:cNvPr>
          <p:cNvSpPr txBox="1"/>
          <p:nvPr/>
        </p:nvSpPr>
        <p:spPr>
          <a:xfrm>
            <a:off x="979714" y="1541292"/>
            <a:ext cx="10134600" cy="4585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một ngày có 24 giờ, 1 giờ có 60 phút.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giờ trong một ngày được tính từ 12 giờ đêm hôm trước đến 12 giờ đêm hôm sau.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tên buổi và và tên gọi các giờ tương ứng trong ngày.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xem giờ đúng trên đồng hồ. Nhận biết thời điểm, khoảng thời gian các buổi sáng, trưa, chiều, tối.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Hiểu biết về sử dụng thời gian trong đời sống thực tế hằng ngày.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_Văn_Bản 2">
            <a:extLst>
              <a:ext uri="{FF2B5EF4-FFF2-40B4-BE49-F238E27FC236}">
                <a16:creationId xmlns:a16="http://schemas.microsoft.com/office/drawing/2014/main" id="{62422A93-3C62-B649-FED1-BEE81E1CB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928" y="88900"/>
            <a:ext cx="7800101" cy="61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708" tIns="62354" rIns="124708" bIns="62354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8 tháng 12 năm 2023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Một ngày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Một giờ có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24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/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1467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9135166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1971738" y="2287609"/>
            <a:ext cx="8726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032698" y="3291105"/>
            <a:ext cx="835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045949" y="3896815"/>
            <a:ext cx="9287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1941258" y="4899226"/>
            <a:ext cx="835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1931098" y="5561963"/>
            <a:ext cx="925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2967991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2930884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 giờ 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 giờ 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 giờ 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214881" y="1881037"/>
            <a:ext cx="2529170" cy="548673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trưa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trưa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9068302" y="2043117"/>
            <a:ext cx="2092961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chiều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3" y="1120950"/>
            <a:ext cx="2515963" cy="548673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chiều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043985" y="3167665"/>
            <a:ext cx="2319329" cy="548673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chiều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8" y="4443586"/>
            <a:ext cx="2394809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chiều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2302054" cy="548673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chiều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5797406" y="5673793"/>
            <a:ext cx="2598231" cy="548673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 giờ chiều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5801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5801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tối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801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5801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 giờ tối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801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5801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 giờ tối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801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397760" y="1975758"/>
            <a:ext cx="2369101" cy="548673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đêm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đêm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đêm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/0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giờ 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574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UTM Cookies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Tram Nguyen</cp:lastModifiedBy>
  <cp:revision>189</cp:revision>
  <dcterms:created xsi:type="dcterms:W3CDTF">2021-06-02T01:34:28Z</dcterms:created>
  <dcterms:modified xsi:type="dcterms:W3CDTF">2023-12-17T12:14:59Z</dcterms:modified>
</cp:coreProperties>
</file>