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6" r:id="rId1"/>
  </p:sldMasterIdLst>
  <p:notesMasterIdLst>
    <p:notesMasterId r:id="rId18"/>
  </p:notesMasterIdLst>
  <p:sldIdLst>
    <p:sldId id="4364" r:id="rId2"/>
    <p:sldId id="4365" r:id="rId3"/>
    <p:sldId id="4366" r:id="rId4"/>
    <p:sldId id="4367" r:id="rId5"/>
    <p:sldId id="4368" r:id="rId6"/>
    <p:sldId id="4369" r:id="rId7"/>
    <p:sldId id="4370" r:id="rId8"/>
    <p:sldId id="4371" r:id="rId9"/>
    <p:sldId id="4372" r:id="rId10"/>
    <p:sldId id="4373" r:id="rId11"/>
    <p:sldId id="4374" r:id="rId12"/>
    <p:sldId id="4375" r:id="rId13"/>
    <p:sldId id="4376" r:id="rId14"/>
    <p:sldId id="4377" r:id="rId15"/>
    <p:sldId id="4378" r:id="rId16"/>
    <p:sldId id="437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angolin" panose="020B0604020202020204" charset="0"/>
      <p:regular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Black" panose="02000000000000000000" pitchFamily="2" charset="0"/>
      <p:regular r:id="rId30"/>
      <p:bold r:id="rId31"/>
      <p:boldItalic r:id="rId3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9EE"/>
    <a:srgbClr val="EE9974"/>
    <a:srgbClr val="CEECDC"/>
    <a:srgbClr val="BDD7EE"/>
    <a:srgbClr val="DFCEBC"/>
    <a:srgbClr val="CB6CE6"/>
    <a:srgbClr val="A5B2D3"/>
    <a:srgbClr val="95624C"/>
    <a:srgbClr val="B94917"/>
    <a:srgbClr val="8DD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0" autoAdjust="0"/>
    <p:restoredTop sz="83192" autoAdjust="0"/>
  </p:normalViewPr>
  <p:slideViewPr>
    <p:cSldViewPr snapToGrid="0">
      <p:cViewPr varScale="1">
        <p:scale>
          <a:sx n="60" d="100"/>
          <a:sy n="60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15/12/2023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4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thực 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8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thực 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86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740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trình bày về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vi-VN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của nhóm mình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, vật liệu sử dụng, cách làm, công dụng của sản phẩm, khó khăn khi làm sản phẩm, cách khắc phục</a:t>
            </a:r>
            <a:endParaRPr lang="vi-VN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16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7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12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chia sẻ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Trước khi HS thảo luận, GV chiếu tiêu chí và yêu cầu HS thảo luận dựa vào các tiêu chí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1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/>
              <a:t>, dán tranh ảnh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5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8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7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dùng làm sản phẩm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5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HS thực hiện theo 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, hướng dẫn nếu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khăn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11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làm theo mẫu,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88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thực 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7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3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59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2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9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42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8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2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2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11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19883493">
            <a:off x="993452" y="5549896"/>
            <a:ext cx="1063255" cy="1063255"/>
          </a:xfrm>
          <a:prstGeom prst="chor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500B4-2A13-B105-884B-9C3A22343CC6}"/>
              </a:ext>
            </a:extLst>
          </p:cNvPr>
          <p:cNvSpPr txBox="1"/>
          <p:nvPr/>
        </p:nvSpPr>
        <p:spPr>
          <a:xfrm>
            <a:off x="996034" y="5977454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161" y="74092"/>
            <a:ext cx="2130839" cy="147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4CBFD-2C6F-E4A0-F468-3C5C731B2275}"/>
              </a:ext>
            </a:extLst>
          </p:cNvPr>
          <p:cNvSpPr txBox="1"/>
          <p:nvPr/>
        </p:nvSpPr>
        <p:spPr>
          <a:xfrm>
            <a:off x="723361" y="270859"/>
            <a:ext cx="183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BÀI 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D2DE9-85A3-C3F8-E310-6BFDFCBA9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74" y="2740714"/>
            <a:ext cx="2921897" cy="389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24897"/>
          <a:stretch/>
        </p:blipFill>
        <p:spPr>
          <a:xfrm>
            <a:off x="6395044" y="1700469"/>
            <a:ext cx="5128476" cy="387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614" y="964302"/>
            <a:ext cx="6541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CHẬU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HOA,</a:t>
            </a:r>
            <a:b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</a:b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CÂY CẢNH MINI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57C216-288B-3A51-6261-AE83135E96CD}"/>
              </a:ext>
            </a:extLst>
          </p:cNvPr>
          <p:cNvSpPr/>
          <p:nvPr/>
        </p:nvSpPr>
        <p:spPr>
          <a:xfrm>
            <a:off x="4720382" y="1532073"/>
            <a:ext cx="6086163" cy="43076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906998" y="3726111"/>
            <a:ext cx="27493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Đặt cây vào chậu và thêm giá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thể vào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1898395" y="2101334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653" y="461580"/>
            <a:ext cx="987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8FB3E5-9804-537F-6C95-2A321B759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988" y="2316116"/>
            <a:ext cx="3889454" cy="262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54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C49BE-DA00-DE7D-4046-992ABDE7CDB7}"/>
              </a:ext>
            </a:extLst>
          </p:cNvPr>
          <p:cNvSpPr/>
          <p:nvPr/>
        </p:nvSpPr>
        <p:spPr>
          <a:xfrm>
            <a:off x="402336" y="1551211"/>
            <a:ext cx="5998464" cy="41546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7007286" y="3754054"/>
            <a:ext cx="36325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Tưới nước cho 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0" name="Oval 20"/>
          <p:cNvSpPr/>
          <p:nvPr/>
        </p:nvSpPr>
        <p:spPr>
          <a:xfrm>
            <a:off x="8052585" y="1799998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1653" y="483640"/>
            <a:ext cx="9910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3498E-1B90-5AC7-4996-7944D642D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65" y="2058412"/>
            <a:ext cx="4568066" cy="3101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053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277013" y="3853880"/>
            <a:ext cx="36325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Trang trí không gian và lớp học với chậu hoa, cây cảnh vừa trồng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55726" y="649687"/>
            <a:ext cx="770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sp>
        <p:nvSpPr>
          <p:cNvPr id="10" name="Oval 20"/>
          <p:cNvSpPr/>
          <p:nvPr/>
        </p:nvSpPr>
        <p:spPr>
          <a:xfrm>
            <a:off x="1943436" y="2516970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FAEAF-E42B-8B78-7ACB-DB82A1276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86" y="2009729"/>
            <a:ext cx="6460254" cy="3688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396262" y="611120"/>
            <a:ext cx="778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KIỂM TRA VÀ ĐIỀU CHỈNH SẢN PHẨM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3701" y="1725903"/>
            <a:ext cx="5362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  Kích thước cây và chậu trồng cây phù hợp với không gian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lớp học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b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b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Chậu dùng để trồng cây cảnh được làm từ vật liệu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tái chế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b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Giá thể (đất trồng, sơ dừa,...) vừa kín gốc,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rễ cây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b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Cây được trồng chắc chắn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trong chậu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491" y="2231966"/>
            <a:ext cx="2266667" cy="314285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8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3238" y="478488"/>
            <a:ext cx="980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GIỚI THIỆU VÀ 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TRƯNG BÀY SẢN PHẨM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3467"/>
          <a:stretch/>
        </p:blipFill>
        <p:spPr>
          <a:xfrm>
            <a:off x="7903234" y="1551211"/>
            <a:ext cx="3807804" cy="2785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071" y="1540906"/>
            <a:ext cx="1964149" cy="271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96" y="2179222"/>
            <a:ext cx="3144868" cy="2860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10" y="4215159"/>
            <a:ext cx="3724979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85" y="1049664"/>
            <a:ext cx="8322197" cy="5523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93398" y="274034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46550" cy="15503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6948282" y="1176814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6790488" y="2881964"/>
            <a:ext cx="868595" cy="868595"/>
          </a:xfrm>
          <a:prstGeom prst="ellipse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/>
          <a:srcRect l="9571" t="6413" r="10420" b="6660"/>
          <a:stretch/>
        </p:blipFill>
        <p:spPr>
          <a:xfrm>
            <a:off x="7894628" y="3750559"/>
            <a:ext cx="848933" cy="848933"/>
          </a:xfrm>
          <a:prstGeom prst="ellipse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5642" t="6399" r="6278" b="6897"/>
          <a:stretch/>
        </p:blipFill>
        <p:spPr>
          <a:xfrm>
            <a:off x="8985498" y="5448834"/>
            <a:ext cx="878797" cy="878797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6827" t="7035" r="5654" b="3542"/>
          <a:stretch/>
        </p:blipFill>
        <p:spPr>
          <a:xfrm>
            <a:off x="6695073" y="4475574"/>
            <a:ext cx="868595" cy="868595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865" y="3147384"/>
            <a:ext cx="3718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Kích </a:t>
            </a:r>
            <a: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thước cây và chậu trồng cây phù hợp với không gian lớp học</a:t>
            </a:r>
            <a:b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b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Chậu </a:t>
            </a:r>
            <a: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dùng để trồng cây cảnh được làm từ vật liệu tái chế</a:t>
            </a:r>
            <a:b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endParaRPr kumimoji="0" lang="vi-VN" altLang="zh-CN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Giá </a:t>
            </a:r>
            <a: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thể (đất trồng, sơ dừa,...) vừa kín gốc, rễ cây</a:t>
            </a:r>
            <a:b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</a:br>
            <a:endParaRPr kumimoji="0" lang="vi-VN" altLang="zh-CN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Cây </a:t>
            </a:r>
            <a:r>
              <a:rPr kumimoji="0" lang="vi-VN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được trồng chắc chắn </a:t>
            </a:r>
            <a:r>
              <a:rPr kumimoji="0" lang="vi-VN" altLang="zh-CN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trong chậu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3771899" y="1416788"/>
            <a:ext cx="6879570" cy="4111175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4536276" y="2929843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3" y="163114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6.25E-7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405111" y="1632693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Thảo luận và chia sẻ ý tưởng cách làm chậu hoa, cây cảnh mini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537779" y="334139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CHẬU HOA, CÂY CẢNH MINI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C1494-9761-2059-0481-6D5C41B8AC62}"/>
              </a:ext>
            </a:extLst>
          </p:cNvPr>
          <p:cNvSpPr txBox="1"/>
          <p:nvPr/>
        </p:nvSpPr>
        <p:spPr>
          <a:xfrm>
            <a:off x="5314115" y="2093305"/>
            <a:ext cx="160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ý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F5E16-C6C4-E138-9809-D80B8826D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6" y="3120751"/>
            <a:ext cx="2678894" cy="243838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616" y="3120751"/>
            <a:ext cx="2133333" cy="243838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426" y="3120751"/>
            <a:ext cx="3352381" cy="2438385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183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3296180" y="716023"/>
            <a:ext cx="5478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8378" y="2261561"/>
            <a:ext cx="556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 Kích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thước cây và chậu trồng cây phù hợp với không gian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lớp học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03" y="4094499"/>
            <a:ext cx="562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Giá thể (đất trồng, sơ dừa,...) vừa kín gốc,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rễ cây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7398" y="3178030"/>
            <a:ext cx="558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Chậu dùng để trồng cây cảnh được làm từ vật liệu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tái chế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endParaRPr kumimoji="0" lang="vi-V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29F6C-D80E-11E6-2150-6EC9CDC03B7D}"/>
              </a:ext>
            </a:extLst>
          </p:cNvPr>
          <p:cNvSpPr txBox="1"/>
          <p:nvPr/>
        </p:nvSpPr>
        <p:spPr>
          <a:xfrm>
            <a:off x="1071983" y="5010968"/>
            <a:ext cx="576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  </a:t>
            </a:r>
            <a:r>
              <a:rPr kumimoji="0" lang="vi-V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Cây được trồng chắc chắn 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trong chậu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Wingdings" panose="05000000000000000000" pitchFamily="2" charset="2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9BF04-1DC3-5786-E6F5-F9CA7EB5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73" y="2261561"/>
            <a:ext cx="3179618" cy="3415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7" grpId="0"/>
      <p:bldP spid="10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667533" y="1569777"/>
            <a:ext cx="8931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ựa chọn ý 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 đề xuất cách 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mini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2453" y="290921"/>
            <a:ext cx="677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LÀM CHẬU HOA, CÂY CẢNH MINI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64" y="2433775"/>
            <a:ext cx="2361905" cy="322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36" y="2607461"/>
            <a:ext cx="2980952" cy="173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5388" y="2402699"/>
            <a:ext cx="1866667" cy="38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054" y="2957166"/>
            <a:ext cx="2266667" cy="31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912" y="4891625"/>
            <a:ext cx="3200000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345" y="1969124"/>
            <a:ext cx="43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00B050"/>
                </a:solidFill>
                <a:latin typeface="Pangolin" panose="000005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Cùng vẽ ý tưởng của nhóm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0301" y="508695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TẬP SỐ 2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473" y="2164465"/>
            <a:ext cx="528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1.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sẽ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trồng cây gì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2.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 liệu sử dụng là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gì</a:t>
            </a: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lvl="0"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3. Mô tả </a:t>
            </a: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 bước làm chậu </a:t>
            </a:r>
            <a:endParaRPr lang="en-US" altLang="zh-C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cây cảnh</a:t>
            </a:r>
            <a:endParaRPr kumimoji="0" lang="vi-V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…………………………….………………………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0" l="2885" r="96635">
                        <a14:foregroundMark x1="69712" y1="63776" x2="71635" y2="64286"/>
                        <a14:foregroundMark x1="43269" y1="86224" x2="59615" y2="93878"/>
                        <a14:backgroundMark x1="90865" y1="4592" x2="92308" y2="30612"/>
                        <a14:backgroundMark x1="65865" y1="2041" x2="72115" y2="2041"/>
                        <a14:backgroundMark x1="56250" y1="47449" x2="61538" y2="47449"/>
                        <a14:backgroundMark x1="49038" y1="36224" x2="50962" y2="37755"/>
                        <a14:backgroundMark x1="58654" y1="59694" x2="61538" y2="61224"/>
                        <a14:backgroundMark x1="17788" y1="15306" x2="34135" y2="173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421" y="2660766"/>
            <a:ext cx="2942487" cy="27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8D375CCE-294A-4A06-B090-A5CB539AC2CB}"/>
              </a:ext>
            </a:extLst>
          </p:cNvPr>
          <p:cNvSpPr/>
          <p:nvPr/>
        </p:nvSpPr>
        <p:spPr>
          <a:xfrm>
            <a:off x="1488736" y="1695175"/>
            <a:ext cx="8991600" cy="4080757"/>
          </a:xfrm>
          <a:prstGeom prst="roundRect">
            <a:avLst>
              <a:gd name="adj" fmla="val 9417"/>
            </a:avLst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865254" y="1847811"/>
            <a:ext cx="4189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4388" y="590602"/>
            <a:ext cx="6534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A7CAD-6ECF-0ECA-6545-8E013C6F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498" y="2217143"/>
            <a:ext cx="1009650" cy="97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C90DE-A0D5-072D-F379-25689A25B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863" y="2436218"/>
            <a:ext cx="109537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A41EB-5CD2-4145-1AF9-47056FB0D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7995" y="2330939"/>
            <a:ext cx="116205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04D591-D05C-2E92-0504-B33611BBA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4802" y="2455268"/>
            <a:ext cx="904875" cy="733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2BB17F-1C96-857F-5666-C53EDD87F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362" y="4033198"/>
            <a:ext cx="1495425" cy="102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1618F5-352B-5CC7-A263-1603EBD3E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413" y="4029890"/>
            <a:ext cx="1304925" cy="1314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8FB892-AA46-CAA3-30C9-2B1A5FF20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8987" y="4120919"/>
            <a:ext cx="1028700" cy="1028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1D3CE2-9C01-491B-4935-ADB201EEABF3}"/>
              </a:ext>
            </a:extLst>
          </p:cNvPr>
          <p:cNvSpPr txBox="1"/>
          <p:nvPr/>
        </p:nvSpPr>
        <p:spPr>
          <a:xfrm>
            <a:off x="1989714" y="3471586"/>
            <a:ext cx="165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Cốc giấy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48D81-0779-A1FF-DBD9-007DB53217A6}"/>
              </a:ext>
            </a:extLst>
          </p:cNvPr>
          <p:cNvSpPr txBox="1"/>
          <p:nvPr/>
        </p:nvSpPr>
        <p:spPr>
          <a:xfrm>
            <a:off x="4141206" y="3471586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Kéo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29FCA1-5EC0-EA63-DEDB-E304B0135203}"/>
              </a:ext>
            </a:extLst>
          </p:cNvPr>
          <p:cNvSpPr txBox="1"/>
          <p:nvPr/>
        </p:nvSpPr>
        <p:spPr>
          <a:xfrm>
            <a:off x="5743477" y="3479814"/>
            <a:ext cx="257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Giá thể trồng cây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A2AD97-C625-7ED3-408A-B452B87879B9}"/>
              </a:ext>
            </a:extLst>
          </p:cNvPr>
          <p:cNvSpPr txBox="1"/>
          <p:nvPr/>
        </p:nvSpPr>
        <p:spPr>
          <a:xfrm>
            <a:off x="8693539" y="3471586"/>
            <a:ext cx="149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Bình tưới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552D79-8C68-59F0-03E3-EF8DE0DA9A13}"/>
              </a:ext>
            </a:extLst>
          </p:cNvPr>
          <p:cNvSpPr txBox="1"/>
          <p:nvPr/>
        </p:nvSpPr>
        <p:spPr>
          <a:xfrm>
            <a:off x="2501074" y="5278832"/>
            <a:ext cx="154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Cây trồng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9EDF4C-ACFE-4184-73E3-B67C3FA1D5BD}"/>
              </a:ext>
            </a:extLst>
          </p:cNvPr>
          <p:cNvSpPr txBox="1"/>
          <p:nvPr/>
        </p:nvSpPr>
        <p:spPr>
          <a:xfrm>
            <a:off x="5211473" y="5278832"/>
            <a:ext cx="17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Xẻng nhỏ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A306F9-34DB-7FD1-7616-2E83C8C85FCF}"/>
              </a:ext>
            </a:extLst>
          </p:cNvPr>
          <p:cNvSpPr txBox="1"/>
          <p:nvPr/>
        </p:nvSpPr>
        <p:spPr>
          <a:xfrm>
            <a:off x="7363134" y="5264453"/>
            <a:ext cx="283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Găng tay làm vườn</a:t>
            </a:r>
          </a:p>
        </p:txBody>
      </p:sp>
    </p:spTree>
    <p:extLst>
      <p:ext uri="{BB962C8B-B14F-4D97-AF65-F5344CB8AC3E}">
        <p14:creationId xmlns:p14="http://schemas.microsoft.com/office/powerpoint/2010/main" val="2484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634696" y="1182849"/>
            <a:ext cx="941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Làm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mini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theo cách của em hoặc nhóm em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1653" y="483640"/>
            <a:ext cx="827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071" y="1990556"/>
            <a:ext cx="3769820" cy="36580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99" y="1907643"/>
            <a:ext cx="7123809" cy="407619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1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0E8D683-E4FE-F384-8D27-8DC6F2C75B53}"/>
              </a:ext>
            </a:extLst>
          </p:cNvPr>
          <p:cNvSpPr/>
          <p:nvPr/>
        </p:nvSpPr>
        <p:spPr>
          <a:xfrm>
            <a:off x="3152886" y="3031505"/>
            <a:ext cx="6127979" cy="21214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18639" y="3720419"/>
            <a:ext cx="1004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554917" y="1705087"/>
            <a:ext cx="48667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Oval 20"/>
          <p:cNvSpPr/>
          <p:nvPr/>
        </p:nvSpPr>
        <p:spPr>
          <a:xfrm>
            <a:off x="2201721" y="1551211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2886" y="558471"/>
            <a:ext cx="675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CẢNH MINI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54D2CC-81C7-967E-412A-76712E133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21708" y="3228411"/>
            <a:ext cx="1370475" cy="1771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45D482-4242-0F03-4D2D-0243BB78D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931" y="3428999"/>
            <a:ext cx="1771650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Arrow: Right 27">
            <a:extLst>
              <a:ext uri="{FF2B5EF4-FFF2-40B4-BE49-F238E27FC236}">
                <a16:creationId xmlns:a16="http://schemas.microsoft.com/office/drawing/2014/main" id="{6DAA559E-6BE9-8935-5E8D-442D157380F4}"/>
              </a:ext>
            </a:extLst>
          </p:cNvPr>
          <p:cNvSpPr/>
          <p:nvPr/>
        </p:nvSpPr>
        <p:spPr>
          <a:xfrm>
            <a:off x="5723646" y="3847435"/>
            <a:ext cx="978408" cy="48463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5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9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BC18A3-5920-D921-7898-B08E0A46B7F7}"/>
              </a:ext>
            </a:extLst>
          </p:cNvPr>
          <p:cNvSpPr/>
          <p:nvPr/>
        </p:nvSpPr>
        <p:spPr>
          <a:xfrm>
            <a:off x="3456848" y="2287662"/>
            <a:ext cx="6396267" cy="36941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EDC76-93E4-69B2-B3EB-FFBB9F9285CB}"/>
              </a:ext>
            </a:extLst>
          </p:cNvPr>
          <p:cNvSpPr txBox="1"/>
          <p:nvPr/>
        </p:nvSpPr>
        <p:spPr>
          <a:xfrm>
            <a:off x="3737229" y="1474901"/>
            <a:ext cx="45383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Cho một phần giá thể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vào chậu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" y="845"/>
            <a:ext cx="2246550" cy="1550366"/>
          </a:xfrm>
          <a:prstGeom prst="rect">
            <a:avLst/>
          </a:prstGeom>
        </p:spPr>
      </p:pic>
      <p:sp>
        <p:nvSpPr>
          <p:cNvPr id="15" name="Oval 20"/>
          <p:cNvSpPr/>
          <p:nvPr/>
        </p:nvSpPr>
        <p:spPr>
          <a:xfrm>
            <a:off x="2266149" y="1393723"/>
            <a:ext cx="1031210" cy="1074654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0 w 1027150"/>
              <a:gd name="connsiteY0" fmla="*/ 558109 h 1099303"/>
              <a:gd name="connsiteX1" fmla="*/ 505712 w 1027150"/>
              <a:gd name="connsiteY1" fmla="*/ 52397 h 1099303"/>
              <a:gd name="connsiteX2" fmla="*/ 1011424 w 1027150"/>
              <a:gd name="connsiteY2" fmla="*/ 558109 h 1099303"/>
              <a:gd name="connsiteX3" fmla="*/ 505712 w 1027150"/>
              <a:gd name="connsiteY3" fmla="*/ 1063821 h 1099303"/>
              <a:gd name="connsiteX4" fmla="*/ 0 w 1027150"/>
              <a:gd name="connsiteY4" fmla="*/ 558109 h 1099303"/>
              <a:gd name="connsiteX0" fmla="*/ 142 w 1027292"/>
              <a:gd name="connsiteY0" fmla="*/ 529246 h 1070440"/>
              <a:gd name="connsiteX1" fmla="*/ 505854 w 1027292"/>
              <a:gd name="connsiteY1" fmla="*/ 23534 h 1070440"/>
              <a:gd name="connsiteX2" fmla="*/ 1011566 w 1027292"/>
              <a:gd name="connsiteY2" fmla="*/ 529246 h 1070440"/>
              <a:gd name="connsiteX3" fmla="*/ 505854 w 1027292"/>
              <a:gd name="connsiteY3" fmla="*/ 1034958 h 1070440"/>
              <a:gd name="connsiteX4" fmla="*/ 142 w 1027292"/>
              <a:gd name="connsiteY4" fmla="*/ 529246 h 1070440"/>
              <a:gd name="connsiteX0" fmla="*/ 1983 w 1031210"/>
              <a:gd name="connsiteY0" fmla="*/ 529246 h 1074654"/>
              <a:gd name="connsiteX1" fmla="*/ 507695 w 1031210"/>
              <a:gd name="connsiteY1" fmla="*/ 23534 h 1074654"/>
              <a:gd name="connsiteX2" fmla="*/ 1013407 w 1031210"/>
              <a:gd name="connsiteY2" fmla="*/ 529246 h 1074654"/>
              <a:gd name="connsiteX3" fmla="*/ 550225 w 1031210"/>
              <a:gd name="connsiteY3" fmla="*/ 1045590 h 1074654"/>
              <a:gd name="connsiteX4" fmla="*/ 1983 w 1031210"/>
              <a:gd name="connsiteY4" fmla="*/ 529246 h 107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210" h="1074654">
                <a:moveTo>
                  <a:pt x="1983" y="529246"/>
                </a:moveTo>
                <a:cubicBezTo>
                  <a:pt x="-5105" y="358903"/>
                  <a:pt x="-20740" y="140604"/>
                  <a:pt x="507695" y="23534"/>
                </a:cubicBezTo>
                <a:cubicBezTo>
                  <a:pt x="1036130" y="-93536"/>
                  <a:pt x="1013407" y="249949"/>
                  <a:pt x="1013407" y="529246"/>
                </a:cubicBezTo>
                <a:cubicBezTo>
                  <a:pt x="1098467" y="968031"/>
                  <a:pt x="868023" y="891586"/>
                  <a:pt x="550225" y="1045590"/>
                </a:cubicBezTo>
                <a:cubicBezTo>
                  <a:pt x="232427" y="1199594"/>
                  <a:pt x="9071" y="699589"/>
                  <a:pt x="1983" y="529246"/>
                </a:cubicBezTo>
                <a:close/>
              </a:path>
            </a:pathLst>
          </a:custGeom>
          <a:solidFill>
            <a:srgbClr val="CB6C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6149" y="483640"/>
            <a:ext cx="748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 CHẬU HOA, CÂY CẢNH MINI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A26F8-6A30-EAEA-68E8-AA5A3494E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555" y="2805189"/>
            <a:ext cx="2994851" cy="2470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09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781</Words>
  <Application>Microsoft Office PowerPoint</Application>
  <PresentationFormat>Widescreen</PresentationFormat>
  <Paragraphs>93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Pangolin</vt:lpstr>
      <vt:lpstr>Roboto</vt:lpstr>
      <vt:lpstr>Calibri Light</vt:lpstr>
      <vt:lpstr>Times New Roman</vt:lpstr>
      <vt:lpstr>Calibri</vt:lpstr>
      <vt:lpstr>Arial</vt:lpstr>
      <vt:lpstr>Roboto Black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lục nguyễn</cp:lastModifiedBy>
  <cp:revision>312</cp:revision>
  <dcterms:created xsi:type="dcterms:W3CDTF">2023-04-01T23:44:56Z</dcterms:created>
  <dcterms:modified xsi:type="dcterms:W3CDTF">2023-12-15T15:31:53Z</dcterms:modified>
</cp:coreProperties>
</file>