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5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82" r:id="rId2"/>
  </p:sldMasterIdLst>
  <p:notesMasterIdLst>
    <p:notesMasterId r:id="rId27"/>
  </p:notesMasterIdLst>
  <p:handoutMasterIdLst>
    <p:handoutMasterId r:id="rId28"/>
  </p:handoutMasterIdLst>
  <p:sldIdLst>
    <p:sldId id="424" r:id="rId3"/>
    <p:sldId id="471" r:id="rId4"/>
    <p:sldId id="11522" r:id="rId5"/>
    <p:sldId id="11524" r:id="rId6"/>
    <p:sldId id="495" r:id="rId7"/>
    <p:sldId id="448" r:id="rId8"/>
    <p:sldId id="11525" r:id="rId9"/>
    <p:sldId id="11526" r:id="rId10"/>
    <p:sldId id="501" r:id="rId11"/>
    <p:sldId id="11529" r:id="rId12"/>
    <p:sldId id="11530" r:id="rId13"/>
    <p:sldId id="11531" r:id="rId14"/>
    <p:sldId id="502" r:id="rId15"/>
    <p:sldId id="404" r:id="rId16"/>
    <p:sldId id="504" r:id="rId17"/>
    <p:sldId id="2007577187" r:id="rId18"/>
    <p:sldId id="11532" r:id="rId19"/>
    <p:sldId id="2007577188" r:id="rId20"/>
    <p:sldId id="2007577189" r:id="rId21"/>
    <p:sldId id="2007577190" r:id="rId22"/>
    <p:sldId id="11527" r:id="rId23"/>
    <p:sldId id="11528" r:id="rId24"/>
    <p:sldId id="2007577191" r:id="rId25"/>
    <p:sldId id="529" r:id="rId26"/>
  </p:sldIdLst>
  <p:sldSz cx="9144000" cy="5143500" type="screen16x9"/>
  <p:notesSz cx="6858000" cy="9144000"/>
  <p:custDataLst>
    <p:tags r:id="rId2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CB5"/>
    <a:srgbClr val="FFFF99"/>
    <a:srgbClr val="008000"/>
    <a:srgbClr val="FFFCE7"/>
    <a:srgbClr val="303383"/>
    <a:srgbClr val="75C0B1"/>
    <a:srgbClr val="E46B56"/>
    <a:srgbClr val="FFE8B0"/>
    <a:srgbClr val="92DDCE"/>
    <a:srgbClr val="AD7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7E1467F-8424-49D2-B196-29FCAF228E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80357" autoAdjust="0"/>
  </p:normalViewPr>
  <p:slideViewPr>
    <p:cSldViewPr snapToGrid="0">
      <p:cViewPr varScale="1">
        <p:scale>
          <a:sx n="93" d="100"/>
          <a:sy n="93" d="100"/>
        </p:scale>
        <p:origin x="117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2023/10/11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8bb250ad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8bb250ad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endParaRPr lang="vi-V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GV </a:t>
            </a:r>
            <a:r>
              <a:rPr lang="en-US" dirty="0" err="1"/>
              <a:t>nhập</a:t>
            </a:r>
            <a:r>
              <a:rPr lang="en-US" dirty="0"/>
              <a:t> </a:t>
            </a:r>
            <a:r>
              <a:rPr lang="en-US" dirty="0" err="1"/>
              <a:t>từ</a:t>
            </a:r>
            <a:r>
              <a:rPr lang="en-US" dirty="0"/>
              <a:t> </a:t>
            </a:r>
            <a:r>
              <a:rPr lang="en-US" dirty="0" err="1"/>
              <a:t>khó</a:t>
            </a:r>
            <a:r>
              <a:rPr lang="en-US" dirty="0"/>
              <a:t> </a:t>
            </a:r>
            <a:r>
              <a:rPr lang="en-US" dirty="0" err="1"/>
              <a:t>đọc</a:t>
            </a:r>
            <a:r>
              <a:rPr lang="en-US" dirty="0"/>
              <a:t> </a:t>
            </a:r>
            <a:r>
              <a:rPr lang="en-US" dirty="0" err="1"/>
              <a:t>ngay</a:t>
            </a:r>
            <a:r>
              <a:rPr lang="en-US" dirty="0"/>
              <a:t> </a:t>
            </a:r>
            <a:r>
              <a:rPr lang="en-US" dirty="0" err="1"/>
              <a:t>khi</a:t>
            </a:r>
            <a:r>
              <a:rPr lang="en-US" dirty="0"/>
              <a:t> </a:t>
            </a:r>
            <a:r>
              <a:rPr lang="en-US" dirty="0" err="1"/>
              <a:t>trình</a:t>
            </a:r>
            <a:r>
              <a:rPr lang="en-US" dirty="0"/>
              <a:t> </a:t>
            </a:r>
            <a:r>
              <a:rPr lang="en-US" dirty="0" err="1"/>
              <a:t>chiếu</a:t>
            </a:r>
            <a:r>
              <a:rPr lang="en-US" dirty="0"/>
              <a:t> </a:t>
            </a:r>
            <a:r>
              <a:rPr lang="en-US" dirty="0" err="1"/>
              <a:t>bài</a:t>
            </a:r>
            <a:endParaRPr lang="en-US" dirty="0"/>
          </a:p>
        </p:txBody>
      </p:sp>
    </p:spTree>
    <p:extLst>
      <p:ext uri="{BB962C8B-B14F-4D97-AF65-F5344CB8AC3E}">
        <p14:creationId xmlns:p14="http://schemas.microsoft.com/office/powerpoint/2010/main" val="74768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65970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6697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395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endParaRPr lang="vi-V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55648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endParaRPr lang="vi-V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8bb250ad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8bb250ad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07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endParaRPr lang="vi-V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GV </a:t>
            </a:r>
            <a:r>
              <a:rPr lang="en-US" dirty="0" err="1"/>
              <a:t>nhập</a:t>
            </a:r>
            <a:r>
              <a:rPr lang="en-US" dirty="0"/>
              <a:t> </a:t>
            </a:r>
            <a:r>
              <a:rPr lang="en-US" dirty="0" err="1"/>
              <a:t>từ</a:t>
            </a:r>
            <a:r>
              <a:rPr lang="en-US" dirty="0"/>
              <a:t> </a:t>
            </a:r>
            <a:r>
              <a:rPr lang="en-US" dirty="0" err="1"/>
              <a:t>khó</a:t>
            </a:r>
            <a:r>
              <a:rPr lang="en-US" dirty="0"/>
              <a:t> </a:t>
            </a:r>
            <a:r>
              <a:rPr lang="en-US" dirty="0" err="1"/>
              <a:t>đọc</a:t>
            </a:r>
            <a:r>
              <a:rPr lang="en-US" dirty="0"/>
              <a:t> </a:t>
            </a:r>
            <a:r>
              <a:rPr lang="en-US" dirty="0" err="1"/>
              <a:t>ngay</a:t>
            </a:r>
            <a:r>
              <a:rPr lang="en-US" dirty="0"/>
              <a:t> </a:t>
            </a:r>
            <a:r>
              <a:rPr lang="en-US" dirty="0" err="1"/>
              <a:t>khi</a:t>
            </a:r>
            <a:r>
              <a:rPr lang="en-US" dirty="0"/>
              <a:t> </a:t>
            </a:r>
            <a:r>
              <a:rPr lang="en-US" dirty="0" err="1"/>
              <a:t>trình</a:t>
            </a:r>
            <a:r>
              <a:rPr lang="en-US" dirty="0"/>
              <a:t> </a:t>
            </a:r>
            <a:r>
              <a:rPr lang="en-US" dirty="0" err="1"/>
              <a:t>chiếu</a:t>
            </a:r>
            <a:r>
              <a:rPr lang="en-US" dirty="0"/>
              <a:t> </a:t>
            </a:r>
            <a:r>
              <a:rPr lang="en-US" dirty="0" err="1"/>
              <a:t>bài</a:t>
            </a:r>
            <a:endParaRPr lang="en-US" dirty="0"/>
          </a:p>
        </p:txBody>
      </p:sp>
    </p:spTree>
    <p:extLst>
      <p:ext uri="{BB962C8B-B14F-4D97-AF65-F5344CB8AC3E}">
        <p14:creationId xmlns:p14="http://schemas.microsoft.com/office/powerpoint/2010/main" val="1646556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GV </a:t>
            </a:r>
            <a:r>
              <a:rPr lang="en-US" dirty="0" err="1"/>
              <a:t>nhập</a:t>
            </a:r>
            <a:r>
              <a:rPr lang="en-US" dirty="0"/>
              <a:t> </a:t>
            </a:r>
            <a:r>
              <a:rPr lang="en-US" dirty="0" err="1"/>
              <a:t>từ</a:t>
            </a:r>
            <a:r>
              <a:rPr lang="en-US" dirty="0"/>
              <a:t> </a:t>
            </a:r>
            <a:r>
              <a:rPr lang="en-US" dirty="0" err="1"/>
              <a:t>khó</a:t>
            </a:r>
            <a:r>
              <a:rPr lang="en-US" dirty="0"/>
              <a:t> </a:t>
            </a:r>
            <a:r>
              <a:rPr lang="en-US" dirty="0" err="1"/>
              <a:t>đọc</a:t>
            </a:r>
            <a:r>
              <a:rPr lang="en-US" dirty="0"/>
              <a:t> </a:t>
            </a:r>
            <a:r>
              <a:rPr lang="en-US" dirty="0" err="1"/>
              <a:t>ngay</a:t>
            </a:r>
            <a:r>
              <a:rPr lang="en-US" dirty="0"/>
              <a:t> </a:t>
            </a:r>
            <a:r>
              <a:rPr lang="en-US" dirty="0" err="1"/>
              <a:t>khi</a:t>
            </a:r>
            <a:r>
              <a:rPr lang="en-US" dirty="0"/>
              <a:t> </a:t>
            </a:r>
            <a:r>
              <a:rPr lang="en-US" dirty="0" err="1"/>
              <a:t>trình</a:t>
            </a:r>
            <a:r>
              <a:rPr lang="en-US" dirty="0"/>
              <a:t> </a:t>
            </a:r>
            <a:r>
              <a:rPr lang="en-US" dirty="0" err="1"/>
              <a:t>chiếu</a:t>
            </a:r>
            <a:r>
              <a:rPr lang="en-US" dirty="0"/>
              <a:t> </a:t>
            </a:r>
            <a:r>
              <a:rPr lang="en-US" dirty="0" err="1"/>
              <a:t>bài</a:t>
            </a:r>
            <a:endParaRPr lang="en-US" dirty="0"/>
          </a:p>
        </p:txBody>
      </p:sp>
    </p:spTree>
    <p:extLst>
      <p:ext uri="{BB962C8B-B14F-4D97-AF65-F5344CB8AC3E}">
        <p14:creationId xmlns:p14="http://schemas.microsoft.com/office/powerpoint/2010/main" val="1977614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5"/>
        <p:cNvGrpSpPr/>
        <p:nvPr/>
      </p:nvGrpSpPr>
      <p:grpSpPr>
        <a:xfrm>
          <a:off x="0" y="0"/>
          <a:ext cx="0" cy="0"/>
          <a:chOff x="0" y="0"/>
          <a:chExt cx="0" cy="0"/>
        </a:xfrm>
      </p:grpSpPr>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60"/>
        <p:cNvGrpSpPr/>
        <p:nvPr/>
      </p:nvGrpSpPr>
      <p:grpSpPr>
        <a:xfrm>
          <a:off x="0" y="0"/>
          <a:ext cx="0" cy="0"/>
          <a:chOff x="0" y="0"/>
          <a:chExt cx="0" cy="0"/>
        </a:xfrm>
      </p:grpSpPr>
      <p:sp>
        <p:nvSpPr>
          <p:cNvPr id="361" name="Google Shape;361;p14"/>
          <p:cNvSpPr txBox="1">
            <a:spLocks noGrp="1"/>
          </p:cNvSpPr>
          <p:nvPr>
            <p:ph type="title"/>
          </p:nvPr>
        </p:nvSpPr>
        <p:spPr>
          <a:xfrm>
            <a:off x="1421250" y="3020325"/>
            <a:ext cx="6301500" cy="6426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2" name="Google Shape;362;p14"/>
          <p:cNvSpPr txBox="1">
            <a:spLocks noGrp="1"/>
          </p:cNvSpPr>
          <p:nvPr>
            <p:ph type="subTitle" idx="1"/>
          </p:nvPr>
        </p:nvSpPr>
        <p:spPr>
          <a:xfrm>
            <a:off x="1421250" y="1480575"/>
            <a:ext cx="6301500" cy="13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5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397"/>
        <p:cNvGrpSpPr/>
        <p:nvPr/>
      </p:nvGrpSpPr>
      <p:grpSpPr>
        <a:xfrm>
          <a:off x="0" y="0"/>
          <a:ext cx="0" cy="0"/>
          <a:chOff x="0" y="0"/>
          <a:chExt cx="0" cy="0"/>
        </a:xfrm>
      </p:grpSpPr>
      <p:sp>
        <p:nvSpPr>
          <p:cNvPr id="398" name="Google Shape;398;p15"/>
          <p:cNvSpPr txBox="1">
            <a:spLocks noGrp="1"/>
          </p:cNvSpPr>
          <p:nvPr>
            <p:ph type="title"/>
          </p:nvPr>
        </p:nvSpPr>
        <p:spPr>
          <a:xfrm>
            <a:off x="865500" y="1404788"/>
            <a:ext cx="3954300" cy="1329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9" name="Google Shape;399;p15"/>
          <p:cNvSpPr txBox="1">
            <a:spLocks noGrp="1"/>
          </p:cNvSpPr>
          <p:nvPr>
            <p:ph type="subTitle" idx="1"/>
          </p:nvPr>
        </p:nvSpPr>
        <p:spPr>
          <a:xfrm>
            <a:off x="865500" y="2734013"/>
            <a:ext cx="3954300" cy="100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0" name="Google Shape;400;p15"/>
          <p:cNvSpPr>
            <a:spLocks noGrp="1"/>
          </p:cNvSpPr>
          <p:nvPr>
            <p:ph type="pic" idx="2"/>
          </p:nvPr>
        </p:nvSpPr>
        <p:spPr>
          <a:xfrm flipH="1">
            <a:off x="4939500" y="1142550"/>
            <a:ext cx="3339000" cy="2858400"/>
          </a:xfrm>
          <a:prstGeom prst="roundRect">
            <a:avLst>
              <a:gd name="adj" fmla="val 16667"/>
            </a:avLst>
          </a:prstGeom>
          <a:noFill/>
          <a:ln>
            <a:noFill/>
          </a:ln>
        </p:spPr>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464"/>
        <p:cNvGrpSpPr/>
        <p:nvPr/>
      </p:nvGrpSpPr>
      <p:grpSpPr>
        <a:xfrm>
          <a:off x="0" y="0"/>
          <a:ext cx="0" cy="0"/>
          <a:chOff x="0" y="0"/>
          <a:chExt cx="0" cy="0"/>
        </a:xfrm>
      </p:grpSpPr>
      <p:sp>
        <p:nvSpPr>
          <p:cNvPr id="465" name="Google Shape;465;p17"/>
          <p:cNvSpPr>
            <a:spLocks noGrp="1"/>
          </p:cNvSpPr>
          <p:nvPr>
            <p:ph type="pic" idx="2"/>
          </p:nvPr>
        </p:nvSpPr>
        <p:spPr>
          <a:xfrm>
            <a:off x="2139483" y="1600000"/>
            <a:ext cx="1514700" cy="1619100"/>
          </a:xfrm>
          <a:prstGeom prst="roundRect">
            <a:avLst>
              <a:gd name="adj" fmla="val 16667"/>
            </a:avLst>
          </a:prstGeom>
          <a:noFill/>
          <a:ln>
            <a:noFill/>
          </a:ln>
        </p:spPr>
      </p:sp>
      <p:sp>
        <p:nvSpPr>
          <p:cNvPr id="466" name="Google Shape;466;p17"/>
          <p:cNvSpPr>
            <a:spLocks noGrp="1"/>
          </p:cNvSpPr>
          <p:nvPr>
            <p:ph type="pic" idx="3"/>
          </p:nvPr>
        </p:nvSpPr>
        <p:spPr>
          <a:xfrm>
            <a:off x="5305283" y="1600000"/>
            <a:ext cx="1677300" cy="1619100"/>
          </a:xfrm>
          <a:prstGeom prst="roundRect">
            <a:avLst>
              <a:gd name="adj" fmla="val 16667"/>
            </a:avLst>
          </a:prstGeom>
          <a:noFill/>
          <a:ln>
            <a:noFill/>
          </a:ln>
        </p:spPr>
      </p:sp>
      <p:sp>
        <p:nvSpPr>
          <p:cNvPr id="499" name="Google Shape;499;p17"/>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0" name="Google Shape;500;p17"/>
          <p:cNvSpPr txBox="1">
            <a:spLocks noGrp="1"/>
          </p:cNvSpPr>
          <p:nvPr>
            <p:ph type="title" idx="4"/>
          </p:nvPr>
        </p:nvSpPr>
        <p:spPr>
          <a:xfrm>
            <a:off x="1905967" y="3500150"/>
            <a:ext cx="21069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1" name="Google Shape;501;p17"/>
          <p:cNvSpPr txBox="1">
            <a:spLocks noGrp="1"/>
          </p:cNvSpPr>
          <p:nvPr>
            <p:ph type="subTitle" idx="1"/>
          </p:nvPr>
        </p:nvSpPr>
        <p:spPr>
          <a:xfrm>
            <a:off x="1905967" y="3835850"/>
            <a:ext cx="21069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2" name="Google Shape;502;p17"/>
          <p:cNvSpPr txBox="1">
            <a:spLocks noGrp="1"/>
          </p:cNvSpPr>
          <p:nvPr>
            <p:ph type="title" idx="5"/>
          </p:nvPr>
        </p:nvSpPr>
        <p:spPr>
          <a:xfrm>
            <a:off x="5186867" y="3500150"/>
            <a:ext cx="2039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3" name="Google Shape;503;p17"/>
          <p:cNvSpPr txBox="1">
            <a:spLocks noGrp="1"/>
          </p:cNvSpPr>
          <p:nvPr>
            <p:ph type="subTitle" idx="6"/>
          </p:nvPr>
        </p:nvSpPr>
        <p:spPr>
          <a:xfrm>
            <a:off x="5186867" y="3835850"/>
            <a:ext cx="2039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4">
  <p:cSld name="CUSTOM_12">
    <p:spTree>
      <p:nvGrpSpPr>
        <p:cNvPr id="1" name="Shape 578"/>
        <p:cNvGrpSpPr/>
        <p:nvPr/>
      </p:nvGrpSpPr>
      <p:grpSpPr>
        <a:xfrm>
          <a:off x="0" y="0"/>
          <a:ext cx="0" cy="0"/>
          <a:chOff x="0" y="0"/>
          <a:chExt cx="0" cy="0"/>
        </a:xfrm>
      </p:grpSpPr>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14"/>
        <p:cNvGrpSpPr/>
        <p:nvPr/>
      </p:nvGrpSpPr>
      <p:grpSpPr>
        <a:xfrm>
          <a:off x="0" y="0"/>
          <a:ext cx="0" cy="0"/>
          <a:chOff x="0" y="0"/>
          <a:chExt cx="0" cy="0"/>
        </a:xfrm>
      </p:grpSpPr>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_1">
    <p:spTree>
      <p:nvGrpSpPr>
        <p:cNvPr id="1" name="Shape 661"/>
        <p:cNvGrpSpPr/>
        <p:nvPr/>
      </p:nvGrpSpPr>
      <p:grpSpPr>
        <a:xfrm>
          <a:off x="0" y="0"/>
          <a:ext cx="0" cy="0"/>
          <a:chOff x="0" y="0"/>
          <a:chExt cx="0" cy="0"/>
        </a:xfrm>
      </p:grpSpPr>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712"/>
        <p:cNvGrpSpPr/>
        <p:nvPr/>
      </p:nvGrpSpPr>
      <p:grpSpPr>
        <a:xfrm>
          <a:off x="0" y="0"/>
          <a:ext cx="0" cy="0"/>
          <a:chOff x="0" y="0"/>
          <a:chExt cx="0" cy="0"/>
        </a:xfrm>
      </p:grpSpPr>
      <p:sp>
        <p:nvSpPr>
          <p:cNvPr id="713" name="Google Shape;713;p23"/>
          <p:cNvSpPr txBox="1">
            <a:spLocks noGrp="1"/>
          </p:cNvSpPr>
          <p:nvPr>
            <p:ph type="title"/>
          </p:nvPr>
        </p:nvSpPr>
        <p:spPr>
          <a:xfrm>
            <a:off x="1002500"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4" name="Google Shape;714;p23"/>
          <p:cNvSpPr txBox="1">
            <a:spLocks noGrp="1"/>
          </p:cNvSpPr>
          <p:nvPr>
            <p:ph type="subTitle" idx="1"/>
          </p:nvPr>
        </p:nvSpPr>
        <p:spPr>
          <a:xfrm>
            <a:off x="100250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5" name="Google Shape;715;p23"/>
          <p:cNvSpPr txBox="1">
            <a:spLocks noGrp="1"/>
          </p:cNvSpPr>
          <p:nvPr>
            <p:ph type="title" idx="2"/>
          </p:nvPr>
        </p:nvSpPr>
        <p:spPr>
          <a:xfrm>
            <a:off x="3550796"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6" name="Google Shape;716;p23"/>
          <p:cNvSpPr txBox="1">
            <a:spLocks noGrp="1"/>
          </p:cNvSpPr>
          <p:nvPr>
            <p:ph type="subTitle" idx="3"/>
          </p:nvPr>
        </p:nvSpPr>
        <p:spPr>
          <a:xfrm>
            <a:off x="355085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7" name="Google Shape;717;p23"/>
          <p:cNvSpPr txBox="1">
            <a:spLocks noGrp="1"/>
          </p:cNvSpPr>
          <p:nvPr>
            <p:ph type="title" idx="4"/>
          </p:nvPr>
        </p:nvSpPr>
        <p:spPr>
          <a:xfrm>
            <a:off x="1002500"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8" name="Google Shape;718;p23"/>
          <p:cNvSpPr txBox="1">
            <a:spLocks noGrp="1"/>
          </p:cNvSpPr>
          <p:nvPr>
            <p:ph type="subTitle" idx="5"/>
          </p:nvPr>
        </p:nvSpPr>
        <p:spPr>
          <a:xfrm>
            <a:off x="1002500"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9" name="Google Shape;719;p23"/>
          <p:cNvSpPr txBox="1">
            <a:spLocks noGrp="1"/>
          </p:cNvSpPr>
          <p:nvPr>
            <p:ph type="title" idx="6"/>
          </p:nvPr>
        </p:nvSpPr>
        <p:spPr>
          <a:xfrm>
            <a:off x="3550796"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0" name="Google Shape;720;p23"/>
          <p:cNvSpPr txBox="1">
            <a:spLocks noGrp="1"/>
          </p:cNvSpPr>
          <p:nvPr>
            <p:ph type="subTitle" idx="7"/>
          </p:nvPr>
        </p:nvSpPr>
        <p:spPr>
          <a:xfrm>
            <a:off x="3550796"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1" name="Google Shape;721;p23"/>
          <p:cNvSpPr txBox="1">
            <a:spLocks noGrp="1"/>
          </p:cNvSpPr>
          <p:nvPr>
            <p:ph type="title" idx="8"/>
          </p:nvPr>
        </p:nvSpPr>
        <p:spPr>
          <a:xfrm>
            <a:off x="6099098"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2" name="Google Shape;722;p23"/>
          <p:cNvSpPr txBox="1">
            <a:spLocks noGrp="1"/>
          </p:cNvSpPr>
          <p:nvPr>
            <p:ph type="subTitle" idx="9"/>
          </p:nvPr>
        </p:nvSpPr>
        <p:spPr>
          <a:xfrm>
            <a:off x="6099098"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3" name="Google Shape;723;p23"/>
          <p:cNvSpPr txBox="1">
            <a:spLocks noGrp="1"/>
          </p:cNvSpPr>
          <p:nvPr>
            <p:ph type="title" idx="13"/>
          </p:nvPr>
        </p:nvSpPr>
        <p:spPr>
          <a:xfrm>
            <a:off x="6099098"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4" name="Google Shape;724;p23"/>
          <p:cNvSpPr txBox="1">
            <a:spLocks noGrp="1"/>
          </p:cNvSpPr>
          <p:nvPr>
            <p:ph type="subTitle" idx="14"/>
          </p:nvPr>
        </p:nvSpPr>
        <p:spPr>
          <a:xfrm>
            <a:off x="6099098"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6" name="Google Shape;746;p23"/>
          <p:cNvSpPr txBox="1">
            <a:spLocks noGrp="1"/>
          </p:cNvSpPr>
          <p:nvPr>
            <p:ph type="title" idx="15"/>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747"/>
        <p:cNvGrpSpPr/>
        <p:nvPr/>
      </p:nvGrpSpPr>
      <p:grpSpPr>
        <a:xfrm>
          <a:off x="0" y="0"/>
          <a:ext cx="0" cy="0"/>
          <a:chOff x="0" y="0"/>
          <a:chExt cx="0" cy="0"/>
        </a:xfrm>
      </p:grpSpPr>
      <p:sp>
        <p:nvSpPr>
          <p:cNvPr id="748" name="Google Shape;748;p24"/>
          <p:cNvSpPr txBox="1">
            <a:spLocks noGrp="1"/>
          </p:cNvSpPr>
          <p:nvPr>
            <p:ph type="title" hasCustomPrompt="1"/>
          </p:nvPr>
        </p:nvSpPr>
        <p:spPr>
          <a:xfrm>
            <a:off x="2349725" y="1204249"/>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9" name="Google Shape;749;p24"/>
          <p:cNvSpPr txBox="1">
            <a:spLocks noGrp="1"/>
          </p:cNvSpPr>
          <p:nvPr>
            <p:ph type="subTitle" idx="1"/>
          </p:nvPr>
        </p:nvSpPr>
        <p:spPr>
          <a:xfrm>
            <a:off x="2349725" y="1845049"/>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0" name="Google Shape;750;p24"/>
          <p:cNvSpPr txBox="1">
            <a:spLocks noGrp="1"/>
          </p:cNvSpPr>
          <p:nvPr>
            <p:ph type="title" idx="2" hasCustomPrompt="1"/>
          </p:nvPr>
        </p:nvSpPr>
        <p:spPr>
          <a:xfrm>
            <a:off x="2349725" y="22449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1" name="Google Shape;751;p24"/>
          <p:cNvSpPr txBox="1">
            <a:spLocks noGrp="1"/>
          </p:cNvSpPr>
          <p:nvPr>
            <p:ph type="subTitle" idx="3"/>
          </p:nvPr>
        </p:nvSpPr>
        <p:spPr>
          <a:xfrm>
            <a:off x="2349725" y="2885525"/>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2" name="Google Shape;752;p24"/>
          <p:cNvSpPr txBox="1">
            <a:spLocks noGrp="1"/>
          </p:cNvSpPr>
          <p:nvPr>
            <p:ph type="title" idx="4" hasCustomPrompt="1"/>
          </p:nvPr>
        </p:nvSpPr>
        <p:spPr>
          <a:xfrm>
            <a:off x="2349713" y="32856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3" name="Google Shape;753;p24"/>
          <p:cNvSpPr txBox="1">
            <a:spLocks noGrp="1"/>
          </p:cNvSpPr>
          <p:nvPr>
            <p:ph type="subTitle" idx="5"/>
          </p:nvPr>
        </p:nvSpPr>
        <p:spPr>
          <a:xfrm>
            <a:off x="2349738" y="3926250"/>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94" name="Google Shape;794;p24"/>
          <p:cNvSpPr txBox="1">
            <a:spLocks noGrp="1"/>
          </p:cNvSpPr>
          <p:nvPr>
            <p:ph type="title" idx="6"/>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CUSTOM_8_1">
    <p:spTree>
      <p:nvGrpSpPr>
        <p:cNvPr id="1" name="Shape 795"/>
        <p:cNvGrpSpPr/>
        <p:nvPr/>
      </p:nvGrpSpPr>
      <p:grpSpPr>
        <a:xfrm>
          <a:off x="0" y="0"/>
          <a:ext cx="0" cy="0"/>
          <a:chOff x="0" y="0"/>
          <a:chExt cx="0" cy="0"/>
        </a:xfrm>
      </p:grpSpPr>
      <p:sp>
        <p:nvSpPr>
          <p:cNvPr id="828" name="Google Shape;828;p25"/>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86" name="Google Shape;86;p3"/>
          <p:cNvSpPr txBox="1">
            <a:spLocks noGrp="1"/>
          </p:cNvSpPr>
          <p:nvPr>
            <p:ph type="title"/>
          </p:nvPr>
        </p:nvSpPr>
        <p:spPr>
          <a:xfrm>
            <a:off x="1880725" y="2345475"/>
            <a:ext cx="53826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b="1">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87" name="Google Shape;87;p3"/>
          <p:cNvSpPr txBox="1">
            <a:spLocks noGrp="1"/>
          </p:cNvSpPr>
          <p:nvPr>
            <p:ph type="title" idx="2" hasCustomPrompt="1"/>
          </p:nvPr>
        </p:nvSpPr>
        <p:spPr>
          <a:xfrm>
            <a:off x="3740950" y="956500"/>
            <a:ext cx="1662000" cy="1117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b="1">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8" name="Google Shape;88;p3"/>
          <p:cNvSpPr txBox="1">
            <a:spLocks noGrp="1"/>
          </p:cNvSpPr>
          <p:nvPr>
            <p:ph type="subTitle" idx="1"/>
          </p:nvPr>
        </p:nvSpPr>
        <p:spPr>
          <a:xfrm>
            <a:off x="1880725" y="3345925"/>
            <a:ext cx="5382600" cy="5154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CUSTOM_14">
    <p:spTree>
      <p:nvGrpSpPr>
        <p:cNvPr id="1" name="Shape 849"/>
        <p:cNvGrpSpPr/>
        <p:nvPr/>
      </p:nvGrpSpPr>
      <p:grpSpPr>
        <a:xfrm>
          <a:off x="0" y="0"/>
          <a:ext cx="0" cy="0"/>
          <a:chOff x="0" y="0"/>
          <a:chExt cx="0" cy="0"/>
        </a:xfrm>
      </p:grpSpPr>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4">
  <p:cSld name="CUSTOM_15">
    <p:spTree>
      <p:nvGrpSpPr>
        <p:cNvPr id="1" name="Shape 890"/>
        <p:cNvGrpSpPr/>
        <p:nvPr/>
      </p:nvGrpSpPr>
      <p:grpSpPr>
        <a:xfrm>
          <a:off x="0" y="0"/>
          <a:ext cx="0" cy="0"/>
          <a:chOff x="0" y="0"/>
          <a:chExt cx="0" cy="0"/>
        </a:xfrm>
      </p:grpSpPr>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5">
  <p:cSld name="CUSTOM_16">
    <p:spTree>
      <p:nvGrpSpPr>
        <p:cNvPr id="1" name="Shape 913"/>
        <p:cNvGrpSpPr/>
        <p:nvPr/>
      </p:nvGrpSpPr>
      <p:grpSpPr>
        <a:xfrm>
          <a:off x="0" y="0"/>
          <a:ext cx="0" cy="0"/>
          <a:chOff x="0" y="0"/>
          <a:chExt cx="0" cy="0"/>
        </a:xfrm>
      </p:grpSpPr>
    </p:spTree>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6">
  <p:cSld name="CUSTOM_17">
    <p:spTree>
      <p:nvGrpSpPr>
        <p:cNvPr id="1" name="Shape 939"/>
        <p:cNvGrpSpPr/>
        <p:nvPr/>
      </p:nvGrpSpPr>
      <p:grpSpPr>
        <a:xfrm>
          <a:off x="0" y="0"/>
          <a:ext cx="0" cy="0"/>
          <a:chOff x="0" y="0"/>
          <a:chExt cx="0" cy="0"/>
        </a:xfrm>
      </p:grpSpPr>
    </p:spTree>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7">
  <p:cSld name="CUSTOM_18">
    <p:spTree>
      <p:nvGrpSpPr>
        <p:cNvPr id="1" name="Shape 971"/>
        <p:cNvGrpSpPr/>
        <p:nvPr/>
      </p:nvGrpSpPr>
      <p:grpSpPr>
        <a:xfrm>
          <a:off x="0" y="0"/>
          <a:ext cx="0" cy="0"/>
          <a:chOff x="0" y="0"/>
          <a:chExt cx="0" cy="0"/>
        </a:xfrm>
      </p:grpSpPr>
    </p:spTree>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659411"/>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36295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03896"/>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827672"/>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56431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114" name="Google Shape;114;p4"/>
          <p:cNvSpPr txBox="1">
            <a:spLocks noGrp="1"/>
          </p:cNvSpPr>
          <p:nvPr>
            <p:ph type="title"/>
          </p:nvPr>
        </p:nvSpPr>
        <p:spPr>
          <a:xfrm>
            <a:off x="713100" y="1840200"/>
            <a:ext cx="3377700" cy="146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5" name="Google Shape;115;p4"/>
          <p:cNvSpPr txBox="1">
            <a:spLocks noGrp="1"/>
          </p:cNvSpPr>
          <p:nvPr>
            <p:ph type="subTitle" idx="1"/>
          </p:nvPr>
        </p:nvSpPr>
        <p:spPr>
          <a:xfrm>
            <a:off x="4467900" y="1840200"/>
            <a:ext cx="3963000" cy="146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531689"/>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900" y="-1044649"/>
            <a:ext cx="2510613" cy="2510613"/>
          </a:xfrm>
          <a:prstGeom prst="rect">
            <a:avLst/>
          </a:prstGeom>
        </p:spPr>
      </p:pic>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5602471">
            <a:off x="6027310" y="2218487"/>
            <a:ext cx="4497722" cy="4497722"/>
          </a:xfrm>
          <a:prstGeom prst="rect">
            <a:avLst/>
          </a:prstGeom>
        </p:spPr>
      </p:pic>
    </p:spTree>
    <p:extLst>
      <p:ext uri="{BB962C8B-B14F-4D97-AF65-F5344CB8AC3E}">
        <p14:creationId xmlns:p14="http://schemas.microsoft.com/office/powerpoint/2010/main" val="128603439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86557996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5"/>
        <p:cNvGrpSpPr/>
        <p:nvPr/>
      </p:nvGrpSpPr>
      <p:grpSpPr>
        <a:xfrm>
          <a:off x="0" y="0"/>
          <a:ext cx="0" cy="0"/>
          <a:chOff x="0" y="0"/>
          <a:chExt cx="0" cy="0"/>
        </a:xfrm>
      </p:grpSpPr>
      <p:sp>
        <p:nvSpPr>
          <p:cNvPr id="86" name="Google Shape;86;p3"/>
          <p:cNvSpPr txBox="1">
            <a:spLocks noGrp="1"/>
          </p:cNvSpPr>
          <p:nvPr>
            <p:ph type="title"/>
          </p:nvPr>
        </p:nvSpPr>
        <p:spPr>
          <a:xfrm>
            <a:off x="1880725" y="2345475"/>
            <a:ext cx="53826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b="1">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87" name="Google Shape;87;p3"/>
          <p:cNvSpPr txBox="1">
            <a:spLocks noGrp="1"/>
          </p:cNvSpPr>
          <p:nvPr>
            <p:ph type="title" idx="2" hasCustomPrompt="1"/>
          </p:nvPr>
        </p:nvSpPr>
        <p:spPr>
          <a:xfrm>
            <a:off x="3740950" y="956500"/>
            <a:ext cx="1662000" cy="1117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b="1">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8" name="Google Shape;88;p3"/>
          <p:cNvSpPr txBox="1">
            <a:spLocks noGrp="1"/>
          </p:cNvSpPr>
          <p:nvPr>
            <p:ph type="subTitle" idx="1"/>
          </p:nvPr>
        </p:nvSpPr>
        <p:spPr>
          <a:xfrm>
            <a:off x="1880725" y="3345925"/>
            <a:ext cx="5382600" cy="5154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90014937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9"/>
        <p:cNvGrpSpPr/>
        <p:nvPr/>
      </p:nvGrpSpPr>
      <p:grpSpPr>
        <a:xfrm>
          <a:off x="0" y="0"/>
          <a:ext cx="0" cy="0"/>
          <a:chOff x="0" y="0"/>
          <a:chExt cx="0" cy="0"/>
        </a:xfrm>
      </p:grpSpPr>
      <p:sp>
        <p:nvSpPr>
          <p:cNvPr id="114" name="Google Shape;114;p4"/>
          <p:cNvSpPr txBox="1">
            <a:spLocks noGrp="1"/>
          </p:cNvSpPr>
          <p:nvPr>
            <p:ph type="title"/>
          </p:nvPr>
        </p:nvSpPr>
        <p:spPr>
          <a:xfrm>
            <a:off x="713100" y="1840200"/>
            <a:ext cx="3377700" cy="146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5" name="Google Shape;115;p4"/>
          <p:cNvSpPr txBox="1">
            <a:spLocks noGrp="1"/>
          </p:cNvSpPr>
          <p:nvPr>
            <p:ph type="subTitle" idx="1"/>
          </p:nvPr>
        </p:nvSpPr>
        <p:spPr>
          <a:xfrm>
            <a:off x="4467900" y="1840200"/>
            <a:ext cx="3963000" cy="146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44461789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1713799" y="2656422"/>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5"/>
          <p:cNvSpPr txBox="1">
            <a:spLocks noGrp="1"/>
          </p:cNvSpPr>
          <p:nvPr>
            <p:ph type="title" idx="2"/>
          </p:nvPr>
        </p:nvSpPr>
        <p:spPr>
          <a:xfrm>
            <a:off x="4991525" y="2656347"/>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 name="Google Shape;119;p5"/>
          <p:cNvSpPr txBox="1">
            <a:spLocks noGrp="1"/>
          </p:cNvSpPr>
          <p:nvPr>
            <p:ph type="subTitle" idx="1"/>
          </p:nvPr>
        </p:nvSpPr>
        <p:spPr>
          <a:xfrm>
            <a:off x="4991527" y="3004303"/>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5"/>
          <p:cNvSpPr txBox="1">
            <a:spLocks noGrp="1"/>
          </p:cNvSpPr>
          <p:nvPr>
            <p:ph type="subTitle" idx="3"/>
          </p:nvPr>
        </p:nvSpPr>
        <p:spPr>
          <a:xfrm>
            <a:off x="1713811" y="3004301"/>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58526897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6"/>
        <p:cNvGrpSpPr/>
        <p:nvPr/>
      </p:nvGrpSpPr>
      <p:grpSpPr>
        <a:xfrm>
          <a:off x="0" y="0"/>
          <a:ext cx="0" cy="0"/>
          <a:chOff x="0" y="0"/>
          <a:chExt cx="0" cy="0"/>
        </a:xfrm>
      </p:grpSpPr>
      <p:sp>
        <p:nvSpPr>
          <p:cNvPr id="196" name="Google Shape;196;p6"/>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9563350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7"/>
        <p:cNvGrpSpPr/>
        <p:nvPr/>
      </p:nvGrpSpPr>
      <p:grpSpPr>
        <a:xfrm>
          <a:off x="0" y="0"/>
          <a:ext cx="0" cy="0"/>
          <a:chOff x="0" y="0"/>
          <a:chExt cx="0" cy="0"/>
        </a:xfrm>
      </p:grpSpPr>
      <p:sp>
        <p:nvSpPr>
          <p:cNvPr id="215" name="Google Shape;215;p7"/>
          <p:cNvSpPr txBox="1">
            <a:spLocks noGrp="1"/>
          </p:cNvSpPr>
          <p:nvPr>
            <p:ph type="body" idx="1"/>
          </p:nvPr>
        </p:nvSpPr>
        <p:spPr>
          <a:xfrm>
            <a:off x="4621225" y="1986450"/>
            <a:ext cx="3809700" cy="1917000"/>
          </a:xfrm>
          <a:prstGeom prst="rect">
            <a:avLst/>
          </a:prstGeom>
        </p:spPr>
        <p:txBody>
          <a:bodyPr spcFirstLastPara="1" wrap="square" lIns="91425" tIns="91425" rIns="91425" bIns="91425" anchor="t" anchorCtr="0">
            <a:noAutofit/>
          </a:bodyPr>
          <a:lstStyle>
            <a:lvl1pPr marL="457189" lvl="0" indent="-317492" rtl="0">
              <a:lnSpc>
                <a:spcPct val="100000"/>
              </a:lnSpc>
              <a:spcBef>
                <a:spcPts val="0"/>
              </a:spcBef>
              <a:spcAft>
                <a:spcPts val="0"/>
              </a:spcAft>
              <a:buClr>
                <a:schemeClr val="lt2"/>
              </a:buClr>
              <a:buSzPts val="1400"/>
              <a:buChar char="●"/>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marL="914378" lvl="1" indent="-317492" rtl="0">
              <a:lnSpc>
                <a:spcPct val="115000"/>
              </a:lnSpc>
              <a:spcBef>
                <a:spcPts val="0"/>
              </a:spcBef>
              <a:spcAft>
                <a:spcPts val="0"/>
              </a:spcAft>
              <a:buSzPts val="1400"/>
              <a:buChar char="○"/>
              <a:defRPr/>
            </a:lvl2pPr>
            <a:lvl3pPr marL="1371566" lvl="2" indent="-317492" rtl="0">
              <a:lnSpc>
                <a:spcPct val="115000"/>
              </a:lnSpc>
              <a:spcBef>
                <a:spcPts val="1600"/>
              </a:spcBef>
              <a:spcAft>
                <a:spcPts val="0"/>
              </a:spcAft>
              <a:buSzPts val="1400"/>
              <a:buChar char="■"/>
              <a:defRPr/>
            </a:lvl3pPr>
            <a:lvl4pPr marL="1828754" lvl="3" indent="-317492" rtl="0">
              <a:lnSpc>
                <a:spcPct val="115000"/>
              </a:lnSpc>
              <a:spcBef>
                <a:spcPts val="1600"/>
              </a:spcBef>
              <a:spcAft>
                <a:spcPts val="0"/>
              </a:spcAft>
              <a:buSzPts val="1400"/>
              <a:buChar char="●"/>
              <a:defRPr/>
            </a:lvl4pPr>
            <a:lvl5pPr marL="2285943" lvl="4" indent="-317492" rtl="0">
              <a:lnSpc>
                <a:spcPct val="115000"/>
              </a:lnSpc>
              <a:spcBef>
                <a:spcPts val="1600"/>
              </a:spcBef>
              <a:spcAft>
                <a:spcPts val="0"/>
              </a:spcAft>
              <a:buSzPts val="1400"/>
              <a:buChar char="○"/>
              <a:defRPr/>
            </a:lvl5pPr>
            <a:lvl6pPr marL="2743132" lvl="5" indent="-317492" rtl="0">
              <a:lnSpc>
                <a:spcPct val="115000"/>
              </a:lnSpc>
              <a:spcBef>
                <a:spcPts val="1600"/>
              </a:spcBef>
              <a:spcAft>
                <a:spcPts val="0"/>
              </a:spcAft>
              <a:buSzPts val="1400"/>
              <a:buChar char="■"/>
              <a:defRPr/>
            </a:lvl6pPr>
            <a:lvl7pPr marL="3200320" lvl="6" indent="-317492" rtl="0">
              <a:lnSpc>
                <a:spcPct val="115000"/>
              </a:lnSpc>
              <a:spcBef>
                <a:spcPts val="1600"/>
              </a:spcBef>
              <a:spcAft>
                <a:spcPts val="0"/>
              </a:spcAft>
              <a:buSzPts val="1400"/>
              <a:buChar char="●"/>
              <a:defRPr/>
            </a:lvl7pPr>
            <a:lvl8pPr marL="3657509" lvl="7" indent="-317492" rtl="0">
              <a:lnSpc>
                <a:spcPct val="115000"/>
              </a:lnSpc>
              <a:spcBef>
                <a:spcPts val="1600"/>
              </a:spcBef>
              <a:spcAft>
                <a:spcPts val="0"/>
              </a:spcAft>
              <a:buSzPts val="1400"/>
              <a:buChar char="○"/>
              <a:defRPr/>
            </a:lvl8pPr>
            <a:lvl9pPr marL="4114697" lvl="8" indent="-317492" rtl="0">
              <a:lnSpc>
                <a:spcPct val="115000"/>
              </a:lnSpc>
              <a:spcBef>
                <a:spcPts val="1600"/>
              </a:spcBef>
              <a:spcAft>
                <a:spcPts val="1600"/>
              </a:spcAft>
              <a:buSzPts val="1400"/>
              <a:buChar char="■"/>
              <a:defRPr/>
            </a:lvl9pPr>
          </a:lstStyle>
          <a:p>
            <a:endParaRPr/>
          </a:p>
        </p:txBody>
      </p:sp>
      <p:sp>
        <p:nvSpPr>
          <p:cNvPr id="216" name="Google Shape;216;p7"/>
          <p:cNvSpPr txBox="1">
            <a:spLocks noGrp="1"/>
          </p:cNvSpPr>
          <p:nvPr>
            <p:ph type="title"/>
          </p:nvPr>
        </p:nvSpPr>
        <p:spPr>
          <a:xfrm>
            <a:off x="4621225" y="1240050"/>
            <a:ext cx="3809700" cy="746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7"/>
          <p:cNvSpPr>
            <a:spLocks noGrp="1"/>
          </p:cNvSpPr>
          <p:nvPr>
            <p:ph type="pic" idx="2"/>
          </p:nvPr>
        </p:nvSpPr>
        <p:spPr>
          <a:xfrm flipH="1">
            <a:off x="863975" y="1142550"/>
            <a:ext cx="3339000" cy="2858400"/>
          </a:xfrm>
          <a:prstGeom prst="roundRect">
            <a:avLst>
              <a:gd name="adj" fmla="val 16667"/>
            </a:avLst>
          </a:prstGeom>
          <a:noFill/>
          <a:ln>
            <a:noFill/>
          </a:ln>
        </p:spPr>
      </p:sp>
    </p:spTree>
    <p:extLst>
      <p:ext uri="{BB962C8B-B14F-4D97-AF65-F5344CB8AC3E}">
        <p14:creationId xmlns:p14="http://schemas.microsoft.com/office/powerpoint/2010/main" val="81550127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8"/>
        <p:cNvGrpSpPr/>
        <p:nvPr/>
      </p:nvGrpSpPr>
      <p:grpSpPr>
        <a:xfrm>
          <a:off x="0" y="0"/>
          <a:ext cx="0" cy="0"/>
          <a:chOff x="0" y="0"/>
          <a:chExt cx="0" cy="0"/>
        </a:xfrm>
      </p:grpSpPr>
      <p:sp>
        <p:nvSpPr>
          <p:cNvPr id="249" name="Google Shape;249;p8"/>
          <p:cNvSpPr txBox="1">
            <a:spLocks noGrp="1"/>
          </p:cNvSpPr>
          <p:nvPr>
            <p:ph type="title"/>
          </p:nvPr>
        </p:nvSpPr>
        <p:spPr>
          <a:xfrm>
            <a:off x="1009900" y="1307100"/>
            <a:ext cx="7124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67142862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0"/>
        <p:cNvGrpSpPr/>
        <p:nvPr/>
      </p:nvGrpSpPr>
      <p:grpSpPr>
        <a:xfrm>
          <a:off x="0" y="0"/>
          <a:ext cx="0" cy="0"/>
          <a:chOff x="0" y="0"/>
          <a:chExt cx="0" cy="0"/>
        </a:xfrm>
      </p:grpSpPr>
      <p:sp>
        <p:nvSpPr>
          <p:cNvPr id="276" name="Google Shape;276;p9"/>
          <p:cNvSpPr txBox="1">
            <a:spLocks noGrp="1"/>
          </p:cNvSpPr>
          <p:nvPr>
            <p:ph type="title"/>
          </p:nvPr>
        </p:nvSpPr>
        <p:spPr>
          <a:xfrm>
            <a:off x="2088300" y="1451550"/>
            <a:ext cx="49674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7" name="Google Shape;277;p9"/>
          <p:cNvSpPr txBox="1">
            <a:spLocks noGrp="1"/>
          </p:cNvSpPr>
          <p:nvPr>
            <p:ph type="subTitle" idx="1"/>
          </p:nvPr>
        </p:nvSpPr>
        <p:spPr>
          <a:xfrm>
            <a:off x="2088300" y="2423550"/>
            <a:ext cx="4967400" cy="12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6502331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1713799" y="2656422"/>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5"/>
          <p:cNvSpPr txBox="1">
            <a:spLocks noGrp="1"/>
          </p:cNvSpPr>
          <p:nvPr>
            <p:ph type="title" idx="2"/>
          </p:nvPr>
        </p:nvSpPr>
        <p:spPr>
          <a:xfrm>
            <a:off x="4991525" y="2656347"/>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 name="Google Shape;119;p5"/>
          <p:cNvSpPr txBox="1">
            <a:spLocks noGrp="1"/>
          </p:cNvSpPr>
          <p:nvPr>
            <p:ph type="subTitle" idx="1"/>
          </p:nvPr>
        </p:nvSpPr>
        <p:spPr>
          <a:xfrm>
            <a:off x="4991527" y="3004303"/>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5"/>
          <p:cNvSpPr txBox="1">
            <a:spLocks noGrp="1"/>
          </p:cNvSpPr>
          <p:nvPr>
            <p:ph type="subTitle" idx="3"/>
          </p:nvPr>
        </p:nvSpPr>
        <p:spPr>
          <a:xfrm>
            <a:off x="1713811" y="3004301"/>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8"/>
        <p:cNvGrpSpPr/>
        <p:nvPr/>
      </p:nvGrpSpPr>
      <p:grpSpPr>
        <a:xfrm>
          <a:off x="0" y="0"/>
          <a:ext cx="0" cy="0"/>
          <a:chOff x="0" y="0"/>
          <a:chExt cx="0" cy="0"/>
        </a:xfrm>
      </p:grpSpPr>
      <p:sp>
        <p:nvSpPr>
          <p:cNvPr id="279" name="Google Shape;279;p10"/>
          <p:cNvSpPr txBox="1">
            <a:spLocks noGrp="1"/>
          </p:cNvSpPr>
          <p:nvPr>
            <p:ph type="title"/>
          </p:nvPr>
        </p:nvSpPr>
        <p:spPr>
          <a:xfrm>
            <a:off x="4572000" y="1551975"/>
            <a:ext cx="3858900" cy="2039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92595868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80"/>
        <p:cNvGrpSpPr/>
        <p:nvPr/>
      </p:nvGrpSpPr>
      <p:grpSpPr>
        <a:xfrm>
          <a:off x="0" y="0"/>
          <a:ext cx="0" cy="0"/>
          <a:chOff x="0" y="0"/>
          <a:chExt cx="0" cy="0"/>
        </a:xfrm>
      </p:grpSpPr>
      <p:sp>
        <p:nvSpPr>
          <p:cNvPr id="281" name="Google Shape;281;p11"/>
          <p:cNvSpPr txBox="1">
            <a:spLocks noGrp="1"/>
          </p:cNvSpPr>
          <p:nvPr>
            <p:ph type="title" hasCustomPrompt="1"/>
          </p:nvPr>
        </p:nvSpPr>
        <p:spPr>
          <a:xfrm>
            <a:off x="2341650" y="1353213"/>
            <a:ext cx="4460700" cy="153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Tree>
    <p:extLst>
      <p:ext uri="{BB962C8B-B14F-4D97-AF65-F5344CB8AC3E}">
        <p14:creationId xmlns:p14="http://schemas.microsoft.com/office/powerpoint/2010/main" val="326809692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40745068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0"/>
        <p:cNvGrpSpPr/>
        <p:nvPr/>
      </p:nvGrpSpPr>
      <p:grpSpPr>
        <a:xfrm>
          <a:off x="0" y="0"/>
          <a:ext cx="0" cy="0"/>
          <a:chOff x="0" y="0"/>
          <a:chExt cx="0" cy="0"/>
        </a:xfrm>
      </p:grpSpPr>
      <p:sp>
        <p:nvSpPr>
          <p:cNvPr id="361" name="Google Shape;361;p14"/>
          <p:cNvSpPr txBox="1">
            <a:spLocks noGrp="1"/>
          </p:cNvSpPr>
          <p:nvPr>
            <p:ph type="title"/>
          </p:nvPr>
        </p:nvSpPr>
        <p:spPr>
          <a:xfrm>
            <a:off x="1421250" y="3020325"/>
            <a:ext cx="6301500" cy="6426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2" name="Google Shape;362;p14"/>
          <p:cNvSpPr txBox="1">
            <a:spLocks noGrp="1"/>
          </p:cNvSpPr>
          <p:nvPr>
            <p:ph type="subTitle" idx="1"/>
          </p:nvPr>
        </p:nvSpPr>
        <p:spPr>
          <a:xfrm>
            <a:off x="1421250" y="1480575"/>
            <a:ext cx="6301500" cy="13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5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extLst>
      <p:ext uri="{BB962C8B-B14F-4D97-AF65-F5344CB8AC3E}">
        <p14:creationId xmlns:p14="http://schemas.microsoft.com/office/powerpoint/2010/main" val="232511811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97"/>
        <p:cNvGrpSpPr/>
        <p:nvPr/>
      </p:nvGrpSpPr>
      <p:grpSpPr>
        <a:xfrm>
          <a:off x="0" y="0"/>
          <a:ext cx="0" cy="0"/>
          <a:chOff x="0" y="0"/>
          <a:chExt cx="0" cy="0"/>
        </a:xfrm>
      </p:grpSpPr>
      <p:sp>
        <p:nvSpPr>
          <p:cNvPr id="398" name="Google Shape;398;p15"/>
          <p:cNvSpPr txBox="1">
            <a:spLocks noGrp="1"/>
          </p:cNvSpPr>
          <p:nvPr>
            <p:ph type="title"/>
          </p:nvPr>
        </p:nvSpPr>
        <p:spPr>
          <a:xfrm>
            <a:off x="865500" y="1404788"/>
            <a:ext cx="3954300" cy="1329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9" name="Google Shape;399;p15"/>
          <p:cNvSpPr txBox="1">
            <a:spLocks noGrp="1"/>
          </p:cNvSpPr>
          <p:nvPr>
            <p:ph type="subTitle" idx="1"/>
          </p:nvPr>
        </p:nvSpPr>
        <p:spPr>
          <a:xfrm>
            <a:off x="865500" y="2734013"/>
            <a:ext cx="3954300" cy="100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0" name="Google Shape;400;p15"/>
          <p:cNvSpPr>
            <a:spLocks noGrp="1"/>
          </p:cNvSpPr>
          <p:nvPr>
            <p:ph type="pic" idx="2"/>
          </p:nvPr>
        </p:nvSpPr>
        <p:spPr>
          <a:xfrm flipH="1">
            <a:off x="4939500" y="1142550"/>
            <a:ext cx="3339000" cy="2858400"/>
          </a:xfrm>
          <a:prstGeom prst="roundRect">
            <a:avLst>
              <a:gd name="adj" fmla="val 16667"/>
            </a:avLst>
          </a:prstGeom>
          <a:noFill/>
          <a:ln>
            <a:noFill/>
          </a:ln>
        </p:spPr>
      </p:sp>
    </p:spTree>
    <p:extLst>
      <p:ext uri="{BB962C8B-B14F-4D97-AF65-F5344CB8AC3E}">
        <p14:creationId xmlns:p14="http://schemas.microsoft.com/office/powerpoint/2010/main" val="4277784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64"/>
        <p:cNvGrpSpPr/>
        <p:nvPr/>
      </p:nvGrpSpPr>
      <p:grpSpPr>
        <a:xfrm>
          <a:off x="0" y="0"/>
          <a:ext cx="0" cy="0"/>
          <a:chOff x="0" y="0"/>
          <a:chExt cx="0" cy="0"/>
        </a:xfrm>
      </p:grpSpPr>
      <p:sp>
        <p:nvSpPr>
          <p:cNvPr id="465" name="Google Shape;465;p17"/>
          <p:cNvSpPr>
            <a:spLocks noGrp="1"/>
          </p:cNvSpPr>
          <p:nvPr>
            <p:ph type="pic" idx="2"/>
          </p:nvPr>
        </p:nvSpPr>
        <p:spPr>
          <a:xfrm>
            <a:off x="2139483" y="1600000"/>
            <a:ext cx="1514700" cy="1619100"/>
          </a:xfrm>
          <a:prstGeom prst="roundRect">
            <a:avLst>
              <a:gd name="adj" fmla="val 16667"/>
            </a:avLst>
          </a:prstGeom>
          <a:noFill/>
          <a:ln>
            <a:noFill/>
          </a:ln>
        </p:spPr>
      </p:sp>
      <p:sp>
        <p:nvSpPr>
          <p:cNvPr id="466" name="Google Shape;466;p17"/>
          <p:cNvSpPr>
            <a:spLocks noGrp="1"/>
          </p:cNvSpPr>
          <p:nvPr>
            <p:ph type="pic" idx="3"/>
          </p:nvPr>
        </p:nvSpPr>
        <p:spPr>
          <a:xfrm>
            <a:off x="5305283" y="1600000"/>
            <a:ext cx="1677300" cy="1619100"/>
          </a:xfrm>
          <a:prstGeom prst="roundRect">
            <a:avLst>
              <a:gd name="adj" fmla="val 16667"/>
            </a:avLst>
          </a:prstGeom>
          <a:noFill/>
          <a:ln>
            <a:noFill/>
          </a:ln>
        </p:spPr>
      </p:sp>
      <p:sp>
        <p:nvSpPr>
          <p:cNvPr id="499" name="Google Shape;499;p17"/>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0" name="Google Shape;500;p17"/>
          <p:cNvSpPr txBox="1">
            <a:spLocks noGrp="1"/>
          </p:cNvSpPr>
          <p:nvPr>
            <p:ph type="title" idx="4"/>
          </p:nvPr>
        </p:nvSpPr>
        <p:spPr>
          <a:xfrm>
            <a:off x="1905967" y="3500150"/>
            <a:ext cx="21069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1" name="Google Shape;501;p17"/>
          <p:cNvSpPr txBox="1">
            <a:spLocks noGrp="1"/>
          </p:cNvSpPr>
          <p:nvPr>
            <p:ph type="subTitle" idx="1"/>
          </p:nvPr>
        </p:nvSpPr>
        <p:spPr>
          <a:xfrm>
            <a:off x="1905967" y="3835850"/>
            <a:ext cx="21069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2" name="Google Shape;502;p17"/>
          <p:cNvSpPr txBox="1">
            <a:spLocks noGrp="1"/>
          </p:cNvSpPr>
          <p:nvPr>
            <p:ph type="title" idx="5"/>
          </p:nvPr>
        </p:nvSpPr>
        <p:spPr>
          <a:xfrm>
            <a:off x="5186867" y="3500150"/>
            <a:ext cx="2039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3" name="Google Shape;503;p17"/>
          <p:cNvSpPr txBox="1">
            <a:spLocks noGrp="1"/>
          </p:cNvSpPr>
          <p:nvPr>
            <p:ph type="subTitle" idx="6"/>
          </p:nvPr>
        </p:nvSpPr>
        <p:spPr>
          <a:xfrm>
            <a:off x="5186867" y="3835850"/>
            <a:ext cx="2039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71580433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4">
  <p:cSld name="Title and two columns 4">
    <p:spTree>
      <p:nvGrpSpPr>
        <p:cNvPr id="1" name="Shape 578"/>
        <p:cNvGrpSpPr/>
        <p:nvPr/>
      </p:nvGrpSpPr>
      <p:grpSpPr>
        <a:xfrm>
          <a:off x="0" y="0"/>
          <a:ext cx="0" cy="0"/>
          <a:chOff x="0" y="0"/>
          <a:chExt cx="0" cy="0"/>
        </a:xfrm>
      </p:grpSpPr>
    </p:spTree>
    <p:extLst>
      <p:ext uri="{BB962C8B-B14F-4D97-AF65-F5344CB8AC3E}">
        <p14:creationId xmlns:p14="http://schemas.microsoft.com/office/powerpoint/2010/main" val="240556121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14"/>
        <p:cNvGrpSpPr/>
        <p:nvPr/>
      </p:nvGrpSpPr>
      <p:grpSpPr>
        <a:xfrm>
          <a:off x="0" y="0"/>
          <a:ext cx="0" cy="0"/>
          <a:chOff x="0" y="0"/>
          <a:chExt cx="0" cy="0"/>
        </a:xfrm>
      </p:grpSpPr>
    </p:spTree>
    <p:extLst>
      <p:ext uri="{BB962C8B-B14F-4D97-AF65-F5344CB8AC3E}">
        <p14:creationId xmlns:p14="http://schemas.microsoft.com/office/powerpoint/2010/main" val="371345035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61"/>
        <p:cNvGrpSpPr/>
        <p:nvPr/>
      </p:nvGrpSpPr>
      <p:grpSpPr>
        <a:xfrm>
          <a:off x="0" y="0"/>
          <a:ext cx="0" cy="0"/>
          <a:chOff x="0" y="0"/>
          <a:chExt cx="0" cy="0"/>
        </a:xfrm>
      </p:grpSpPr>
    </p:spTree>
    <p:extLst>
      <p:ext uri="{BB962C8B-B14F-4D97-AF65-F5344CB8AC3E}">
        <p14:creationId xmlns:p14="http://schemas.microsoft.com/office/powerpoint/2010/main" val="134456521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12"/>
        <p:cNvGrpSpPr/>
        <p:nvPr/>
      </p:nvGrpSpPr>
      <p:grpSpPr>
        <a:xfrm>
          <a:off x="0" y="0"/>
          <a:ext cx="0" cy="0"/>
          <a:chOff x="0" y="0"/>
          <a:chExt cx="0" cy="0"/>
        </a:xfrm>
      </p:grpSpPr>
      <p:sp>
        <p:nvSpPr>
          <p:cNvPr id="713" name="Google Shape;713;p23"/>
          <p:cNvSpPr txBox="1">
            <a:spLocks noGrp="1"/>
          </p:cNvSpPr>
          <p:nvPr>
            <p:ph type="title"/>
          </p:nvPr>
        </p:nvSpPr>
        <p:spPr>
          <a:xfrm>
            <a:off x="1002500"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4" name="Google Shape;714;p23"/>
          <p:cNvSpPr txBox="1">
            <a:spLocks noGrp="1"/>
          </p:cNvSpPr>
          <p:nvPr>
            <p:ph type="subTitle" idx="1"/>
          </p:nvPr>
        </p:nvSpPr>
        <p:spPr>
          <a:xfrm>
            <a:off x="100250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5" name="Google Shape;715;p23"/>
          <p:cNvSpPr txBox="1">
            <a:spLocks noGrp="1"/>
          </p:cNvSpPr>
          <p:nvPr>
            <p:ph type="title" idx="2"/>
          </p:nvPr>
        </p:nvSpPr>
        <p:spPr>
          <a:xfrm>
            <a:off x="3550796"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6" name="Google Shape;716;p23"/>
          <p:cNvSpPr txBox="1">
            <a:spLocks noGrp="1"/>
          </p:cNvSpPr>
          <p:nvPr>
            <p:ph type="subTitle" idx="3"/>
          </p:nvPr>
        </p:nvSpPr>
        <p:spPr>
          <a:xfrm>
            <a:off x="355085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7" name="Google Shape;717;p23"/>
          <p:cNvSpPr txBox="1">
            <a:spLocks noGrp="1"/>
          </p:cNvSpPr>
          <p:nvPr>
            <p:ph type="title" idx="4"/>
          </p:nvPr>
        </p:nvSpPr>
        <p:spPr>
          <a:xfrm>
            <a:off x="1002500"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8" name="Google Shape;718;p23"/>
          <p:cNvSpPr txBox="1">
            <a:spLocks noGrp="1"/>
          </p:cNvSpPr>
          <p:nvPr>
            <p:ph type="subTitle" idx="5"/>
          </p:nvPr>
        </p:nvSpPr>
        <p:spPr>
          <a:xfrm>
            <a:off x="1002500"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9" name="Google Shape;719;p23"/>
          <p:cNvSpPr txBox="1">
            <a:spLocks noGrp="1"/>
          </p:cNvSpPr>
          <p:nvPr>
            <p:ph type="title" idx="6"/>
          </p:nvPr>
        </p:nvSpPr>
        <p:spPr>
          <a:xfrm>
            <a:off x="3550796"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0" name="Google Shape;720;p23"/>
          <p:cNvSpPr txBox="1">
            <a:spLocks noGrp="1"/>
          </p:cNvSpPr>
          <p:nvPr>
            <p:ph type="subTitle" idx="7"/>
          </p:nvPr>
        </p:nvSpPr>
        <p:spPr>
          <a:xfrm>
            <a:off x="3550796"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1" name="Google Shape;721;p23"/>
          <p:cNvSpPr txBox="1">
            <a:spLocks noGrp="1"/>
          </p:cNvSpPr>
          <p:nvPr>
            <p:ph type="title" idx="8"/>
          </p:nvPr>
        </p:nvSpPr>
        <p:spPr>
          <a:xfrm>
            <a:off x="6099098"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2" name="Google Shape;722;p23"/>
          <p:cNvSpPr txBox="1">
            <a:spLocks noGrp="1"/>
          </p:cNvSpPr>
          <p:nvPr>
            <p:ph type="subTitle" idx="9"/>
          </p:nvPr>
        </p:nvSpPr>
        <p:spPr>
          <a:xfrm>
            <a:off x="6099098"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3" name="Google Shape;723;p23"/>
          <p:cNvSpPr txBox="1">
            <a:spLocks noGrp="1"/>
          </p:cNvSpPr>
          <p:nvPr>
            <p:ph type="title" idx="13"/>
          </p:nvPr>
        </p:nvSpPr>
        <p:spPr>
          <a:xfrm>
            <a:off x="6099098"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4" name="Google Shape;724;p23"/>
          <p:cNvSpPr txBox="1">
            <a:spLocks noGrp="1"/>
          </p:cNvSpPr>
          <p:nvPr>
            <p:ph type="subTitle" idx="14"/>
          </p:nvPr>
        </p:nvSpPr>
        <p:spPr>
          <a:xfrm>
            <a:off x="6099098"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6" name="Google Shape;746;p23"/>
          <p:cNvSpPr txBox="1">
            <a:spLocks noGrp="1"/>
          </p:cNvSpPr>
          <p:nvPr>
            <p:ph type="title" idx="15"/>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4917640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96" name="Google Shape;196;p6"/>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747"/>
        <p:cNvGrpSpPr/>
        <p:nvPr/>
      </p:nvGrpSpPr>
      <p:grpSpPr>
        <a:xfrm>
          <a:off x="0" y="0"/>
          <a:ext cx="0" cy="0"/>
          <a:chOff x="0" y="0"/>
          <a:chExt cx="0" cy="0"/>
        </a:xfrm>
      </p:grpSpPr>
      <p:sp>
        <p:nvSpPr>
          <p:cNvPr id="748" name="Google Shape;748;p24"/>
          <p:cNvSpPr txBox="1">
            <a:spLocks noGrp="1"/>
          </p:cNvSpPr>
          <p:nvPr>
            <p:ph type="title" hasCustomPrompt="1"/>
          </p:nvPr>
        </p:nvSpPr>
        <p:spPr>
          <a:xfrm>
            <a:off x="2349725" y="1204249"/>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9" name="Google Shape;749;p24"/>
          <p:cNvSpPr txBox="1">
            <a:spLocks noGrp="1"/>
          </p:cNvSpPr>
          <p:nvPr>
            <p:ph type="subTitle" idx="1"/>
          </p:nvPr>
        </p:nvSpPr>
        <p:spPr>
          <a:xfrm>
            <a:off x="2349725" y="1845049"/>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0" name="Google Shape;750;p24"/>
          <p:cNvSpPr txBox="1">
            <a:spLocks noGrp="1"/>
          </p:cNvSpPr>
          <p:nvPr>
            <p:ph type="title" idx="2" hasCustomPrompt="1"/>
          </p:nvPr>
        </p:nvSpPr>
        <p:spPr>
          <a:xfrm>
            <a:off x="2349725" y="22449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1" name="Google Shape;751;p24"/>
          <p:cNvSpPr txBox="1">
            <a:spLocks noGrp="1"/>
          </p:cNvSpPr>
          <p:nvPr>
            <p:ph type="subTitle" idx="3"/>
          </p:nvPr>
        </p:nvSpPr>
        <p:spPr>
          <a:xfrm>
            <a:off x="2349725" y="2885525"/>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2" name="Google Shape;752;p24"/>
          <p:cNvSpPr txBox="1">
            <a:spLocks noGrp="1"/>
          </p:cNvSpPr>
          <p:nvPr>
            <p:ph type="title" idx="4" hasCustomPrompt="1"/>
          </p:nvPr>
        </p:nvSpPr>
        <p:spPr>
          <a:xfrm>
            <a:off x="2349713" y="32856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3" name="Google Shape;753;p24"/>
          <p:cNvSpPr txBox="1">
            <a:spLocks noGrp="1"/>
          </p:cNvSpPr>
          <p:nvPr>
            <p:ph type="subTitle" idx="5"/>
          </p:nvPr>
        </p:nvSpPr>
        <p:spPr>
          <a:xfrm>
            <a:off x="2349738" y="3926250"/>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94" name="Google Shape;794;p24"/>
          <p:cNvSpPr txBox="1">
            <a:spLocks noGrp="1"/>
          </p:cNvSpPr>
          <p:nvPr>
            <p:ph type="title" idx="6"/>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9561501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95"/>
        <p:cNvGrpSpPr/>
        <p:nvPr/>
      </p:nvGrpSpPr>
      <p:grpSpPr>
        <a:xfrm>
          <a:off x="0" y="0"/>
          <a:ext cx="0" cy="0"/>
          <a:chOff x="0" y="0"/>
          <a:chExt cx="0" cy="0"/>
        </a:xfrm>
      </p:grpSpPr>
      <p:sp>
        <p:nvSpPr>
          <p:cNvPr id="828" name="Google Shape;828;p25"/>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19296652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849"/>
        <p:cNvGrpSpPr/>
        <p:nvPr/>
      </p:nvGrpSpPr>
      <p:grpSpPr>
        <a:xfrm>
          <a:off x="0" y="0"/>
          <a:ext cx="0" cy="0"/>
          <a:chOff x="0" y="0"/>
          <a:chExt cx="0" cy="0"/>
        </a:xfrm>
      </p:grpSpPr>
    </p:spTree>
    <p:extLst>
      <p:ext uri="{BB962C8B-B14F-4D97-AF65-F5344CB8AC3E}">
        <p14:creationId xmlns:p14="http://schemas.microsoft.com/office/powerpoint/2010/main" val="92461751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90"/>
        <p:cNvGrpSpPr/>
        <p:nvPr/>
      </p:nvGrpSpPr>
      <p:grpSpPr>
        <a:xfrm>
          <a:off x="0" y="0"/>
          <a:ext cx="0" cy="0"/>
          <a:chOff x="0" y="0"/>
          <a:chExt cx="0" cy="0"/>
        </a:xfrm>
      </p:grpSpPr>
    </p:spTree>
    <p:extLst>
      <p:ext uri="{BB962C8B-B14F-4D97-AF65-F5344CB8AC3E}">
        <p14:creationId xmlns:p14="http://schemas.microsoft.com/office/powerpoint/2010/main" val="156666381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913"/>
        <p:cNvGrpSpPr/>
        <p:nvPr/>
      </p:nvGrpSpPr>
      <p:grpSpPr>
        <a:xfrm>
          <a:off x="0" y="0"/>
          <a:ext cx="0" cy="0"/>
          <a:chOff x="0" y="0"/>
          <a:chExt cx="0" cy="0"/>
        </a:xfrm>
      </p:grpSpPr>
    </p:spTree>
    <p:extLst>
      <p:ext uri="{BB962C8B-B14F-4D97-AF65-F5344CB8AC3E}">
        <p14:creationId xmlns:p14="http://schemas.microsoft.com/office/powerpoint/2010/main" val="123668894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939"/>
        <p:cNvGrpSpPr/>
        <p:nvPr/>
      </p:nvGrpSpPr>
      <p:grpSpPr>
        <a:xfrm>
          <a:off x="0" y="0"/>
          <a:ext cx="0" cy="0"/>
          <a:chOff x="0" y="0"/>
          <a:chExt cx="0" cy="0"/>
        </a:xfrm>
      </p:grpSpPr>
    </p:spTree>
    <p:extLst>
      <p:ext uri="{BB962C8B-B14F-4D97-AF65-F5344CB8AC3E}">
        <p14:creationId xmlns:p14="http://schemas.microsoft.com/office/powerpoint/2010/main" val="253514639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971"/>
        <p:cNvGrpSpPr/>
        <p:nvPr/>
      </p:nvGrpSpPr>
      <p:grpSpPr>
        <a:xfrm>
          <a:off x="0" y="0"/>
          <a:ext cx="0" cy="0"/>
          <a:chOff x="0" y="0"/>
          <a:chExt cx="0" cy="0"/>
        </a:xfrm>
      </p:grpSpPr>
    </p:spTree>
    <p:extLst>
      <p:ext uri="{BB962C8B-B14F-4D97-AF65-F5344CB8AC3E}">
        <p14:creationId xmlns:p14="http://schemas.microsoft.com/office/powerpoint/2010/main" val="1905973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7"/>
        <p:cNvGrpSpPr/>
        <p:nvPr/>
      </p:nvGrpSpPr>
      <p:grpSpPr>
        <a:xfrm>
          <a:off x="0" y="0"/>
          <a:ext cx="0" cy="0"/>
          <a:chOff x="0" y="0"/>
          <a:chExt cx="0" cy="0"/>
        </a:xfrm>
      </p:grpSpPr>
      <p:sp>
        <p:nvSpPr>
          <p:cNvPr id="215" name="Google Shape;215;p7"/>
          <p:cNvSpPr txBox="1">
            <a:spLocks noGrp="1"/>
          </p:cNvSpPr>
          <p:nvPr>
            <p:ph type="body" idx="1"/>
          </p:nvPr>
        </p:nvSpPr>
        <p:spPr>
          <a:xfrm>
            <a:off x="4621225" y="1986450"/>
            <a:ext cx="3809700" cy="1917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16" name="Google Shape;216;p7"/>
          <p:cNvSpPr txBox="1">
            <a:spLocks noGrp="1"/>
          </p:cNvSpPr>
          <p:nvPr>
            <p:ph type="title"/>
          </p:nvPr>
        </p:nvSpPr>
        <p:spPr>
          <a:xfrm>
            <a:off x="4621225" y="1240050"/>
            <a:ext cx="3809700" cy="746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7"/>
          <p:cNvSpPr>
            <a:spLocks noGrp="1"/>
          </p:cNvSpPr>
          <p:nvPr>
            <p:ph type="pic" idx="2"/>
          </p:nvPr>
        </p:nvSpPr>
        <p:spPr>
          <a:xfrm flipH="1">
            <a:off x="863975" y="1142550"/>
            <a:ext cx="3339000" cy="2858400"/>
          </a:xfrm>
          <a:prstGeom prst="roundRect">
            <a:avLst>
              <a:gd name="adj" fmla="val 16667"/>
            </a:avLst>
          </a:prstGeom>
          <a:noFill/>
          <a:ln>
            <a:noFill/>
          </a:ln>
        </p:spPr>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8"/>
        <p:cNvGrpSpPr/>
        <p:nvPr/>
      </p:nvGrpSpPr>
      <p:grpSpPr>
        <a:xfrm>
          <a:off x="0" y="0"/>
          <a:ext cx="0" cy="0"/>
          <a:chOff x="0" y="0"/>
          <a:chExt cx="0" cy="0"/>
        </a:xfrm>
      </p:grpSpPr>
      <p:sp>
        <p:nvSpPr>
          <p:cNvPr id="249" name="Google Shape;249;p8"/>
          <p:cNvSpPr txBox="1">
            <a:spLocks noGrp="1"/>
          </p:cNvSpPr>
          <p:nvPr>
            <p:ph type="title"/>
          </p:nvPr>
        </p:nvSpPr>
        <p:spPr>
          <a:xfrm>
            <a:off x="1009900" y="1307100"/>
            <a:ext cx="7124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0"/>
        <p:cNvGrpSpPr/>
        <p:nvPr/>
      </p:nvGrpSpPr>
      <p:grpSpPr>
        <a:xfrm>
          <a:off x="0" y="0"/>
          <a:ext cx="0" cy="0"/>
          <a:chOff x="0" y="0"/>
          <a:chExt cx="0" cy="0"/>
        </a:xfrm>
      </p:grpSpPr>
      <p:sp>
        <p:nvSpPr>
          <p:cNvPr id="276" name="Google Shape;276;p9"/>
          <p:cNvSpPr txBox="1">
            <a:spLocks noGrp="1"/>
          </p:cNvSpPr>
          <p:nvPr>
            <p:ph type="title"/>
          </p:nvPr>
        </p:nvSpPr>
        <p:spPr>
          <a:xfrm>
            <a:off x="2088300" y="1451550"/>
            <a:ext cx="49674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7" name="Google Shape;277;p9"/>
          <p:cNvSpPr txBox="1">
            <a:spLocks noGrp="1"/>
          </p:cNvSpPr>
          <p:nvPr>
            <p:ph type="subTitle" idx="1"/>
          </p:nvPr>
        </p:nvSpPr>
        <p:spPr>
          <a:xfrm>
            <a:off x="2088300" y="2423550"/>
            <a:ext cx="4967400" cy="12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0"/>
        <p:cNvGrpSpPr/>
        <p:nvPr/>
      </p:nvGrpSpPr>
      <p:grpSpPr>
        <a:xfrm>
          <a:off x="0" y="0"/>
          <a:ext cx="0" cy="0"/>
          <a:chOff x="0" y="0"/>
          <a:chExt cx="0" cy="0"/>
        </a:xfrm>
      </p:grpSpPr>
      <p:sp>
        <p:nvSpPr>
          <p:cNvPr id="281" name="Google Shape;281;p11"/>
          <p:cNvSpPr txBox="1">
            <a:spLocks noGrp="1"/>
          </p:cNvSpPr>
          <p:nvPr>
            <p:ph type="title" hasCustomPrompt="1"/>
          </p:nvPr>
        </p:nvSpPr>
        <p:spPr>
          <a:xfrm>
            <a:off x="2341650" y="1353213"/>
            <a:ext cx="4460700" cy="153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86.xml"/><Relationship Id="rId21" Type="http://schemas.openxmlformats.org/officeDocument/2006/relationships/slideLayout" Target="../slideLayouts/slideLayout21.xml"/><Relationship Id="rId42" Type="http://schemas.openxmlformats.org/officeDocument/2006/relationships/tags" Target="../tags/tag11.xml"/><Relationship Id="rId63" Type="http://schemas.openxmlformats.org/officeDocument/2006/relationships/tags" Target="../tags/tag32.xml"/><Relationship Id="rId84" Type="http://schemas.openxmlformats.org/officeDocument/2006/relationships/tags" Target="../tags/tag53.xml"/><Relationship Id="rId138" Type="http://schemas.openxmlformats.org/officeDocument/2006/relationships/tags" Target="../tags/tag107.xml"/><Relationship Id="rId159" Type="http://schemas.openxmlformats.org/officeDocument/2006/relationships/tags" Target="../tags/tag128.xml"/><Relationship Id="rId170" Type="http://schemas.openxmlformats.org/officeDocument/2006/relationships/tags" Target="../tags/tag139.xml"/><Relationship Id="rId107" Type="http://schemas.openxmlformats.org/officeDocument/2006/relationships/tags" Target="../tags/tag76.xml"/><Relationship Id="rId11" Type="http://schemas.openxmlformats.org/officeDocument/2006/relationships/slideLayout" Target="../slideLayouts/slideLayout11.xml"/><Relationship Id="rId32" Type="http://schemas.openxmlformats.org/officeDocument/2006/relationships/theme" Target="../theme/theme1.xml"/><Relationship Id="rId53" Type="http://schemas.openxmlformats.org/officeDocument/2006/relationships/tags" Target="../tags/tag22.xml"/><Relationship Id="rId74" Type="http://schemas.openxmlformats.org/officeDocument/2006/relationships/tags" Target="../tags/tag43.xml"/><Relationship Id="rId128" Type="http://schemas.openxmlformats.org/officeDocument/2006/relationships/tags" Target="../tags/tag97.xml"/><Relationship Id="rId149" Type="http://schemas.openxmlformats.org/officeDocument/2006/relationships/tags" Target="../tags/tag118.xml"/><Relationship Id="rId5" Type="http://schemas.openxmlformats.org/officeDocument/2006/relationships/slideLayout" Target="../slideLayouts/slideLayout5.xml"/><Relationship Id="rId95" Type="http://schemas.openxmlformats.org/officeDocument/2006/relationships/tags" Target="../tags/tag64.xml"/><Relationship Id="rId160" Type="http://schemas.openxmlformats.org/officeDocument/2006/relationships/tags" Target="../tags/tag129.xml"/><Relationship Id="rId181" Type="http://schemas.openxmlformats.org/officeDocument/2006/relationships/tags" Target="../tags/tag150.xml"/><Relationship Id="rId22" Type="http://schemas.openxmlformats.org/officeDocument/2006/relationships/slideLayout" Target="../slideLayouts/slideLayout22.xml"/><Relationship Id="rId43" Type="http://schemas.openxmlformats.org/officeDocument/2006/relationships/tags" Target="../tags/tag12.xml"/><Relationship Id="rId64" Type="http://schemas.openxmlformats.org/officeDocument/2006/relationships/tags" Target="../tags/tag33.xml"/><Relationship Id="rId118" Type="http://schemas.openxmlformats.org/officeDocument/2006/relationships/tags" Target="../tags/tag87.xml"/><Relationship Id="rId139" Type="http://schemas.openxmlformats.org/officeDocument/2006/relationships/tags" Target="../tags/tag108.xml"/><Relationship Id="rId85" Type="http://schemas.openxmlformats.org/officeDocument/2006/relationships/tags" Target="../tags/tag54.xml"/><Relationship Id="rId150" Type="http://schemas.openxmlformats.org/officeDocument/2006/relationships/tags" Target="../tags/tag119.xml"/><Relationship Id="rId171" Type="http://schemas.openxmlformats.org/officeDocument/2006/relationships/tags" Target="../tags/tag140.xml"/><Relationship Id="rId12" Type="http://schemas.openxmlformats.org/officeDocument/2006/relationships/slideLayout" Target="../slideLayouts/slideLayout12.xml"/><Relationship Id="rId33" Type="http://schemas.openxmlformats.org/officeDocument/2006/relationships/tags" Target="../tags/tag2.xml"/><Relationship Id="rId108" Type="http://schemas.openxmlformats.org/officeDocument/2006/relationships/tags" Target="../tags/tag77.xml"/><Relationship Id="rId129" Type="http://schemas.openxmlformats.org/officeDocument/2006/relationships/tags" Target="../tags/tag98.xml"/><Relationship Id="rId54" Type="http://schemas.openxmlformats.org/officeDocument/2006/relationships/tags" Target="../tags/tag23.xml"/><Relationship Id="rId75" Type="http://schemas.openxmlformats.org/officeDocument/2006/relationships/tags" Target="../tags/tag44.xml"/><Relationship Id="rId96" Type="http://schemas.openxmlformats.org/officeDocument/2006/relationships/tags" Target="../tags/tag65.xml"/><Relationship Id="rId140" Type="http://schemas.openxmlformats.org/officeDocument/2006/relationships/tags" Target="../tags/tag109.xml"/><Relationship Id="rId161" Type="http://schemas.openxmlformats.org/officeDocument/2006/relationships/tags" Target="../tags/tag130.xml"/><Relationship Id="rId182" Type="http://schemas.openxmlformats.org/officeDocument/2006/relationships/tags" Target="../tags/tag15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tags" Target="../tags/tag88.xml"/><Relationship Id="rId44" Type="http://schemas.openxmlformats.org/officeDocument/2006/relationships/tags" Target="../tags/tag13.xml"/><Relationship Id="rId65" Type="http://schemas.openxmlformats.org/officeDocument/2006/relationships/tags" Target="../tags/tag34.xml"/><Relationship Id="rId86" Type="http://schemas.openxmlformats.org/officeDocument/2006/relationships/tags" Target="../tags/tag55.xml"/><Relationship Id="rId130" Type="http://schemas.openxmlformats.org/officeDocument/2006/relationships/tags" Target="../tags/tag99.xml"/><Relationship Id="rId151" Type="http://schemas.openxmlformats.org/officeDocument/2006/relationships/tags" Target="../tags/tag120.xml"/><Relationship Id="rId172" Type="http://schemas.openxmlformats.org/officeDocument/2006/relationships/tags" Target="../tags/tag141.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8.xml"/><Relationship Id="rId109" Type="http://schemas.openxmlformats.org/officeDocument/2006/relationships/tags" Target="../tags/tag78.xml"/><Relationship Id="rId34" Type="http://schemas.openxmlformats.org/officeDocument/2006/relationships/tags" Target="../tags/tag3.xml"/><Relationship Id="rId50" Type="http://schemas.openxmlformats.org/officeDocument/2006/relationships/tags" Target="../tags/tag19.xml"/><Relationship Id="rId55" Type="http://schemas.openxmlformats.org/officeDocument/2006/relationships/tags" Target="../tags/tag24.xml"/><Relationship Id="rId76" Type="http://schemas.openxmlformats.org/officeDocument/2006/relationships/tags" Target="../tags/tag45.xml"/><Relationship Id="rId97" Type="http://schemas.openxmlformats.org/officeDocument/2006/relationships/tags" Target="../tags/tag66.xml"/><Relationship Id="rId104" Type="http://schemas.openxmlformats.org/officeDocument/2006/relationships/tags" Target="../tags/tag73.xml"/><Relationship Id="rId120" Type="http://schemas.openxmlformats.org/officeDocument/2006/relationships/tags" Target="../tags/tag89.xml"/><Relationship Id="rId125" Type="http://schemas.openxmlformats.org/officeDocument/2006/relationships/tags" Target="../tags/tag94.xml"/><Relationship Id="rId141" Type="http://schemas.openxmlformats.org/officeDocument/2006/relationships/tags" Target="../tags/tag110.xml"/><Relationship Id="rId146" Type="http://schemas.openxmlformats.org/officeDocument/2006/relationships/tags" Target="../tags/tag115.xml"/><Relationship Id="rId167" Type="http://schemas.openxmlformats.org/officeDocument/2006/relationships/tags" Target="../tags/tag136.xml"/><Relationship Id="rId7" Type="http://schemas.openxmlformats.org/officeDocument/2006/relationships/slideLayout" Target="../slideLayouts/slideLayout7.xml"/><Relationship Id="rId71" Type="http://schemas.openxmlformats.org/officeDocument/2006/relationships/tags" Target="../tags/tag40.xml"/><Relationship Id="rId92" Type="http://schemas.openxmlformats.org/officeDocument/2006/relationships/tags" Target="../tags/tag61.xml"/><Relationship Id="rId162" Type="http://schemas.openxmlformats.org/officeDocument/2006/relationships/tags" Target="../tags/tag131.xml"/><Relationship Id="rId183" Type="http://schemas.openxmlformats.org/officeDocument/2006/relationships/tags" Target="../tags/tag15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tags" Target="../tags/tag9.xml"/><Relationship Id="rId45" Type="http://schemas.openxmlformats.org/officeDocument/2006/relationships/tags" Target="../tags/tag14.xml"/><Relationship Id="rId66" Type="http://schemas.openxmlformats.org/officeDocument/2006/relationships/tags" Target="../tags/tag35.xml"/><Relationship Id="rId87" Type="http://schemas.openxmlformats.org/officeDocument/2006/relationships/tags" Target="../tags/tag56.xml"/><Relationship Id="rId110" Type="http://schemas.openxmlformats.org/officeDocument/2006/relationships/tags" Target="../tags/tag79.xml"/><Relationship Id="rId115" Type="http://schemas.openxmlformats.org/officeDocument/2006/relationships/tags" Target="../tags/tag84.xml"/><Relationship Id="rId131" Type="http://schemas.openxmlformats.org/officeDocument/2006/relationships/tags" Target="../tags/tag100.xml"/><Relationship Id="rId136" Type="http://schemas.openxmlformats.org/officeDocument/2006/relationships/tags" Target="../tags/tag105.xml"/><Relationship Id="rId157" Type="http://schemas.openxmlformats.org/officeDocument/2006/relationships/tags" Target="../tags/tag126.xml"/><Relationship Id="rId178" Type="http://schemas.openxmlformats.org/officeDocument/2006/relationships/tags" Target="../tags/tag147.xml"/><Relationship Id="rId61" Type="http://schemas.openxmlformats.org/officeDocument/2006/relationships/tags" Target="../tags/tag30.xml"/><Relationship Id="rId82" Type="http://schemas.openxmlformats.org/officeDocument/2006/relationships/tags" Target="../tags/tag51.xml"/><Relationship Id="rId152" Type="http://schemas.openxmlformats.org/officeDocument/2006/relationships/tags" Target="../tags/tag121.xml"/><Relationship Id="rId173" Type="http://schemas.openxmlformats.org/officeDocument/2006/relationships/tags" Target="../tags/tag14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tags" Target="../tags/tag4.xml"/><Relationship Id="rId56" Type="http://schemas.openxmlformats.org/officeDocument/2006/relationships/tags" Target="../tags/tag25.xml"/><Relationship Id="rId77" Type="http://schemas.openxmlformats.org/officeDocument/2006/relationships/tags" Target="../tags/tag46.xml"/><Relationship Id="rId100" Type="http://schemas.openxmlformats.org/officeDocument/2006/relationships/tags" Target="../tags/tag69.xml"/><Relationship Id="rId105" Type="http://schemas.openxmlformats.org/officeDocument/2006/relationships/tags" Target="../tags/tag74.xml"/><Relationship Id="rId126" Type="http://schemas.openxmlformats.org/officeDocument/2006/relationships/tags" Target="../tags/tag95.xml"/><Relationship Id="rId147" Type="http://schemas.openxmlformats.org/officeDocument/2006/relationships/tags" Target="../tags/tag116.xml"/><Relationship Id="rId168" Type="http://schemas.openxmlformats.org/officeDocument/2006/relationships/tags" Target="../tags/tag137.xml"/><Relationship Id="rId8" Type="http://schemas.openxmlformats.org/officeDocument/2006/relationships/slideLayout" Target="../slideLayouts/slideLayout8.xml"/><Relationship Id="rId51" Type="http://schemas.openxmlformats.org/officeDocument/2006/relationships/tags" Target="../tags/tag20.xml"/><Relationship Id="rId72" Type="http://schemas.openxmlformats.org/officeDocument/2006/relationships/tags" Target="../tags/tag41.xml"/><Relationship Id="rId93" Type="http://schemas.openxmlformats.org/officeDocument/2006/relationships/tags" Target="../tags/tag62.xml"/><Relationship Id="rId98" Type="http://schemas.openxmlformats.org/officeDocument/2006/relationships/tags" Target="../tags/tag67.xml"/><Relationship Id="rId121" Type="http://schemas.openxmlformats.org/officeDocument/2006/relationships/tags" Target="../tags/tag90.xml"/><Relationship Id="rId142" Type="http://schemas.openxmlformats.org/officeDocument/2006/relationships/tags" Target="../tags/tag111.xml"/><Relationship Id="rId163" Type="http://schemas.openxmlformats.org/officeDocument/2006/relationships/tags" Target="../tags/tag132.xml"/><Relationship Id="rId184" Type="http://schemas.openxmlformats.org/officeDocument/2006/relationships/tags" Target="../tags/tag15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tags" Target="../tags/tag15.xml"/><Relationship Id="rId67" Type="http://schemas.openxmlformats.org/officeDocument/2006/relationships/tags" Target="../tags/tag36.xml"/><Relationship Id="rId116" Type="http://schemas.openxmlformats.org/officeDocument/2006/relationships/tags" Target="../tags/tag85.xml"/><Relationship Id="rId137" Type="http://schemas.openxmlformats.org/officeDocument/2006/relationships/tags" Target="../tags/tag106.xml"/><Relationship Id="rId158" Type="http://schemas.openxmlformats.org/officeDocument/2006/relationships/tags" Target="../tags/tag127.xml"/><Relationship Id="rId20" Type="http://schemas.openxmlformats.org/officeDocument/2006/relationships/slideLayout" Target="../slideLayouts/slideLayout20.xml"/><Relationship Id="rId41" Type="http://schemas.openxmlformats.org/officeDocument/2006/relationships/tags" Target="../tags/tag10.xml"/><Relationship Id="rId62" Type="http://schemas.openxmlformats.org/officeDocument/2006/relationships/tags" Target="../tags/tag31.xml"/><Relationship Id="rId83" Type="http://schemas.openxmlformats.org/officeDocument/2006/relationships/tags" Target="../tags/tag52.xml"/><Relationship Id="rId88" Type="http://schemas.openxmlformats.org/officeDocument/2006/relationships/tags" Target="../tags/tag57.xml"/><Relationship Id="rId111" Type="http://schemas.openxmlformats.org/officeDocument/2006/relationships/tags" Target="../tags/tag80.xml"/><Relationship Id="rId132" Type="http://schemas.openxmlformats.org/officeDocument/2006/relationships/tags" Target="../tags/tag101.xml"/><Relationship Id="rId153" Type="http://schemas.openxmlformats.org/officeDocument/2006/relationships/tags" Target="../tags/tag122.xml"/><Relationship Id="rId174" Type="http://schemas.openxmlformats.org/officeDocument/2006/relationships/tags" Target="../tags/tag143.xml"/><Relationship Id="rId179" Type="http://schemas.openxmlformats.org/officeDocument/2006/relationships/tags" Target="../tags/tag148.xml"/><Relationship Id="rId15" Type="http://schemas.openxmlformats.org/officeDocument/2006/relationships/slideLayout" Target="../slideLayouts/slideLayout15.xml"/><Relationship Id="rId36" Type="http://schemas.openxmlformats.org/officeDocument/2006/relationships/tags" Target="../tags/tag5.xml"/><Relationship Id="rId57" Type="http://schemas.openxmlformats.org/officeDocument/2006/relationships/tags" Target="../tags/tag26.xml"/><Relationship Id="rId106" Type="http://schemas.openxmlformats.org/officeDocument/2006/relationships/tags" Target="../tags/tag75.xml"/><Relationship Id="rId127" Type="http://schemas.openxmlformats.org/officeDocument/2006/relationships/tags" Target="../tags/tag9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tags" Target="../tags/tag21.xml"/><Relationship Id="rId73" Type="http://schemas.openxmlformats.org/officeDocument/2006/relationships/tags" Target="../tags/tag42.xml"/><Relationship Id="rId78" Type="http://schemas.openxmlformats.org/officeDocument/2006/relationships/tags" Target="../tags/tag47.xml"/><Relationship Id="rId94" Type="http://schemas.openxmlformats.org/officeDocument/2006/relationships/tags" Target="../tags/tag63.xml"/><Relationship Id="rId99" Type="http://schemas.openxmlformats.org/officeDocument/2006/relationships/tags" Target="../tags/tag68.xml"/><Relationship Id="rId101" Type="http://schemas.openxmlformats.org/officeDocument/2006/relationships/tags" Target="../tags/tag70.xml"/><Relationship Id="rId122" Type="http://schemas.openxmlformats.org/officeDocument/2006/relationships/tags" Target="../tags/tag91.xml"/><Relationship Id="rId143" Type="http://schemas.openxmlformats.org/officeDocument/2006/relationships/tags" Target="../tags/tag112.xml"/><Relationship Id="rId148" Type="http://schemas.openxmlformats.org/officeDocument/2006/relationships/tags" Target="../tags/tag117.xml"/><Relationship Id="rId164" Type="http://schemas.openxmlformats.org/officeDocument/2006/relationships/tags" Target="../tags/tag133.xml"/><Relationship Id="rId169" Type="http://schemas.openxmlformats.org/officeDocument/2006/relationships/tags" Target="../tags/tag138.xml"/><Relationship Id="rId185" Type="http://schemas.openxmlformats.org/officeDocument/2006/relationships/tags" Target="../tags/tag154.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tags" Target="../tags/tag149.xml"/><Relationship Id="rId26" Type="http://schemas.openxmlformats.org/officeDocument/2006/relationships/slideLayout" Target="../slideLayouts/slideLayout26.xml"/><Relationship Id="rId47" Type="http://schemas.openxmlformats.org/officeDocument/2006/relationships/tags" Target="../tags/tag16.xml"/><Relationship Id="rId68" Type="http://schemas.openxmlformats.org/officeDocument/2006/relationships/tags" Target="../tags/tag37.xml"/><Relationship Id="rId89" Type="http://schemas.openxmlformats.org/officeDocument/2006/relationships/tags" Target="../tags/tag58.xml"/><Relationship Id="rId112" Type="http://schemas.openxmlformats.org/officeDocument/2006/relationships/tags" Target="../tags/tag81.xml"/><Relationship Id="rId133" Type="http://schemas.openxmlformats.org/officeDocument/2006/relationships/tags" Target="../tags/tag102.xml"/><Relationship Id="rId154" Type="http://schemas.openxmlformats.org/officeDocument/2006/relationships/tags" Target="../tags/tag123.xml"/><Relationship Id="rId175" Type="http://schemas.openxmlformats.org/officeDocument/2006/relationships/tags" Target="../tags/tag144.xml"/><Relationship Id="rId16" Type="http://schemas.openxmlformats.org/officeDocument/2006/relationships/slideLayout" Target="../slideLayouts/slideLayout16.xml"/><Relationship Id="rId37" Type="http://schemas.openxmlformats.org/officeDocument/2006/relationships/tags" Target="../tags/tag6.xml"/><Relationship Id="rId58" Type="http://schemas.openxmlformats.org/officeDocument/2006/relationships/tags" Target="../tags/tag27.xml"/><Relationship Id="rId79" Type="http://schemas.openxmlformats.org/officeDocument/2006/relationships/tags" Target="../tags/tag48.xml"/><Relationship Id="rId102" Type="http://schemas.openxmlformats.org/officeDocument/2006/relationships/tags" Target="../tags/tag71.xml"/><Relationship Id="rId123" Type="http://schemas.openxmlformats.org/officeDocument/2006/relationships/tags" Target="../tags/tag92.xml"/><Relationship Id="rId144" Type="http://schemas.openxmlformats.org/officeDocument/2006/relationships/tags" Target="../tags/tag113.xml"/><Relationship Id="rId90" Type="http://schemas.openxmlformats.org/officeDocument/2006/relationships/tags" Target="../tags/tag59.xml"/><Relationship Id="rId165" Type="http://schemas.openxmlformats.org/officeDocument/2006/relationships/tags" Target="../tags/tag134.xml"/><Relationship Id="rId186" Type="http://schemas.openxmlformats.org/officeDocument/2006/relationships/image" Target="../media/image1.png"/><Relationship Id="rId27" Type="http://schemas.openxmlformats.org/officeDocument/2006/relationships/slideLayout" Target="../slideLayouts/slideLayout27.xml"/><Relationship Id="rId48" Type="http://schemas.openxmlformats.org/officeDocument/2006/relationships/tags" Target="../tags/tag17.xml"/><Relationship Id="rId69" Type="http://schemas.openxmlformats.org/officeDocument/2006/relationships/tags" Target="../tags/tag38.xml"/><Relationship Id="rId113" Type="http://schemas.openxmlformats.org/officeDocument/2006/relationships/tags" Target="../tags/tag82.xml"/><Relationship Id="rId134" Type="http://schemas.openxmlformats.org/officeDocument/2006/relationships/tags" Target="../tags/tag103.xml"/><Relationship Id="rId80" Type="http://schemas.openxmlformats.org/officeDocument/2006/relationships/tags" Target="../tags/tag49.xml"/><Relationship Id="rId155" Type="http://schemas.openxmlformats.org/officeDocument/2006/relationships/tags" Target="../tags/tag124.xml"/><Relationship Id="rId176" Type="http://schemas.openxmlformats.org/officeDocument/2006/relationships/tags" Target="../tags/tag145.xml"/><Relationship Id="rId17" Type="http://schemas.openxmlformats.org/officeDocument/2006/relationships/slideLayout" Target="../slideLayouts/slideLayout17.xml"/><Relationship Id="rId38" Type="http://schemas.openxmlformats.org/officeDocument/2006/relationships/tags" Target="../tags/tag7.xml"/><Relationship Id="rId59" Type="http://schemas.openxmlformats.org/officeDocument/2006/relationships/tags" Target="../tags/tag28.xml"/><Relationship Id="rId103" Type="http://schemas.openxmlformats.org/officeDocument/2006/relationships/tags" Target="../tags/tag72.xml"/><Relationship Id="rId124" Type="http://schemas.openxmlformats.org/officeDocument/2006/relationships/tags" Target="../tags/tag93.xml"/><Relationship Id="rId70" Type="http://schemas.openxmlformats.org/officeDocument/2006/relationships/tags" Target="../tags/tag39.xml"/><Relationship Id="rId91" Type="http://schemas.openxmlformats.org/officeDocument/2006/relationships/tags" Target="../tags/tag60.xml"/><Relationship Id="rId145" Type="http://schemas.openxmlformats.org/officeDocument/2006/relationships/tags" Target="../tags/tag114.xml"/><Relationship Id="rId166" Type="http://schemas.openxmlformats.org/officeDocument/2006/relationships/tags" Target="../tags/tag135.xml"/><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tags" Target="../tags/tag18.xml"/><Relationship Id="rId114" Type="http://schemas.openxmlformats.org/officeDocument/2006/relationships/tags" Target="../tags/tag83.xml"/><Relationship Id="rId60" Type="http://schemas.openxmlformats.org/officeDocument/2006/relationships/tags" Target="../tags/tag29.xml"/><Relationship Id="rId81" Type="http://schemas.openxmlformats.org/officeDocument/2006/relationships/tags" Target="../tags/tag50.xml"/><Relationship Id="rId135" Type="http://schemas.openxmlformats.org/officeDocument/2006/relationships/tags" Target="../tags/tag104.xml"/><Relationship Id="rId156" Type="http://schemas.openxmlformats.org/officeDocument/2006/relationships/tags" Target="../tags/tag125.xml"/><Relationship Id="rId177" Type="http://schemas.openxmlformats.org/officeDocument/2006/relationships/tags" Target="../tags/tag1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2.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tags" Target="../tags/tag15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tags" Target="../tags/tag15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tags" Target="../tags/tag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E7"/>
        </a:solidFill>
        <a:effectLst/>
      </p:bgPr>
    </p:bg>
    <p:spTree>
      <p:nvGrpSpPr>
        <p:cNvPr id="1" name="Shape 5"/>
        <p:cNvGrpSpPr/>
        <p:nvPr/>
      </p:nvGrpSpPr>
      <p:grpSpPr>
        <a:xfrm>
          <a:off x="0" y="0"/>
          <a:ext cx="0" cy="0"/>
          <a:chOff x="0" y="0"/>
          <a:chExt cx="0" cy="0"/>
        </a:xfrm>
      </p:grpSpPr>
      <p:sp>
        <p:nvSpPr>
          <p:cNvPr id="6" name="9Slide.vn - 2019"/>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grpSp>
        <p:nvGrpSpPr>
          <p:cNvPr id="308" name="组合 307"/>
          <p:cNvGrpSpPr/>
          <p:nvPr userDrawn="1"/>
        </p:nvGrpSpPr>
        <p:grpSpPr>
          <a:xfrm>
            <a:off x="126365" y="472440"/>
            <a:ext cx="8903335" cy="4605020"/>
            <a:chOff x="199" y="744"/>
            <a:chExt cx="14021" cy="7252"/>
          </a:xfrm>
        </p:grpSpPr>
        <p:sp>
          <p:nvSpPr>
            <p:cNvPr id="1200" name="Google Shape;1200;p21"/>
            <p:cNvSpPr/>
            <p:nvPr>
              <p:custDataLst>
                <p:tags r:id="rId184"/>
              </p:custDataLst>
            </p:nvPr>
          </p:nvSpPr>
          <p:spPr>
            <a:xfrm>
              <a:off x="199" y="744"/>
              <a:ext cx="14021" cy="7251"/>
            </a:xfrm>
            <a:custGeom>
              <a:avLst/>
              <a:gdLst/>
              <a:ahLst/>
              <a:cxnLst/>
              <a:rect l="l" t="t" r="r" b="b"/>
              <a:pathLst>
                <a:path w="13722" h="8456" extrusionOk="0">
                  <a:moveTo>
                    <a:pt x="8819" y="1"/>
                  </a:moveTo>
                  <a:cubicBezTo>
                    <a:pt x="8268" y="1"/>
                    <a:pt x="7673" y="283"/>
                    <a:pt x="7374" y="750"/>
                  </a:cubicBezTo>
                  <a:cubicBezTo>
                    <a:pt x="7220" y="460"/>
                    <a:pt x="6903" y="264"/>
                    <a:pt x="6578" y="259"/>
                  </a:cubicBezTo>
                  <a:cubicBezTo>
                    <a:pt x="6574" y="259"/>
                    <a:pt x="6570" y="259"/>
                    <a:pt x="6567" y="259"/>
                  </a:cubicBezTo>
                  <a:cubicBezTo>
                    <a:pt x="6242" y="259"/>
                    <a:pt x="5855" y="486"/>
                    <a:pt x="5693" y="770"/>
                  </a:cubicBezTo>
                  <a:cubicBezTo>
                    <a:pt x="5440" y="365"/>
                    <a:pt x="4963" y="137"/>
                    <a:pt x="4488" y="137"/>
                  </a:cubicBezTo>
                  <a:cubicBezTo>
                    <a:pt x="4374" y="137"/>
                    <a:pt x="4261" y="150"/>
                    <a:pt x="4151" y="176"/>
                  </a:cubicBezTo>
                  <a:cubicBezTo>
                    <a:pt x="3580" y="316"/>
                    <a:pt x="3116" y="786"/>
                    <a:pt x="2917" y="1347"/>
                  </a:cubicBezTo>
                  <a:cubicBezTo>
                    <a:pt x="2708" y="1111"/>
                    <a:pt x="2396" y="984"/>
                    <a:pt x="2085" y="984"/>
                  </a:cubicBezTo>
                  <a:cubicBezTo>
                    <a:pt x="1914" y="984"/>
                    <a:pt x="1744" y="1023"/>
                    <a:pt x="1591" y="1102"/>
                  </a:cubicBezTo>
                  <a:cubicBezTo>
                    <a:pt x="1157" y="1331"/>
                    <a:pt x="926" y="1816"/>
                    <a:pt x="724" y="2267"/>
                  </a:cubicBezTo>
                  <a:cubicBezTo>
                    <a:pt x="597" y="2144"/>
                    <a:pt x="421" y="2077"/>
                    <a:pt x="246" y="2077"/>
                  </a:cubicBezTo>
                  <a:cubicBezTo>
                    <a:pt x="162" y="2077"/>
                    <a:pt x="79" y="2092"/>
                    <a:pt x="1" y="2124"/>
                  </a:cubicBezTo>
                  <a:lnTo>
                    <a:pt x="4" y="8455"/>
                  </a:lnTo>
                  <a:lnTo>
                    <a:pt x="13722" y="8454"/>
                  </a:lnTo>
                  <a:lnTo>
                    <a:pt x="13721" y="2729"/>
                  </a:lnTo>
                  <a:cubicBezTo>
                    <a:pt x="13571" y="2736"/>
                    <a:pt x="13437" y="2815"/>
                    <a:pt x="13346" y="2934"/>
                  </a:cubicBezTo>
                  <a:cubicBezTo>
                    <a:pt x="13231" y="2681"/>
                    <a:pt x="12986" y="2494"/>
                    <a:pt x="12715" y="2453"/>
                  </a:cubicBezTo>
                  <a:cubicBezTo>
                    <a:pt x="12677" y="2447"/>
                    <a:pt x="12639" y="2445"/>
                    <a:pt x="12601" y="2445"/>
                  </a:cubicBezTo>
                  <a:cubicBezTo>
                    <a:pt x="12366" y="2445"/>
                    <a:pt x="12131" y="2550"/>
                    <a:pt x="11975" y="2729"/>
                  </a:cubicBezTo>
                  <a:cubicBezTo>
                    <a:pt x="11917" y="2522"/>
                    <a:pt x="11763" y="2344"/>
                    <a:pt x="11568" y="2260"/>
                  </a:cubicBezTo>
                  <a:cubicBezTo>
                    <a:pt x="11479" y="2222"/>
                    <a:pt x="11369" y="2203"/>
                    <a:pt x="11259" y="2203"/>
                  </a:cubicBezTo>
                  <a:cubicBezTo>
                    <a:pt x="11127" y="2203"/>
                    <a:pt x="10994" y="2230"/>
                    <a:pt x="10892" y="2287"/>
                  </a:cubicBezTo>
                  <a:cubicBezTo>
                    <a:pt x="10871" y="1720"/>
                    <a:pt x="10678" y="1155"/>
                    <a:pt x="10313" y="724"/>
                  </a:cubicBezTo>
                  <a:cubicBezTo>
                    <a:pt x="9948" y="294"/>
                    <a:pt x="9409" y="12"/>
                    <a:pt x="8849" y="1"/>
                  </a:cubicBezTo>
                  <a:cubicBezTo>
                    <a:pt x="8839" y="1"/>
                    <a:pt x="8829" y="1"/>
                    <a:pt x="8819"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1"/>
            <p:cNvSpPr/>
            <p:nvPr>
              <p:custDataLst>
                <p:tags r:id="rId185"/>
              </p:custDataLst>
            </p:nvPr>
          </p:nvSpPr>
          <p:spPr>
            <a:xfrm>
              <a:off x="199" y="2808"/>
              <a:ext cx="14021" cy="5188"/>
            </a:xfrm>
            <a:custGeom>
              <a:avLst/>
              <a:gdLst/>
              <a:ahLst/>
              <a:cxnLst/>
              <a:rect l="l" t="t" r="r" b="b"/>
              <a:pathLst>
                <a:path w="13719" h="6596" extrusionOk="0">
                  <a:moveTo>
                    <a:pt x="4899" y="1"/>
                  </a:moveTo>
                  <a:cubicBezTo>
                    <a:pt x="4890" y="1"/>
                    <a:pt x="4880" y="1"/>
                    <a:pt x="4870" y="1"/>
                  </a:cubicBezTo>
                  <a:cubicBezTo>
                    <a:pt x="4311" y="12"/>
                    <a:pt x="3770" y="296"/>
                    <a:pt x="3405" y="726"/>
                  </a:cubicBezTo>
                  <a:cubicBezTo>
                    <a:pt x="3040" y="1157"/>
                    <a:pt x="2847" y="1722"/>
                    <a:pt x="2827" y="2289"/>
                  </a:cubicBezTo>
                  <a:cubicBezTo>
                    <a:pt x="2726" y="2232"/>
                    <a:pt x="2592" y="2205"/>
                    <a:pt x="2460" y="2205"/>
                  </a:cubicBezTo>
                  <a:cubicBezTo>
                    <a:pt x="2350" y="2205"/>
                    <a:pt x="2241" y="2224"/>
                    <a:pt x="2152" y="2262"/>
                  </a:cubicBezTo>
                  <a:cubicBezTo>
                    <a:pt x="1956" y="2346"/>
                    <a:pt x="1802" y="2524"/>
                    <a:pt x="1745" y="2731"/>
                  </a:cubicBezTo>
                  <a:cubicBezTo>
                    <a:pt x="1589" y="2552"/>
                    <a:pt x="1354" y="2447"/>
                    <a:pt x="1119" y="2447"/>
                  </a:cubicBezTo>
                  <a:cubicBezTo>
                    <a:pt x="1081" y="2447"/>
                    <a:pt x="1042" y="2449"/>
                    <a:pt x="1005" y="2455"/>
                  </a:cubicBezTo>
                  <a:cubicBezTo>
                    <a:pt x="733" y="2495"/>
                    <a:pt x="488" y="2682"/>
                    <a:pt x="375" y="2936"/>
                  </a:cubicBezTo>
                  <a:cubicBezTo>
                    <a:pt x="283" y="2817"/>
                    <a:pt x="149" y="2738"/>
                    <a:pt x="0" y="2731"/>
                  </a:cubicBezTo>
                  <a:lnTo>
                    <a:pt x="0" y="6595"/>
                  </a:lnTo>
                  <a:lnTo>
                    <a:pt x="13718" y="6593"/>
                  </a:lnTo>
                  <a:lnTo>
                    <a:pt x="13719" y="2121"/>
                  </a:lnTo>
                  <a:cubicBezTo>
                    <a:pt x="13641" y="2090"/>
                    <a:pt x="13558" y="2075"/>
                    <a:pt x="13474" y="2075"/>
                  </a:cubicBezTo>
                  <a:cubicBezTo>
                    <a:pt x="13299" y="2075"/>
                    <a:pt x="13122" y="2142"/>
                    <a:pt x="12995" y="2267"/>
                  </a:cubicBezTo>
                  <a:cubicBezTo>
                    <a:pt x="12794" y="1815"/>
                    <a:pt x="12562" y="1330"/>
                    <a:pt x="12128" y="1101"/>
                  </a:cubicBezTo>
                  <a:cubicBezTo>
                    <a:pt x="11976" y="1022"/>
                    <a:pt x="11806" y="983"/>
                    <a:pt x="11636" y="983"/>
                  </a:cubicBezTo>
                  <a:cubicBezTo>
                    <a:pt x="11325" y="983"/>
                    <a:pt x="11012" y="1110"/>
                    <a:pt x="10803" y="1345"/>
                  </a:cubicBezTo>
                  <a:cubicBezTo>
                    <a:pt x="10604" y="786"/>
                    <a:pt x="10137" y="315"/>
                    <a:pt x="9568" y="176"/>
                  </a:cubicBezTo>
                  <a:cubicBezTo>
                    <a:pt x="9458" y="149"/>
                    <a:pt x="9344" y="136"/>
                    <a:pt x="9230" y="136"/>
                  </a:cubicBezTo>
                  <a:cubicBezTo>
                    <a:pt x="8756" y="136"/>
                    <a:pt x="8279" y="365"/>
                    <a:pt x="8026" y="771"/>
                  </a:cubicBezTo>
                  <a:cubicBezTo>
                    <a:pt x="7865" y="487"/>
                    <a:pt x="7476" y="260"/>
                    <a:pt x="7153" y="260"/>
                  </a:cubicBezTo>
                  <a:cubicBezTo>
                    <a:pt x="7149" y="260"/>
                    <a:pt x="7146" y="260"/>
                    <a:pt x="7142" y="260"/>
                  </a:cubicBezTo>
                  <a:cubicBezTo>
                    <a:pt x="6816" y="265"/>
                    <a:pt x="6500" y="460"/>
                    <a:pt x="6345" y="751"/>
                  </a:cubicBezTo>
                  <a:cubicBezTo>
                    <a:pt x="6046" y="284"/>
                    <a:pt x="5450" y="1"/>
                    <a:pt x="4899" y="1"/>
                  </a:cubicBezTo>
                  <a:close/>
                </a:path>
              </a:pathLst>
            </a:custGeom>
            <a:solidFill>
              <a:srgbClr val="FFFCE7">
                <a:alpha val="8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userDrawn="1">
            <p:custDataLst>
              <p:tags r:id="rId33"/>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组合 250"/>
          <p:cNvGrpSpPr/>
          <p:nvPr userDrawn="1"/>
        </p:nvGrpSpPr>
        <p:grpSpPr>
          <a:xfrm>
            <a:off x="508000" y="4139565"/>
            <a:ext cx="2338070" cy="876300"/>
            <a:chOff x="800" y="6519"/>
            <a:chExt cx="3682" cy="1380"/>
          </a:xfrm>
        </p:grpSpPr>
        <p:grpSp>
          <p:nvGrpSpPr>
            <p:cNvPr id="2" name="组合 0"/>
            <p:cNvGrpSpPr/>
            <p:nvPr/>
          </p:nvGrpSpPr>
          <p:grpSpPr>
            <a:xfrm>
              <a:off x="3074" y="6519"/>
              <a:ext cx="1409" cy="1380"/>
              <a:chOff x="2984" y="6596"/>
              <a:chExt cx="1409" cy="1380"/>
            </a:xfrm>
          </p:grpSpPr>
          <p:sp>
            <p:nvSpPr>
              <p:cNvPr id="61" name="Google Shape;2062;p31"/>
              <p:cNvSpPr/>
              <p:nvPr>
                <p:custDataLst>
                  <p:tags r:id="rId156"/>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63;p31"/>
              <p:cNvSpPr/>
              <p:nvPr>
                <p:custDataLst>
                  <p:tags r:id="rId157"/>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64;p31"/>
              <p:cNvSpPr/>
              <p:nvPr>
                <p:custDataLst>
                  <p:tags r:id="rId158"/>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65;p31"/>
              <p:cNvSpPr/>
              <p:nvPr>
                <p:custDataLst>
                  <p:tags r:id="rId159"/>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66;p31"/>
              <p:cNvSpPr/>
              <p:nvPr>
                <p:custDataLst>
                  <p:tags r:id="rId160"/>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67;p31"/>
              <p:cNvSpPr/>
              <p:nvPr>
                <p:custDataLst>
                  <p:tags r:id="rId161"/>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68;p31"/>
              <p:cNvSpPr/>
              <p:nvPr>
                <p:custDataLst>
                  <p:tags r:id="rId162"/>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69;p31"/>
              <p:cNvSpPr/>
              <p:nvPr>
                <p:custDataLst>
                  <p:tags r:id="rId163"/>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70;p31"/>
              <p:cNvSpPr/>
              <p:nvPr>
                <p:custDataLst>
                  <p:tags r:id="rId164"/>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71;p31"/>
              <p:cNvSpPr/>
              <p:nvPr>
                <p:custDataLst>
                  <p:tags r:id="rId165"/>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72;p31"/>
              <p:cNvSpPr/>
              <p:nvPr>
                <p:custDataLst>
                  <p:tags r:id="rId166"/>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73;p31"/>
              <p:cNvSpPr/>
              <p:nvPr>
                <p:custDataLst>
                  <p:tags r:id="rId167"/>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74;p31"/>
              <p:cNvSpPr/>
              <p:nvPr>
                <p:custDataLst>
                  <p:tags r:id="rId168"/>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5;p31"/>
              <p:cNvSpPr/>
              <p:nvPr>
                <p:custDataLst>
                  <p:tags r:id="rId169"/>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76;p31"/>
              <p:cNvSpPr/>
              <p:nvPr>
                <p:custDataLst>
                  <p:tags r:id="rId170"/>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77;p31"/>
              <p:cNvSpPr/>
              <p:nvPr>
                <p:custDataLst>
                  <p:tags r:id="rId171"/>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78;p31"/>
              <p:cNvSpPr/>
              <p:nvPr>
                <p:custDataLst>
                  <p:tags r:id="rId172"/>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79;p31"/>
              <p:cNvSpPr/>
              <p:nvPr>
                <p:custDataLst>
                  <p:tags r:id="rId173"/>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80;p31"/>
              <p:cNvSpPr/>
              <p:nvPr>
                <p:custDataLst>
                  <p:tags r:id="rId174"/>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81;p31"/>
              <p:cNvSpPr/>
              <p:nvPr>
                <p:custDataLst>
                  <p:tags r:id="rId175"/>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82;p31"/>
              <p:cNvSpPr/>
              <p:nvPr>
                <p:custDataLst>
                  <p:tags r:id="rId176"/>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83;p31"/>
              <p:cNvSpPr/>
              <p:nvPr>
                <p:custDataLst>
                  <p:tags r:id="rId177"/>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84;p31"/>
              <p:cNvSpPr/>
              <p:nvPr>
                <p:custDataLst>
                  <p:tags r:id="rId178"/>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85;p31"/>
              <p:cNvSpPr/>
              <p:nvPr>
                <p:custDataLst>
                  <p:tags r:id="rId179"/>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86;p31"/>
              <p:cNvSpPr/>
              <p:nvPr>
                <p:custDataLst>
                  <p:tags r:id="rId180"/>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87;p31"/>
              <p:cNvSpPr/>
              <p:nvPr>
                <p:custDataLst>
                  <p:tags r:id="rId181"/>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88;p31"/>
              <p:cNvSpPr/>
              <p:nvPr>
                <p:custDataLst>
                  <p:tags r:id="rId182"/>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89;p31"/>
              <p:cNvSpPr/>
              <p:nvPr>
                <p:custDataLst>
                  <p:tags r:id="rId183"/>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组合 221"/>
            <p:cNvGrpSpPr/>
            <p:nvPr/>
          </p:nvGrpSpPr>
          <p:grpSpPr>
            <a:xfrm>
              <a:off x="800" y="6519"/>
              <a:ext cx="1409" cy="1380"/>
              <a:chOff x="2984" y="6596"/>
              <a:chExt cx="1409" cy="1380"/>
            </a:xfrm>
          </p:grpSpPr>
          <p:sp>
            <p:nvSpPr>
              <p:cNvPr id="223" name="Google Shape;2062;p31"/>
              <p:cNvSpPr/>
              <p:nvPr>
                <p:custDataLst>
                  <p:tags r:id="rId128"/>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63;p31"/>
              <p:cNvSpPr/>
              <p:nvPr>
                <p:custDataLst>
                  <p:tags r:id="rId129"/>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64;p31"/>
              <p:cNvSpPr/>
              <p:nvPr>
                <p:custDataLst>
                  <p:tags r:id="rId130"/>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65;p31"/>
              <p:cNvSpPr/>
              <p:nvPr>
                <p:custDataLst>
                  <p:tags r:id="rId131"/>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66;p31"/>
              <p:cNvSpPr/>
              <p:nvPr>
                <p:custDataLst>
                  <p:tags r:id="rId132"/>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67;p31"/>
              <p:cNvSpPr/>
              <p:nvPr>
                <p:custDataLst>
                  <p:tags r:id="rId133"/>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68;p31"/>
              <p:cNvSpPr/>
              <p:nvPr>
                <p:custDataLst>
                  <p:tags r:id="rId134"/>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69;p31"/>
              <p:cNvSpPr/>
              <p:nvPr>
                <p:custDataLst>
                  <p:tags r:id="rId135"/>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70;p31"/>
              <p:cNvSpPr/>
              <p:nvPr>
                <p:custDataLst>
                  <p:tags r:id="rId136"/>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71;p31"/>
              <p:cNvSpPr/>
              <p:nvPr>
                <p:custDataLst>
                  <p:tags r:id="rId137"/>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72;p31"/>
              <p:cNvSpPr/>
              <p:nvPr>
                <p:custDataLst>
                  <p:tags r:id="rId138"/>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73;p31"/>
              <p:cNvSpPr/>
              <p:nvPr>
                <p:custDataLst>
                  <p:tags r:id="rId139"/>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74;p31"/>
              <p:cNvSpPr/>
              <p:nvPr>
                <p:custDataLst>
                  <p:tags r:id="rId140"/>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75;p31"/>
              <p:cNvSpPr/>
              <p:nvPr>
                <p:custDataLst>
                  <p:tags r:id="rId141"/>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76;p31"/>
              <p:cNvSpPr/>
              <p:nvPr>
                <p:custDataLst>
                  <p:tags r:id="rId142"/>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77;p31"/>
              <p:cNvSpPr/>
              <p:nvPr>
                <p:custDataLst>
                  <p:tags r:id="rId143"/>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78;p31"/>
              <p:cNvSpPr/>
              <p:nvPr>
                <p:custDataLst>
                  <p:tags r:id="rId144"/>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79;p31"/>
              <p:cNvSpPr/>
              <p:nvPr>
                <p:custDataLst>
                  <p:tags r:id="rId145"/>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80;p31"/>
              <p:cNvSpPr/>
              <p:nvPr>
                <p:custDataLst>
                  <p:tags r:id="rId146"/>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81;p31"/>
              <p:cNvSpPr/>
              <p:nvPr>
                <p:custDataLst>
                  <p:tags r:id="rId147"/>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82;p31"/>
              <p:cNvSpPr/>
              <p:nvPr>
                <p:custDataLst>
                  <p:tags r:id="rId148"/>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83;p31"/>
              <p:cNvSpPr/>
              <p:nvPr>
                <p:custDataLst>
                  <p:tags r:id="rId149"/>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84;p31"/>
              <p:cNvSpPr/>
              <p:nvPr>
                <p:custDataLst>
                  <p:tags r:id="rId150"/>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85;p31"/>
              <p:cNvSpPr/>
              <p:nvPr>
                <p:custDataLst>
                  <p:tags r:id="rId151"/>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86;p31"/>
              <p:cNvSpPr/>
              <p:nvPr>
                <p:custDataLst>
                  <p:tags r:id="rId152"/>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87;p31"/>
              <p:cNvSpPr/>
              <p:nvPr>
                <p:custDataLst>
                  <p:tags r:id="rId153"/>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88;p31"/>
              <p:cNvSpPr/>
              <p:nvPr>
                <p:custDataLst>
                  <p:tags r:id="rId154"/>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89;p31"/>
              <p:cNvSpPr/>
              <p:nvPr>
                <p:custDataLst>
                  <p:tags r:id="rId155"/>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 name="组合 120"/>
          <p:cNvGrpSpPr/>
          <p:nvPr userDrawn="1"/>
        </p:nvGrpSpPr>
        <p:grpSpPr>
          <a:xfrm>
            <a:off x="109855" y="3702050"/>
            <a:ext cx="8900160" cy="1442085"/>
            <a:chOff x="173" y="5441"/>
            <a:chExt cx="14016" cy="2448"/>
          </a:xfrm>
        </p:grpSpPr>
        <p:grpSp>
          <p:nvGrpSpPr>
            <p:cNvPr id="15" name="Google Shape;15;p2"/>
            <p:cNvGrpSpPr/>
            <p:nvPr/>
          </p:nvGrpSpPr>
          <p:grpSpPr>
            <a:xfrm>
              <a:off x="173" y="5832"/>
              <a:ext cx="14016" cy="2037"/>
              <a:chOff x="2519592" y="467524"/>
              <a:chExt cx="1055463" cy="299835"/>
            </a:xfrm>
          </p:grpSpPr>
          <p:sp>
            <p:nvSpPr>
              <p:cNvPr id="16" name="Google Shape;16;p2"/>
              <p:cNvSpPr/>
              <p:nvPr>
                <p:custDataLst>
                  <p:tags r:id="rId96"/>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116"/>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117"/>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118"/>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119"/>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120"/>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121"/>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122"/>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123"/>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124"/>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125"/>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126"/>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127"/>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97"/>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98"/>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99"/>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100"/>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101"/>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102"/>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103"/>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104"/>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105"/>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106"/>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107"/>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108"/>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109"/>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110"/>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111"/>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112"/>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113"/>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114"/>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115"/>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组合 84"/>
            <p:cNvGrpSpPr/>
            <p:nvPr/>
          </p:nvGrpSpPr>
          <p:grpSpPr>
            <a:xfrm>
              <a:off x="234" y="5441"/>
              <a:ext cx="4958" cy="2448"/>
              <a:chOff x="234" y="4615"/>
              <a:chExt cx="6632" cy="3274"/>
            </a:xfrm>
          </p:grpSpPr>
          <p:grpSp>
            <p:nvGrpSpPr>
              <p:cNvPr id="442" name="Google Shape;442;p6"/>
              <p:cNvGrpSpPr/>
              <p:nvPr/>
            </p:nvGrpSpPr>
            <p:grpSpPr>
              <a:xfrm>
                <a:off x="234" y="4615"/>
                <a:ext cx="6633" cy="3274"/>
                <a:chOff x="1115959" y="5637075"/>
                <a:chExt cx="490031" cy="258365"/>
              </a:xfrm>
            </p:grpSpPr>
            <p:sp>
              <p:nvSpPr>
                <p:cNvPr id="443" name="Google Shape;443;p6"/>
                <p:cNvSpPr/>
                <p:nvPr>
                  <p:custDataLst>
                    <p:tags r:id="rId89"/>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custDataLst>
                    <p:tags r:id="rId90"/>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custDataLst>
                    <p:tags r:id="rId91"/>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custDataLst>
                    <p:tags r:id="rId92"/>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custDataLst>
                    <p:tags r:id="rId93"/>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custDataLst>
                    <p:tags r:id="rId94"/>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custDataLst>
                    <p:tags r:id="rId95"/>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21"/>
              <p:cNvGrpSpPr/>
              <p:nvPr/>
            </p:nvGrpSpPr>
            <p:grpSpPr>
              <a:xfrm>
                <a:off x="413" y="4825"/>
                <a:ext cx="1065" cy="969"/>
                <a:chOff x="11038235" y="2148509"/>
                <a:chExt cx="195197" cy="191119"/>
              </a:xfrm>
            </p:grpSpPr>
            <p:sp>
              <p:nvSpPr>
                <p:cNvPr id="1289" name="Google Shape;1289;p21"/>
                <p:cNvSpPr/>
                <p:nvPr>
                  <p:custDataLst>
                    <p:tags r:id="rId77"/>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1"/>
                <p:cNvSpPr/>
                <p:nvPr>
                  <p:custDataLst>
                    <p:tags r:id="rId78"/>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1"/>
                <p:cNvSpPr/>
                <p:nvPr>
                  <p:custDataLst>
                    <p:tags r:id="rId79"/>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1"/>
                <p:cNvSpPr/>
                <p:nvPr>
                  <p:custDataLst>
                    <p:tags r:id="rId80"/>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1"/>
                <p:cNvSpPr/>
                <p:nvPr>
                  <p:custDataLst>
                    <p:tags r:id="rId81"/>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1"/>
                <p:cNvSpPr/>
                <p:nvPr>
                  <p:custDataLst>
                    <p:tags r:id="rId82"/>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1"/>
                <p:cNvSpPr/>
                <p:nvPr>
                  <p:custDataLst>
                    <p:tags r:id="rId83"/>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1"/>
                <p:cNvSpPr/>
                <p:nvPr>
                  <p:custDataLst>
                    <p:tags r:id="rId84"/>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1"/>
                <p:cNvSpPr/>
                <p:nvPr>
                  <p:custDataLst>
                    <p:tags r:id="rId85"/>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1"/>
                <p:cNvSpPr/>
                <p:nvPr>
                  <p:custDataLst>
                    <p:tags r:id="rId86"/>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1"/>
                <p:cNvSpPr/>
                <p:nvPr>
                  <p:custDataLst>
                    <p:tags r:id="rId87"/>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1"/>
                <p:cNvSpPr/>
                <p:nvPr>
                  <p:custDataLst>
                    <p:tags r:id="rId88"/>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288;p21"/>
              <p:cNvGrpSpPr/>
              <p:nvPr/>
            </p:nvGrpSpPr>
            <p:grpSpPr>
              <a:xfrm>
                <a:off x="2524" y="5528"/>
                <a:ext cx="1065" cy="969"/>
                <a:chOff x="11038235" y="2148509"/>
                <a:chExt cx="195197" cy="191119"/>
              </a:xfrm>
            </p:grpSpPr>
            <p:sp>
              <p:nvSpPr>
                <p:cNvPr id="8" name="Google Shape;1289;p21"/>
                <p:cNvSpPr/>
                <p:nvPr>
                  <p:custDataLst>
                    <p:tags r:id="rId65"/>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91;p21"/>
                <p:cNvSpPr/>
                <p:nvPr>
                  <p:custDataLst>
                    <p:tags r:id="rId66"/>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92;p21"/>
                <p:cNvSpPr/>
                <p:nvPr>
                  <p:custDataLst>
                    <p:tags r:id="rId67"/>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93;p21"/>
                <p:cNvSpPr/>
                <p:nvPr>
                  <p:custDataLst>
                    <p:tags r:id="rId68"/>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94;p21"/>
                <p:cNvSpPr/>
                <p:nvPr>
                  <p:custDataLst>
                    <p:tags r:id="rId69"/>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95;p21"/>
                <p:cNvSpPr/>
                <p:nvPr>
                  <p:custDataLst>
                    <p:tags r:id="rId70"/>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96;p21"/>
                <p:cNvSpPr/>
                <p:nvPr>
                  <p:custDataLst>
                    <p:tags r:id="rId71"/>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97;p21"/>
                <p:cNvSpPr/>
                <p:nvPr>
                  <p:custDataLst>
                    <p:tags r:id="rId72"/>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98;p21"/>
                <p:cNvSpPr/>
                <p:nvPr>
                  <p:custDataLst>
                    <p:tags r:id="rId73"/>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99;p21"/>
                <p:cNvSpPr/>
                <p:nvPr>
                  <p:custDataLst>
                    <p:tags r:id="rId74"/>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00;p21"/>
                <p:cNvSpPr/>
                <p:nvPr>
                  <p:custDataLst>
                    <p:tags r:id="rId75"/>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01;p21"/>
                <p:cNvSpPr/>
                <p:nvPr>
                  <p:custDataLst>
                    <p:tags r:id="rId76"/>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 name="组合 85"/>
            <p:cNvGrpSpPr/>
            <p:nvPr/>
          </p:nvGrpSpPr>
          <p:grpSpPr>
            <a:xfrm flipH="1">
              <a:off x="9208" y="5441"/>
              <a:ext cx="4958" cy="2448"/>
              <a:chOff x="234" y="4615"/>
              <a:chExt cx="6632" cy="3274"/>
            </a:xfrm>
          </p:grpSpPr>
          <p:grpSp>
            <p:nvGrpSpPr>
              <p:cNvPr id="87" name="Google Shape;442;p6"/>
              <p:cNvGrpSpPr/>
              <p:nvPr/>
            </p:nvGrpSpPr>
            <p:grpSpPr>
              <a:xfrm>
                <a:off x="234" y="4615"/>
                <a:ext cx="6633" cy="3274"/>
                <a:chOff x="1115959" y="5637075"/>
                <a:chExt cx="490031" cy="258365"/>
              </a:xfrm>
            </p:grpSpPr>
            <p:sp>
              <p:nvSpPr>
                <p:cNvPr id="88" name="Google Shape;443;p6"/>
                <p:cNvSpPr/>
                <p:nvPr>
                  <p:custDataLst>
                    <p:tags r:id="rId58"/>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44;p6"/>
                <p:cNvSpPr/>
                <p:nvPr>
                  <p:custDataLst>
                    <p:tags r:id="rId59"/>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45;p6"/>
                <p:cNvSpPr/>
                <p:nvPr>
                  <p:custDataLst>
                    <p:tags r:id="rId60"/>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46;p6"/>
                <p:cNvSpPr/>
                <p:nvPr>
                  <p:custDataLst>
                    <p:tags r:id="rId61"/>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47;p6"/>
                <p:cNvSpPr/>
                <p:nvPr>
                  <p:custDataLst>
                    <p:tags r:id="rId62"/>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48;p6"/>
                <p:cNvSpPr/>
                <p:nvPr>
                  <p:custDataLst>
                    <p:tags r:id="rId63"/>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49;p6"/>
                <p:cNvSpPr/>
                <p:nvPr>
                  <p:custDataLst>
                    <p:tags r:id="rId64"/>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1288;p21"/>
              <p:cNvGrpSpPr/>
              <p:nvPr/>
            </p:nvGrpSpPr>
            <p:grpSpPr>
              <a:xfrm>
                <a:off x="413" y="4825"/>
                <a:ext cx="1065" cy="969"/>
                <a:chOff x="11038235" y="2148509"/>
                <a:chExt cx="195197" cy="191119"/>
              </a:xfrm>
            </p:grpSpPr>
            <p:sp>
              <p:nvSpPr>
                <p:cNvPr id="96" name="Google Shape;1289;p21"/>
                <p:cNvSpPr/>
                <p:nvPr>
                  <p:custDataLst>
                    <p:tags r:id="rId46"/>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91;p21"/>
                <p:cNvSpPr/>
                <p:nvPr>
                  <p:custDataLst>
                    <p:tags r:id="rId47"/>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92;p21"/>
                <p:cNvSpPr/>
                <p:nvPr>
                  <p:custDataLst>
                    <p:tags r:id="rId48"/>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93;p21"/>
                <p:cNvSpPr/>
                <p:nvPr>
                  <p:custDataLst>
                    <p:tags r:id="rId49"/>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94;p21"/>
                <p:cNvSpPr/>
                <p:nvPr>
                  <p:custDataLst>
                    <p:tags r:id="rId50"/>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95;p21"/>
                <p:cNvSpPr/>
                <p:nvPr>
                  <p:custDataLst>
                    <p:tags r:id="rId51"/>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96;p21"/>
                <p:cNvSpPr/>
                <p:nvPr>
                  <p:custDataLst>
                    <p:tags r:id="rId52"/>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97;p21"/>
                <p:cNvSpPr/>
                <p:nvPr>
                  <p:custDataLst>
                    <p:tags r:id="rId53"/>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98;p21"/>
                <p:cNvSpPr/>
                <p:nvPr>
                  <p:custDataLst>
                    <p:tags r:id="rId54"/>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99;p21"/>
                <p:cNvSpPr/>
                <p:nvPr>
                  <p:custDataLst>
                    <p:tags r:id="rId55"/>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00;p21"/>
                <p:cNvSpPr/>
                <p:nvPr>
                  <p:custDataLst>
                    <p:tags r:id="rId56"/>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01;p21"/>
                <p:cNvSpPr/>
                <p:nvPr>
                  <p:custDataLst>
                    <p:tags r:id="rId57"/>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288;p21"/>
              <p:cNvGrpSpPr/>
              <p:nvPr/>
            </p:nvGrpSpPr>
            <p:grpSpPr>
              <a:xfrm>
                <a:off x="2524" y="5528"/>
                <a:ext cx="1065" cy="969"/>
                <a:chOff x="11038235" y="2148509"/>
                <a:chExt cx="195197" cy="191119"/>
              </a:xfrm>
            </p:grpSpPr>
            <p:sp>
              <p:nvSpPr>
                <p:cNvPr id="109" name="Google Shape;1289;p21"/>
                <p:cNvSpPr/>
                <p:nvPr>
                  <p:custDataLst>
                    <p:tags r:id="rId34"/>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91;p21"/>
                <p:cNvSpPr/>
                <p:nvPr>
                  <p:custDataLst>
                    <p:tags r:id="rId35"/>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92;p21"/>
                <p:cNvSpPr/>
                <p:nvPr>
                  <p:custDataLst>
                    <p:tags r:id="rId36"/>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93;p21"/>
                <p:cNvSpPr/>
                <p:nvPr>
                  <p:custDataLst>
                    <p:tags r:id="rId37"/>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94;p21"/>
                <p:cNvSpPr/>
                <p:nvPr>
                  <p:custDataLst>
                    <p:tags r:id="rId38"/>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95;p21"/>
                <p:cNvSpPr/>
                <p:nvPr>
                  <p:custDataLst>
                    <p:tags r:id="rId39"/>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96;p21"/>
                <p:cNvSpPr/>
                <p:nvPr>
                  <p:custDataLst>
                    <p:tags r:id="rId40"/>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97;p21"/>
                <p:cNvSpPr/>
                <p:nvPr>
                  <p:custDataLst>
                    <p:tags r:id="rId41"/>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98;p21"/>
                <p:cNvSpPr/>
                <p:nvPr>
                  <p:custDataLst>
                    <p:tags r:id="rId42"/>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9;p21"/>
                <p:cNvSpPr/>
                <p:nvPr>
                  <p:custDataLst>
                    <p:tags r:id="rId43"/>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00;p21"/>
                <p:cNvSpPr/>
                <p:nvPr>
                  <p:custDataLst>
                    <p:tags r:id="rId44"/>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01;p21"/>
                <p:cNvSpPr/>
                <p:nvPr>
                  <p:custDataLst>
                    <p:tags r:id="rId45"/>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 name="矩形 8"/>
          <p:cNvSpPr/>
          <p:nvPr userDrawn="1"/>
        </p:nvSpPr>
        <p:spPr>
          <a:xfrm>
            <a:off x="35560" y="4958715"/>
            <a:ext cx="9108440" cy="184785"/>
          </a:xfrm>
          <a:prstGeom prst="rect">
            <a:avLst/>
          </a:prstGeom>
          <a:solidFill>
            <a:srgbClr val="FFE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2" name="Picture 171"/>
          <p:cNvPicPr>
            <a:picLocks noChangeAspect="1"/>
          </p:cNvPicPr>
          <p:nvPr userDrawn="1"/>
        </p:nvPicPr>
        <p:blipFill>
          <a:blip r:embed="rId186">
            <a:extLst>
              <a:ext uri="{28A0092B-C50C-407E-A947-70E740481C1C}">
                <a14:useLocalDpi xmlns:a14="http://schemas.microsoft.com/office/drawing/2010/main" val="0"/>
              </a:ext>
            </a:extLst>
          </a:blip>
          <a:stretch>
            <a:fillRect/>
          </a:stretch>
        </p:blipFill>
        <p:spPr>
          <a:xfrm>
            <a:off x="-2957483" y="606014"/>
            <a:ext cx="3338286" cy="397247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724" r:id="rId25"/>
    <p:sldLayoutId id="2147483675" r:id="rId26"/>
    <p:sldLayoutId id="2147483676" r:id="rId27"/>
    <p:sldLayoutId id="2147483677" r:id="rId28"/>
    <p:sldLayoutId id="2147483678" r:id="rId29"/>
    <p:sldLayoutId id="2147483679" r:id="rId30"/>
    <p:sldLayoutId id="2147483680" r:id="rId31"/>
  </p:sldLayoutIdLst>
  <p:transition spd="slow">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CE7"/>
        </a:solidFill>
        <a:effectLst/>
      </p:bgPr>
    </p:bg>
    <p:spTree>
      <p:nvGrpSpPr>
        <p:cNvPr id="1" name="Shape 5"/>
        <p:cNvGrpSpPr/>
        <p:nvPr/>
      </p:nvGrpSpPr>
      <p:grpSpPr>
        <a:xfrm>
          <a:off x="0" y="0"/>
          <a:ext cx="0" cy="0"/>
          <a:chOff x="0" y="0"/>
          <a:chExt cx="0" cy="0"/>
        </a:xfrm>
      </p:grpSpPr>
      <p:sp>
        <p:nvSpPr>
          <p:cNvPr id="3" name="9Slide.vn - 2019"/>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grpSp>
        <p:nvGrpSpPr>
          <p:cNvPr id="308" name="组合 307"/>
          <p:cNvGrpSpPr/>
          <p:nvPr userDrawn="1"/>
        </p:nvGrpSpPr>
        <p:grpSpPr>
          <a:xfrm>
            <a:off x="126366" y="472441"/>
            <a:ext cx="8903335" cy="4605020"/>
            <a:chOff x="199" y="744"/>
            <a:chExt cx="14021" cy="7252"/>
          </a:xfrm>
        </p:grpSpPr>
        <p:sp>
          <p:nvSpPr>
            <p:cNvPr id="1200" name="Google Shape;1200;p21"/>
            <p:cNvSpPr/>
            <p:nvPr>
              <p:custDataLst>
                <p:tags r:id="rId28"/>
              </p:custDataLst>
            </p:nvPr>
          </p:nvSpPr>
          <p:spPr>
            <a:xfrm>
              <a:off x="199" y="744"/>
              <a:ext cx="14021" cy="7251"/>
            </a:xfrm>
            <a:custGeom>
              <a:avLst/>
              <a:gdLst/>
              <a:ahLst/>
              <a:cxnLst/>
              <a:rect l="l" t="t" r="r" b="b"/>
              <a:pathLst>
                <a:path w="13722" h="8456" extrusionOk="0">
                  <a:moveTo>
                    <a:pt x="8819" y="1"/>
                  </a:moveTo>
                  <a:cubicBezTo>
                    <a:pt x="8268" y="1"/>
                    <a:pt x="7673" y="283"/>
                    <a:pt x="7374" y="750"/>
                  </a:cubicBezTo>
                  <a:cubicBezTo>
                    <a:pt x="7220" y="460"/>
                    <a:pt x="6903" y="264"/>
                    <a:pt x="6578" y="259"/>
                  </a:cubicBezTo>
                  <a:cubicBezTo>
                    <a:pt x="6574" y="259"/>
                    <a:pt x="6570" y="259"/>
                    <a:pt x="6567" y="259"/>
                  </a:cubicBezTo>
                  <a:cubicBezTo>
                    <a:pt x="6242" y="259"/>
                    <a:pt x="5855" y="486"/>
                    <a:pt x="5693" y="770"/>
                  </a:cubicBezTo>
                  <a:cubicBezTo>
                    <a:pt x="5440" y="365"/>
                    <a:pt x="4963" y="137"/>
                    <a:pt x="4488" y="137"/>
                  </a:cubicBezTo>
                  <a:cubicBezTo>
                    <a:pt x="4374" y="137"/>
                    <a:pt x="4261" y="150"/>
                    <a:pt x="4151" y="176"/>
                  </a:cubicBezTo>
                  <a:cubicBezTo>
                    <a:pt x="3580" y="316"/>
                    <a:pt x="3116" y="786"/>
                    <a:pt x="2917" y="1347"/>
                  </a:cubicBezTo>
                  <a:cubicBezTo>
                    <a:pt x="2708" y="1111"/>
                    <a:pt x="2396" y="984"/>
                    <a:pt x="2085" y="984"/>
                  </a:cubicBezTo>
                  <a:cubicBezTo>
                    <a:pt x="1914" y="984"/>
                    <a:pt x="1744" y="1023"/>
                    <a:pt x="1591" y="1102"/>
                  </a:cubicBezTo>
                  <a:cubicBezTo>
                    <a:pt x="1157" y="1331"/>
                    <a:pt x="926" y="1816"/>
                    <a:pt x="724" y="2267"/>
                  </a:cubicBezTo>
                  <a:cubicBezTo>
                    <a:pt x="597" y="2144"/>
                    <a:pt x="421" y="2077"/>
                    <a:pt x="246" y="2077"/>
                  </a:cubicBezTo>
                  <a:cubicBezTo>
                    <a:pt x="162" y="2077"/>
                    <a:pt x="79" y="2092"/>
                    <a:pt x="1" y="2124"/>
                  </a:cubicBezTo>
                  <a:lnTo>
                    <a:pt x="4" y="8455"/>
                  </a:lnTo>
                  <a:lnTo>
                    <a:pt x="13722" y="8454"/>
                  </a:lnTo>
                  <a:lnTo>
                    <a:pt x="13721" y="2729"/>
                  </a:lnTo>
                  <a:cubicBezTo>
                    <a:pt x="13571" y="2736"/>
                    <a:pt x="13437" y="2815"/>
                    <a:pt x="13346" y="2934"/>
                  </a:cubicBezTo>
                  <a:cubicBezTo>
                    <a:pt x="13231" y="2681"/>
                    <a:pt x="12986" y="2494"/>
                    <a:pt x="12715" y="2453"/>
                  </a:cubicBezTo>
                  <a:cubicBezTo>
                    <a:pt x="12677" y="2447"/>
                    <a:pt x="12639" y="2445"/>
                    <a:pt x="12601" y="2445"/>
                  </a:cubicBezTo>
                  <a:cubicBezTo>
                    <a:pt x="12366" y="2445"/>
                    <a:pt x="12131" y="2550"/>
                    <a:pt x="11975" y="2729"/>
                  </a:cubicBezTo>
                  <a:cubicBezTo>
                    <a:pt x="11917" y="2522"/>
                    <a:pt x="11763" y="2344"/>
                    <a:pt x="11568" y="2260"/>
                  </a:cubicBezTo>
                  <a:cubicBezTo>
                    <a:pt x="11479" y="2222"/>
                    <a:pt x="11369" y="2203"/>
                    <a:pt x="11259" y="2203"/>
                  </a:cubicBezTo>
                  <a:cubicBezTo>
                    <a:pt x="11127" y="2203"/>
                    <a:pt x="10994" y="2230"/>
                    <a:pt x="10892" y="2287"/>
                  </a:cubicBezTo>
                  <a:cubicBezTo>
                    <a:pt x="10871" y="1720"/>
                    <a:pt x="10678" y="1155"/>
                    <a:pt x="10313" y="724"/>
                  </a:cubicBezTo>
                  <a:cubicBezTo>
                    <a:pt x="9948" y="294"/>
                    <a:pt x="9409" y="12"/>
                    <a:pt x="8849" y="1"/>
                  </a:cubicBezTo>
                  <a:cubicBezTo>
                    <a:pt x="8839" y="1"/>
                    <a:pt x="8829" y="1"/>
                    <a:pt x="8819"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1" name="Google Shape;1201;p21"/>
            <p:cNvSpPr/>
            <p:nvPr>
              <p:custDataLst>
                <p:tags r:id="rId29"/>
              </p:custDataLst>
            </p:nvPr>
          </p:nvSpPr>
          <p:spPr>
            <a:xfrm>
              <a:off x="199" y="2808"/>
              <a:ext cx="14021" cy="5188"/>
            </a:xfrm>
            <a:custGeom>
              <a:avLst/>
              <a:gdLst/>
              <a:ahLst/>
              <a:cxnLst/>
              <a:rect l="l" t="t" r="r" b="b"/>
              <a:pathLst>
                <a:path w="13719" h="6596" extrusionOk="0">
                  <a:moveTo>
                    <a:pt x="4899" y="1"/>
                  </a:moveTo>
                  <a:cubicBezTo>
                    <a:pt x="4890" y="1"/>
                    <a:pt x="4880" y="1"/>
                    <a:pt x="4870" y="1"/>
                  </a:cubicBezTo>
                  <a:cubicBezTo>
                    <a:pt x="4311" y="12"/>
                    <a:pt x="3770" y="296"/>
                    <a:pt x="3405" y="726"/>
                  </a:cubicBezTo>
                  <a:cubicBezTo>
                    <a:pt x="3040" y="1157"/>
                    <a:pt x="2847" y="1722"/>
                    <a:pt x="2827" y="2289"/>
                  </a:cubicBezTo>
                  <a:cubicBezTo>
                    <a:pt x="2726" y="2232"/>
                    <a:pt x="2592" y="2205"/>
                    <a:pt x="2460" y="2205"/>
                  </a:cubicBezTo>
                  <a:cubicBezTo>
                    <a:pt x="2350" y="2205"/>
                    <a:pt x="2241" y="2224"/>
                    <a:pt x="2152" y="2262"/>
                  </a:cubicBezTo>
                  <a:cubicBezTo>
                    <a:pt x="1956" y="2346"/>
                    <a:pt x="1802" y="2524"/>
                    <a:pt x="1745" y="2731"/>
                  </a:cubicBezTo>
                  <a:cubicBezTo>
                    <a:pt x="1589" y="2552"/>
                    <a:pt x="1354" y="2447"/>
                    <a:pt x="1119" y="2447"/>
                  </a:cubicBezTo>
                  <a:cubicBezTo>
                    <a:pt x="1081" y="2447"/>
                    <a:pt x="1042" y="2449"/>
                    <a:pt x="1005" y="2455"/>
                  </a:cubicBezTo>
                  <a:cubicBezTo>
                    <a:pt x="733" y="2495"/>
                    <a:pt x="488" y="2682"/>
                    <a:pt x="375" y="2936"/>
                  </a:cubicBezTo>
                  <a:cubicBezTo>
                    <a:pt x="283" y="2817"/>
                    <a:pt x="149" y="2738"/>
                    <a:pt x="0" y="2731"/>
                  </a:cubicBezTo>
                  <a:lnTo>
                    <a:pt x="0" y="6595"/>
                  </a:lnTo>
                  <a:lnTo>
                    <a:pt x="13718" y="6593"/>
                  </a:lnTo>
                  <a:lnTo>
                    <a:pt x="13719" y="2121"/>
                  </a:lnTo>
                  <a:cubicBezTo>
                    <a:pt x="13641" y="2090"/>
                    <a:pt x="13558" y="2075"/>
                    <a:pt x="13474" y="2075"/>
                  </a:cubicBezTo>
                  <a:cubicBezTo>
                    <a:pt x="13299" y="2075"/>
                    <a:pt x="13122" y="2142"/>
                    <a:pt x="12995" y="2267"/>
                  </a:cubicBezTo>
                  <a:cubicBezTo>
                    <a:pt x="12794" y="1815"/>
                    <a:pt x="12562" y="1330"/>
                    <a:pt x="12128" y="1101"/>
                  </a:cubicBezTo>
                  <a:cubicBezTo>
                    <a:pt x="11976" y="1022"/>
                    <a:pt x="11806" y="983"/>
                    <a:pt x="11636" y="983"/>
                  </a:cubicBezTo>
                  <a:cubicBezTo>
                    <a:pt x="11325" y="983"/>
                    <a:pt x="11012" y="1110"/>
                    <a:pt x="10803" y="1345"/>
                  </a:cubicBezTo>
                  <a:cubicBezTo>
                    <a:pt x="10604" y="786"/>
                    <a:pt x="10137" y="315"/>
                    <a:pt x="9568" y="176"/>
                  </a:cubicBezTo>
                  <a:cubicBezTo>
                    <a:pt x="9458" y="149"/>
                    <a:pt x="9344" y="136"/>
                    <a:pt x="9230" y="136"/>
                  </a:cubicBezTo>
                  <a:cubicBezTo>
                    <a:pt x="8756" y="136"/>
                    <a:pt x="8279" y="365"/>
                    <a:pt x="8026" y="771"/>
                  </a:cubicBezTo>
                  <a:cubicBezTo>
                    <a:pt x="7865" y="487"/>
                    <a:pt x="7476" y="260"/>
                    <a:pt x="7153" y="260"/>
                  </a:cubicBezTo>
                  <a:cubicBezTo>
                    <a:pt x="7149" y="260"/>
                    <a:pt x="7146" y="260"/>
                    <a:pt x="7142" y="260"/>
                  </a:cubicBezTo>
                  <a:cubicBezTo>
                    <a:pt x="6816" y="265"/>
                    <a:pt x="6500" y="460"/>
                    <a:pt x="6345" y="751"/>
                  </a:cubicBezTo>
                  <a:cubicBezTo>
                    <a:pt x="6046" y="284"/>
                    <a:pt x="5450" y="1"/>
                    <a:pt x="4899" y="1"/>
                  </a:cubicBezTo>
                  <a:close/>
                </a:path>
              </a:pathLst>
            </a:custGeom>
            <a:solidFill>
              <a:srgbClr val="FFFCE7">
                <a:alpha val="8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1" name="Google Shape;51;p2"/>
          <p:cNvSpPr/>
          <p:nvPr userDrawn="1">
            <p:custDataLst>
              <p:tags r:id="rId27"/>
            </p:custDataLst>
          </p:nvPr>
        </p:nvSpPr>
        <p:spPr>
          <a:xfrm>
            <a:off x="0" y="-634"/>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 name="矩形 8"/>
          <p:cNvSpPr/>
          <p:nvPr userDrawn="1"/>
        </p:nvSpPr>
        <p:spPr>
          <a:xfrm>
            <a:off x="35560" y="4958716"/>
            <a:ext cx="9108440" cy="184785"/>
          </a:xfrm>
          <a:prstGeom prst="rect">
            <a:avLst/>
          </a:prstGeom>
          <a:solidFill>
            <a:srgbClr val="FFE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2231657848"/>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Ls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slideLayout" Target="../slideLayouts/slideLayout10.xml"/><Relationship Id="rId1" Type="http://schemas.openxmlformats.org/officeDocument/2006/relationships/tags" Target="../tags/tag158.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17" Type="http://schemas.openxmlformats.org/officeDocument/2006/relationships/tags" Target="../tags/tag275.xml"/><Relationship Id="rId21" Type="http://schemas.openxmlformats.org/officeDocument/2006/relationships/tags" Target="../tags/tag179.xml"/><Relationship Id="rId63" Type="http://schemas.openxmlformats.org/officeDocument/2006/relationships/tags" Target="../tags/tag221.xml"/><Relationship Id="rId159" Type="http://schemas.openxmlformats.org/officeDocument/2006/relationships/tags" Target="../tags/tag317.xml"/><Relationship Id="rId170" Type="http://schemas.openxmlformats.org/officeDocument/2006/relationships/tags" Target="../tags/tag328.xml"/><Relationship Id="rId226" Type="http://schemas.openxmlformats.org/officeDocument/2006/relationships/tags" Target="../tags/tag384.xml"/><Relationship Id="rId268" Type="http://schemas.openxmlformats.org/officeDocument/2006/relationships/tags" Target="../tags/tag426.xml"/><Relationship Id="rId32" Type="http://schemas.openxmlformats.org/officeDocument/2006/relationships/tags" Target="../tags/tag190.xml"/><Relationship Id="rId74" Type="http://schemas.openxmlformats.org/officeDocument/2006/relationships/tags" Target="../tags/tag232.xml"/><Relationship Id="rId128" Type="http://schemas.openxmlformats.org/officeDocument/2006/relationships/tags" Target="../tags/tag286.xml"/><Relationship Id="rId5" Type="http://schemas.openxmlformats.org/officeDocument/2006/relationships/tags" Target="../tags/tag163.xml"/><Relationship Id="rId181" Type="http://schemas.openxmlformats.org/officeDocument/2006/relationships/tags" Target="../tags/tag339.xml"/><Relationship Id="rId237" Type="http://schemas.openxmlformats.org/officeDocument/2006/relationships/tags" Target="../tags/tag395.xml"/><Relationship Id="rId279" Type="http://schemas.openxmlformats.org/officeDocument/2006/relationships/tags" Target="../tags/tag437.xml"/><Relationship Id="rId43" Type="http://schemas.openxmlformats.org/officeDocument/2006/relationships/tags" Target="../tags/tag201.xml"/><Relationship Id="rId139" Type="http://schemas.openxmlformats.org/officeDocument/2006/relationships/tags" Target="../tags/tag297.xml"/><Relationship Id="rId85" Type="http://schemas.openxmlformats.org/officeDocument/2006/relationships/tags" Target="../tags/tag243.xml"/><Relationship Id="rId150" Type="http://schemas.openxmlformats.org/officeDocument/2006/relationships/tags" Target="../tags/tag308.xml"/><Relationship Id="rId192" Type="http://schemas.openxmlformats.org/officeDocument/2006/relationships/tags" Target="../tags/tag350.xml"/><Relationship Id="rId206" Type="http://schemas.openxmlformats.org/officeDocument/2006/relationships/tags" Target="../tags/tag364.xml"/><Relationship Id="rId248" Type="http://schemas.openxmlformats.org/officeDocument/2006/relationships/tags" Target="../tags/tag406.xml"/><Relationship Id="rId269" Type="http://schemas.openxmlformats.org/officeDocument/2006/relationships/tags" Target="../tags/tag427.xml"/><Relationship Id="rId12" Type="http://schemas.openxmlformats.org/officeDocument/2006/relationships/tags" Target="../tags/tag170.xml"/><Relationship Id="rId33" Type="http://schemas.openxmlformats.org/officeDocument/2006/relationships/tags" Target="../tags/tag191.xml"/><Relationship Id="rId108" Type="http://schemas.openxmlformats.org/officeDocument/2006/relationships/tags" Target="../tags/tag266.xml"/><Relationship Id="rId129" Type="http://schemas.openxmlformats.org/officeDocument/2006/relationships/tags" Target="../tags/tag287.xml"/><Relationship Id="rId280" Type="http://schemas.openxmlformats.org/officeDocument/2006/relationships/tags" Target="../tags/tag438.xml"/><Relationship Id="rId54" Type="http://schemas.openxmlformats.org/officeDocument/2006/relationships/tags" Target="../tags/tag212.xml"/><Relationship Id="rId75" Type="http://schemas.openxmlformats.org/officeDocument/2006/relationships/tags" Target="../tags/tag233.xml"/><Relationship Id="rId96" Type="http://schemas.openxmlformats.org/officeDocument/2006/relationships/tags" Target="../tags/tag254.xml"/><Relationship Id="rId140" Type="http://schemas.openxmlformats.org/officeDocument/2006/relationships/tags" Target="../tags/tag298.xml"/><Relationship Id="rId161" Type="http://schemas.openxmlformats.org/officeDocument/2006/relationships/tags" Target="../tags/tag319.xml"/><Relationship Id="rId182" Type="http://schemas.openxmlformats.org/officeDocument/2006/relationships/tags" Target="../tags/tag340.xml"/><Relationship Id="rId217" Type="http://schemas.openxmlformats.org/officeDocument/2006/relationships/tags" Target="../tags/tag375.xml"/><Relationship Id="rId6" Type="http://schemas.openxmlformats.org/officeDocument/2006/relationships/tags" Target="../tags/tag164.xml"/><Relationship Id="rId238" Type="http://schemas.openxmlformats.org/officeDocument/2006/relationships/tags" Target="../tags/tag396.xml"/><Relationship Id="rId259" Type="http://schemas.openxmlformats.org/officeDocument/2006/relationships/tags" Target="../tags/tag417.xml"/><Relationship Id="rId23" Type="http://schemas.openxmlformats.org/officeDocument/2006/relationships/tags" Target="../tags/tag181.xml"/><Relationship Id="rId119" Type="http://schemas.openxmlformats.org/officeDocument/2006/relationships/tags" Target="../tags/tag277.xml"/><Relationship Id="rId270" Type="http://schemas.openxmlformats.org/officeDocument/2006/relationships/tags" Target="../tags/tag428.xml"/><Relationship Id="rId44" Type="http://schemas.openxmlformats.org/officeDocument/2006/relationships/tags" Target="../tags/tag202.xml"/><Relationship Id="rId65" Type="http://schemas.openxmlformats.org/officeDocument/2006/relationships/tags" Target="../tags/tag223.xml"/><Relationship Id="rId86" Type="http://schemas.openxmlformats.org/officeDocument/2006/relationships/tags" Target="../tags/tag244.xml"/><Relationship Id="rId130" Type="http://schemas.openxmlformats.org/officeDocument/2006/relationships/tags" Target="../tags/tag288.xml"/><Relationship Id="rId151" Type="http://schemas.openxmlformats.org/officeDocument/2006/relationships/tags" Target="../tags/tag309.xml"/><Relationship Id="rId172" Type="http://schemas.openxmlformats.org/officeDocument/2006/relationships/tags" Target="../tags/tag330.xml"/><Relationship Id="rId193" Type="http://schemas.openxmlformats.org/officeDocument/2006/relationships/tags" Target="../tags/tag351.xml"/><Relationship Id="rId207" Type="http://schemas.openxmlformats.org/officeDocument/2006/relationships/tags" Target="../tags/tag365.xml"/><Relationship Id="rId228" Type="http://schemas.openxmlformats.org/officeDocument/2006/relationships/tags" Target="../tags/tag386.xml"/><Relationship Id="rId249" Type="http://schemas.openxmlformats.org/officeDocument/2006/relationships/tags" Target="../tags/tag407.xml"/><Relationship Id="rId13" Type="http://schemas.openxmlformats.org/officeDocument/2006/relationships/tags" Target="../tags/tag171.xml"/><Relationship Id="rId109" Type="http://schemas.openxmlformats.org/officeDocument/2006/relationships/tags" Target="../tags/tag267.xml"/><Relationship Id="rId260" Type="http://schemas.openxmlformats.org/officeDocument/2006/relationships/tags" Target="../tags/tag418.xml"/><Relationship Id="rId281" Type="http://schemas.openxmlformats.org/officeDocument/2006/relationships/tags" Target="../tags/tag439.xml"/><Relationship Id="rId34" Type="http://schemas.openxmlformats.org/officeDocument/2006/relationships/tags" Target="../tags/tag192.xml"/><Relationship Id="rId55" Type="http://schemas.openxmlformats.org/officeDocument/2006/relationships/tags" Target="../tags/tag213.xml"/><Relationship Id="rId76" Type="http://schemas.openxmlformats.org/officeDocument/2006/relationships/tags" Target="../tags/tag234.xml"/><Relationship Id="rId97" Type="http://schemas.openxmlformats.org/officeDocument/2006/relationships/tags" Target="../tags/tag255.xml"/><Relationship Id="rId120" Type="http://schemas.openxmlformats.org/officeDocument/2006/relationships/tags" Target="../tags/tag278.xml"/><Relationship Id="rId141" Type="http://schemas.openxmlformats.org/officeDocument/2006/relationships/tags" Target="../tags/tag299.xml"/><Relationship Id="rId7" Type="http://schemas.openxmlformats.org/officeDocument/2006/relationships/tags" Target="../tags/tag165.xml"/><Relationship Id="rId162" Type="http://schemas.openxmlformats.org/officeDocument/2006/relationships/tags" Target="../tags/tag320.xml"/><Relationship Id="rId183" Type="http://schemas.openxmlformats.org/officeDocument/2006/relationships/tags" Target="../tags/tag341.xml"/><Relationship Id="rId218" Type="http://schemas.openxmlformats.org/officeDocument/2006/relationships/tags" Target="../tags/tag376.xml"/><Relationship Id="rId239" Type="http://schemas.openxmlformats.org/officeDocument/2006/relationships/tags" Target="../tags/tag397.xml"/><Relationship Id="rId250" Type="http://schemas.openxmlformats.org/officeDocument/2006/relationships/tags" Target="../tags/tag408.xml"/><Relationship Id="rId271" Type="http://schemas.openxmlformats.org/officeDocument/2006/relationships/tags" Target="../tags/tag429.xml"/><Relationship Id="rId24" Type="http://schemas.openxmlformats.org/officeDocument/2006/relationships/tags" Target="../tags/tag182.xml"/><Relationship Id="rId45" Type="http://schemas.openxmlformats.org/officeDocument/2006/relationships/tags" Target="../tags/tag203.xml"/><Relationship Id="rId66" Type="http://schemas.openxmlformats.org/officeDocument/2006/relationships/tags" Target="../tags/tag224.xml"/><Relationship Id="rId87" Type="http://schemas.openxmlformats.org/officeDocument/2006/relationships/tags" Target="../tags/tag245.xml"/><Relationship Id="rId110" Type="http://schemas.openxmlformats.org/officeDocument/2006/relationships/tags" Target="../tags/tag268.xml"/><Relationship Id="rId131" Type="http://schemas.openxmlformats.org/officeDocument/2006/relationships/tags" Target="../tags/tag289.xml"/><Relationship Id="rId152" Type="http://schemas.openxmlformats.org/officeDocument/2006/relationships/tags" Target="../tags/tag310.xml"/><Relationship Id="rId173" Type="http://schemas.openxmlformats.org/officeDocument/2006/relationships/tags" Target="../tags/tag331.xml"/><Relationship Id="rId194" Type="http://schemas.openxmlformats.org/officeDocument/2006/relationships/tags" Target="../tags/tag352.xml"/><Relationship Id="rId208" Type="http://schemas.openxmlformats.org/officeDocument/2006/relationships/tags" Target="../tags/tag366.xml"/><Relationship Id="rId229" Type="http://schemas.openxmlformats.org/officeDocument/2006/relationships/tags" Target="../tags/tag387.xml"/><Relationship Id="rId240" Type="http://schemas.openxmlformats.org/officeDocument/2006/relationships/tags" Target="../tags/tag398.xml"/><Relationship Id="rId261" Type="http://schemas.openxmlformats.org/officeDocument/2006/relationships/tags" Target="../tags/tag419.xml"/><Relationship Id="rId14" Type="http://schemas.openxmlformats.org/officeDocument/2006/relationships/tags" Target="../tags/tag172.xml"/><Relationship Id="rId35" Type="http://schemas.openxmlformats.org/officeDocument/2006/relationships/tags" Target="../tags/tag193.xml"/><Relationship Id="rId56" Type="http://schemas.openxmlformats.org/officeDocument/2006/relationships/tags" Target="../tags/tag214.xml"/><Relationship Id="rId77" Type="http://schemas.openxmlformats.org/officeDocument/2006/relationships/tags" Target="../tags/tag235.xml"/><Relationship Id="rId100" Type="http://schemas.openxmlformats.org/officeDocument/2006/relationships/tags" Target="../tags/tag258.xml"/><Relationship Id="rId282" Type="http://schemas.openxmlformats.org/officeDocument/2006/relationships/tags" Target="../tags/tag440.xml"/><Relationship Id="rId8" Type="http://schemas.openxmlformats.org/officeDocument/2006/relationships/tags" Target="../tags/tag166.xml"/><Relationship Id="rId98" Type="http://schemas.openxmlformats.org/officeDocument/2006/relationships/tags" Target="../tags/tag256.xml"/><Relationship Id="rId121" Type="http://schemas.openxmlformats.org/officeDocument/2006/relationships/tags" Target="../tags/tag279.xml"/><Relationship Id="rId142" Type="http://schemas.openxmlformats.org/officeDocument/2006/relationships/tags" Target="../tags/tag300.xml"/><Relationship Id="rId163" Type="http://schemas.openxmlformats.org/officeDocument/2006/relationships/tags" Target="../tags/tag321.xml"/><Relationship Id="rId184" Type="http://schemas.openxmlformats.org/officeDocument/2006/relationships/tags" Target="../tags/tag342.xml"/><Relationship Id="rId219" Type="http://schemas.openxmlformats.org/officeDocument/2006/relationships/tags" Target="../tags/tag377.xml"/><Relationship Id="rId230" Type="http://schemas.openxmlformats.org/officeDocument/2006/relationships/tags" Target="../tags/tag388.xml"/><Relationship Id="rId251" Type="http://schemas.openxmlformats.org/officeDocument/2006/relationships/tags" Target="../tags/tag409.xml"/><Relationship Id="rId25" Type="http://schemas.openxmlformats.org/officeDocument/2006/relationships/tags" Target="../tags/tag183.xml"/><Relationship Id="rId46" Type="http://schemas.openxmlformats.org/officeDocument/2006/relationships/tags" Target="../tags/tag204.xml"/><Relationship Id="rId67" Type="http://schemas.openxmlformats.org/officeDocument/2006/relationships/tags" Target="../tags/tag225.xml"/><Relationship Id="rId272" Type="http://schemas.openxmlformats.org/officeDocument/2006/relationships/tags" Target="../tags/tag430.xml"/><Relationship Id="rId88" Type="http://schemas.openxmlformats.org/officeDocument/2006/relationships/tags" Target="../tags/tag246.xml"/><Relationship Id="rId111" Type="http://schemas.openxmlformats.org/officeDocument/2006/relationships/tags" Target="../tags/tag269.xml"/><Relationship Id="rId132" Type="http://schemas.openxmlformats.org/officeDocument/2006/relationships/tags" Target="../tags/tag290.xml"/><Relationship Id="rId153" Type="http://schemas.openxmlformats.org/officeDocument/2006/relationships/tags" Target="../tags/tag311.xml"/><Relationship Id="rId174" Type="http://schemas.openxmlformats.org/officeDocument/2006/relationships/tags" Target="../tags/tag332.xml"/><Relationship Id="rId195" Type="http://schemas.openxmlformats.org/officeDocument/2006/relationships/tags" Target="../tags/tag353.xml"/><Relationship Id="rId209" Type="http://schemas.openxmlformats.org/officeDocument/2006/relationships/tags" Target="../tags/tag367.xml"/><Relationship Id="rId220" Type="http://schemas.openxmlformats.org/officeDocument/2006/relationships/tags" Target="../tags/tag378.xml"/><Relationship Id="rId241" Type="http://schemas.openxmlformats.org/officeDocument/2006/relationships/tags" Target="../tags/tag399.xml"/><Relationship Id="rId15" Type="http://schemas.openxmlformats.org/officeDocument/2006/relationships/tags" Target="../tags/tag173.xml"/><Relationship Id="rId36" Type="http://schemas.openxmlformats.org/officeDocument/2006/relationships/tags" Target="../tags/tag194.xml"/><Relationship Id="rId57" Type="http://schemas.openxmlformats.org/officeDocument/2006/relationships/tags" Target="../tags/tag215.xml"/><Relationship Id="rId262" Type="http://schemas.openxmlformats.org/officeDocument/2006/relationships/tags" Target="../tags/tag420.xml"/><Relationship Id="rId283" Type="http://schemas.openxmlformats.org/officeDocument/2006/relationships/tags" Target="../tags/tag441.xml"/><Relationship Id="rId78" Type="http://schemas.openxmlformats.org/officeDocument/2006/relationships/tags" Target="../tags/tag236.xml"/><Relationship Id="rId99" Type="http://schemas.openxmlformats.org/officeDocument/2006/relationships/tags" Target="../tags/tag257.xml"/><Relationship Id="rId101" Type="http://schemas.openxmlformats.org/officeDocument/2006/relationships/tags" Target="../tags/tag259.xml"/><Relationship Id="rId122" Type="http://schemas.openxmlformats.org/officeDocument/2006/relationships/tags" Target="../tags/tag280.xml"/><Relationship Id="rId143" Type="http://schemas.openxmlformats.org/officeDocument/2006/relationships/tags" Target="../tags/tag301.xml"/><Relationship Id="rId164" Type="http://schemas.openxmlformats.org/officeDocument/2006/relationships/tags" Target="../tags/tag322.xml"/><Relationship Id="rId185" Type="http://schemas.openxmlformats.org/officeDocument/2006/relationships/tags" Target="../tags/tag343.xml"/><Relationship Id="rId9" Type="http://schemas.openxmlformats.org/officeDocument/2006/relationships/tags" Target="../tags/tag167.xml"/><Relationship Id="rId210" Type="http://schemas.openxmlformats.org/officeDocument/2006/relationships/tags" Target="../tags/tag368.xml"/><Relationship Id="rId26" Type="http://schemas.openxmlformats.org/officeDocument/2006/relationships/tags" Target="../tags/tag184.xml"/><Relationship Id="rId231" Type="http://schemas.openxmlformats.org/officeDocument/2006/relationships/tags" Target="../tags/tag389.xml"/><Relationship Id="rId252" Type="http://schemas.openxmlformats.org/officeDocument/2006/relationships/tags" Target="../tags/tag410.xml"/><Relationship Id="rId273" Type="http://schemas.openxmlformats.org/officeDocument/2006/relationships/tags" Target="../tags/tag431.xml"/><Relationship Id="rId47" Type="http://schemas.openxmlformats.org/officeDocument/2006/relationships/tags" Target="../tags/tag205.xml"/><Relationship Id="rId68" Type="http://schemas.openxmlformats.org/officeDocument/2006/relationships/tags" Target="../tags/tag226.xml"/><Relationship Id="rId89" Type="http://schemas.openxmlformats.org/officeDocument/2006/relationships/tags" Target="../tags/tag247.xml"/><Relationship Id="rId112" Type="http://schemas.openxmlformats.org/officeDocument/2006/relationships/tags" Target="../tags/tag270.xml"/><Relationship Id="rId133" Type="http://schemas.openxmlformats.org/officeDocument/2006/relationships/tags" Target="../tags/tag291.xml"/><Relationship Id="rId154" Type="http://schemas.openxmlformats.org/officeDocument/2006/relationships/tags" Target="../tags/tag312.xml"/><Relationship Id="rId175" Type="http://schemas.openxmlformats.org/officeDocument/2006/relationships/tags" Target="../tags/tag333.xml"/><Relationship Id="rId196" Type="http://schemas.openxmlformats.org/officeDocument/2006/relationships/tags" Target="../tags/tag354.xml"/><Relationship Id="rId200" Type="http://schemas.openxmlformats.org/officeDocument/2006/relationships/tags" Target="../tags/tag358.xml"/><Relationship Id="rId16" Type="http://schemas.openxmlformats.org/officeDocument/2006/relationships/tags" Target="../tags/tag174.xml"/><Relationship Id="rId221" Type="http://schemas.openxmlformats.org/officeDocument/2006/relationships/tags" Target="../tags/tag379.xml"/><Relationship Id="rId242" Type="http://schemas.openxmlformats.org/officeDocument/2006/relationships/tags" Target="../tags/tag400.xml"/><Relationship Id="rId263" Type="http://schemas.openxmlformats.org/officeDocument/2006/relationships/tags" Target="../tags/tag421.xml"/><Relationship Id="rId284" Type="http://schemas.openxmlformats.org/officeDocument/2006/relationships/tags" Target="../tags/tag442.xml"/><Relationship Id="rId37" Type="http://schemas.openxmlformats.org/officeDocument/2006/relationships/tags" Target="../tags/tag195.xml"/><Relationship Id="rId58" Type="http://schemas.openxmlformats.org/officeDocument/2006/relationships/tags" Target="../tags/tag216.xml"/><Relationship Id="rId79" Type="http://schemas.openxmlformats.org/officeDocument/2006/relationships/tags" Target="../tags/tag237.xml"/><Relationship Id="rId102" Type="http://schemas.openxmlformats.org/officeDocument/2006/relationships/tags" Target="../tags/tag260.xml"/><Relationship Id="rId123" Type="http://schemas.openxmlformats.org/officeDocument/2006/relationships/tags" Target="../tags/tag281.xml"/><Relationship Id="rId144" Type="http://schemas.openxmlformats.org/officeDocument/2006/relationships/tags" Target="../tags/tag302.xml"/><Relationship Id="rId90" Type="http://schemas.openxmlformats.org/officeDocument/2006/relationships/tags" Target="../tags/tag248.xml"/><Relationship Id="rId165" Type="http://schemas.openxmlformats.org/officeDocument/2006/relationships/tags" Target="../tags/tag323.xml"/><Relationship Id="rId186" Type="http://schemas.openxmlformats.org/officeDocument/2006/relationships/tags" Target="../tags/tag344.xml"/><Relationship Id="rId211" Type="http://schemas.openxmlformats.org/officeDocument/2006/relationships/tags" Target="../tags/tag369.xml"/><Relationship Id="rId232" Type="http://schemas.openxmlformats.org/officeDocument/2006/relationships/tags" Target="../tags/tag390.xml"/><Relationship Id="rId253" Type="http://schemas.openxmlformats.org/officeDocument/2006/relationships/tags" Target="../tags/tag411.xml"/><Relationship Id="rId274" Type="http://schemas.openxmlformats.org/officeDocument/2006/relationships/tags" Target="../tags/tag432.xml"/><Relationship Id="rId27" Type="http://schemas.openxmlformats.org/officeDocument/2006/relationships/tags" Target="../tags/tag185.xml"/><Relationship Id="rId48" Type="http://schemas.openxmlformats.org/officeDocument/2006/relationships/tags" Target="../tags/tag206.xml"/><Relationship Id="rId69" Type="http://schemas.openxmlformats.org/officeDocument/2006/relationships/tags" Target="../tags/tag227.xml"/><Relationship Id="rId113" Type="http://schemas.openxmlformats.org/officeDocument/2006/relationships/tags" Target="../tags/tag271.xml"/><Relationship Id="rId134" Type="http://schemas.openxmlformats.org/officeDocument/2006/relationships/tags" Target="../tags/tag292.xml"/><Relationship Id="rId80" Type="http://schemas.openxmlformats.org/officeDocument/2006/relationships/tags" Target="../tags/tag238.xml"/><Relationship Id="rId155" Type="http://schemas.openxmlformats.org/officeDocument/2006/relationships/tags" Target="../tags/tag313.xml"/><Relationship Id="rId176" Type="http://schemas.openxmlformats.org/officeDocument/2006/relationships/tags" Target="../tags/tag334.xml"/><Relationship Id="rId197" Type="http://schemas.openxmlformats.org/officeDocument/2006/relationships/tags" Target="../tags/tag355.xml"/><Relationship Id="rId201" Type="http://schemas.openxmlformats.org/officeDocument/2006/relationships/tags" Target="../tags/tag359.xml"/><Relationship Id="rId222" Type="http://schemas.openxmlformats.org/officeDocument/2006/relationships/tags" Target="../tags/tag380.xml"/><Relationship Id="rId243" Type="http://schemas.openxmlformats.org/officeDocument/2006/relationships/tags" Target="../tags/tag401.xml"/><Relationship Id="rId264" Type="http://schemas.openxmlformats.org/officeDocument/2006/relationships/tags" Target="../tags/tag422.xml"/><Relationship Id="rId285" Type="http://schemas.openxmlformats.org/officeDocument/2006/relationships/tags" Target="../tags/tag443.xml"/><Relationship Id="rId17" Type="http://schemas.openxmlformats.org/officeDocument/2006/relationships/tags" Target="../tags/tag175.xml"/><Relationship Id="rId38" Type="http://schemas.openxmlformats.org/officeDocument/2006/relationships/tags" Target="../tags/tag196.xml"/><Relationship Id="rId59" Type="http://schemas.openxmlformats.org/officeDocument/2006/relationships/tags" Target="../tags/tag217.xml"/><Relationship Id="rId103" Type="http://schemas.openxmlformats.org/officeDocument/2006/relationships/tags" Target="../tags/tag261.xml"/><Relationship Id="rId124" Type="http://schemas.openxmlformats.org/officeDocument/2006/relationships/tags" Target="../tags/tag282.xml"/><Relationship Id="rId70" Type="http://schemas.openxmlformats.org/officeDocument/2006/relationships/tags" Target="../tags/tag228.xml"/><Relationship Id="rId91" Type="http://schemas.openxmlformats.org/officeDocument/2006/relationships/tags" Target="../tags/tag249.xml"/><Relationship Id="rId145" Type="http://schemas.openxmlformats.org/officeDocument/2006/relationships/tags" Target="../tags/tag303.xml"/><Relationship Id="rId166" Type="http://schemas.openxmlformats.org/officeDocument/2006/relationships/tags" Target="../tags/tag324.xml"/><Relationship Id="rId187" Type="http://schemas.openxmlformats.org/officeDocument/2006/relationships/tags" Target="../tags/tag345.xml"/><Relationship Id="rId1" Type="http://schemas.openxmlformats.org/officeDocument/2006/relationships/tags" Target="../tags/tag159.xml"/><Relationship Id="rId212" Type="http://schemas.openxmlformats.org/officeDocument/2006/relationships/tags" Target="../tags/tag370.xml"/><Relationship Id="rId233" Type="http://schemas.openxmlformats.org/officeDocument/2006/relationships/tags" Target="../tags/tag391.xml"/><Relationship Id="rId254" Type="http://schemas.openxmlformats.org/officeDocument/2006/relationships/tags" Target="../tags/tag412.xml"/><Relationship Id="rId28" Type="http://schemas.openxmlformats.org/officeDocument/2006/relationships/tags" Target="../tags/tag186.xml"/><Relationship Id="rId49" Type="http://schemas.openxmlformats.org/officeDocument/2006/relationships/tags" Target="../tags/tag207.xml"/><Relationship Id="rId114" Type="http://schemas.openxmlformats.org/officeDocument/2006/relationships/tags" Target="../tags/tag272.xml"/><Relationship Id="rId275" Type="http://schemas.openxmlformats.org/officeDocument/2006/relationships/tags" Target="../tags/tag433.xml"/><Relationship Id="rId60" Type="http://schemas.openxmlformats.org/officeDocument/2006/relationships/tags" Target="../tags/tag218.xml"/><Relationship Id="rId81" Type="http://schemas.openxmlformats.org/officeDocument/2006/relationships/tags" Target="../tags/tag239.xml"/><Relationship Id="rId135" Type="http://schemas.openxmlformats.org/officeDocument/2006/relationships/tags" Target="../tags/tag293.xml"/><Relationship Id="rId156" Type="http://schemas.openxmlformats.org/officeDocument/2006/relationships/tags" Target="../tags/tag314.xml"/><Relationship Id="rId177" Type="http://schemas.openxmlformats.org/officeDocument/2006/relationships/tags" Target="../tags/tag335.xml"/><Relationship Id="rId198" Type="http://schemas.openxmlformats.org/officeDocument/2006/relationships/tags" Target="../tags/tag356.xml"/><Relationship Id="rId202" Type="http://schemas.openxmlformats.org/officeDocument/2006/relationships/tags" Target="../tags/tag360.xml"/><Relationship Id="rId223" Type="http://schemas.openxmlformats.org/officeDocument/2006/relationships/tags" Target="../tags/tag381.xml"/><Relationship Id="rId244" Type="http://schemas.openxmlformats.org/officeDocument/2006/relationships/tags" Target="../tags/tag402.xml"/><Relationship Id="rId18" Type="http://schemas.openxmlformats.org/officeDocument/2006/relationships/tags" Target="../tags/tag176.xml"/><Relationship Id="rId39" Type="http://schemas.openxmlformats.org/officeDocument/2006/relationships/tags" Target="../tags/tag197.xml"/><Relationship Id="rId265" Type="http://schemas.openxmlformats.org/officeDocument/2006/relationships/tags" Target="../tags/tag423.xml"/><Relationship Id="rId286" Type="http://schemas.openxmlformats.org/officeDocument/2006/relationships/tags" Target="../tags/tag444.xml"/><Relationship Id="rId50" Type="http://schemas.openxmlformats.org/officeDocument/2006/relationships/tags" Target="../tags/tag208.xml"/><Relationship Id="rId104" Type="http://schemas.openxmlformats.org/officeDocument/2006/relationships/tags" Target="../tags/tag262.xml"/><Relationship Id="rId125" Type="http://schemas.openxmlformats.org/officeDocument/2006/relationships/tags" Target="../tags/tag283.xml"/><Relationship Id="rId146" Type="http://schemas.openxmlformats.org/officeDocument/2006/relationships/tags" Target="../tags/tag304.xml"/><Relationship Id="rId167" Type="http://schemas.openxmlformats.org/officeDocument/2006/relationships/tags" Target="../tags/tag325.xml"/><Relationship Id="rId188" Type="http://schemas.openxmlformats.org/officeDocument/2006/relationships/tags" Target="../tags/tag346.xml"/><Relationship Id="rId71" Type="http://schemas.openxmlformats.org/officeDocument/2006/relationships/tags" Target="../tags/tag229.xml"/><Relationship Id="rId92" Type="http://schemas.openxmlformats.org/officeDocument/2006/relationships/tags" Target="../tags/tag250.xml"/><Relationship Id="rId213" Type="http://schemas.openxmlformats.org/officeDocument/2006/relationships/tags" Target="../tags/tag371.xml"/><Relationship Id="rId234" Type="http://schemas.openxmlformats.org/officeDocument/2006/relationships/tags" Target="../tags/tag392.xml"/><Relationship Id="rId2" Type="http://schemas.openxmlformats.org/officeDocument/2006/relationships/tags" Target="../tags/tag160.xml"/><Relationship Id="rId29" Type="http://schemas.openxmlformats.org/officeDocument/2006/relationships/tags" Target="../tags/tag187.xml"/><Relationship Id="rId255" Type="http://schemas.openxmlformats.org/officeDocument/2006/relationships/tags" Target="../tags/tag413.xml"/><Relationship Id="rId276" Type="http://schemas.openxmlformats.org/officeDocument/2006/relationships/tags" Target="../tags/tag434.xml"/><Relationship Id="rId40" Type="http://schemas.openxmlformats.org/officeDocument/2006/relationships/tags" Target="../tags/tag198.xml"/><Relationship Id="rId115" Type="http://schemas.openxmlformats.org/officeDocument/2006/relationships/tags" Target="../tags/tag273.xml"/><Relationship Id="rId136" Type="http://schemas.openxmlformats.org/officeDocument/2006/relationships/tags" Target="../tags/tag294.xml"/><Relationship Id="rId157" Type="http://schemas.openxmlformats.org/officeDocument/2006/relationships/tags" Target="../tags/tag315.xml"/><Relationship Id="rId178" Type="http://schemas.openxmlformats.org/officeDocument/2006/relationships/tags" Target="../tags/tag336.xml"/><Relationship Id="rId61" Type="http://schemas.openxmlformats.org/officeDocument/2006/relationships/tags" Target="../tags/tag219.xml"/><Relationship Id="rId82" Type="http://schemas.openxmlformats.org/officeDocument/2006/relationships/tags" Target="../tags/tag240.xml"/><Relationship Id="rId199" Type="http://schemas.openxmlformats.org/officeDocument/2006/relationships/tags" Target="../tags/tag357.xml"/><Relationship Id="rId203" Type="http://schemas.openxmlformats.org/officeDocument/2006/relationships/tags" Target="../tags/tag361.xml"/><Relationship Id="rId19" Type="http://schemas.openxmlformats.org/officeDocument/2006/relationships/tags" Target="../tags/tag177.xml"/><Relationship Id="rId224" Type="http://schemas.openxmlformats.org/officeDocument/2006/relationships/tags" Target="../tags/tag382.xml"/><Relationship Id="rId245" Type="http://schemas.openxmlformats.org/officeDocument/2006/relationships/tags" Target="../tags/tag403.xml"/><Relationship Id="rId266" Type="http://schemas.openxmlformats.org/officeDocument/2006/relationships/tags" Target="../tags/tag424.xml"/><Relationship Id="rId287" Type="http://schemas.openxmlformats.org/officeDocument/2006/relationships/slideLayout" Target="../slideLayouts/slideLayout1.xml"/><Relationship Id="rId30" Type="http://schemas.openxmlformats.org/officeDocument/2006/relationships/tags" Target="../tags/tag188.xml"/><Relationship Id="rId105" Type="http://schemas.openxmlformats.org/officeDocument/2006/relationships/tags" Target="../tags/tag263.xml"/><Relationship Id="rId126" Type="http://schemas.openxmlformats.org/officeDocument/2006/relationships/tags" Target="../tags/tag284.xml"/><Relationship Id="rId147" Type="http://schemas.openxmlformats.org/officeDocument/2006/relationships/tags" Target="../tags/tag305.xml"/><Relationship Id="rId168" Type="http://schemas.openxmlformats.org/officeDocument/2006/relationships/tags" Target="../tags/tag326.xml"/><Relationship Id="rId51" Type="http://schemas.openxmlformats.org/officeDocument/2006/relationships/tags" Target="../tags/tag209.xml"/><Relationship Id="rId72" Type="http://schemas.openxmlformats.org/officeDocument/2006/relationships/tags" Target="../tags/tag230.xml"/><Relationship Id="rId93" Type="http://schemas.openxmlformats.org/officeDocument/2006/relationships/tags" Target="../tags/tag251.xml"/><Relationship Id="rId189" Type="http://schemas.openxmlformats.org/officeDocument/2006/relationships/tags" Target="../tags/tag347.xml"/><Relationship Id="rId3" Type="http://schemas.openxmlformats.org/officeDocument/2006/relationships/tags" Target="../tags/tag161.xml"/><Relationship Id="rId214" Type="http://schemas.openxmlformats.org/officeDocument/2006/relationships/tags" Target="../tags/tag372.xml"/><Relationship Id="rId235" Type="http://schemas.openxmlformats.org/officeDocument/2006/relationships/tags" Target="../tags/tag393.xml"/><Relationship Id="rId256" Type="http://schemas.openxmlformats.org/officeDocument/2006/relationships/tags" Target="../tags/tag414.xml"/><Relationship Id="rId277" Type="http://schemas.openxmlformats.org/officeDocument/2006/relationships/tags" Target="../tags/tag435.xml"/><Relationship Id="rId116" Type="http://schemas.openxmlformats.org/officeDocument/2006/relationships/tags" Target="../tags/tag274.xml"/><Relationship Id="rId137" Type="http://schemas.openxmlformats.org/officeDocument/2006/relationships/tags" Target="../tags/tag295.xml"/><Relationship Id="rId158" Type="http://schemas.openxmlformats.org/officeDocument/2006/relationships/tags" Target="../tags/tag316.xml"/><Relationship Id="rId20" Type="http://schemas.openxmlformats.org/officeDocument/2006/relationships/tags" Target="../tags/tag178.xml"/><Relationship Id="rId41" Type="http://schemas.openxmlformats.org/officeDocument/2006/relationships/tags" Target="../tags/tag199.xml"/><Relationship Id="rId62" Type="http://schemas.openxmlformats.org/officeDocument/2006/relationships/tags" Target="../tags/tag220.xml"/><Relationship Id="rId83" Type="http://schemas.openxmlformats.org/officeDocument/2006/relationships/tags" Target="../tags/tag241.xml"/><Relationship Id="rId179" Type="http://schemas.openxmlformats.org/officeDocument/2006/relationships/tags" Target="../tags/tag337.xml"/><Relationship Id="rId190" Type="http://schemas.openxmlformats.org/officeDocument/2006/relationships/tags" Target="../tags/tag348.xml"/><Relationship Id="rId204" Type="http://schemas.openxmlformats.org/officeDocument/2006/relationships/tags" Target="../tags/tag362.xml"/><Relationship Id="rId225" Type="http://schemas.openxmlformats.org/officeDocument/2006/relationships/tags" Target="../tags/tag383.xml"/><Relationship Id="rId246" Type="http://schemas.openxmlformats.org/officeDocument/2006/relationships/tags" Target="../tags/tag404.xml"/><Relationship Id="rId267" Type="http://schemas.openxmlformats.org/officeDocument/2006/relationships/tags" Target="../tags/tag425.xml"/><Relationship Id="rId288" Type="http://schemas.openxmlformats.org/officeDocument/2006/relationships/notesSlide" Target="../notesSlides/notesSlide16.xml"/><Relationship Id="rId106" Type="http://schemas.openxmlformats.org/officeDocument/2006/relationships/tags" Target="../tags/tag264.xml"/><Relationship Id="rId127" Type="http://schemas.openxmlformats.org/officeDocument/2006/relationships/tags" Target="../tags/tag285.xml"/><Relationship Id="rId10" Type="http://schemas.openxmlformats.org/officeDocument/2006/relationships/tags" Target="../tags/tag168.xml"/><Relationship Id="rId31" Type="http://schemas.openxmlformats.org/officeDocument/2006/relationships/tags" Target="../tags/tag189.xml"/><Relationship Id="rId52" Type="http://schemas.openxmlformats.org/officeDocument/2006/relationships/tags" Target="../tags/tag210.xml"/><Relationship Id="rId73" Type="http://schemas.openxmlformats.org/officeDocument/2006/relationships/tags" Target="../tags/tag231.xml"/><Relationship Id="rId94" Type="http://schemas.openxmlformats.org/officeDocument/2006/relationships/tags" Target="../tags/tag252.xml"/><Relationship Id="rId148" Type="http://schemas.openxmlformats.org/officeDocument/2006/relationships/tags" Target="../tags/tag306.xml"/><Relationship Id="rId169" Type="http://schemas.openxmlformats.org/officeDocument/2006/relationships/tags" Target="../tags/tag327.xml"/><Relationship Id="rId4" Type="http://schemas.openxmlformats.org/officeDocument/2006/relationships/tags" Target="../tags/tag162.xml"/><Relationship Id="rId180" Type="http://schemas.openxmlformats.org/officeDocument/2006/relationships/tags" Target="../tags/tag338.xml"/><Relationship Id="rId215" Type="http://schemas.openxmlformats.org/officeDocument/2006/relationships/tags" Target="../tags/tag373.xml"/><Relationship Id="rId236" Type="http://schemas.openxmlformats.org/officeDocument/2006/relationships/tags" Target="../tags/tag394.xml"/><Relationship Id="rId257" Type="http://schemas.openxmlformats.org/officeDocument/2006/relationships/tags" Target="../tags/tag415.xml"/><Relationship Id="rId278" Type="http://schemas.openxmlformats.org/officeDocument/2006/relationships/tags" Target="../tags/tag436.xml"/><Relationship Id="rId42" Type="http://schemas.openxmlformats.org/officeDocument/2006/relationships/tags" Target="../tags/tag200.xml"/><Relationship Id="rId84" Type="http://schemas.openxmlformats.org/officeDocument/2006/relationships/tags" Target="../tags/tag242.xml"/><Relationship Id="rId138" Type="http://schemas.openxmlformats.org/officeDocument/2006/relationships/tags" Target="../tags/tag296.xml"/><Relationship Id="rId191" Type="http://schemas.openxmlformats.org/officeDocument/2006/relationships/tags" Target="../tags/tag349.xml"/><Relationship Id="rId205" Type="http://schemas.openxmlformats.org/officeDocument/2006/relationships/tags" Target="../tags/tag363.xml"/><Relationship Id="rId247" Type="http://schemas.openxmlformats.org/officeDocument/2006/relationships/tags" Target="../tags/tag405.xml"/><Relationship Id="rId107" Type="http://schemas.openxmlformats.org/officeDocument/2006/relationships/tags" Target="../tags/tag265.xml"/><Relationship Id="rId289" Type="http://schemas.openxmlformats.org/officeDocument/2006/relationships/image" Target="../media/image33.png"/><Relationship Id="rId11" Type="http://schemas.openxmlformats.org/officeDocument/2006/relationships/tags" Target="../tags/tag169.xml"/><Relationship Id="rId53" Type="http://schemas.openxmlformats.org/officeDocument/2006/relationships/tags" Target="../tags/tag211.xml"/><Relationship Id="rId149" Type="http://schemas.openxmlformats.org/officeDocument/2006/relationships/tags" Target="../tags/tag307.xml"/><Relationship Id="rId95" Type="http://schemas.openxmlformats.org/officeDocument/2006/relationships/tags" Target="../tags/tag253.xml"/><Relationship Id="rId160" Type="http://schemas.openxmlformats.org/officeDocument/2006/relationships/tags" Target="../tags/tag318.xml"/><Relationship Id="rId216" Type="http://schemas.openxmlformats.org/officeDocument/2006/relationships/tags" Target="../tags/tag374.xml"/><Relationship Id="rId258" Type="http://schemas.openxmlformats.org/officeDocument/2006/relationships/tags" Target="../tags/tag416.xml"/><Relationship Id="rId22" Type="http://schemas.openxmlformats.org/officeDocument/2006/relationships/tags" Target="../tags/tag180.xml"/><Relationship Id="rId64" Type="http://schemas.openxmlformats.org/officeDocument/2006/relationships/tags" Target="../tags/tag222.xml"/><Relationship Id="rId118" Type="http://schemas.openxmlformats.org/officeDocument/2006/relationships/tags" Target="../tags/tag276.xml"/><Relationship Id="rId171" Type="http://schemas.openxmlformats.org/officeDocument/2006/relationships/tags" Target="../tags/tag329.xml"/><Relationship Id="rId227" Type="http://schemas.openxmlformats.org/officeDocument/2006/relationships/tags" Target="../tags/tag38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19269" y="53578"/>
            <a:ext cx="8905461" cy="5143500"/>
          </a:xfrm>
          <a:prstGeom prst="rect">
            <a:avLst/>
          </a:prstGeom>
          <a:solidFill>
            <a:srgbClr val="FFFFCC"/>
          </a:solidFill>
          <a:ln w="76200" cmpd="tri">
            <a:solidFill>
              <a:srgbClr val="0000FF"/>
            </a:solidFill>
            <a:miter lim="800000"/>
            <a:headEnd/>
            <a:tailEnd/>
          </a:ln>
          <a:effectLst/>
        </p:spPr>
        <p:txBody>
          <a:bodyPr wrap="none" anchor="ctr"/>
          <a:lstStyle/>
          <a:p>
            <a:endParaRPr lang="nl-NL" sz="1050" b="1" dirty="0">
              <a:solidFill>
                <a:srgbClr val="FF0000"/>
              </a:solidFill>
              <a:latin typeface="Times New Roman" pitchFamily="18" charset="0"/>
              <a:ea typeface="Arial" panose="020B0604020202020204" pitchFamily="34" charset="0"/>
              <a:cs typeface="Times New Roman" pitchFamily="18" charset="0"/>
            </a:endParaRPr>
          </a:p>
          <a:p>
            <a:endParaRPr lang="nl-NL" sz="1050" b="1" dirty="0">
              <a:solidFill>
                <a:srgbClr val="FF0000"/>
              </a:solidFill>
              <a:latin typeface="Times New Roman" pitchFamily="18" charset="0"/>
              <a:ea typeface="Arial" panose="020B0604020202020204" pitchFamily="34" charset="0"/>
              <a:cs typeface="Times New Roman" pitchFamily="18" charset="0"/>
            </a:endParaRPr>
          </a:p>
          <a:p>
            <a:endParaRPr lang="nl-NL" sz="1050" b="1" dirty="0">
              <a:solidFill>
                <a:srgbClr val="FF0000"/>
              </a:solidFill>
              <a:latin typeface="Times New Roman" pitchFamily="18" charset="0"/>
              <a:ea typeface="Arial" panose="020B0604020202020204" pitchFamily="34" charset="0"/>
              <a:cs typeface="Times New Roman" pitchFamily="18" charset="0"/>
            </a:endParaRPr>
          </a:p>
          <a:p>
            <a:endParaRPr lang="nl-NL" sz="1050" b="1" dirty="0">
              <a:solidFill>
                <a:srgbClr val="FF0000"/>
              </a:solidFill>
              <a:latin typeface="Times New Roman" pitchFamily="18" charset="0"/>
              <a:ea typeface="Arial" panose="020B0604020202020204" pitchFamily="34" charset="0"/>
              <a:cs typeface="Times New Roman" pitchFamily="18" charset="0"/>
            </a:endParaRPr>
          </a:p>
          <a:p>
            <a:pPr algn="ctr"/>
            <a:r>
              <a:rPr lang="nl-NL" sz="1050" b="1" dirty="0">
                <a:solidFill>
                  <a:srgbClr val="FF0000"/>
                </a:solidFill>
                <a:latin typeface="Times New Roman" pitchFamily="18" charset="0"/>
                <a:ea typeface="Arial" panose="020B0604020202020204" pitchFamily="34" charset="0"/>
                <a:cs typeface="Times New Roman" pitchFamily="18" charset="0"/>
              </a:rPr>
              <a:t>   </a:t>
            </a:r>
          </a:p>
          <a:p>
            <a:pPr algn="ctr"/>
            <a:r>
              <a:rPr lang="nl-NL" sz="1050" b="1">
                <a:solidFill>
                  <a:srgbClr val="FF0000"/>
                </a:solidFill>
                <a:latin typeface="Times New Roman" pitchFamily="18" charset="0"/>
                <a:ea typeface="Arial" panose="020B0604020202020204" pitchFamily="34" charset="0"/>
                <a:cs typeface="Times New Roman" pitchFamily="18" charset="0"/>
              </a:rPr>
              <a:t>       </a:t>
            </a:r>
          </a:p>
          <a:p>
            <a:pPr algn="ctr"/>
            <a:endParaRPr lang="nl-NL" sz="1050" b="1">
              <a:solidFill>
                <a:srgbClr val="FF0000"/>
              </a:solidFill>
              <a:latin typeface="Times New Roman" pitchFamily="18" charset="0"/>
              <a:ea typeface="Arial" panose="020B0604020202020204" pitchFamily="34" charset="0"/>
              <a:cs typeface="Times New Roman" pitchFamily="18" charset="0"/>
            </a:endParaRPr>
          </a:p>
          <a:p>
            <a:pPr algn="ctr"/>
            <a:r>
              <a:rPr lang="nl-NL" sz="1050" b="1">
                <a:solidFill>
                  <a:srgbClr val="FF0000"/>
                </a:solidFill>
                <a:latin typeface="Times New Roman" pitchFamily="18" charset="0"/>
                <a:ea typeface="Arial" panose="020B0604020202020204" pitchFamily="34" charset="0"/>
                <a:cs typeface="Times New Roman" pitchFamily="18" charset="0"/>
              </a:rPr>
              <a:t>      </a:t>
            </a:r>
          </a:p>
          <a:p>
            <a:pPr algn="ctr"/>
            <a:r>
              <a:rPr lang="nl-NL" sz="1050" b="1">
                <a:solidFill>
                  <a:srgbClr val="FF0000"/>
                </a:solidFill>
                <a:latin typeface="Times New Roman" pitchFamily="18" charset="0"/>
                <a:ea typeface="Arial" panose="020B0604020202020204" pitchFamily="34" charset="0"/>
                <a:cs typeface="Times New Roman" pitchFamily="18" charset="0"/>
              </a:rPr>
              <a:t>      </a:t>
            </a:r>
            <a:r>
              <a:rPr lang="nl-NL" sz="2100" b="1">
                <a:solidFill>
                  <a:srgbClr val="FF0000"/>
                </a:solidFill>
                <a:latin typeface="Times New Roman" pitchFamily="18" charset="0"/>
                <a:ea typeface="Arial" panose="020B0604020202020204" pitchFamily="34" charset="0"/>
                <a:cs typeface="Times New Roman" pitchFamily="18" charset="0"/>
              </a:rPr>
              <a:t>BÀI 13: CON VẸT XANH (3 </a:t>
            </a:r>
            <a:r>
              <a:rPr lang="nl-NL" sz="2100" b="1" dirty="0">
                <a:solidFill>
                  <a:srgbClr val="FF0000"/>
                </a:solidFill>
                <a:latin typeface="Times New Roman" pitchFamily="18" charset="0"/>
                <a:ea typeface="Arial" panose="020B0604020202020204" pitchFamily="34" charset="0"/>
                <a:cs typeface="Times New Roman" pitchFamily="18" charset="0"/>
              </a:rPr>
              <a:t>tiết)</a:t>
            </a:r>
          </a:p>
          <a:p>
            <a:r>
              <a:rPr lang="nl-NL" sz="2100" b="1">
                <a:solidFill>
                  <a:srgbClr val="FF0000"/>
                </a:solidFill>
                <a:latin typeface="Times New Roman" pitchFamily="18" charset="0"/>
                <a:cs typeface="Times New Roman" pitchFamily="18" charset="0"/>
              </a:rPr>
              <a:t>                                      Tiết </a:t>
            </a:r>
            <a:r>
              <a:rPr lang="nl-NL" sz="2100" b="1" dirty="0">
                <a:solidFill>
                  <a:srgbClr val="FF0000"/>
                </a:solidFill>
                <a:latin typeface="Times New Roman" pitchFamily="18" charset="0"/>
                <a:cs typeface="Times New Roman" pitchFamily="18" charset="0"/>
              </a:rPr>
              <a:t>1: Đọc</a:t>
            </a:r>
            <a:r>
              <a:rPr lang="nl-NL" sz="2100" b="1">
                <a:solidFill>
                  <a:srgbClr val="FF0000"/>
                </a:solidFill>
                <a:latin typeface="Times New Roman" pitchFamily="18" charset="0"/>
                <a:cs typeface="Times New Roman" pitchFamily="18" charset="0"/>
              </a:rPr>
              <a:t>: Con vẹt xanh</a:t>
            </a:r>
          </a:p>
          <a:p>
            <a:r>
              <a:rPr lang="nl-NL" sz="2100" b="1">
                <a:solidFill>
                  <a:srgbClr val="FF0000"/>
                </a:solidFill>
                <a:latin typeface="Times New Roman" pitchFamily="18" charset="0"/>
                <a:cs typeface="Times New Roman" pitchFamily="18" charset="0"/>
              </a:rPr>
              <a:t>                                       Lớp : 4C</a:t>
            </a:r>
            <a:endParaRPr lang="en-US" sz="2100" b="1" dirty="0">
              <a:solidFill>
                <a:srgbClr val="FF0000"/>
              </a:solidFill>
              <a:latin typeface="Times New Roman" pitchFamily="18" charset="0"/>
              <a:cs typeface="Times New Roman" pitchFamily="18" charset="0"/>
            </a:endParaRPr>
          </a:p>
        </p:txBody>
      </p:sp>
      <p:sp>
        <p:nvSpPr>
          <p:cNvPr id="6147" name="AutoShape 3"/>
          <p:cNvSpPr>
            <a:spLocks noChangeArrowheads="1"/>
          </p:cNvSpPr>
          <p:nvPr/>
        </p:nvSpPr>
        <p:spPr bwMode="auto">
          <a:xfrm>
            <a:off x="2828925" y="885824"/>
            <a:ext cx="3486150" cy="1200150"/>
          </a:xfrm>
          <a:prstGeom prst="ellipseRibbon2">
            <a:avLst>
              <a:gd name="adj1" fmla="val 25000"/>
              <a:gd name="adj2" fmla="val 50000"/>
              <a:gd name="adj3" fmla="val 12500"/>
            </a:avLst>
          </a:prstGeom>
          <a:solidFill>
            <a:srgbClr val="0000FF"/>
          </a:solidFill>
          <a:ln w="9525">
            <a:noFill/>
            <a:round/>
            <a:headEnd/>
            <a:tailEnd/>
          </a:ln>
          <a:effectLst>
            <a:prstShdw prst="shdw15">
              <a:schemeClr val="bg2">
                <a:alpha val="50000"/>
              </a:schemeClr>
            </a:prstShdw>
          </a:effectLst>
        </p:spPr>
        <p:txBody>
          <a:bodyPr wrap="none" anchor="ctr"/>
          <a:lstStyle/>
          <a:p>
            <a:endParaRPr lang="vi-VN" altLang="vi-VN" sz="1050">
              <a:solidFill>
                <a:prstClr val="black"/>
              </a:solidFill>
              <a:latin typeface="Arial" panose="020B0604020202020204" pitchFamily="34" charset="0"/>
            </a:endParaRPr>
          </a:p>
        </p:txBody>
      </p:sp>
      <p:pic>
        <p:nvPicPr>
          <p:cNvPr id="6148" name="Picture 4" descr="POINSET2"/>
          <p:cNvPicPr>
            <a:picLocks noChangeAspect="1" noChangeArrowheads="1"/>
          </p:cNvPicPr>
          <p:nvPr/>
        </p:nvPicPr>
        <p:blipFill>
          <a:blip r:embed="rId3"/>
          <a:srcRect/>
          <a:stretch>
            <a:fillRect/>
          </a:stretch>
        </p:blipFill>
        <p:spPr bwMode="auto">
          <a:xfrm>
            <a:off x="166482" y="94355"/>
            <a:ext cx="1028700" cy="1023938"/>
          </a:xfrm>
          <a:prstGeom prst="rect">
            <a:avLst/>
          </a:prstGeom>
          <a:noFill/>
          <a:ln w="9525">
            <a:noFill/>
            <a:miter lim="800000"/>
            <a:headEnd/>
            <a:tailEnd/>
          </a:ln>
        </p:spPr>
      </p:pic>
      <p:sp>
        <p:nvSpPr>
          <p:cNvPr id="6149" name="Rectangle 5"/>
          <p:cNvSpPr>
            <a:spLocks noChangeArrowheads="1"/>
          </p:cNvSpPr>
          <p:nvPr/>
        </p:nvSpPr>
        <p:spPr bwMode="auto">
          <a:xfrm>
            <a:off x="1143000" y="3751661"/>
            <a:ext cx="6858000" cy="1391840"/>
          </a:xfrm>
          <a:prstGeom prst="rect">
            <a:avLst/>
          </a:prstGeom>
          <a:gradFill rotWithShape="1">
            <a:gsLst>
              <a:gs pos="0">
                <a:srgbClr val="FFFFFF">
                  <a:alpha val="0"/>
                </a:srgbClr>
              </a:gs>
              <a:gs pos="100000">
                <a:srgbClr val="009900"/>
              </a:gs>
            </a:gsLst>
            <a:lin ang="5400000" scaled="1"/>
          </a:gradFill>
          <a:ln w="9525">
            <a:noFill/>
            <a:miter lim="800000"/>
            <a:headEnd/>
            <a:tailEnd/>
          </a:ln>
          <a:effectLst/>
        </p:spPr>
        <p:txBody>
          <a:bodyPr wrap="none" anchor="ctr"/>
          <a:lstStyle/>
          <a:p>
            <a:pPr algn="ctr"/>
            <a:endParaRPr lang="uk-UA" altLang="en-US" sz="1050" dirty="0">
              <a:solidFill>
                <a:prstClr val="black"/>
              </a:solidFill>
              <a:latin typeface="VN-NTime" pitchFamily="2" charset="0"/>
            </a:endParaRPr>
          </a:p>
        </p:txBody>
      </p:sp>
      <p:pic>
        <p:nvPicPr>
          <p:cNvPr id="6150" name="Picture 6" descr="21"/>
          <p:cNvPicPr>
            <a:picLocks noChangeAspect="1" noChangeArrowheads="1" noCrop="1"/>
          </p:cNvPicPr>
          <p:nvPr/>
        </p:nvPicPr>
        <p:blipFill>
          <a:blip r:embed="rId4"/>
          <a:srcRect/>
          <a:stretch>
            <a:fillRect/>
          </a:stretch>
        </p:blipFill>
        <p:spPr bwMode="auto">
          <a:xfrm>
            <a:off x="1086445" y="3506092"/>
            <a:ext cx="1484710" cy="1394222"/>
          </a:xfrm>
          <a:prstGeom prst="rect">
            <a:avLst/>
          </a:prstGeom>
          <a:noFill/>
          <a:ln w="9525">
            <a:noFill/>
            <a:miter lim="800000"/>
            <a:headEnd/>
            <a:tailEnd/>
          </a:ln>
        </p:spPr>
      </p:pic>
      <p:pic>
        <p:nvPicPr>
          <p:cNvPr id="6152" name="Picture 8" descr="lite"/>
          <p:cNvPicPr>
            <a:picLocks noChangeAspect="1" noChangeArrowheads="1" noCrop="1"/>
          </p:cNvPicPr>
          <p:nvPr/>
        </p:nvPicPr>
        <p:blipFill>
          <a:blip r:embed="rId5"/>
          <a:srcRect/>
          <a:stretch>
            <a:fillRect/>
          </a:stretch>
        </p:blipFill>
        <p:spPr bwMode="auto">
          <a:xfrm flipV="1">
            <a:off x="3200400" y="4286250"/>
            <a:ext cx="3238500" cy="33338"/>
          </a:xfrm>
          <a:prstGeom prst="rect">
            <a:avLst/>
          </a:prstGeom>
          <a:noFill/>
          <a:ln w="9525">
            <a:noFill/>
            <a:miter lim="800000"/>
            <a:headEnd/>
            <a:tailEnd/>
          </a:ln>
        </p:spPr>
      </p:pic>
      <p:pic>
        <p:nvPicPr>
          <p:cNvPr id="6153" name="Picture 9" descr="15"/>
          <p:cNvPicPr>
            <a:picLocks noChangeAspect="1" noChangeArrowheads="1" noCrop="1"/>
          </p:cNvPicPr>
          <p:nvPr/>
        </p:nvPicPr>
        <p:blipFill>
          <a:blip r:embed="rId6"/>
          <a:srcRect/>
          <a:stretch>
            <a:fillRect/>
          </a:stretch>
        </p:blipFill>
        <p:spPr bwMode="auto">
          <a:xfrm>
            <a:off x="3870723" y="959644"/>
            <a:ext cx="1158478" cy="1200150"/>
          </a:xfrm>
          <a:prstGeom prst="rect">
            <a:avLst/>
          </a:prstGeom>
          <a:noFill/>
          <a:ln w="9525">
            <a:noFill/>
            <a:miter lim="800000"/>
            <a:headEnd/>
            <a:tailEnd/>
          </a:ln>
        </p:spPr>
      </p:pic>
      <p:pic>
        <p:nvPicPr>
          <p:cNvPr id="6154" name="Picture 10" descr="15"/>
          <p:cNvPicPr>
            <a:picLocks noChangeAspect="1" noChangeArrowheads="1" noCrop="1"/>
          </p:cNvPicPr>
          <p:nvPr/>
        </p:nvPicPr>
        <p:blipFill>
          <a:blip r:embed="rId6"/>
          <a:srcRect/>
          <a:stretch>
            <a:fillRect/>
          </a:stretch>
        </p:blipFill>
        <p:spPr bwMode="auto">
          <a:xfrm>
            <a:off x="4042173" y="1245394"/>
            <a:ext cx="1158478" cy="1200150"/>
          </a:xfrm>
          <a:prstGeom prst="rect">
            <a:avLst/>
          </a:prstGeom>
          <a:noFill/>
          <a:ln w="9525">
            <a:noFill/>
            <a:miter lim="800000"/>
            <a:headEnd/>
            <a:tailEnd/>
          </a:ln>
        </p:spPr>
      </p:pic>
      <p:sp>
        <p:nvSpPr>
          <p:cNvPr id="33803" name="WordArt 11"/>
          <p:cNvSpPr>
            <a:spLocks noChangeArrowheads="1" noChangeShapeType="1" noTextEdit="1"/>
          </p:cNvSpPr>
          <p:nvPr/>
        </p:nvSpPr>
        <p:spPr bwMode="auto">
          <a:xfrm>
            <a:off x="900349" y="290900"/>
            <a:ext cx="7806329" cy="4867689"/>
          </a:xfrm>
          <a:prstGeom prst="rect">
            <a:avLst/>
          </a:prstGeom>
        </p:spPr>
        <p:txBody>
          <a:bodyPr spcFirstLastPara="1" wrap="none" fromWordArt="1">
            <a:prstTxWarp prst="textArchUp">
              <a:avLst>
                <a:gd name="adj" fmla="val 10747244"/>
              </a:avLst>
            </a:prstTxWarp>
          </a:bodyPr>
          <a:lstStyle/>
          <a:p>
            <a:pPr algn="ctr"/>
            <a:r>
              <a:rPr lang="en-US" sz="2700" b="1" kern="10" dirty="0">
                <a:ln w="9525">
                  <a:solidFill>
                    <a:prstClr val="black"/>
                  </a:solidFill>
                  <a:round/>
                  <a:headEnd/>
                  <a:tailEnd/>
                </a:ln>
                <a:solidFill>
                  <a:srgbClr val="0000FF"/>
                </a:solidFill>
                <a:effectLst>
                  <a:outerShdw dist="107763" dir="2700000" algn="ctr" rotWithShape="0">
                    <a:srgbClr val="FF00FF">
                      <a:alpha val="50000"/>
                    </a:srgbClr>
                  </a:outerShdw>
                </a:effectLst>
                <a:latin typeface="Times New Roman"/>
                <a:cs typeface="Times New Roman"/>
              </a:rPr>
              <a:t>CHÀO </a:t>
            </a:r>
            <a:r>
              <a:rPr lang="en-US" sz="2700" b="1" kern="10">
                <a:ln w="9525">
                  <a:solidFill>
                    <a:prstClr val="black"/>
                  </a:solidFill>
                  <a:round/>
                  <a:headEnd/>
                  <a:tailEnd/>
                </a:ln>
                <a:solidFill>
                  <a:srgbClr val="0000FF"/>
                </a:solidFill>
                <a:effectLst>
                  <a:outerShdw dist="107763" dir="2700000" algn="ctr" rotWithShape="0">
                    <a:srgbClr val="FF00FF">
                      <a:alpha val="50000"/>
                    </a:srgbClr>
                  </a:outerShdw>
                </a:effectLst>
                <a:latin typeface="Times New Roman"/>
                <a:cs typeface="Times New Roman"/>
              </a:rPr>
              <a:t>MỪNG QUÝ </a:t>
            </a:r>
            <a:r>
              <a:rPr lang="en-US" sz="2700" b="1" kern="10" dirty="0">
                <a:ln w="9525">
                  <a:solidFill>
                    <a:prstClr val="black"/>
                  </a:solidFill>
                  <a:round/>
                  <a:headEnd/>
                  <a:tailEnd/>
                </a:ln>
                <a:solidFill>
                  <a:srgbClr val="0000FF"/>
                </a:solidFill>
                <a:effectLst>
                  <a:outerShdw dist="107763" dir="2700000" algn="ctr" rotWithShape="0">
                    <a:srgbClr val="FF00FF">
                      <a:alpha val="50000"/>
                    </a:srgbClr>
                  </a:outerShdw>
                </a:effectLst>
                <a:latin typeface="Times New Roman"/>
                <a:cs typeface="Times New Roman"/>
              </a:rPr>
              <a:t>THẦY CÔ GIÁO VÀ </a:t>
            </a:r>
            <a:r>
              <a:rPr lang="en-US" sz="2700" b="1" kern="10">
                <a:ln w="9525">
                  <a:solidFill>
                    <a:prstClr val="black"/>
                  </a:solidFill>
                  <a:round/>
                  <a:headEnd/>
                  <a:tailEnd/>
                </a:ln>
                <a:solidFill>
                  <a:srgbClr val="0000FF"/>
                </a:solidFill>
                <a:effectLst>
                  <a:outerShdw dist="107763" dir="2700000" algn="ctr" rotWithShape="0">
                    <a:srgbClr val="FF00FF">
                      <a:alpha val="50000"/>
                    </a:srgbClr>
                  </a:outerShdw>
                </a:effectLst>
                <a:latin typeface="Times New Roman"/>
                <a:cs typeface="Times New Roman"/>
              </a:rPr>
              <a:t>CÁC EM </a:t>
            </a:r>
            <a:r>
              <a:rPr lang="en-US" sz="2700" b="1" kern="10" dirty="0">
                <a:ln w="9525">
                  <a:solidFill>
                    <a:prstClr val="black"/>
                  </a:solidFill>
                  <a:round/>
                  <a:headEnd/>
                  <a:tailEnd/>
                </a:ln>
                <a:solidFill>
                  <a:srgbClr val="0000FF"/>
                </a:solidFill>
                <a:effectLst>
                  <a:outerShdw dist="107763" dir="2700000" algn="ctr" rotWithShape="0">
                    <a:srgbClr val="FF00FF">
                      <a:alpha val="50000"/>
                    </a:srgbClr>
                  </a:outerShdw>
                </a:effectLst>
                <a:latin typeface="Times New Roman"/>
                <a:cs typeface="Times New Roman"/>
              </a:rPr>
              <a:t>HỌC SINH  ĐÃ ĐẾN VỚI TIẾT </a:t>
            </a:r>
            <a:r>
              <a:rPr lang="en-US" sz="2700" b="1" kern="10">
                <a:ln w="9525">
                  <a:solidFill>
                    <a:prstClr val="black"/>
                  </a:solidFill>
                  <a:round/>
                  <a:headEnd/>
                  <a:tailEnd/>
                </a:ln>
                <a:solidFill>
                  <a:srgbClr val="0000FF"/>
                </a:solidFill>
                <a:effectLst>
                  <a:outerShdw dist="107763" dir="2700000" algn="ctr" rotWithShape="0">
                    <a:srgbClr val="FF00FF">
                      <a:alpha val="50000"/>
                    </a:srgbClr>
                  </a:outerShdw>
                </a:effectLst>
                <a:latin typeface="Times New Roman"/>
                <a:cs typeface="Times New Roman"/>
              </a:rPr>
              <a:t>HỌC  HÔM NAY</a:t>
            </a:r>
            <a:endParaRPr lang="en-US" sz="2700" b="1" kern="10" dirty="0">
              <a:ln w="9525">
                <a:solidFill>
                  <a:prstClr val="black"/>
                </a:solidFill>
                <a:round/>
                <a:headEnd/>
                <a:tailEnd/>
              </a:ln>
              <a:solidFill>
                <a:srgbClr val="0000FF"/>
              </a:solidFill>
              <a:effectLst>
                <a:outerShdw dist="107763" dir="2700000" algn="ctr" rotWithShape="0">
                  <a:srgbClr val="FF00FF">
                    <a:alpha val="50000"/>
                  </a:srgbClr>
                </a:outerShdw>
              </a:effectLst>
              <a:latin typeface="Times New Roman"/>
              <a:cs typeface="Times New Roman"/>
            </a:endParaRPr>
          </a:p>
        </p:txBody>
      </p:sp>
      <p:sp>
        <p:nvSpPr>
          <p:cNvPr id="33804" name="WordArt 12"/>
          <p:cNvSpPr>
            <a:spLocks noChangeArrowheads="1" noChangeShapeType="1" noTextEdit="1"/>
          </p:cNvSpPr>
          <p:nvPr/>
        </p:nvSpPr>
        <p:spPr bwMode="auto">
          <a:xfrm>
            <a:off x="3829050" y="2459235"/>
            <a:ext cx="1485900" cy="265510"/>
          </a:xfrm>
          <a:prstGeom prst="rect">
            <a:avLst/>
          </a:prstGeom>
        </p:spPr>
        <p:txBody>
          <a:bodyPr wrap="none" fromWordArt="1">
            <a:prstTxWarp prst="textPlain">
              <a:avLst>
                <a:gd name="adj" fmla="val 50000"/>
              </a:avLst>
            </a:prstTxWarp>
          </a:bodyPr>
          <a:lstStyle/>
          <a:p>
            <a:pPr algn="ctr"/>
            <a:r>
              <a:rPr lang="en-US" sz="2700" b="1" kern="10" dirty="0" err="1">
                <a:ln w="9525">
                  <a:solidFill>
                    <a:prstClr val="black"/>
                  </a:solidFill>
                  <a:round/>
                  <a:headEnd/>
                  <a:tailEnd/>
                </a:ln>
                <a:solidFill>
                  <a:srgbClr val="0000FF"/>
                </a:solidFill>
                <a:effectLst>
                  <a:outerShdw dist="45791" dir="2021404" algn="ctr" rotWithShape="0">
                    <a:srgbClr val="B2B2B2">
                      <a:alpha val="79999"/>
                    </a:srgbClr>
                  </a:outerShdw>
                </a:effectLst>
                <a:latin typeface="Times New Roman"/>
                <a:cs typeface="Times New Roman"/>
              </a:rPr>
              <a:t>Tiếng</a:t>
            </a:r>
            <a:r>
              <a:rPr lang="en-US" sz="2700" b="1" kern="10" dirty="0">
                <a:ln w="9525">
                  <a:solidFill>
                    <a:prstClr val="black"/>
                  </a:solid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en-US" sz="2700" b="1" kern="10" dirty="0" err="1">
                <a:ln w="9525">
                  <a:solidFill>
                    <a:prstClr val="black"/>
                  </a:solidFill>
                  <a:round/>
                  <a:headEnd/>
                  <a:tailEnd/>
                </a:ln>
                <a:solidFill>
                  <a:srgbClr val="0000FF"/>
                </a:solidFill>
                <a:effectLst>
                  <a:outerShdw dist="45791" dir="2021404" algn="ctr" rotWithShape="0">
                    <a:srgbClr val="B2B2B2">
                      <a:alpha val="79999"/>
                    </a:srgbClr>
                  </a:outerShdw>
                </a:effectLst>
                <a:latin typeface="Times New Roman"/>
                <a:cs typeface="Times New Roman"/>
              </a:rPr>
              <a:t>việt</a:t>
            </a:r>
            <a:endParaRPr lang="en-US" sz="2700" b="1" kern="10" dirty="0">
              <a:ln w="9525">
                <a:solidFill>
                  <a:prstClr val="black"/>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pic>
        <p:nvPicPr>
          <p:cNvPr id="6157" name="Picture 13" descr="POINSET2"/>
          <p:cNvPicPr>
            <a:picLocks noChangeAspect="1" noChangeArrowheads="1"/>
          </p:cNvPicPr>
          <p:nvPr/>
        </p:nvPicPr>
        <p:blipFill>
          <a:blip r:embed="rId3"/>
          <a:srcRect/>
          <a:stretch>
            <a:fillRect/>
          </a:stretch>
        </p:blipFill>
        <p:spPr bwMode="auto">
          <a:xfrm flipH="1">
            <a:off x="7943850" y="53578"/>
            <a:ext cx="971550" cy="970360"/>
          </a:xfrm>
          <a:prstGeom prst="rect">
            <a:avLst/>
          </a:prstGeom>
          <a:noFill/>
          <a:ln w="9525">
            <a:noFill/>
            <a:miter lim="800000"/>
            <a:headEnd/>
            <a:tailEnd/>
          </a:ln>
        </p:spPr>
      </p:pic>
      <p:pic>
        <p:nvPicPr>
          <p:cNvPr id="6158" name="Picture 14" descr="POINSET3"/>
          <p:cNvPicPr>
            <a:picLocks noChangeAspect="1" noChangeArrowheads="1"/>
          </p:cNvPicPr>
          <p:nvPr/>
        </p:nvPicPr>
        <p:blipFill>
          <a:blip r:embed="rId7"/>
          <a:srcRect/>
          <a:stretch>
            <a:fillRect/>
          </a:stretch>
        </p:blipFill>
        <p:spPr bwMode="auto">
          <a:xfrm>
            <a:off x="7086601" y="4017169"/>
            <a:ext cx="914400" cy="837009"/>
          </a:xfrm>
          <a:prstGeom prst="rect">
            <a:avLst/>
          </a:prstGeom>
          <a:noFill/>
          <a:ln w="9525">
            <a:noFill/>
            <a:miter lim="800000"/>
            <a:headEnd/>
            <a:tailEnd/>
          </a:ln>
        </p:spPr>
      </p:pic>
      <p:sp>
        <p:nvSpPr>
          <p:cNvPr id="15" name="WordArt 12"/>
          <p:cNvSpPr>
            <a:spLocks noChangeArrowheads="1" noChangeShapeType="1" noTextEdit="1"/>
          </p:cNvSpPr>
          <p:nvPr/>
        </p:nvSpPr>
        <p:spPr bwMode="auto">
          <a:xfrm>
            <a:off x="2628901" y="3877476"/>
            <a:ext cx="4457700" cy="370285"/>
          </a:xfrm>
          <a:prstGeom prst="rect">
            <a:avLst/>
          </a:prstGeom>
        </p:spPr>
        <p:txBody>
          <a:bodyPr wrap="none" fromWordArt="1">
            <a:prstTxWarp prst="textPlain">
              <a:avLst>
                <a:gd name="adj" fmla="val 50000"/>
              </a:avLst>
            </a:prstTxWarp>
          </a:bodyPr>
          <a:lstStyle/>
          <a:p>
            <a:pPr algn="ctr"/>
            <a:r>
              <a:rPr lang="vi-VN" sz="2700" b="1" kern="10" dirty="0">
                <a:ln w="9525">
                  <a:solidFill>
                    <a:prstClr val="black"/>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a:t>
            </a:r>
            <a:r>
              <a:rPr lang="en-US" sz="2700" b="1" kern="10">
                <a:ln w="9525">
                  <a:solidFill>
                    <a:prstClr val="black"/>
                  </a:solidFill>
                  <a:round/>
                  <a:headEnd/>
                  <a:tailEnd/>
                </a:ln>
                <a:solidFill>
                  <a:srgbClr val="FF0000"/>
                </a:solidFill>
                <a:effectLst>
                  <a:outerShdw dist="45791" dir="2021404" algn="ctr" rotWithShape="0">
                    <a:srgbClr val="B2B2B2">
                      <a:alpha val="79999"/>
                    </a:srgbClr>
                  </a:outerShdw>
                </a:effectLst>
                <a:latin typeface="Times New Roman"/>
                <a:cs typeface="Times New Roman"/>
              </a:rPr>
              <a:t>iáo </a:t>
            </a:r>
            <a:r>
              <a:rPr lang="en-US" sz="2700" b="1" kern="10" dirty="0" err="1">
                <a:ln w="9525">
                  <a:solidFill>
                    <a:prstClr val="black"/>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viên</a:t>
            </a:r>
            <a:r>
              <a:rPr lang="vi-VN" sz="2700" b="1" kern="10" dirty="0">
                <a:ln w="9525">
                  <a:solidFill>
                    <a:prstClr val="black"/>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700" b="1" kern="10" dirty="0">
                <a:ln w="9525">
                  <a:solidFill>
                    <a:prstClr val="black"/>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NGUYỄN </a:t>
            </a:r>
            <a:r>
              <a:rPr lang="en-US" sz="2700" b="1" kern="10">
                <a:ln w="9525">
                  <a:solidFill>
                    <a:prstClr val="black"/>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THỊ LỤC</a:t>
            </a:r>
            <a:endParaRPr lang="en-US" sz="2700" b="1" kern="10" dirty="0">
              <a:ln w="9525">
                <a:solidFill>
                  <a:prstClr val="black"/>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2" name="Picture 2" descr="fgf">
            <a:extLst>
              <a:ext uri="{FF2B5EF4-FFF2-40B4-BE49-F238E27FC236}">
                <a16:creationId xmlns:a16="http://schemas.microsoft.com/office/drawing/2014/main" id="{82EB8E5C-AA13-0DEC-0BB6-FC7C9D38D97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10289" y="4775299"/>
            <a:ext cx="6858000"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blinds/>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repeatCount="indefinite" fill="hold" nodeType="withEffect">
                                  <p:stCondLst>
                                    <p:cond delay="0"/>
                                  </p:stCondLst>
                                  <p:childTnLst>
                                    <p:animClr clrSpc="rgb" dir="cw">
                                      <p:cBhvr>
                                        <p:cTn id="6" dur="2000" fill="hold"/>
                                        <p:tgtEl>
                                          <p:spTgt spid="33803"/>
                                        </p:tgtEl>
                                        <p:attrNameLst>
                                          <p:attrName>stroke.color</p:attrName>
                                        </p:attrNameLst>
                                      </p:cBhvr>
                                      <p:to>
                                        <a:schemeClr val="accent2"/>
                                      </p:to>
                                    </p:animClr>
                                    <p:set>
                                      <p:cBhvr>
                                        <p:cTn id="7" dur="2000" fill="hold"/>
                                        <p:tgtEl>
                                          <p:spTgt spid="33803"/>
                                        </p:tgtEl>
                                        <p:attrNameLst>
                                          <p:attrName>stroke.on</p:attrName>
                                        </p:attrNameLst>
                                      </p:cBhvr>
                                      <p:to>
                                        <p:strVal val="true"/>
                                      </p:to>
                                    </p:set>
                                  </p:childTnLst>
                                </p:cTn>
                              </p:par>
                              <p:par>
                                <p:cTn id="8"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9" dur="500" fill="hold"/>
                                        <p:tgtEl>
                                          <p:spTgt spid="33803"/>
                                        </p:tgtEl>
                                        <p:attrNameLst>
                                          <p:attrName>style.color</p:attrName>
                                        </p:attrNameLst>
                                      </p:cBhvr>
                                      <p:by>
                                        <p:hsl h="7200000" s="0" l="0"/>
                                      </p:by>
                                    </p:animClr>
                                    <p:animClr clrSpc="hsl" dir="cw">
                                      <p:cBhvr>
                                        <p:cTn id="10" dur="500" fill="hold"/>
                                        <p:tgtEl>
                                          <p:spTgt spid="33803"/>
                                        </p:tgtEl>
                                        <p:attrNameLst>
                                          <p:attrName>fillcolor</p:attrName>
                                        </p:attrNameLst>
                                      </p:cBhvr>
                                      <p:by>
                                        <p:hsl h="7200000" s="0" l="0"/>
                                      </p:by>
                                    </p:animClr>
                                    <p:animClr clrSpc="hsl" dir="cw">
                                      <p:cBhvr>
                                        <p:cTn id="11" dur="500" fill="hold"/>
                                        <p:tgtEl>
                                          <p:spTgt spid="33803"/>
                                        </p:tgtEl>
                                        <p:attrNameLst>
                                          <p:attrName>stroke.color</p:attrName>
                                        </p:attrNameLst>
                                      </p:cBhvr>
                                      <p:by>
                                        <p:hsl h="7200000" s="0" l="0"/>
                                      </p:by>
                                    </p:animClr>
                                    <p:set>
                                      <p:cBhvr>
                                        <p:cTn id="12" dur="500" fill="hold"/>
                                        <p:tgtEl>
                                          <p:spTgt spid="33803"/>
                                        </p:tgtEl>
                                        <p:attrNameLst>
                                          <p:attrName>fill.type</p:attrName>
                                        </p:attrNameLst>
                                      </p:cBhvr>
                                      <p:to>
                                        <p:strVal val="solid"/>
                                      </p:to>
                                    </p:set>
                                  </p:childTnLst>
                                </p:cTn>
                              </p:par>
                              <p:par>
                                <p:cTn id="13" presetID="7" presetClass="emph" presetSubtype="2" repeatCount="indefinite" fill="hold" nodeType="withEffect">
                                  <p:stCondLst>
                                    <p:cond delay="0"/>
                                  </p:stCondLst>
                                  <p:childTnLst>
                                    <p:animClr clrSpc="rgb" dir="cw">
                                      <p:cBhvr>
                                        <p:cTn id="14" dur="2000" fill="hold"/>
                                        <p:tgtEl>
                                          <p:spTgt spid="33804"/>
                                        </p:tgtEl>
                                        <p:attrNameLst>
                                          <p:attrName>stroke.color</p:attrName>
                                        </p:attrNameLst>
                                      </p:cBhvr>
                                      <p:to>
                                        <a:schemeClr val="accent2"/>
                                      </p:to>
                                    </p:animClr>
                                    <p:set>
                                      <p:cBhvr>
                                        <p:cTn id="15" dur="2000" fill="hold"/>
                                        <p:tgtEl>
                                          <p:spTgt spid="33804"/>
                                        </p:tgtEl>
                                        <p:attrNameLst>
                                          <p:attrName>stroke.on</p:attrName>
                                        </p:attrNameLst>
                                      </p:cBhvr>
                                      <p:to>
                                        <p:strVal val="true"/>
                                      </p:to>
                                    </p:set>
                                  </p:childTnLst>
                                </p:cTn>
                              </p:par>
                              <p:par>
                                <p:cTn id="16"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17" dur="500" fill="hold"/>
                                        <p:tgtEl>
                                          <p:spTgt spid="33804"/>
                                        </p:tgtEl>
                                        <p:attrNameLst>
                                          <p:attrName>style.color</p:attrName>
                                        </p:attrNameLst>
                                      </p:cBhvr>
                                      <p:by>
                                        <p:hsl h="7200000" s="0" l="0"/>
                                      </p:by>
                                    </p:animClr>
                                    <p:animClr clrSpc="hsl" dir="cw">
                                      <p:cBhvr>
                                        <p:cTn id="18" dur="500" fill="hold"/>
                                        <p:tgtEl>
                                          <p:spTgt spid="33804"/>
                                        </p:tgtEl>
                                        <p:attrNameLst>
                                          <p:attrName>fillcolor</p:attrName>
                                        </p:attrNameLst>
                                      </p:cBhvr>
                                      <p:by>
                                        <p:hsl h="7200000" s="0" l="0"/>
                                      </p:by>
                                    </p:animClr>
                                    <p:animClr clrSpc="hsl" dir="cw">
                                      <p:cBhvr>
                                        <p:cTn id="19" dur="500" fill="hold"/>
                                        <p:tgtEl>
                                          <p:spTgt spid="33804"/>
                                        </p:tgtEl>
                                        <p:attrNameLst>
                                          <p:attrName>stroke.color</p:attrName>
                                        </p:attrNameLst>
                                      </p:cBhvr>
                                      <p:by>
                                        <p:hsl h="7200000" s="0" l="0"/>
                                      </p:by>
                                    </p:animClr>
                                    <p:set>
                                      <p:cBhvr>
                                        <p:cTn id="20" dur="500" fill="hold"/>
                                        <p:tgtEl>
                                          <p:spTgt spid="33804"/>
                                        </p:tgtEl>
                                        <p:attrNameLst>
                                          <p:attrName>fill.type</p:attrName>
                                        </p:attrNameLst>
                                      </p:cBhvr>
                                      <p:to>
                                        <p:strVal val="solid"/>
                                      </p:to>
                                    </p:set>
                                  </p:childTnLst>
                                </p:cTn>
                              </p:par>
                              <p:par>
                                <p:cTn id="21" presetID="7" presetClass="emph" presetSubtype="2" repeatCount="indefinite" fill="hold" nodeType="withEffect">
                                  <p:stCondLst>
                                    <p:cond delay="0"/>
                                  </p:stCondLst>
                                  <p:childTnLst>
                                    <p:animClr clrSpc="rgb" dir="cw">
                                      <p:cBhvr>
                                        <p:cTn id="22" dur="2000" fill="hold"/>
                                        <p:tgtEl>
                                          <p:spTgt spid="15"/>
                                        </p:tgtEl>
                                        <p:attrNameLst>
                                          <p:attrName>stroke.color</p:attrName>
                                        </p:attrNameLst>
                                      </p:cBhvr>
                                      <p:to>
                                        <a:schemeClr val="accent2"/>
                                      </p:to>
                                    </p:animClr>
                                    <p:set>
                                      <p:cBhvr>
                                        <p:cTn id="23" dur="2000" fill="hold"/>
                                        <p:tgtEl>
                                          <p:spTgt spid="15"/>
                                        </p:tgtEl>
                                        <p:attrNameLst>
                                          <p:attrName>stroke.on</p:attrName>
                                        </p:attrNameLst>
                                      </p:cBhvr>
                                      <p:to>
                                        <p:strVal val="true"/>
                                      </p:to>
                                    </p:set>
                                  </p:childTnLst>
                                </p:cTn>
                              </p:par>
                              <p:par>
                                <p:cTn id="24"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25" dur="500" fill="hold"/>
                                        <p:tgtEl>
                                          <p:spTgt spid="15"/>
                                        </p:tgtEl>
                                        <p:attrNameLst>
                                          <p:attrName>style.color</p:attrName>
                                        </p:attrNameLst>
                                      </p:cBhvr>
                                      <p:by>
                                        <p:hsl h="7200000" s="0" l="0"/>
                                      </p:by>
                                    </p:animClr>
                                    <p:animClr clrSpc="hsl" dir="cw">
                                      <p:cBhvr>
                                        <p:cTn id="26" dur="500" fill="hold"/>
                                        <p:tgtEl>
                                          <p:spTgt spid="15"/>
                                        </p:tgtEl>
                                        <p:attrNameLst>
                                          <p:attrName>fillcolor</p:attrName>
                                        </p:attrNameLst>
                                      </p:cBhvr>
                                      <p:by>
                                        <p:hsl h="7200000" s="0" l="0"/>
                                      </p:by>
                                    </p:animClr>
                                    <p:animClr clrSpc="hsl" dir="cw">
                                      <p:cBhvr>
                                        <p:cTn id="27" dur="500" fill="hold"/>
                                        <p:tgtEl>
                                          <p:spTgt spid="15"/>
                                        </p:tgtEl>
                                        <p:attrNameLst>
                                          <p:attrName>stroke.color</p:attrName>
                                        </p:attrNameLst>
                                      </p:cBhvr>
                                      <p:by>
                                        <p:hsl h="7200000" s="0" l="0"/>
                                      </p:by>
                                    </p:animClr>
                                    <p:set>
                                      <p:cBhvr>
                                        <p:cTn id="28"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animBg="1"/>
      <p:bldP spid="3380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66824434-F178-47D6-01BA-EC91D42DB5B5}"/>
              </a:ext>
            </a:extLst>
          </p:cNvPr>
          <p:cNvSpPr/>
          <p:nvPr/>
        </p:nvSpPr>
        <p:spPr>
          <a:xfrm>
            <a:off x="405482" y="724377"/>
            <a:ext cx="8639089" cy="4154983"/>
          </a:xfrm>
          <a:custGeom>
            <a:avLst/>
            <a:gdLst>
              <a:gd name="connsiteX0" fmla="*/ 0 w 8639089"/>
              <a:gd name="connsiteY0" fmla="*/ 284232 h 2881511"/>
              <a:gd name="connsiteX1" fmla="*/ 284232 w 8639089"/>
              <a:gd name="connsiteY1" fmla="*/ 0 h 2881511"/>
              <a:gd name="connsiteX2" fmla="*/ 714665 w 8639089"/>
              <a:gd name="connsiteY2" fmla="*/ 0 h 2881511"/>
              <a:gd name="connsiteX3" fmla="*/ 1548630 w 8639089"/>
              <a:gd name="connsiteY3" fmla="*/ 0 h 2881511"/>
              <a:gd name="connsiteX4" fmla="*/ 2221182 w 8639089"/>
              <a:gd name="connsiteY4" fmla="*/ 0 h 2881511"/>
              <a:gd name="connsiteX5" fmla="*/ 2893734 w 8639089"/>
              <a:gd name="connsiteY5" fmla="*/ 0 h 2881511"/>
              <a:gd name="connsiteX6" fmla="*/ 3646992 w 8639089"/>
              <a:gd name="connsiteY6" fmla="*/ 0 h 2881511"/>
              <a:gd name="connsiteX7" fmla="*/ 4319545 w 8639089"/>
              <a:gd name="connsiteY7" fmla="*/ 0 h 2881511"/>
              <a:gd name="connsiteX8" fmla="*/ 4911390 w 8639089"/>
              <a:gd name="connsiteY8" fmla="*/ 0 h 2881511"/>
              <a:gd name="connsiteX9" fmla="*/ 5503236 w 8639089"/>
              <a:gd name="connsiteY9" fmla="*/ 0 h 2881511"/>
              <a:gd name="connsiteX10" fmla="*/ 5933669 w 8639089"/>
              <a:gd name="connsiteY10" fmla="*/ 0 h 2881511"/>
              <a:gd name="connsiteX11" fmla="*/ 6525515 w 8639089"/>
              <a:gd name="connsiteY11" fmla="*/ 0 h 2881511"/>
              <a:gd name="connsiteX12" fmla="*/ 7036655 w 8639089"/>
              <a:gd name="connsiteY12" fmla="*/ 0 h 2881511"/>
              <a:gd name="connsiteX13" fmla="*/ 7467088 w 8639089"/>
              <a:gd name="connsiteY13" fmla="*/ 0 h 2881511"/>
              <a:gd name="connsiteX14" fmla="*/ 8354857 w 8639089"/>
              <a:gd name="connsiteY14" fmla="*/ 0 h 2881511"/>
              <a:gd name="connsiteX15" fmla="*/ 8639089 w 8639089"/>
              <a:gd name="connsiteY15" fmla="*/ 284232 h 2881511"/>
              <a:gd name="connsiteX16" fmla="*/ 8639089 w 8639089"/>
              <a:gd name="connsiteY16" fmla="*/ 839363 h 2881511"/>
              <a:gd name="connsiteX17" fmla="*/ 8639089 w 8639089"/>
              <a:gd name="connsiteY17" fmla="*/ 1417625 h 2881511"/>
              <a:gd name="connsiteX18" fmla="*/ 8639089 w 8639089"/>
              <a:gd name="connsiteY18" fmla="*/ 1972756 h 2881511"/>
              <a:gd name="connsiteX19" fmla="*/ 8639089 w 8639089"/>
              <a:gd name="connsiteY19" fmla="*/ 2597279 h 2881511"/>
              <a:gd name="connsiteX20" fmla="*/ 8354857 w 8639089"/>
              <a:gd name="connsiteY20" fmla="*/ 2881511 h 2881511"/>
              <a:gd name="connsiteX21" fmla="*/ 7763011 w 8639089"/>
              <a:gd name="connsiteY21" fmla="*/ 2881511 h 2881511"/>
              <a:gd name="connsiteX22" fmla="*/ 7251872 w 8639089"/>
              <a:gd name="connsiteY22" fmla="*/ 2881511 h 2881511"/>
              <a:gd name="connsiteX23" fmla="*/ 6821438 w 8639089"/>
              <a:gd name="connsiteY23" fmla="*/ 2881511 h 2881511"/>
              <a:gd name="connsiteX24" fmla="*/ 5987474 w 8639089"/>
              <a:gd name="connsiteY24" fmla="*/ 2881511 h 2881511"/>
              <a:gd name="connsiteX25" fmla="*/ 5476334 w 8639089"/>
              <a:gd name="connsiteY25" fmla="*/ 2881511 h 2881511"/>
              <a:gd name="connsiteX26" fmla="*/ 4965195 w 8639089"/>
              <a:gd name="connsiteY26" fmla="*/ 2881511 h 2881511"/>
              <a:gd name="connsiteX27" fmla="*/ 4131230 w 8639089"/>
              <a:gd name="connsiteY27" fmla="*/ 2881511 h 2881511"/>
              <a:gd name="connsiteX28" fmla="*/ 3700797 w 8639089"/>
              <a:gd name="connsiteY28" fmla="*/ 2881511 h 2881511"/>
              <a:gd name="connsiteX29" fmla="*/ 2947538 w 8639089"/>
              <a:gd name="connsiteY29" fmla="*/ 2881511 h 2881511"/>
              <a:gd name="connsiteX30" fmla="*/ 2274986 w 8639089"/>
              <a:gd name="connsiteY30" fmla="*/ 2881511 h 2881511"/>
              <a:gd name="connsiteX31" fmla="*/ 1521728 w 8639089"/>
              <a:gd name="connsiteY31" fmla="*/ 2881511 h 2881511"/>
              <a:gd name="connsiteX32" fmla="*/ 284232 w 8639089"/>
              <a:gd name="connsiteY32" fmla="*/ 2881511 h 2881511"/>
              <a:gd name="connsiteX33" fmla="*/ 0 w 8639089"/>
              <a:gd name="connsiteY33" fmla="*/ 2597279 h 2881511"/>
              <a:gd name="connsiteX34" fmla="*/ 0 w 8639089"/>
              <a:gd name="connsiteY34" fmla="*/ 2065278 h 2881511"/>
              <a:gd name="connsiteX35" fmla="*/ 0 w 8639089"/>
              <a:gd name="connsiteY35" fmla="*/ 1510147 h 2881511"/>
              <a:gd name="connsiteX36" fmla="*/ 0 w 8639089"/>
              <a:gd name="connsiteY36" fmla="*/ 955016 h 2881511"/>
              <a:gd name="connsiteX37" fmla="*/ 0 w 8639089"/>
              <a:gd name="connsiteY37" fmla="*/ 284232 h 288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39089" h="2881511" fill="none" extrusionOk="0">
                <a:moveTo>
                  <a:pt x="0" y="284232"/>
                </a:moveTo>
                <a:cubicBezTo>
                  <a:pt x="-28130" y="139972"/>
                  <a:pt x="133897" y="-32112"/>
                  <a:pt x="284232" y="0"/>
                </a:cubicBezTo>
                <a:cubicBezTo>
                  <a:pt x="491340" y="-13280"/>
                  <a:pt x="593786" y="10801"/>
                  <a:pt x="714665" y="0"/>
                </a:cubicBezTo>
                <a:cubicBezTo>
                  <a:pt x="835544" y="-10801"/>
                  <a:pt x="1319888" y="-35888"/>
                  <a:pt x="1548630" y="0"/>
                </a:cubicBezTo>
                <a:cubicBezTo>
                  <a:pt x="1777372" y="35888"/>
                  <a:pt x="2084962" y="25517"/>
                  <a:pt x="2221182" y="0"/>
                </a:cubicBezTo>
                <a:cubicBezTo>
                  <a:pt x="2357402" y="-25517"/>
                  <a:pt x="2694888" y="-29557"/>
                  <a:pt x="2893734" y="0"/>
                </a:cubicBezTo>
                <a:cubicBezTo>
                  <a:pt x="3092580" y="29557"/>
                  <a:pt x="3381840" y="-36487"/>
                  <a:pt x="3646992" y="0"/>
                </a:cubicBezTo>
                <a:cubicBezTo>
                  <a:pt x="3912144" y="36487"/>
                  <a:pt x="4058413" y="25552"/>
                  <a:pt x="4319545" y="0"/>
                </a:cubicBezTo>
                <a:cubicBezTo>
                  <a:pt x="4580677" y="-25552"/>
                  <a:pt x="4671219" y="21118"/>
                  <a:pt x="4911390" y="0"/>
                </a:cubicBezTo>
                <a:cubicBezTo>
                  <a:pt x="5151561" y="-21118"/>
                  <a:pt x="5294729" y="1244"/>
                  <a:pt x="5503236" y="0"/>
                </a:cubicBezTo>
                <a:cubicBezTo>
                  <a:pt x="5711743" y="-1244"/>
                  <a:pt x="5814790" y="20799"/>
                  <a:pt x="5933669" y="0"/>
                </a:cubicBezTo>
                <a:cubicBezTo>
                  <a:pt x="6052548" y="-20799"/>
                  <a:pt x="6237030" y="-6104"/>
                  <a:pt x="6525515" y="0"/>
                </a:cubicBezTo>
                <a:cubicBezTo>
                  <a:pt x="6814000" y="6104"/>
                  <a:pt x="6829072" y="-5931"/>
                  <a:pt x="7036655" y="0"/>
                </a:cubicBezTo>
                <a:cubicBezTo>
                  <a:pt x="7244238" y="5931"/>
                  <a:pt x="7303704" y="-6105"/>
                  <a:pt x="7467088" y="0"/>
                </a:cubicBezTo>
                <a:cubicBezTo>
                  <a:pt x="7630472" y="6105"/>
                  <a:pt x="8143267" y="23539"/>
                  <a:pt x="8354857" y="0"/>
                </a:cubicBezTo>
                <a:cubicBezTo>
                  <a:pt x="8481083" y="2614"/>
                  <a:pt x="8669519" y="133773"/>
                  <a:pt x="8639089" y="284232"/>
                </a:cubicBezTo>
                <a:cubicBezTo>
                  <a:pt x="8636589" y="446210"/>
                  <a:pt x="8637414" y="614443"/>
                  <a:pt x="8639089" y="839363"/>
                </a:cubicBezTo>
                <a:cubicBezTo>
                  <a:pt x="8640764" y="1064283"/>
                  <a:pt x="8621026" y="1163264"/>
                  <a:pt x="8639089" y="1417625"/>
                </a:cubicBezTo>
                <a:cubicBezTo>
                  <a:pt x="8657152" y="1671986"/>
                  <a:pt x="8657060" y="1741965"/>
                  <a:pt x="8639089" y="1972756"/>
                </a:cubicBezTo>
                <a:cubicBezTo>
                  <a:pt x="8621118" y="2203547"/>
                  <a:pt x="8665274" y="2350607"/>
                  <a:pt x="8639089" y="2597279"/>
                </a:cubicBezTo>
                <a:cubicBezTo>
                  <a:pt x="8645396" y="2737822"/>
                  <a:pt x="8486403" y="2896525"/>
                  <a:pt x="8354857" y="2881511"/>
                </a:cubicBezTo>
                <a:cubicBezTo>
                  <a:pt x="8119652" y="2887545"/>
                  <a:pt x="7911456" y="2887695"/>
                  <a:pt x="7763011" y="2881511"/>
                </a:cubicBezTo>
                <a:cubicBezTo>
                  <a:pt x="7614566" y="2875327"/>
                  <a:pt x="7382470" y="2860640"/>
                  <a:pt x="7251872" y="2881511"/>
                </a:cubicBezTo>
                <a:cubicBezTo>
                  <a:pt x="7121274" y="2902382"/>
                  <a:pt x="6977613" y="2895807"/>
                  <a:pt x="6821438" y="2881511"/>
                </a:cubicBezTo>
                <a:cubicBezTo>
                  <a:pt x="6665263" y="2867215"/>
                  <a:pt x="6185900" y="2876715"/>
                  <a:pt x="5987474" y="2881511"/>
                </a:cubicBezTo>
                <a:cubicBezTo>
                  <a:pt x="5789048" y="2886307"/>
                  <a:pt x="5579698" y="2891326"/>
                  <a:pt x="5476334" y="2881511"/>
                </a:cubicBezTo>
                <a:cubicBezTo>
                  <a:pt x="5372970" y="2871696"/>
                  <a:pt x="5206775" y="2904876"/>
                  <a:pt x="4965195" y="2881511"/>
                </a:cubicBezTo>
                <a:cubicBezTo>
                  <a:pt x="4723615" y="2858146"/>
                  <a:pt x="4512232" y="2861755"/>
                  <a:pt x="4131230" y="2881511"/>
                </a:cubicBezTo>
                <a:cubicBezTo>
                  <a:pt x="3750229" y="2901267"/>
                  <a:pt x="3787437" y="2860277"/>
                  <a:pt x="3700797" y="2881511"/>
                </a:cubicBezTo>
                <a:cubicBezTo>
                  <a:pt x="3614157" y="2902745"/>
                  <a:pt x="3197908" y="2900023"/>
                  <a:pt x="2947538" y="2881511"/>
                </a:cubicBezTo>
                <a:cubicBezTo>
                  <a:pt x="2697168" y="2862999"/>
                  <a:pt x="2414568" y="2896841"/>
                  <a:pt x="2274986" y="2881511"/>
                </a:cubicBezTo>
                <a:cubicBezTo>
                  <a:pt x="2135404" y="2866181"/>
                  <a:pt x="1798745" y="2861675"/>
                  <a:pt x="1521728" y="2881511"/>
                </a:cubicBezTo>
                <a:cubicBezTo>
                  <a:pt x="1244711" y="2901347"/>
                  <a:pt x="677467" y="2907531"/>
                  <a:pt x="284232" y="2881511"/>
                </a:cubicBezTo>
                <a:cubicBezTo>
                  <a:pt x="129926" y="2900534"/>
                  <a:pt x="-33272" y="2748944"/>
                  <a:pt x="0" y="2597279"/>
                </a:cubicBezTo>
                <a:cubicBezTo>
                  <a:pt x="-1212" y="2400099"/>
                  <a:pt x="-939" y="2236173"/>
                  <a:pt x="0" y="2065278"/>
                </a:cubicBezTo>
                <a:cubicBezTo>
                  <a:pt x="939" y="1894383"/>
                  <a:pt x="12412" y="1704102"/>
                  <a:pt x="0" y="1510147"/>
                </a:cubicBezTo>
                <a:cubicBezTo>
                  <a:pt x="-12412" y="1316192"/>
                  <a:pt x="-24140" y="1100010"/>
                  <a:pt x="0" y="955016"/>
                </a:cubicBezTo>
                <a:cubicBezTo>
                  <a:pt x="24140" y="810022"/>
                  <a:pt x="4232" y="524286"/>
                  <a:pt x="0" y="284232"/>
                </a:cubicBezTo>
                <a:close/>
              </a:path>
              <a:path w="8639089" h="2881511" stroke="0" extrusionOk="0">
                <a:moveTo>
                  <a:pt x="0" y="284232"/>
                </a:moveTo>
                <a:cubicBezTo>
                  <a:pt x="685" y="148186"/>
                  <a:pt x="136948" y="17320"/>
                  <a:pt x="284232" y="0"/>
                </a:cubicBezTo>
                <a:cubicBezTo>
                  <a:pt x="560745" y="28379"/>
                  <a:pt x="787403" y="-16623"/>
                  <a:pt x="1037490" y="0"/>
                </a:cubicBezTo>
                <a:cubicBezTo>
                  <a:pt x="1287577" y="16623"/>
                  <a:pt x="1385601" y="-2584"/>
                  <a:pt x="1548630" y="0"/>
                </a:cubicBezTo>
                <a:cubicBezTo>
                  <a:pt x="1711659" y="2584"/>
                  <a:pt x="1956835" y="7096"/>
                  <a:pt x="2059769" y="0"/>
                </a:cubicBezTo>
                <a:cubicBezTo>
                  <a:pt x="2162703" y="-7096"/>
                  <a:pt x="2531231" y="36025"/>
                  <a:pt x="2813028" y="0"/>
                </a:cubicBezTo>
                <a:cubicBezTo>
                  <a:pt x="3094825" y="-36025"/>
                  <a:pt x="3118138" y="-18785"/>
                  <a:pt x="3404874" y="0"/>
                </a:cubicBezTo>
                <a:cubicBezTo>
                  <a:pt x="3691610" y="18785"/>
                  <a:pt x="3846034" y="-31784"/>
                  <a:pt x="4238838" y="0"/>
                </a:cubicBezTo>
                <a:cubicBezTo>
                  <a:pt x="4631642" y="31784"/>
                  <a:pt x="4825574" y="5841"/>
                  <a:pt x="5072803" y="0"/>
                </a:cubicBezTo>
                <a:cubicBezTo>
                  <a:pt x="5320032" y="-5841"/>
                  <a:pt x="5628946" y="1160"/>
                  <a:pt x="5826061" y="0"/>
                </a:cubicBezTo>
                <a:cubicBezTo>
                  <a:pt x="6023176" y="-1160"/>
                  <a:pt x="6195972" y="-14079"/>
                  <a:pt x="6337201" y="0"/>
                </a:cubicBezTo>
                <a:cubicBezTo>
                  <a:pt x="6478430" y="14079"/>
                  <a:pt x="6676730" y="-21499"/>
                  <a:pt x="6767634" y="0"/>
                </a:cubicBezTo>
                <a:cubicBezTo>
                  <a:pt x="6858538" y="21499"/>
                  <a:pt x="7411824" y="5987"/>
                  <a:pt x="7601599" y="0"/>
                </a:cubicBezTo>
                <a:cubicBezTo>
                  <a:pt x="7791375" y="-5987"/>
                  <a:pt x="8028782" y="27412"/>
                  <a:pt x="8354857" y="0"/>
                </a:cubicBezTo>
                <a:cubicBezTo>
                  <a:pt x="8514513" y="-34744"/>
                  <a:pt x="8628148" y="106488"/>
                  <a:pt x="8639089" y="284232"/>
                </a:cubicBezTo>
                <a:cubicBezTo>
                  <a:pt x="8624533" y="466001"/>
                  <a:pt x="8632282" y="687799"/>
                  <a:pt x="8639089" y="793102"/>
                </a:cubicBezTo>
                <a:cubicBezTo>
                  <a:pt x="8645897" y="898405"/>
                  <a:pt x="8636529" y="1279077"/>
                  <a:pt x="8639089" y="1417625"/>
                </a:cubicBezTo>
                <a:cubicBezTo>
                  <a:pt x="8641649" y="1556173"/>
                  <a:pt x="8664614" y="1831260"/>
                  <a:pt x="8639089" y="1972756"/>
                </a:cubicBezTo>
                <a:cubicBezTo>
                  <a:pt x="8613564" y="2114252"/>
                  <a:pt x="8613421" y="2365053"/>
                  <a:pt x="8639089" y="2597279"/>
                </a:cubicBezTo>
                <a:cubicBezTo>
                  <a:pt x="8619314" y="2766661"/>
                  <a:pt x="8513569" y="2859031"/>
                  <a:pt x="8354857" y="2881511"/>
                </a:cubicBezTo>
                <a:cubicBezTo>
                  <a:pt x="8212642" y="2869669"/>
                  <a:pt x="7963388" y="2881579"/>
                  <a:pt x="7682305" y="2881511"/>
                </a:cubicBezTo>
                <a:cubicBezTo>
                  <a:pt x="7401222" y="2881443"/>
                  <a:pt x="7358909" y="2905414"/>
                  <a:pt x="7171165" y="2881511"/>
                </a:cubicBezTo>
                <a:cubicBezTo>
                  <a:pt x="6983421" y="2857608"/>
                  <a:pt x="6898132" y="2857987"/>
                  <a:pt x="6660026" y="2881511"/>
                </a:cubicBezTo>
                <a:cubicBezTo>
                  <a:pt x="6421920" y="2905035"/>
                  <a:pt x="6218787" y="2852551"/>
                  <a:pt x="5826061" y="2881511"/>
                </a:cubicBezTo>
                <a:cubicBezTo>
                  <a:pt x="5433336" y="2910471"/>
                  <a:pt x="5411309" y="2853330"/>
                  <a:pt x="5234215" y="2881511"/>
                </a:cubicBezTo>
                <a:cubicBezTo>
                  <a:pt x="5057121" y="2909692"/>
                  <a:pt x="4653594" y="2898799"/>
                  <a:pt x="4400251" y="2881511"/>
                </a:cubicBezTo>
                <a:cubicBezTo>
                  <a:pt x="4146908" y="2864223"/>
                  <a:pt x="3838405" y="2915851"/>
                  <a:pt x="3566286" y="2881511"/>
                </a:cubicBezTo>
                <a:cubicBezTo>
                  <a:pt x="3294168" y="2847171"/>
                  <a:pt x="3207159" y="2884392"/>
                  <a:pt x="2974440" y="2881511"/>
                </a:cubicBezTo>
                <a:cubicBezTo>
                  <a:pt x="2741721" y="2878630"/>
                  <a:pt x="2674462" y="2901404"/>
                  <a:pt x="2544007" y="2881511"/>
                </a:cubicBezTo>
                <a:cubicBezTo>
                  <a:pt x="2413552" y="2861618"/>
                  <a:pt x="2260554" y="2871061"/>
                  <a:pt x="2032867" y="2881511"/>
                </a:cubicBezTo>
                <a:cubicBezTo>
                  <a:pt x="1805180" y="2891961"/>
                  <a:pt x="1671349" y="2858901"/>
                  <a:pt x="1521728" y="2881511"/>
                </a:cubicBezTo>
                <a:cubicBezTo>
                  <a:pt x="1372107" y="2904121"/>
                  <a:pt x="761929" y="2911218"/>
                  <a:pt x="284232" y="2881511"/>
                </a:cubicBezTo>
                <a:cubicBezTo>
                  <a:pt x="134989" y="2890426"/>
                  <a:pt x="24568" y="2725287"/>
                  <a:pt x="0" y="2597279"/>
                </a:cubicBezTo>
                <a:cubicBezTo>
                  <a:pt x="2148" y="2471451"/>
                  <a:pt x="6596" y="2200769"/>
                  <a:pt x="0" y="2042148"/>
                </a:cubicBezTo>
                <a:cubicBezTo>
                  <a:pt x="-6596" y="1883527"/>
                  <a:pt x="5588" y="1752075"/>
                  <a:pt x="0" y="1533277"/>
                </a:cubicBezTo>
                <a:cubicBezTo>
                  <a:pt x="-5588" y="1314479"/>
                  <a:pt x="4357" y="1183422"/>
                  <a:pt x="0" y="1024407"/>
                </a:cubicBezTo>
                <a:cubicBezTo>
                  <a:pt x="-4357" y="865392"/>
                  <a:pt x="-26114" y="443637"/>
                  <a:pt x="0" y="284232"/>
                </a:cubicBezTo>
                <a:close/>
              </a:path>
            </a:pathLst>
          </a:custGeom>
          <a:solidFill>
            <a:schemeClr val="accent1">
              <a:lumMod val="20000"/>
              <a:lumOff val="80000"/>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8639089"/>
                      <a:gd name="connsiteY0" fmla="*/ 409847 h 4154983"/>
                      <a:gd name="connsiteX1" fmla="*/ 284232 w 8639089"/>
                      <a:gd name="connsiteY1" fmla="*/ 0 h 4154983"/>
                      <a:gd name="connsiteX2" fmla="*/ 714665 w 8639089"/>
                      <a:gd name="connsiteY2" fmla="*/ 0 h 4154983"/>
                      <a:gd name="connsiteX3" fmla="*/ 1548630 w 8639089"/>
                      <a:gd name="connsiteY3" fmla="*/ 0 h 4154983"/>
                      <a:gd name="connsiteX4" fmla="*/ 2221182 w 8639089"/>
                      <a:gd name="connsiteY4" fmla="*/ 0 h 4154983"/>
                      <a:gd name="connsiteX5" fmla="*/ 2893734 w 8639089"/>
                      <a:gd name="connsiteY5" fmla="*/ 0 h 4154983"/>
                      <a:gd name="connsiteX6" fmla="*/ 3646992 w 8639089"/>
                      <a:gd name="connsiteY6" fmla="*/ 0 h 4154983"/>
                      <a:gd name="connsiteX7" fmla="*/ 4319545 w 8639089"/>
                      <a:gd name="connsiteY7" fmla="*/ 0 h 4154983"/>
                      <a:gd name="connsiteX8" fmla="*/ 4911390 w 8639089"/>
                      <a:gd name="connsiteY8" fmla="*/ 0 h 4154983"/>
                      <a:gd name="connsiteX9" fmla="*/ 5503236 w 8639089"/>
                      <a:gd name="connsiteY9" fmla="*/ 0 h 4154983"/>
                      <a:gd name="connsiteX10" fmla="*/ 5933669 w 8639089"/>
                      <a:gd name="connsiteY10" fmla="*/ 0 h 4154983"/>
                      <a:gd name="connsiteX11" fmla="*/ 6525515 w 8639089"/>
                      <a:gd name="connsiteY11" fmla="*/ 0 h 4154983"/>
                      <a:gd name="connsiteX12" fmla="*/ 7036655 w 8639089"/>
                      <a:gd name="connsiteY12" fmla="*/ 0 h 4154983"/>
                      <a:gd name="connsiteX13" fmla="*/ 7467088 w 8639089"/>
                      <a:gd name="connsiteY13" fmla="*/ 0 h 4154983"/>
                      <a:gd name="connsiteX14" fmla="*/ 8354857 w 8639089"/>
                      <a:gd name="connsiteY14" fmla="*/ 0 h 4154983"/>
                      <a:gd name="connsiteX15" fmla="*/ 8639089 w 8639089"/>
                      <a:gd name="connsiteY15" fmla="*/ 409847 h 4154983"/>
                      <a:gd name="connsiteX16" fmla="*/ 8639089 w 8639089"/>
                      <a:gd name="connsiteY16" fmla="*/ 1210316 h 4154983"/>
                      <a:gd name="connsiteX17" fmla="*/ 8639089 w 8639089"/>
                      <a:gd name="connsiteY17" fmla="*/ 2044138 h 4154983"/>
                      <a:gd name="connsiteX18" fmla="*/ 8639089 w 8639089"/>
                      <a:gd name="connsiteY18" fmla="*/ 2844607 h 4154983"/>
                      <a:gd name="connsiteX19" fmla="*/ 8639089 w 8639089"/>
                      <a:gd name="connsiteY19" fmla="*/ 3745135 h 4154983"/>
                      <a:gd name="connsiteX20" fmla="*/ 8354857 w 8639089"/>
                      <a:gd name="connsiteY20" fmla="*/ 4154983 h 4154983"/>
                      <a:gd name="connsiteX21" fmla="*/ 7763011 w 8639089"/>
                      <a:gd name="connsiteY21" fmla="*/ 4154983 h 4154983"/>
                      <a:gd name="connsiteX22" fmla="*/ 7251872 w 8639089"/>
                      <a:gd name="connsiteY22" fmla="*/ 4154983 h 4154983"/>
                      <a:gd name="connsiteX23" fmla="*/ 6821438 w 8639089"/>
                      <a:gd name="connsiteY23" fmla="*/ 4154983 h 4154983"/>
                      <a:gd name="connsiteX24" fmla="*/ 5987474 w 8639089"/>
                      <a:gd name="connsiteY24" fmla="*/ 4154983 h 4154983"/>
                      <a:gd name="connsiteX25" fmla="*/ 5476334 w 8639089"/>
                      <a:gd name="connsiteY25" fmla="*/ 4154983 h 4154983"/>
                      <a:gd name="connsiteX26" fmla="*/ 4965195 w 8639089"/>
                      <a:gd name="connsiteY26" fmla="*/ 4154983 h 4154983"/>
                      <a:gd name="connsiteX27" fmla="*/ 4131230 w 8639089"/>
                      <a:gd name="connsiteY27" fmla="*/ 4154983 h 4154983"/>
                      <a:gd name="connsiteX28" fmla="*/ 3700797 w 8639089"/>
                      <a:gd name="connsiteY28" fmla="*/ 4154983 h 4154983"/>
                      <a:gd name="connsiteX29" fmla="*/ 2947538 w 8639089"/>
                      <a:gd name="connsiteY29" fmla="*/ 4154983 h 4154983"/>
                      <a:gd name="connsiteX30" fmla="*/ 2274986 w 8639089"/>
                      <a:gd name="connsiteY30" fmla="*/ 4154983 h 4154983"/>
                      <a:gd name="connsiteX31" fmla="*/ 1521728 w 8639089"/>
                      <a:gd name="connsiteY31" fmla="*/ 4154983 h 4154983"/>
                      <a:gd name="connsiteX32" fmla="*/ 284232 w 8639089"/>
                      <a:gd name="connsiteY32" fmla="*/ 4154983 h 4154983"/>
                      <a:gd name="connsiteX33" fmla="*/ 0 w 8639089"/>
                      <a:gd name="connsiteY33" fmla="*/ 3745135 h 4154983"/>
                      <a:gd name="connsiteX34" fmla="*/ 0 w 8639089"/>
                      <a:gd name="connsiteY34" fmla="*/ 2978019 h 4154983"/>
                      <a:gd name="connsiteX35" fmla="*/ 0 w 8639089"/>
                      <a:gd name="connsiteY35" fmla="*/ 2177550 h 4154983"/>
                      <a:gd name="connsiteX36" fmla="*/ 0 w 8639089"/>
                      <a:gd name="connsiteY36" fmla="*/ 1377081 h 4154983"/>
                      <a:gd name="connsiteX37" fmla="*/ 0 w 8639089"/>
                      <a:gd name="connsiteY37" fmla="*/ 409847 h 4154983"/>
                      <a:gd name="connsiteX0" fmla="*/ 0 w 8639089"/>
                      <a:gd name="connsiteY0" fmla="*/ 409847 h 4154983"/>
                      <a:gd name="connsiteX1" fmla="*/ 284232 w 8639089"/>
                      <a:gd name="connsiteY1" fmla="*/ 0 h 4154983"/>
                      <a:gd name="connsiteX2" fmla="*/ 1037490 w 8639089"/>
                      <a:gd name="connsiteY2" fmla="*/ 0 h 4154983"/>
                      <a:gd name="connsiteX3" fmla="*/ 1548630 w 8639089"/>
                      <a:gd name="connsiteY3" fmla="*/ 0 h 4154983"/>
                      <a:gd name="connsiteX4" fmla="*/ 2059769 w 8639089"/>
                      <a:gd name="connsiteY4" fmla="*/ 0 h 4154983"/>
                      <a:gd name="connsiteX5" fmla="*/ 2813028 w 8639089"/>
                      <a:gd name="connsiteY5" fmla="*/ 0 h 4154983"/>
                      <a:gd name="connsiteX6" fmla="*/ 3404874 w 8639089"/>
                      <a:gd name="connsiteY6" fmla="*/ 0 h 4154983"/>
                      <a:gd name="connsiteX7" fmla="*/ 4238838 w 8639089"/>
                      <a:gd name="connsiteY7" fmla="*/ 0 h 4154983"/>
                      <a:gd name="connsiteX8" fmla="*/ 5072803 w 8639089"/>
                      <a:gd name="connsiteY8" fmla="*/ 0 h 4154983"/>
                      <a:gd name="connsiteX9" fmla="*/ 5826061 w 8639089"/>
                      <a:gd name="connsiteY9" fmla="*/ 0 h 4154983"/>
                      <a:gd name="connsiteX10" fmla="*/ 6337201 w 8639089"/>
                      <a:gd name="connsiteY10" fmla="*/ 0 h 4154983"/>
                      <a:gd name="connsiteX11" fmla="*/ 6767634 w 8639089"/>
                      <a:gd name="connsiteY11" fmla="*/ 0 h 4154983"/>
                      <a:gd name="connsiteX12" fmla="*/ 7601599 w 8639089"/>
                      <a:gd name="connsiteY12" fmla="*/ 0 h 4154983"/>
                      <a:gd name="connsiteX13" fmla="*/ 8354857 w 8639089"/>
                      <a:gd name="connsiteY13" fmla="*/ 0 h 4154983"/>
                      <a:gd name="connsiteX14" fmla="*/ 8639089 w 8639089"/>
                      <a:gd name="connsiteY14" fmla="*/ 409847 h 4154983"/>
                      <a:gd name="connsiteX15" fmla="*/ 8639089 w 8639089"/>
                      <a:gd name="connsiteY15" fmla="*/ 1143610 h 4154983"/>
                      <a:gd name="connsiteX16" fmla="*/ 8639089 w 8639089"/>
                      <a:gd name="connsiteY16" fmla="*/ 2044138 h 4154983"/>
                      <a:gd name="connsiteX17" fmla="*/ 8639089 w 8639089"/>
                      <a:gd name="connsiteY17" fmla="*/ 2844607 h 4154983"/>
                      <a:gd name="connsiteX18" fmla="*/ 8639089 w 8639089"/>
                      <a:gd name="connsiteY18" fmla="*/ 3745135 h 4154983"/>
                      <a:gd name="connsiteX19" fmla="*/ 8354857 w 8639089"/>
                      <a:gd name="connsiteY19" fmla="*/ 4154983 h 4154983"/>
                      <a:gd name="connsiteX20" fmla="*/ 7682305 w 8639089"/>
                      <a:gd name="connsiteY20" fmla="*/ 4154983 h 4154983"/>
                      <a:gd name="connsiteX21" fmla="*/ 7171165 w 8639089"/>
                      <a:gd name="connsiteY21" fmla="*/ 4154983 h 4154983"/>
                      <a:gd name="connsiteX22" fmla="*/ 6660026 w 8639089"/>
                      <a:gd name="connsiteY22" fmla="*/ 4154983 h 4154983"/>
                      <a:gd name="connsiteX23" fmla="*/ 5826061 w 8639089"/>
                      <a:gd name="connsiteY23" fmla="*/ 4154983 h 4154983"/>
                      <a:gd name="connsiteX24" fmla="*/ 5234215 w 8639089"/>
                      <a:gd name="connsiteY24" fmla="*/ 4154983 h 4154983"/>
                      <a:gd name="connsiteX25" fmla="*/ 4400251 w 8639089"/>
                      <a:gd name="connsiteY25" fmla="*/ 4154983 h 4154983"/>
                      <a:gd name="connsiteX26" fmla="*/ 3566286 w 8639089"/>
                      <a:gd name="connsiteY26" fmla="*/ 4154983 h 4154983"/>
                      <a:gd name="connsiteX27" fmla="*/ 2974440 w 8639089"/>
                      <a:gd name="connsiteY27" fmla="*/ 4154983 h 4154983"/>
                      <a:gd name="connsiteX28" fmla="*/ 2544007 w 8639089"/>
                      <a:gd name="connsiteY28" fmla="*/ 4154983 h 4154983"/>
                      <a:gd name="connsiteX29" fmla="*/ 2032867 w 8639089"/>
                      <a:gd name="connsiteY29" fmla="*/ 4154983 h 4154983"/>
                      <a:gd name="connsiteX30" fmla="*/ 1521728 w 8639089"/>
                      <a:gd name="connsiteY30" fmla="*/ 4154983 h 4154983"/>
                      <a:gd name="connsiteX31" fmla="*/ 284232 w 8639089"/>
                      <a:gd name="connsiteY31" fmla="*/ 4154983 h 4154983"/>
                      <a:gd name="connsiteX32" fmla="*/ 0 w 8639089"/>
                      <a:gd name="connsiteY32" fmla="*/ 3745135 h 4154983"/>
                      <a:gd name="connsiteX33" fmla="*/ 0 w 8639089"/>
                      <a:gd name="connsiteY33" fmla="*/ 2944666 h 4154983"/>
                      <a:gd name="connsiteX34" fmla="*/ 0 w 8639089"/>
                      <a:gd name="connsiteY34" fmla="*/ 2210902 h 4154983"/>
                      <a:gd name="connsiteX35" fmla="*/ 0 w 8639089"/>
                      <a:gd name="connsiteY35" fmla="*/ 1477139 h 4154983"/>
                      <a:gd name="connsiteX36" fmla="*/ 0 w 8639089"/>
                      <a:gd name="connsiteY36" fmla="*/ 409847 h 41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39089" h="4154983" fill="none" extrusionOk="0">
                        <a:moveTo>
                          <a:pt x="0" y="409847"/>
                        </a:moveTo>
                        <a:cubicBezTo>
                          <a:pt x="-34938" y="222674"/>
                          <a:pt x="144807" y="-54659"/>
                          <a:pt x="284232" y="0"/>
                        </a:cubicBezTo>
                        <a:cubicBezTo>
                          <a:pt x="488107" y="-23697"/>
                          <a:pt x="589231" y="14602"/>
                          <a:pt x="714665" y="0"/>
                        </a:cubicBezTo>
                        <a:cubicBezTo>
                          <a:pt x="816743" y="-7060"/>
                          <a:pt x="1346566" y="-83681"/>
                          <a:pt x="1548630" y="0"/>
                        </a:cubicBezTo>
                        <a:cubicBezTo>
                          <a:pt x="1765725" y="73793"/>
                          <a:pt x="2080412" y="50682"/>
                          <a:pt x="2221182" y="0"/>
                        </a:cubicBezTo>
                        <a:cubicBezTo>
                          <a:pt x="2360224" y="-32935"/>
                          <a:pt x="2692620" y="-59509"/>
                          <a:pt x="2893734" y="0"/>
                        </a:cubicBezTo>
                        <a:cubicBezTo>
                          <a:pt x="3084594" y="27340"/>
                          <a:pt x="3434897" y="-68524"/>
                          <a:pt x="3646992" y="0"/>
                        </a:cubicBezTo>
                        <a:cubicBezTo>
                          <a:pt x="3889939" y="52052"/>
                          <a:pt x="4068440" y="66543"/>
                          <a:pt x="4319545" y="0"/>
                        </a:cubicBezTo>
                        <a:cubicBezTo>
                          <a:pt x="4585940" y="-46669"/>
                          <a:pt x="4692732" y="20976"/>
                          <a:pt x="4911390" y="0"/>
                        </a:cubicBezTo>
                        <a:cubicBezTo>
                          <a:pt x="5157837" y="-19135"/>
                          <a:pt x="5273365" y="21794"/>
                          <a:pt x="5503236" y="0"/>
                        </a:cubicBezTo>
                        <a:cubicBezTo>
                          <a:pt x="5713091" y="-6764"/>
                          <a:pt x="5812305" y="47856"/>
                          <a:pt x="5933669" y="0"/>
                        </a:cubicBezTo>
                        <a:cubicBezTo>
                          <a:pt x="6073318" y="-25333"/>
                          <a:pt x="6232343" y="11800"/>
                          <a:pt x="6525515" y="0"/>
                        </a:cubicBezTo>
                        <a:cubicBezTo>
                          <a:pt x="6816293" y="7033"/>
                          <a:pt x="6828790" y="-9356"/>
                          <a:pt x="7036655" y="0"/>
                        </a:cubicBezTo>
                        <a:cubicBezTo>
                          <a:pt x="7251186" y="-1744"/>
                          <a:pt x="7300714" y="-9779"/>
                          <a:pt x="7467088" y="0"/>
                        </a:cubicBezTo>
                        <a:cubicBezTo>
                          <a:pt x="7629672" y="-20679"/>
                          <a:pt x="8182711" y="223"/>
                          <a:pt x="8354857" y="0"/>
                        </a:cubicBezTo>
                        <a:cubicBezTo>
                          <a:pt x="8478481" y="18388"/>
                          <a:pt x="8710349" y="211292"/>
                          <a:pt x="8639089" y="409847"/>
                        </a:cubicBezTo>
                        <a:cubicBezTo>
                          <a:pt x="8613887" y="636438"/>
                          <a:pt x="8628916" y="885618"/>
                          <a:pt x="8639089" y="1210316"/>
                        </a:cubicBezTo>
                        <a:cubicBezTo>
                          <a:pt x="8631901" y="1557803"/>
                          <a:pt x="8614056" y="1672730"/>
                          <a:pt x="8639089" y="2044138"/>
                        </a:cubicBezTo>
                        <a:cubicBezTo>
                          <a:pt x="8666654" y="2415244"/>
                          <a:pt x="8667099" y="2534241"/>
                          <a:pt x="8639089" y="2844607"/>
                        </a:cubicBezTo>
                        <a:cubicBezTo>
                          <a:pt x="8624680" y="3180995"/>
                          <a:pt x="8664537" y="3413032"/>
                          <a:pt x="8639089" y="3745135"/>
                        </a:cubicBezTo>
                        <a:cubicBezTo>
                          <a:pt x="8631114" y="3951253"/>
                          <a:pt x="8489709" y="4152405"/>
                          <a:pt x="8354857" y="4154983"/>
                        </a:cubicBezTo>
                        <a:cubicBezTo>
                          <a:pt x="8101897" y="4168188"/>
                          <a:pt x="7921394" y="4158234"/>
                          <a:pt x="7763011" y="4154983"/>
                        </a:cubicBezTo>
                        <a:cubicBezTo>
                          <a:pt x="7621254" y="4118145"/>
                          <a:pt x="7382991" y="4141373"/>
                          <a:pt x="7251872" y="4154983"/>
                        </a:cubicBezTo>
                        <a:cubicBezTo>
                          <a:pt x="7123622" y="4188739"/>
                          <a:pt x="6974379" y="4153577"/>
                          <a:pt x="6821438" y="4154983"/>
                        </a:cubicBezTo>
                        <a:cubicBezTo>
                          <a:pt x="6661154" y="4117572"/>
                          <a:pt x="6156392" y="4155665"/>
                          <a:pt x="5987474" y="4154983"/>
                        </a:cubicBezTo>
                        <a:cubicBezTo>
                          <a:pt x="5809094" y="4159692"/>
                          <a:pt x="5574424" y="4168641"/>
                          <a:pt x="5476334" y="4154983"/>
                        </a:cubicBezTo>
                        <a:cubicBezTo>
                          <a:pt x="5339801" y="4158070"/>
                          <a:pt x="5195594" y="4214224"/>
                          <a:pt x="4965195" y="4154983"/>
                        </a:cubicBezTo>
                        <a:cubicBezTo>
                          <a:pt x="4728677" y="4110648"/>
                          <a:pt x="4520715" y="4080684"/>
                          <a:pt x="4131230" y="4154983"/>
                        </a:cubicBezTo>
                        <a:cubicBezTo>
                          <a:pt x="3744057" y="4176206"/>
                          <a:pt x="3799004" y="4133591"/>
                          <a:pt x="3700797" y="4154983"/>
                        </a:cubicBezTo>
                        <a:cubicBezTo>
                          <a:pt x="3621017" y="4159294"/>
                          <a:pt x="3234812" y="4147676"/>
                          <a:pt x="2947538" y="4154983"/>
                        </a:cubicBezTo>
                        <a:cubicBezTo>
                          <a:pt x="2703370" y="4148139"/>
                          <a:pt x="2383439" y="4185982"/>
                          <a:pt x="2274986" y="4154983"/>
                        </a:cubicBezTo>
                        <a:cubicBezTo>
                          <a:pt x="2184122" y="4177277"/>
                          <a:pt x="1811896" y="4153154"/>
                          <a:pt x="1521728" y="4154983"/>
                        </a:cubicBezTo>
                        <a:cubicBezTo>
                          <a:pt x="1317586" y="4125920"/>
                          <a:pt x="613997" y="4247914"/>
                          <a:pt x="284232" y="4154983"/>
                        </a:cubicBezTo>
                        <a:cubicBezTo>
                          <a:pt x="125554" y="4148395"/>
                          <a:pt x="-71567" y="3994609"/>
                          <a:pt x="0" y="3745135"/>
                        </a:cubicBezTo>
                        <a:cubicBezTo>
                          <a:pt x="-6668" y="3485183"/>
                          <a:pt x="50084" y="3244453"/>
                          <a:pt x="0" y="2978019"/>
                        </a:cubicBezTo>
                        <a:cubicBezTo>
                          <a:pt x="64028" y="2721098"/>
                          <a:pt x="24694" y="2519882"/>
                          <a:pt x="0" y="2177550"/>
                        </a:cubicBezTo>
                        <a:cubicBezTo>
                          <a:pt x="-9253" y="1860288"/>
                          <a:pt x="26510" y="1574834"/>
                          <a:pt x="0" y="1377081"/>
                        </a:cubicBezTo>
                        <a:cubicBezTo>
                          <a:pt x="48056" y="1168783"/>
                          <a:pt x="-41094" y="701854"/>
                          <a:pt x="0" y="409847"/>
                        </a:cubicBezTo>
                        <a:close/>
                      </a:path>
                      <a:path w="8639089" h="4154983" stroke="0" extrusionOk="0">
                        <a:moveTo>
                          <a:pt x="0" y="409847"/>
                        </a:moveTo>
                        <a:cubicBezTo>
                          <a:pt x="-3561" y="200003"/>
                          <a:pt x="139761" y="-9443"/>
                          <a:pt x="284232" y="0"/>
                        </a:cubicBezTo>
                        <a:cubicBezTo>
                          <a:pt x="563518" y="94527"/>
                          <a:pt x="768569" y="1278"/>
                          <a:pt x="1037490" y="0"/>
                        </a:cubicBezTo>
                        <a:cubicBezTo>
                          <a:pt x="1305219" y="23552"/>
                          <a:pt x="1391317" y="-21983"/>
                          <a:pt x="1548630" y="0"/>
                        </a:cubicBezTo>
                        <a:cubicBezTo>
                          <a:pt x="1719866" y="-16441"/>
                          <a:pt x="1962789" y="-3144"/>
                          <a:pt x="2059769" y="0"/>
                        </a:cubicBezTo>
                        <a:cubicBezTo>
                          <a:pt x="2147546" y="-79070"/>
                          <a:pt x="2493802" y="60156"/>
                          <a:pt x="2813028" y="0"/>
                        </a:cubicBezTo>
                        <a:cubicBezTo>
                          <a:pt x="3096781" y="-49556"/>
                          <a:pt x="3112031" y="-32116"/>
                          <a:pt x="3404874" y="0"/>
                        </a:cubicBezTo>
                        <a:cubicBezTo>
                          <a:pt x="3677621" y="28492"/>
                          <a:pt x="3820702" y="-72811"/>
                          <a:pt x="4238838" y="0"/>
                        </a:cubicBezTo>
                        <a:cubicBezTo>
                          <a:pt x="4662097" y="59370"/>
                          <a:pt x="4854126" y="21165"/>
                          <a:pt x="5072803" y="0"/>
                        </a:cubicBezTo>
                        <a:cubicBezTo>
                          <a:pt x="5292493" y="-21190"/>
                          <a:pt x="5638613" y="-23185"/>
                          <a:pt x="5826061" y="0"/>
                        </a:cubicBezTo>
                        <a:cubicBezTo>
                          <a:pt x="6029657" y="-4269"/>
                          <a:pt x="6187092" y="10869"/>
                          <a:pt x="6337201" y="0"/>
                        </a:cubicBezTo>
                        <a:cubicBezTo>
                          <a:pt x="6480925" y="25685"/>
                          <a:pt x="6659539" y="-45787"/>
                          <a:pt x="6767634" y="0"/>
                        </a:cubicBezTo>
                        <a:cubicBezTo>
                          <a:pt x="6883718" y="9839"/>
                          <a:pt x="7429387" y="-26929"/>
                          <a:pt x="7601599" y="0"/>
                        </a:cubicBezTo>
                        <a:cubicBezTo>
                          <a:pt x="7791725" y="603"/>
                          <a:pt x="8032281" y="30278"/>
                          <a:pt x="8354857" y="0"/>
                        </a:cubicBezTo>
                        <a:cubicBezTo>
                          <a:pt x="8546406" y="-86956"/>
                          <a:pt x="8637226" y="178785"/>
                          <a:pt x="8639089" y="409847"/>
                        </a:cubicBezTo>
                        <a:cubicBezTo>
                          <a:pt x="8633934" y="665297"/>
                          <a:pt x="8634833" y="988333"/>
                          <a:pt x="8639089" y="1143610"/>
                        </a:cubicBezTo>
                        <a:cubicBezTo>
                          <a:pt x="8644724" y="1269751"/>
                          <a:pt x="8644317" y="1798113"/>
                          <a:pt x="8639089" y="2044138"/>
                        </a:cubicBezTo>
                        <a:cubicBezTo>
                          <a:pt x="8647456" y="2226414"/>
                          <a:pt x="8669363" y="2627114"/>
                          <a:pt x="8639089" y="2844607"/>
                        </a:cubicBezTo>
                        <a:cubicBezTo>
                          <a:pt x="8593333" y="3103492"/>
                          <a:pt x="8585958" y="3360404"/>
                          <a:pt x="8639089" y="3745135"/>
                        </a:cubicBezTo>
                        <a:cubicBezTo>
                          <a:pt x="8623337" y="3970435"/>
                          <a:pt x="8538181" y="4108309"/>
                          <a:pt x="8354857" y="4154983"/>
                        </a:cubicBezTo>
                        <a:cubicBezTo>
                          <a:pt x="8202366" y="4100300"/>
                          <a:pt x="7920933" y="4144709"/>
                          <a:pt x="7682305" y="4154983"/>
                        </a:cubicBezTo>
                        <a:cubicBezTo>
                          <a:pt x="7402806" y="4148468"/>
                          <a:pt x="7361651" y="4195518"/>
                          <a:pt x="7171165" y="4154983"/>
                        </a:cubicBezTo>
                        <a:cubicBezTo>
                          <a:pt x="6996387" y="4132891"/>
                          <a:pt x="6906095" y="4119218"/>
                          <a:pt x="6660026" y="4154983"/>
                        </a:cubicBezTo>
                        <a:cubicBezTo>
                          <a:pt x="6434351" y="4180842"/>
                          <a:pt x="6251067" y="4076921"/>
                          <a:pt x="5826061" y="4154983"/>
                        </a:cubicBezTo>
                        <a:cubicBezTo>
                          <a:pt x="5439620" y="4181377"/>
                          <a:pt x="5407168" y="4111737"/>
                          <a:pt x="5234215" y="4154983"/>
                        </a:cubicBezTo>
                        <a:cubicBezTo>
                          <a:pt x="5041053" y="4221252"/>
                          <a:pt x="4649254" y="4159284"/>
                          <a:pt x="4400251" y="4154983"/>
                        </a:cubicBezTo>
                        <a:cubicBezTo>
                          <a:pt x="4197002" y="4102811"/>
                          <a:pt x="3854260" y="4200264"/>
                          <a:pt x="3566286" y="4154983"/>
                        </a:cubicBezTo>
                        <a:cubicBezTo>
                          <a:pt x="3284553" y="4111771"/>
                          <a:pt x="3190948" y="4156770"/>
                          <a:pt x="2974440" y="4154983"/>
                        </a:cubicBezTo>
                        <a:cubicBezTo>
                          <a:pt x="2743472" y="4163545"/>
                          <a:pt x="2663076" y="4192674"/>
                          <a:pt x="2544007" y="4154983"/>
                        </a:cubicBezTo>
                        <a:cubicBezTo>
                          <a:pt x="2423753" y="4137216"/>
                          <a:pt x="2236742" y="4156121"/>
                          <a:pt x="2032867" y="4154983"/>
                        </a:cubicBezTo>
                        <a:cubicBezTo>
                          <a:pt x="1794283" y="4195868"/>
                          <a:pt x="1687612" y="4117309"/>
                          <a:pt x="1521728" y="4154983"/>
                        </a:cubicBezTo>
                        <a:cubicBezTo>
                          <a:pt x="1325886" y="4148210"/>
                          <a:pt x="806289" y="4250751"/>
                          <a:pt x="284232" y="4154983"/>
                        </a:cubicBezTo>
                        <a:cubicBezTo>
                          <a:pt x="137463" y="4195580"/>
                          <a:pt x="53973" y="3950624"/>
                          <a:pt x="0" y="3745135"/>
                        </a:cubicBezTo>
                        <a:cubicBezTo>
                          <a:pt x="-858" y="3556682"/>
                          <a:pt x="27566" y="3191324"/>
                          <a:pt x="0" y="2944666"/>
                        </a:cubicBezTo>
                        <a:cubicBezTo>
                          <a:pt x="16856" y="2689883"/>
                          <a:pt x="-14784" y="2511264"/>
                          <a:pt x="0" y="2210902"/>
                        </a:cubicBezTo>
                        <a:cubicBezTo>
                          <a:pt x="-8806" y="1890806"/>
                          <a:pt x="17571" y="1733075"/>
                          <a:pt x="0" y="1477139"/>
                        </a:cubicBezTo>
                        <a:cubicBezTo>
                          <a:pt x="-48215" y="1264470"/>
                          <a:pt x="-2853" y="673223"/>
                          <a:pt x="0" y="409847"/>
                        </a:cubicBezTo>
                        <a:close/>
                      </a:path>
                      <a:path w="8639089" h="4154983" fill="none" stroke="0" extrusionOk="0">
                        <a:moveTo>
                          <a:pt x="0" y="409847"/>
                        </a:moveTo>
                        <a:cubicBezTo>
                          <a:pt x="-27278" y="227887"/>
                          <a:pt x="141970" y="-31879"/>
                          <a:pt x="284232" y="0"/>
                        </a:cubicBezTo>
                        <a:cubicBezTo>
                          <a:pt x="465384" y="-18613"/>
                          <a:pt x="588619" y="19063"/>
                          <a:pt x="714665" y="0"/>
                        </a:cubicBezTo>
                        <a:cubicBezTo>
                          <a:pt x="875134" y="-38823"/>
                          <a:pt x="1284272" y="-37640"/>
                          <a:pt x="1548630" y="0"/>
                        </a:cubicBezTo>
                        <a:cubicBezTo>
                          <a:pt x="1748128" y="53961"/>
                          <a:pt x="2092702" y="29705"/>
                          <a:pt x="2221182" y="0"/>
                        </a:cubicBezTo>
                        <a:cubicBezTo>
                          <a:pt x="2371183" y="-40369"/>
                          <a:pt x="2705501" y="-51535"/>
                          <a:pt x="2893734" y="0"/>
                        </a:cubicBezTo>
                        <a:cubicBezTo>
                          <a:pt x="3065501" y="-8923"/>
                          <a:pt x="3350946" y="-15703"/>
                          <a:pt x="3646992" y="0"/>
                        </a:cubicBezTo>
                        <a:cubicBezTo>
                          <a:pt x="3921361" y="24641"/>
                          <a:pt x="4062603" y="40979"/>
                          <a:pt x="4319545" y="0"/>
                        </a:cubicBezTo>
                        <a:cubicBezTo>
                          <a:pt x="4570956" y="-36611"/>
                          <a:pt x="4664674" y="27511"/>
                          <a:pt x="4911390" y="0"/>
                        </a:cubicBezTo>
                        <a:cubicBezTo>
                          <a:pt x="5123410" y="-30699"/>
                          <a:pt x="5312312" y="-11206"/>
                          <a:pt x="5503236" y="0"/>
                        </a:cubicBezTo>
                        <a:cubicBezTo>
                          <a:pt x="5714598" y="-20468"/>
                          <a:pt x="5821462" y="31386"/>
                          <a:pt x="5933669" y="0"/>
                        </a:cubicBezTo>
                        <a:cubicBezTo>
                          <a:pt x="6041402" y="-25470"/>
                          <a:pt x="6238678" y="-30176"/>
                          <a:pt x="6525515" y="0"/>
                        </a:cubicBezTo>
                        <a:cubicBezTo>
                          <a:pt x="6811577" y="4202"/>
                          <a:pt x="6828790" y="-7258"/>
                          <a:pt x="7036655" y="0"/>
                        </a:cubicBezTo>
                        <a:cubicBezTo>
                          <a:pt x="7255406" y="5289"/>
                          <a:pt x="7304203" y="-344"/>
                          <a:pt x="7467088" y="0"/>
                        </a:cubicBezTo>
                        <a:cubicBezTo>
                          <a:pt x="7590935" y="32783"/>
                          <a:pt x="8163051" y="-7091"/>
                          <a:pt x="8354857" y="0"/>
                        </a:cubicBezTo>
                        <a:cubicBezTo>
                          <a:pt x="8485564" y="9643"/>
                          <a:pt x="8666910" y="187950"/>
                          <a:pt x="8639089" y="409847"/>
                        </a:cubicBezTo>
                        <a:cubicBezTo>
                          <a:pt x="8620290" y="653634"/>
                          <a:pt x="8641405" y="834295"/>
                          <a:pt x="8639089" y="1210316"/>
                        </a:cubicBezTo>
                        <a:cubicBezTo>
                          <a:pt x="8627321" y="1557801"/>
                          <a:pt x="8624399" y="1676446"/>
                          <a:pt x="8639089" y="2044138"/>
                        </a:cubicBezTo>
                        <a:cubicBezTo>
                          <a:pt x="8659398" y="2412056"/>
                          <a:pt x="8681218" y="2516212"/>
                          <a:pt x="8639089" y="2844607"/>
                        </a:cubicBezTo>
                        <a:cubicBezTo>
                          <a:pt x="8631311" y="3199525"/>
                          <a:pt x="8653276" y="3384938"/>
                          <a:pt x="8639089" y="3745135"/>
                        </a:cubicBezTo>
                        <a:cubicBezTo>
                          <a:pt x="8639095" y="3960602"/>
                          <a:pt x="8488349" y="4179389"/>
                          <a:pt x="8354857" y="4154983"/>
                        </a:cubicBezTo>
                        <a:cubicBezTo>
                          <a:pt x="8109663" y="4172826"/>
                          <a:pt x="7919800" y="4157291"/>
                          <a:pt x="7763011" y="4154983"/>
                        </a:cubicBezTo>
                        <a:cubicBezTo>
                          <a:pt x="7613503" y="4142896"/>
                          <a:pt x="7392554" y="4139650"/>
                          <a:pt x="7251872" y="4154983"/>
                        </a:cubicBezTo>
                        <a:cubicBezTo>
                          <a:pt x="7108514" y="4192313"/>
                          <a:pt x="6966955" y="4174711"/>
                          <a:pt x="6821438" y="4154983"/>
                        </a:cubicBezTo>
                        <a:cubicBezTo>
                          <a:pt x="6669705" y="4146797"/>
                          <a:pt x="6171308" y="4159628"/>
                          <a:pt x="5987474" y="4154983"/>
                        </a:cubicBezTo>
                        <a:cubicBezTo>
                          <a:pt x="5785945" y="4187178"/>
                          <a:pt x="5567012" y="4155091"/>
                          <a:pt x="5476334" y="4154983"/>
                        </a:cubicBezTo>
                        <a:cubicBezTo>
                          <a:pt x="5403198" y="4133802"/>
                          <a:pt x="5216589" y="4199987"/>
                          <a:pt x="4965195" y="4154983"/>
                        </a:cubicBezTo>
                        <a:cubicBezTo>
                          <a:pt x="4743447" y="4097906"/>
                          <a:pt x="4540840" y="4115121"/>
                          <a:pt x="4131230" y="4154983"/>
                        </a:cubicBezTo>
                        <a:cubicBezTo>
                          <a:pt x="3743889" y="4180159"/>
                          <a:pt x="3788096" y="4129426"/>
                          <a:pt x="3700797" y="4154983"/>
                        </a:cubicBezTo>
                        <a:cubicBezTo>
                          <a:pt x="3653260" y="4156277"/>
                          <a:pt x="3167134" y="4219948"/>
                          <a:pt x="2947538" y="4154983"/>
                        </a:cubicBezTo>
                        <a:cubicBezTo>
                          <a:pt x="2713040" y="4137871"/>
                          <a:pt x="2430192" y="4188440"/>
                          <a:pt x="2274986" y="4154983"/>
                        </a:cubicBezTo>
                        <a:cubicBezTo>
                          <a:pt x="2099706" y="4149015"/>
                          <a:pt x="1803504" y="4103373"/>
                          <a:pt x="1521728" y="4154983"/>
                        </a:cubicBezTo>
                        <a:cubicBezTo>
                          <a:pt x="1188906" y="4155116"/>
                          <a:pt x="758754" y="4178088"/>
                          <a:pt x="284232" y="4154983"/>
                        </a:cubicBezTo>
                        <a:cubicBezTo>
                          <a:pt x="109770" y="4161256"/>
                          <a:pt x="-48035" y="3997622"/>
                          <a:pt x="0" y="3745135"/>
                        </a:cubicBezTo>
                        <a:cubicBezTo>
                          <a:pt x="34636" y="3503329"/>
                          <a:pt x="-23977" y="3235356"/>
                          <a:pt x="0" y="2978019"/>
                        </a:cubicBezTo>
                        <a:cubicBezTo>
                          <a:pt x="-17527" y="2712062"/>
                          <a:pt x="-4008" y="2422543"/>
                          <a:pt x="0" y="2177550"/>
                        </a:cubicBezTo>
                        <a:cubicBezTo>
                          <a:pt x="-47061" y="1925140"/>
                          <a:pt x="18223" y="1563684"/>
                          <a:pt x="0" y="1377081"/>
                        </a:cubicBezTo>
                        <a:cubicBezTo>
                          <a:pt x="5711" y="1170967"/>
                          <a:pt x="70609" y="751740"/>
                          <a:pt x="0" y="40984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indent="342900" algn="ctr" defTabSz="685800">
              <a:buClrTx/>
            </a:pPr>
            <a:endParaRPr lang="en-US" sz="2100" kern="1200" dirty="0">
              <a:solidFill>
                <a:srgbClr val="002060"/>
              </a:solidFill>
              <a:latin typeface="iCiel Crocante" panose="02000000000000000000" pitchFamily="50" charset="0"/>
              <a:cs typeface="Calibri" panose="020F0502020204030204" pitchFamily="34" charset="0"/>
            </a:endParaRPr>
          </a:p>
          <a:p>
            <a:pPr indent="342900" algn="ctr" defTabSz="685800">
              <a:buClrTx/>
            </a:pPr>
            <a:endParaRPr lang="en-US" sz="2100" kern="1200" dirty="0">
              <a:solidFill>
                <a:srgbClr val="002060"/>
              </a:solidFill>
              <a:latin typeface="iCiel Crocante" panose="02000000000000000000" pitchFamily="50" charset="0"/>
              <a:cs typeface="Calibri" panose="020F0502020204030204" pitchFamily="34" charset="0"/>
            </a:endParaRPr>
          </a:p>
          <a:p>
            <a:pPr indent="342900" algn="ctr" defTabSz="685800">
              <a:buClrTx/>
            </a:pPr>
            <a:endParaRPr lang="en-US" sz="2100" kern="1200" dirty="0">
              <a:solidFill>
                <a:srgbClr val="002060"/>
              </a:solidFill>
              <a:latin typeface="iCiel Crocante" panose="02000000000000000000" pitchFamily="50" charset="0"/>
              <a:cs typeface="Calibri" panose="020F0502020204030204" pitchFamily="34" charset="0"/>
            </a:endParaRPr>
          </a:p>
          <a:p>
            <a:pPr indent="342900" algn="ctr" defTabSz="685800">
              <a:buClrTx/>
            </a:pPr>
            <a:endParaRPr lang="en-US" sz="2100" kern="1200" dirty="0">
              <a:solidFill>
                <a:srgbClr val="002060"/>
              </a:solidFill>
              <a:latin typeface="iCiel Crocante" panose="02000000000000000000" pitchFamily="50" charset="0"/>
              <a:cs typeface="Calibri" panose="020F0502020204030204" pitchFamily="34" charset="0"/>
            </a:endParaRPr>
          </a:p>
        </p:txBody>
      </p:sp>
      <p:sp>
        <p:nvSpPr>
          <p:cNvPr id="43" name="TextBox 42">
            <a:extLst>
              <a:ext uri="{FF2B5EF4-FFF2-40B4-BE49-F238E27FC236}">
                <a16:creationId xmlns:a16="http://schemas.microsoft.com/office/drawing/2014/main" id="{F30372AE-3F52-9C00-4599-BE2FAE420412}"/>
              </a:ext>
            </a:extLst>
          </p:cNvPr>
          <p:cNvSpPr txBox="1"/>
          <p:nvPr/>
        </p:nvSpPr>
        <p:spPr>
          <a:xfrm>
            <a:off x="600358" y="809840"/>
            <a:ext cx="8138160" cy="4154984"/>
          </a:xfrm>
          <a:prstGeom prst="rect">
            <a:avLst/>
          </a:prstGeom>
          <a:noFill/>
        </p:spPr>
        <p:txBody>
          <a:bodyPr wrap="square">
            <a:spAutoFit/>
          </a:bodyPr>
          <a:lstStyle/>
          <a:p>
            <a:pPr algn="just" defTabSz="685800">
              <a:buClrTx/>
            </a:pPr>
            <a:r>
              <a:rPr lang="en-US" sz="2400" kern="1200">
                <a:solidFill>
                  <a:prstClr val="black"/>
                </a:solidFill>
                <a:latin typeface="Calibri" panose="020F0502020204030204"/>
                <a:ea typeface="+mn-ea"/>
                <a:cs typeface="+mn-cs"/>
              </a:rPr>
              <a:t>       </a:t>
            </a:r>
            <a:r>
              <a:rPr lang="vi-VN" sz="2400" kern="1200">
                <a:solidFill>
                  <a:prstClr val="black"/>
                </a:solidFill>
                <a:latin typeface="+mj-lt"/>
                <a:ea typeface="+mn-ea"/>
                <a:cs typeface="+mn-cs"/>
              </a:rPr>
              <a:t>Một </a:t>
            </a:r>
            <a:r>
              <a:rPr lang="vi-VN" sz="2400" kern="1200" dirty="0">
                <a:solidFill>
                  <a:prstClr val="black"/>
                </a:solidFill>
                <a:latin typeface="+mj-lt"/>
                <a:ea typeface="+mn-ea"/>
                <a:cs typeface="+mn-cs"/>
              </a:rPr>
              <a:t>hôm, trong vườn nhà Tú xuất hiện một con vẹt nhỏ bị thương ở cánh. Thương vẹt, Tú chăm sóc nó rất cẩn thận. Anh của Tú bảo, vẹt có thể bắt chước tiếng người nên Tú rất háo hức đượ</a:t>
            </a:r>
            <a:r>
              <a:rPr lang="vi-VN" sz="2400" b="1" kern="1200" dirty="0">
                <a:solidFill>
                  <a:prstClr val="black"/>
                </a:solidFill>
                <a:latin typeface="+mj-lt"/>
                <a:ea typeface="+mn-ea"/>
                <a:cs typeface="+mn-cs"/>
              </a:rPr>
              <a:t>c </a:t>
            </a:r>
            <a:r>
              <a:rPr lang="vi-VN" sz="2400" kern="1200" dirty="0">
                <a:solidFill>
                  <a:prstClr val="black"/>
                </a:solidFill>
                <a:latin typeface="+mj-lt"/>
                <a:ea typeface="+mn-ea"/>
                <a:cs typeface="+mn-cs"/>
              </a:rPr>
              <a:t>nghe nó nói.</a:t>
            </a:r>
          </a:p>
          <a:p>
            <a:pPr algn="just" defTabSz="685800">
              <a:buClrTx/>
            </a:pPr>
            <a:r>
              <a:rPr lang="vi-VN" sz="2400" kern="1200">
                <a:solidFill>
                  <a:prstClr val="black"/>
                </a:solidFill>
                <a:latin typeface="+mj-lt"/>
                <a:ea typeface="+mn-ea"/>
                <a:cs typeface="+mn-cs"/>
              </a:rPr>
              <a:t>   </a:t>
            </a:r>
            <a:r>
              <a:rPr lang="en-US" sz="2400" kern="1200">
                <a:solidFill>
                  <a:prstClr val="black"/>
                </a:solidFill>
                <a:latin typeface="+mj-lt"/>
                <a:ea typeface="+mn-ea"/>
                <a:cs typeface="+mn-cs"/>
              </a:rPr>
              <a:t>   </a:t>
            </a:r>
            <a:r>
              <a:rPr lang="vi-VN" sz="2400" kern="1200">
                <a:solidFill>
                  <a:prstClr val="black"/>
                </a:solidFill>
                <a:latin typeface="+mj-lt"/>
                <a:ea typeface="+mn-ea"/>
                <a:cs typeface="+mn-cs"/>
              </a:rPr>
              <a:t>Đi </a:t>
            </a:r>
            <a:r>
              <a:rPr lang="vi-VN" sz="2400" kern="1200" dirty="0">
                <a:solidFill>
                  <a:prstClr val="black"/>
                </a:solidFill>
                <a:latin typeface="+mj-lt"/>
                <a:ea typeface="+mn-ea"/>
                <a:cs typeface="+mn-cs"/>
              </a:rPr>
              <a:t>học về, Tú chạy đến bên con vẹt nhỏ. Nhận ra Tú, vẹt nhảy nhót há mỏ đòi ăn. Tú vừa cho ăn, vừa nói với nó như nựng trẻ con:</a:t>
            </a:r>
          </a:p>
          <a:p>
            <a:pPr algn="just" defTabSz="685800">
              <a:buClrTx/>
            </a:pPr>
            <a:r>
              <a:rPr lang="vi-VN" sz="2400" kern="1200" dirty="0">
                <a:solidFill>
                  <a:prstClr val="black"/>
                </a:solidFill>
                <a:latin typeface="+mj-lt"/>
                <a:ea typeface="+mn-ea"/>
                <a:cs typeface="+mn-cs"/>
              </a:rPr>
              <a:t>   - Vẹt à, dạ!</a:t>
            </a:r>
          </a:p>
          <a:p>
            <a:pPr algn="just" defTabSz="685800">
              <a:buClrTx/>
            </a:pPr>
            <a:r>
              <a:rPr lang="vi-VN" sz="2400" kern="1200">
                <a:solidFill>
                  <a:prstClr val="black"/>
                </a:solidFill>
                <a:latin typeface="+mj-lt"/>
                <a:ea typeface="+mn-ea"/>
                <a:cs typeface="+mn-cs"/>
              </a:rPr>
              <a:t>   </a:t>
            </a:r>
            <a:r>
              <a:rPr lang="en-US" sz="2400" kern="1200">
                <a:solidFill>
                  <a:prstClr val="black"/>
                </a:solidFill>
                <a:latin typeface="+mj-lt"/>
                <a:ea typeface="+mn-ea"/>
                <a:cs typeface="+mn-cs"/>
              </a:rPr>
              <a:t> </a:t>
            </a:r>
            <a:r>
              <a:rPr lang="vi-VN" sz="2400" kern="1200">
                <a:solidFill>
                  <a:prstClr val="black"/>
                </a:solidFill>
                <a:latin typeface="+mj-lt"/>
                <a:ea typeface="+mn-ea"/>
                <a:cs typeface="+mn-cs"/>
              </a:rPr>
              <a:t>Vẹt </a:t>
            </a:r>
            <a:r>
              <a:rPr lang="vi-VN" sz="2400" kern="1200" dirty="0">
                <a:solidFill>
                  <a:prstClr val="black"/>
                </a:solidFill>
                <a:latin typeface="+mj-lt"/>
                <a:ea typeface="+mn-ea"/>
                <a:cs typeface="+mn-cs"/>
              </a:rPr>
              <a:t>xù lông cổ, rụt đầu, gù một cái, không thành tiếng dạ, nhưng Tú cũng xuýt xoa:</a:t>
            </a:r>
          </a:p>
          <a:p>
            <a:pPr algn="just" defTabSz="685800">
              <a:buClrTx/>
            </a:pPr>
            <a:r>
              <a:rPr lang="vi-VN" sz="2400" kern="1200" dirty="0">
                <a:solidFill>
                  <a:prstClr val="black"/>
                </a:solidFill>
                <a:latin typeface="+mj-lt"/>
                <a:ea typeface="+mn-ea"/>
                <a:cs typeface="+mn-cs"/>
              </a:rPr>
              <a:t>   - Giỏi lắm!</a:t>
            </a:r>
          </a:p>
        </p:txBody>
      </p:sp>
      <p:pic>
        <p:nvPicPr>
          <p:cNvPr id="46" name="Picture 45">
            <a:extLst>
              <a:ext uri="{FF2B5EF4-FFF2-40B4-BE49-F238E27FC236}">
                <a16:creationId xmlns:a16="http://schemas.microsoft.com/office/drawing/2014/main" id="{E9A8916B-0C21-12B3-A500-72ED61BFB27F}"/>
              </a:ext>
            </a:extLst>
          </p:cNvPr>
          <p:cNvPicPr>
            <a:picLocks noChangeAspect="1"/>
          </p:cNvPicPr>
          <p:nvPr/>
        </p:nvPicPr>
        <p:blipFill>
          <a:blip r:embed="rId3"/>
          <a:stretch>
            <a:fillRect/>
          </a:stretch>
        </p:blipFill>
        <p:spPr>
          <a:xfrm>
            <a:off x="2275057" y="56651"/>
            <a:ext cx="5570342" cy="824613"/>
          </a:xfrm>
          <a:prstGeom prst="rect">
            <a:avLst/>
          </a:prstGeom>
        </p:spPr>
      </p:pic>
      <p:pic>
        <p:nvPicPr>
          <p:cNvPr id="47" name="Picture 46">
            <a:extLst>
              <a:ext uri="{FF2B5EF4-FFF2-40B4-BE49-F238E27FC236}">
                <a16:creationId xmlns:a16="http://schemas.microsoft.com/office/drawing/2014/main" id="{187EF325-A7A9-655C-18E4-2FBA6B382024}"/>
              </a:ext>
            </a:extLst>
          </p:cNvPr>
          <p:cNvPicPr>
            <a:picLocks noChangeAspect="1"/>
          </p:cNvPicPr>
          <p:nvPr/>
        </p:nvPicPr>
        <p:blipFill>
          <a:blip r:embed="rId4"/>
          <a:stretch>
            <a:fillRect/>
          </a:stretch>
        </p:blipFill>
        <p:spPr>
          <a:xfrm>
            <a:off x="241427" y="206395"/>
            <a:ext cx="1883827" cy="688908"/>
          </a:xfrm>
          <a:prstGeom prst="rect">
            <a:avLst/>
          </a:prstGeom>
        </p:spPr>
      </p:pic>
    </p:spTree>
    <p:extLst>
      <p:ext uri="{BB962C8B-B14F-4D97-AF65-F5344CB8AC3E}">
        <p14:creationId xmlns:p14="http://schemas.microsoft.com/office/powerpoint/2010/main" val="2704235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66824434-F178-47D6-01BA-EC91D42DB5B5}"/>
              </a:ext>
            </a:extLst>
          </p:cNvPr>
          <p:cNvSpPr/>
          <p:nvPr/>
        </p:nvSpPr>
        <p:spPr>
          <a:xfrm>
            <a:off x="115261" y="690122"/>
            <a:ext cx="8744430" cy="4167627"/>
          </a:xfrm>
          <a:custGeom>
            <a:avLst/>
            <a:gdLst>
              <a:gd name="connsiteX0" fmla="*/ 0 w 6285539"/>
              <a:gd name="connsiteY0" fmla="*/ 411095 h 4167627"/>
              <a:gd name="connsiteX1" fmla="*/ 411095 w 6285539"/>
              <a:gd name="connsiteY1" fmla="*/ 0 h 4167627"/>
              <a:gd name="connsiteX2" fmla="*/ 1039380 w 6285539"/>
              <a:gd name="connsiteY2" fmla="*/ 0 h 4167627"/>
              <a:gd name="connsiteX3" fmla="*/ 1558398 w 6285539"/>
              <a:gd name="connsiteY3" fmla="*/ 0 h 4167627"/>
              <a:gd name="connsiteX4" fmla="*/ 2077416 w 6285539"/>
              <a:gd name="connsiteY4" fmla="*/ 0 h 4167627"/>
              <a:gd name="connsiteX5" fmla="*/ 2596435 w 6285539"/>
              <a:gd name="connsiteY5" fmla="*/ 0 h 4167627"/>
              <a:gd name="connsiteX6" fmla="*/ 3279353 w 6285539"/>
              <a:gd name="connsiteY6" fmla="*/ 0 h 4167627"/>
              <a:gd name="connsiteX7" fmla="*/ 3962272 w 6285539"/>
              <a:gd name="connsiteY7" fmla="*/ 0 h 4167627"/>
              <a:gd name="connsiteX8" fmla="*/ 4645190 w 6285539"/>
              <a:gd name="connsiteY8" fmla="*/ 0 h 4167627"/>
              <a:gd name="connsiteX9" fmla="*/ 5874444 w 6285539"/>
              <a:gd name="connsiteY9" fmla="*/ 0 h 4167627"/>
              <a:gd name="connsiteX10" fmla="*/ 6285539 w 6285539"/>
              <a:gd name="connsiteY10" fmla="*/ 411095 h 4167627"/>
              <a:gd name="connsiteX11" fmla="*/ 6285539 w 6285539"/>
              <a:gd name="connsiteY11" fmla="*/ 1080182 h 4167627"/>
              <a:gd name="connsiteX12" fmla="*/ 6285539 w 6285539"/>
              <a:gd name="connsiteY12" fmla="*/ 1749270 h 4167627"/>
              <a:gd name="connsiteX13" fmla="*/ 6285539 w 6285539"/>
              <a:gd name="connsiteY13" fmla="*/ 2384903 h 4167627"/>
              <a:gd name="connsiteX14" fmla="*/ 6285539 w 6285539"/>
              <a:gd name="connsiteY14" fmla="*/ 3020536 h 4167627"/>
              <a:gd name="connsiteX15" fmla="*/ 6285539 w 6285539"/>
              <a:gd name="connsiteY15" fmla="*/ 3756532 h 4167627"/>
              <a:gd name="connsiteX16" fmla="*/ 5874444 w 6285539"/>
              <a:gd name="connsiteY16" fmla="*/ 4167627 h 4167627"/>
              <a:gd name="connsiteX17" fmla="*/ 5191525 w 6285539"/>
              <a:gd name="connsiteY17" fmla="*/ 4167627 h 4167627"/>
              <a:gd name="connsiteX18" fmla="*/ 4399340 w 6285539"/>
              <a:gd name="connsiteY18" fmla="*/ 4167627 h 4167627"/>
              <a:gd name="connsiteX19" fmla="*/ 3716421 w 6285539"/>
              <a:gd name="connsiteY19" fmla="*/ 4167627 h 4167627"/>
              <a:gd name="connsiteX20" fmla="*/ 3088136 w 6285539"/>
              <a:gd name="connsiteY20" fmla="*/ 4167627 h 4167627"/>
              <a:gd name="connsiteX21" fmla="*/ 2350584 w 6285539"/>
              <a:gd name="connsiteY21" fmla="*/ 4167627 h 4167627"/>
              <a:gd name="connsiteX22" fmla="*/ 1667665 w 6285539"/>
              <a:gd name="connsiteY22" fmla="*/ 4167627 h 4167627"/>
              <a:gd name="connsiteX23" fmla="*/ 1039380 w 6285539"/>
              <a:gd name="connsiteY23" fmla="*/ 4167627 h 4167627"/>
              <a:gd name="connsiteX24" fmla="*/ 411095 w 6285539"/>
              <a:gd name="connsiteY24" fmla="*/ 4167627 h 4167627"/>
              <a:gd name="connsiteX25" fmla="*/ 0 w 6285539"/>
              <a:gd name="connsiteY25" fmla="*/ 3756532 h 4167627"/>
              <a:gd name="connsiteX26" fmla="*/ 0 w 6285539"/>
              <a:gd name="connsiteY26" fmla="*/ 3120899 h 4167627"/>
              <a:gd name="connsiteX27" fmla="*/ 0 w 6285539"/>
              <a:gd name="connsiteY27" fmla="*/ 2518720 h 4167627"/>
              <a:gd name="connsiteX28" fmla="*/ 0 w 6285539"/>
              <a:gd name="connsiteY28" fmla="*/ 1949996 h 4167627"/>
              <a:gd name="connsiteX29" fmla="*/ 0 w 6285539"/>
              <a:gd name="connsiteY29" fmla="*/ 1214000 h 4167627"/>
              <a:gd name="connsiteX30" fmla="*/ 0 w 6285539"/>
              <a:gd name="connsiteY30" fmla="*/ 411095 h 41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285539" h="4167627" fill="none" extrusionOk="0">
                <a:moveTo>
                  <a:pt x="0" y="411095"/>
                </a:moveTo>
                <a:cubicBezTo>
                  <a:pt x="5574" y="190480"/>
                  <a:pt x="212208" y="-33196"/>
                  <a:pt x="411095" y="0"/>
                </a:cubicBezTo>
                <a:cubicBezTo>
                  <a:pt x="695143" y="13690"/>
                  <a:pt x="888943" y="-26735"/>
                  <a:pt x="1039380" y="0"/>
                </a:cubicBezTo>
                <a:cubicBezTo>
                  <a:pt x="1189817" y="26735"/>
                  <a:pt x="1379847" y="-25372"/>
                  <a:pt x="1558398" y="0"/>
                </a:cubicBezTo>
                <a:cubicBezTo>
                  <a:pt x="1736949" y="25372"/>
                  <a:pt x="1875016" y="2104"/>
                  <a:pt x="2077416" y="0"/>
                </a:cubicBezTo>
                <a:cubicBezTo>
                  <a:pt x="2279816" y="-2104"/>
                  <a:pt x="2377195" y="8695"/>
                  <a:pt x="2596435" y="0"/>
                </a:cubicBezTo>
                <a:cubicBezTo>
                  <a:pt x="2815675" y="-8695"/>
                  <a:pt x="2943599" y="-29024"/>
                  <a:pt x="3279353" y="0"/>
                </a:cubicBezTo>
                <a:cubicBezTo>
                  <a:pt x="3615107" y="29024"/>
                  <a:pt x="3691573" y="32803"/>
                  <a:pt x="3962272" y="0"/>
                </a:cubicBezTo>
                <a:cubicBezTo>
                  <a:pt x="4232971" y="-32803"/>
                  <a:pt x="4456624" y="-31424"/>
                  <a:pt x="4645190" y="0"/>
                </a:cubicBezTo>
                <a:cubicBezTo>
                  <a:pt x="4833756" y="31424"/>
                  <a:pt x="5387908" y="47485"/>
                  <a:pt x="5874444" y="0"/>
                </a:cubicBezTo>
                <a:cubicBezTo>
                  <a:pt x="6126696" y="29901"/>
                  <a:pt x="6237247" y="206936"/>
                  <a:pt x="6285539" y="411095"/>
                </a:cubicBezTo>
                <a:cubicBezTo>
                  <a:pt x="6281863" y="561307"/>
                  <a:pt x="6314583" y="894415"/>
                  <a:pt x="6285539" y="1080182"/>
                </a:cubicBezTo>
                <a:cubicBezTo>
                  <a:pt x="6256495" y="1265949"/>
                  <a:pt x="6310621" y="1524592"/>
                  <a:pt x="6285539" y="1749270"/>
                </a:cubicBezTo>
                <a:cubicBezTo>
                  <a:pt x="6260457" y="1973948"/>
                  <a:pt x="6299361" y="2113434"/>
                  <a:pt x="6285539" y="2384903"/>
                </a:cubicBezTo>
                <a:cubicBezTo>
                  <a:pt x="6271717" y="2656372"/>
                  <a:pt x="6302950" y="2839326"/>
                  <a:pt x="6285539" y="3020536"/>
                </a:cubicBezTo>
                <a:cubicBezTo>
                  <a:pt x="6268128" y="3201746"/>
                  <a:pt x="6298898" y="3528492"/>
                  <a:pt x="6285539" y="3756532"/>
                </a:cubicBezTo>
                <a:cubicBezTo>
                  <a:pt x="6304680" y="4004432"/>
                  <a:pt x="6113084" y="4170212"/>
                  <a:pt x="5874444" y="4167627"/>
                </a:cubicBezTo>
                <a:cubicBezTo>
                  <a:pt x="5701442" y="4159170"/>
                  <a:pt x="5343197" y="4144965"/>
                  <a:pt x="5191525" y="4167627"/>
                </a:cubicBezTo>
                <a:cubicBezTo>
                  <a:pt x="5039853" y="4190289"/>
                  <a:pt x="4689870" y="4138169"/>
                  <a:pt x="4399340" y="4167627"/>
                </a:cubicBezTo>
                <a:cubicBezTo>
                  <a:pt x="4108811" y="4197085"/>
                  <a:pt x="3967576" y="4134028"/>
                  <a:pt x="3716421" y="4167627"/>
                </a:cubicBezTo>
                <a:cubicBezTo>
                  <a:pt x="3465266" y="4201226"/>
                  <a:pt x="3339542" y="4166761"/>
                  <a:pt x="3088136" y="4167627"/>
                </a:cubicBezTo>
                <a:cubicBezTo>
                  <a:pt x="2836730" y="4168493"/>
                  <a:pt x="2654866" y="4168194"/>
                  <a:pt x="2350584" y="4167627"/>
                </a:cubicBezTo>
                <a:cubicBezTo>
                  <a:pt x="2046302" y="4167060"/>
                  <a:pt x="1851545" y="4157725"/>
                  <a:pt x="1667665" y="4167627"/>
                </a:cubicBezTo>
                <a:cubicBezTo>
                  <a:pt x="1483785" y="4177529"/>
                  <a:pt x="1165924" y="4184645"/>
                  <a:pt x="1039380" y="4167627"/>
                </a:cubicBezTo>
                <a:cubicBezTo>
                  <a:pt x="912836" y="4150609"/>
                  <a:pt x="624565" y="4167168"/>
                  <a:pt x="411095" y="4167627"/>
                </a:cubicBezTo>
                <a:cubicBezTo>
                  <a:pt x="201225" y="4122887"/>
                  <a:pt x="-16861" y="3993527"/>
                  <a:pt x="0" y="3756532"/>
                </a:cubicBezTo>
                <a:cubicBezTo>
                  <a:pt x="8982" y="3486167"/>
                  <a:pt x="-29341" y="3322037"/>
                  <a:pt x="0" y="3120899"/>
                </a:cubicBezTo>
                <a:cubicBezTo>
                  <a:pt x="29341" y="2919761"/>
                  <a:pt x="-4018" y="2756130"/>
                  <a:pt x="0" y="2518720"/>
                </a:cubicBezTo>
                <a:cubicBezTo>
                  <a:pt x="4018" y="2281310"/>
                  <a:pt x="525" y="2186335"/>
                  <a:pt x="0" y="1949996"/>
                </a:cubicBezTo>
                <a:cubicBezTo>
                  <a:pt x="-525" y="1713657"/>
                  <a:pt x="12690" y="1445898"/>
                  <a:pt x="0" y="1214000"/>
                </a:cubicBezTo>
                <a:cubicBezTo>
                  <a:pt x="-12690" y="982102"/>
                  <a:pt x="-22987" y="729166"/>
                  <a:pt x="0" y="411095"/>
                </a:cubicBezTo>
                <a:close/>
              </a:path>
              <a:path w="6285539" h="4167627" stroke="0" extrusionOk="0">
                <a:moveTo>
                  <a:pt x="0" y="411095"/>
                </a:moveTo>
                <a:cubicBezTo>
                  <a:pt x="1227" y="221577"/>
                  <a:pt x="209045" y="44657"/>
                  <a:pt x="411095" y="0"/>
                </a:cubicBezTo>
                <a:cubicBezTo>
                  <a:pt x="605811" y="-26747"/>
                  <a:pt x="934966" y="6464"/>
                  <a:pt x="1148647" y="0"/>
                </a:cubicBezTo>
                <a:cubicBezTo>
                  <a:pt x="1362328" y="-6464"/>
                  <a:pt x="1542151" y="17778"/>
                  <a:pt x="1722299" y="0"/>
                </a:cubicBezTo>
                <a:cubicBezTo>
                  <a:pt x="1902447" y="-17778"/>
                  <a:pt x="2142934" y="-18062"/>
                  <a:pt x="2295950" y="0"/>
                </a:cubicBezTo>
                <a:cubicBezTo>
                  <a:pt x="2448966" y="18062"/>
                  <a:pt x="2670328" y="17780"/>
                  <a:pt x="3033503" y="0"/>
                </a:cubicBezTo>
                <a:cubicBezTo>
                  <a:pt x="3396678" y="-17780"/>
                  <a:pt x="3477524" y="-8399"/>
                  <a:pt x="3661788" y="0"/>
                </a:cubicBezTo>
                <a:cubicBezTo>
                  <a:pt x="3846053" y="8399"/>
                  <a:pt x="4215465" y="-31471"/>
                  <a:pt x="4453973" y="0"/>
                </a:cubicBezTo>
                <a:cubicBezTo>
                  <a:pt x="4692482" y="31471"/>
                  <a:pt x="4942946" y="-7459"/>
                  <a:pt x="5246159" y="0"/>
                </a:cubicBezTo>
                <a:cubicBezTo>
                  <a:pt x="5549372" y="7459"/>
                  <a:pt x="5684145" y="-22580"/>
                  <a:pt x="5874444" y="0"/>
                </a:cubicBezTo>
                <a:cubicBezTo>
                  <a:pt x="6093530" y="-3574"/>
                  <a:pt x="6270002" y="183918"/>
                  <a:pt x="6285539" y="411095"/>
                </a:cubicBezTo>
                <a:cubicBezTo>
                  <a:pt x="6312041" y="691947"/>
                  <a:pt x="6272356" y="786408"/>
                  <a:pt x="6285539" y="1080182"/>
                </a:cubicBezTo>
                <a:cubicBezTo>
                  <a:pt x="6298722" y="1373956"/>
                  <a:pt x="6280118" y="1600397"/>
                  <a:pt x="6285539" y="1749270"/>
                </a:cubicBezTo>
                <a:cubicBezTo>
                  <a:pt x="6290960" y="1898143"/>
                  <a:pt x="6255912" y="2259423"/>
                  <a:pt x="6285539" y="2418357"/>
                </a:cubicBezTo>
                <a:cubicBezTo>
                  <a:pt x="6315166" y="2577291"/>
                  <a:pt x="6298843" y="2824626"/>
                  <a:pt x="6285539" y="3020536"/>
                </a:cubicBezTo>
                <a:cubicBezTo>
                  <a:pt x="6272235" y="3216446"/>
                  <a:pt x="6269914" y="3419997"/>
                  <a:pt x="6285539" y="3756532"/>
                </a:cubicBezTo>
                <a:cubicBezTo>
                  <a:pt x="6297397" y="3986264"/>
                  <a:pt x="6049277" y="4150347"/>
                  <a:pt x="5874444" y="4167627"/>
                </a:cubicBezTo>
                <a:cubicBezTo>
                  <a:pt x="5663827" y="4171146"/>
                  <a:pt x="5499953" y="4191091"/>
                  <a:pt x="5300792" y="4167627"/>
                </a:cubicBezTo>
                <a:cubicBezTo>
                  <a:pt x="5101631" y="4144163"/>
                  <a:pt x="4884775" y="4204100"/>
                  <a:pt x="4508607" y="4167627"/>
                </a:cubicBezTo>
                <a:cubicBezTo>
                  <a:pt x="4132440" y="4131154"/>
                  <a:pt x="4093546" y="4156804"/>
                  <a:pt x="3771055" y="4167627"/>
                </a:cubicBezTo>
                <a:cubicBezTo>
                  <a:pt x="3448564" y="4178450"/>
                  <a:pt x="3448762" y="4198283"/>
                  <a:pt x="3142770" y="4167627"/>
                </a:cubicBezTo>
                <a:cubicBezTo>
                  <a:pt x="2836778" y="4136971"/>
                  <a:pt x="2727579" y="4146852"/>
                  <a:pt x="2569118" y="4167627"/>
                </a:cubicBezTo>
                <a:cubicBezTo>
                  <a:pt x="2410657" y="4188402"/>
                  <a:pt x="2200827" y="4155856"/>
                  <a:pt x="1995466" y="4167627"/>
                </a:cubicBezTo>
                <a:cubicBezTo>
                  <a:pt x="1790105" y="4179398"/>
                  <a:pt x="1369141" y="4161812"/>
                  <a:pt x="1203281" y="4167627"/>
                </a:cubicBezTo>
                <a:cubicBezTo>
                  <a:pt x="1037422" y="4173442"/>
                  <a:pt x="638825" y="4128863"/>
                  <a:pt x="411095" y="4167627"/>
                </a:cubicBezTo>
                <a:cubicBezTo>
                  <a:pt x="181952" y="4160837"/>
                  <a:pt x="-9209" y="4004149"/>
                  <a:pt x="0" y="3756532"/>
                </a:cubicBezTo>
                <a:cubicBezTo>
                  <a:pt x="-34443" y="3455406"/>
                  <a:pt x="-1936" y="3332934"/>
                  <a:pt x="0" y="3020536"/>
                </a:cubicBezTo>
                <a:cubicBezTo>
                  <a:pt x="1936" y="2708138"/>
                  <a:pt x="-26192" y="2725634"/>
                  <a:pt x="0" y="2451812"/>
                </a:cubicBezTo>
                <a:cubicBezTo>
                  <a:pt x="26192" y="2177990"/>
                  <a:pt x="17146" y="2052431"/>
                  <a:pt x="0" y="1849633"/>
                </a:cubicBezTo>
                <a:cubicBezTo>
                  <a:pt x="-17146" y="1646835"/>
                  <a:pt x="-6846" y="1421318"/>
                  <a:pt x="0" y="1247454"/>
                </a:cubicBezTo>
                <a:cubicBezTo>
                  <a:pt x="6846" y="1073590"/>
                  <a:pt x="5224" y="594469"/>
                  <a:pt x="0" y="411095"/>
                </a:cubicBezTo>
                <a:close/>
              </a:path>
            </a:pathLst>
          </a:custGeom>
          <a:solidFill>
            <a:schemeClr val="accent1">
              <a:lumMod val="20000"/>
              <a:lumOff val="80000"/>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8744430"/>
                      <a:gd name="connsiteY0" fmla="*/ 411095 h 4167627"/>
                      <a:gd name="connsiteX1" fmla="*/ 411095 w 8744430"/>
                      <a:gd name="connsiteY1" fmla="*/ 0 h 4167627"/>
                      <a:gd name="connsiteX2" fmla="*/ 912837 w 8744430"/>
                      <a:gd name="connsiteY2" fmla="*/ 0 h 4167627"/>
                      <a:gd name="connsiteX3" fmla="*/ 1652246 w 8744430"/>
                      <a:gd name="connsiteY3" fmla="*/ 0 h 4167627"/>
                      <a:gd name="connsiteX4" fmla="*/ 2312433 w 8744430"/>
                      <a:gd name="connsiteY4" fmla="*/ 0 h 4167627"/>
                      <a:gd name="connsiteX5" fmla="*/ 2893397 w 8744430"/>
                      <a:gd name="connsiteY5" fmla="*/ 0 h 4167627"/>
                      <a:gd name="connsiteX6" fmla="*/ 3474361 w 8744430"/>
                      <a:gd name="connsiteY6" fmla="*/ 0 h 4167627"/>
                      <a:gd name="connsiteX7" fmla="*/ 3896881 w 8744430"/>
                      <a:gd name="connsiteY7" fmla="*/ 0 h 4167627"/>
                      <a:gd name="connsiteX8" fmla="*/ 4477845 w 8744430"/>
                      <a:gd name="connsiteY8" fmla="*/ 0 h 4167627"/>
                      <a:gd name="connsiteX9" fmla="*/ 4979587 w 8744430"/>
                      <a:gd name="connsiteY9" fmla="*/ 0 h 4167627"/>
                      <a:gd name="connsiteX10" fmla="*/ 5402106 w 8744430"/>
                      <a:gd name="connsiteY10" fmla="*/ 0 h 4167627"/>
                      <a:gd name="connsiteX11" fmla="*/ 6220738 w 8744430"/>
                      <a:gd name="connsiteY11" fmla="*/ 0 h 4167627"/>
                      <a:gd name="connsiteX12" fmla="*/ 6880924 w 8744430"/>
                      <a:gd name="connsiteY12" fmla="*/ 0 h 4167627"/>
                      <a:gd name="connsiteX13" fmla="*/ 7461889 w 8744430"/>
                      <a:gd name="connsiteY13" fmla="*/ 0 h 4167627"/>
                      <a:gd name="connsiteX14" fmla="*/ 8333335 w 8744430"/>
                      <a:gd name="connsiteY14" fmla="*/ 0 h 4167627"/>
                      <a:gd name="connsiteX15" fmla="*/ 8744430 w 8744430"/>
                      <a:gd name="connsiteY15" fmla="*/ 411095 h 4167627"/>
                      <a:gd name="connsiteX16" fmla="*/ 8744430 w 8744430"/>
                      <a:gd name="connsiteY16" fmla="*/ 1113637 h 4167627"/>
                      <a:gd name="connsiteX17" fmla="*/ 8744430 w 8744430"/>
                      <a:gd name="connsiteY17" fmla="*/ 1749270 h 4167627"/>
                      <a:gd name="connsiteX18" fmla="*/ 8744430 w 8744430"/>
                      <a:gd name="connsiteY18" fmla="*/ 2384903 h 4167627"/>
                      <a:gd name="connsiteX19" fmla="*/ 8744430 w 8744430"/>
                      <a:gd name="connsiteY19" fmla="*/ 2953627 h 4167627"/>
                      <a:gd name="connsiteX20" fmla="*/ 8744430 w 8744430"/>
                      <a:gd name="connsiteY20" fmla="*/ 3756532 h 4167627"/>
                      <a:gd name="connsiteX21" fmla="*/ 8333335 w 8744430"/>
                      <a:gd name="connsiteY21" fmla="*/ 4167627 h 4167627"/>
                      <a:gd name="connsiteX22" fmla="*/ 7593926 w 8744430"/>
                      <a:gd name="connsiteY22" fmla="*/ 4167627 h 4167627"/>
                      <a:gd name="connsiteX23" fmla="*/ 7092184 w 8744430"/>
                      <a:gd name="connsiteY23" fmla="*/ 4167627 h 4167627"/>
                      <a:gd name="connsiteX24" fmla="*/ 6273553 w 8744430"/>
                      <a:gd name="connsiteY24" fmla="*/ 4167627 h 4167627"/>
                      <a:gd name="connsiteX25" fmla="*/ 5851033 w 8744430"/>
                      <a:gd name="connsiteY25" fmla="*/ 4167627 h 4167627"/>
                      <a:gd name="connsiteX26" fmla="*/ 5111624 w 8744430"/>
                      <a:gd name="connsiteY26" fmla="*/ 4167627 h 4167627"/>
                      <a:gd name="connsiteX27" fmla="*/ 4451437 w 8744430"/>
                      <a:gd name="connsiteY27" fmla="*/ 4167627 h 4167627"/>
                      <a:gd name="connsiteX28" fmla="*/ 3712028 w 8744430"/>
                      <a:gd name="connsiteY28" fmla="*/ 4167627 h 4167627"/>
                      <a:gd name="connsiteX29" fmla="*/ 2972619 w 8744430"/>
                      <a:gd name="connsiteY29" fmla="*/ 4167627 h 4167627"/>
                      <a:gd name="connsiteX30" fmla="*/ 2470877 w 8744430"/>
                      <a:gd name="connsiteY30" fmla="*/ 4167627 h 4167627"/>
                      <a:gd name="connsiteX31" fmla="*/ 2048358 w 8744430"/>
                      <a:gd name="connsiteY31" fmla="*/ 4167627 h 4167627"/>
                      <a:gd name="connsiteX32" fmla="*/ 1229726 w 8744430"/>
                      <a:gd name="connsiteY32" fmla="*/ 4167627 h 4167627"/>
                      <a:gd name="connsiteX33" fmla="*/ 411095 w 8744430"/>
                      <a:gd name="connsiteY33" fmla="*/ 4167627 h 4167627"/>
                      <a:gd name="connsiteX34" fmla="*/ 0 w 8744430"/>
                      <a:gd name="connsiteY34" fmla="*/ 3756532 h 4167627"/>
                      <a:gd name="connsiteX35" fmla="*/ 0 w 8744430"/>
                      <a:gd name="connsiteY35" fmla="*/ 3020536 h 4167627"/>
                      <a:gd name="connsiteX36" fmla="*/ 0 w 8744430"/>
                      <a:gd name="connsiteY36" fmla="*/ 2384903 h 4167627"/>
                      <a:gd name="connsiteX37" fmla="*/ 0 w 8744430"/>
                      <a:gd name="connsiteY37" fmla="*/ 1715815 h 4167627"/>
                      <a:gd name="connsiteX38" fmla="*/ 0 w 8744430"/>
                      <a:gd name="connsiteY38" fmla="*/ 1080182 h 4167627"/>
                      <a:gd name="connsiteX39" fmla="*/ 0 w 8744430"/>
                      <a:gd name="connsiteY39" fmla="*/ 411095 h 41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744430" h="4167627" fill="none" extrusionOk="0">
                        <a:moveTo>
                          <a:pt x="0" y="411095"/>
                        </a:moveTo>
                        <a:cubicBezTo>
                          <a:pt x="9564" y="163477"/>
                          <a:pt x="185526" y="-10539"/>
                          <a:pt x="411095" y="0"/>
                        </a:cubicBezTo>
                        <a:cubicBezTo>
                          <a:pt x="570261" y="-3210"/>
                          <a:pt x="748203" y="-998"/>
                          <a:pt x="912837" y="0"/>
                        </a:cubicBezTo>
                        <a:cubicBezTo>
                          <a:pt x="1077471" y="998"/>
                          <a:pt x="1438840" y="5574"/>
                          <a:pt x="1652246" y="0"/>
                        </a:cubicBezTo>
                        <a:cubicBezTo>
                          <a:pt x="1865652" y="-5574"/>
                          <a:pt x="2058525" y="19617"/>
                          <a:pt x="2312433" y="0"/>
                        </a:cubicBezTo>
                        <a:cubicBezTo>
                          <a:pt x="2566341" y="-19617"/>
                          <a:pt x="2754291" y="12320"/>
                          <a:pt x="2893397" y="0"/>
                        </a:cubicBezTo>
                        <a:cubicBezTo>
                          <a:pt x="3032503" y="-12320"/>
                          <a:pt x="3189414" y="-7670"/>
                          <a:pt x="3474361" y="0"/>
                        </a:cubicBezTo>
                        <a:cubicBezTo>
                          <a:pt x="3759308" y="7670"/>
                          <a:pt x="3725959" y="-13766"/>
                          <a:pt x="3896881" y="0"/>
                        </a:cubicBezTo>
                        <a:cubicBezTo>
                          <a:pt x="4067803" y="13766"/>
                          <a:pt x="4296920" y="8461"/>
                          <a:pt x="4477845" y="0"/>
                        </a:cubicBezTo>
                        <a:cubicBezTo>
                          <a:pt x="4658770" y="-8461"/>
                          <a:pt x="4797265" y="1900"/>
                          <a:pt x="4979587" y="0"/>
                        </a:cubicBezTo>
                        <a:cubicBezTo>
                          <a:pt x="5161909" y="-1900"/>
                          <a:pt x="5312153" y="10978"/>
                          <a:pt x="5402106" y="0"/>
                        </a:cubicBezTo>
                        <a:cubicBezTo>
                          <a:pt x="5492059" y="-10978"/>
                          <a:pt x="5831143" y="24375"/>
                          <a:pt x="6220738" y="0"/>
                        </a:cubicBezTo>
                        <a:cubicBezTo>
                          <a:pt x="6610333" y="-24375"/>
                          <a:pt x="6662183" y="14291"/>
                          <a:pt x="6880924" y="0"/>
                        </a:cubicBezTo>
                        <a:cubicBezTo>
                          <a:pt x="7099665" y="-14291"/>
                          <a:pt x="7281761" y="5812"/>
                          <a:pt x="7461889" y="0"/>
                        </a:cubicBezTo>
                        <a:cubicBezTo>
                          <a:pt x="7642017" y="-5812"/>
                          <a:pt x="7983187" y="25959"/>
                          <a:pt x="8333335" y="0"/>
                        </a:cubicBezTo>
                        <a:cubicBezTo>
                          <a:pt x="8570158" y="28974"/>
                          <a:pt x="8759081" y="156708"/>
                          <a:pt x="8744430" y="411095"/>
                        </a:cubicBezTo>
                        <a:cubicBezTo>
                          <a:pt x="8773340" y="586064"/>
                          <a:pt x="8721176" y="911625"/>
                          <a:pt x="8744430" y="1113637"/>
                        </a:cubicBezTo>
                        <a:cubicBezTo>
                          <a:pt x="8767684" y="1315649"/>
                          <a:pt x="8722955" y="1587249"/>
                          <a:pt x="8744430" y="1749270"/>
                        </a:cubicBezTo>
                        <a:cubicBezTo>
                          <a:pt x="8765905" y="1911291"/>
                          <a:pt x="8743355" y="2165850"/>
                          <a:pt x="8744430" y="2384903"/>
                        </a:cubicBezTo>
                        <a:cubicBezTo>
                          <a:pt x="8745505" y="2603956"/>
                          <a:pt x="8739045" y="2836085"/>
                          <a:pt x="8744430" y="2953627"/>
                        </a:cubicBezTo>
                        <a:cubicBezTo>
                          <a:pt x="8749815" y="3071169"/>
                          <a:pt x="8757565" y="3483509"/>
                          <a:pt x="8744430" y="3756532"/>
                        </a:cubicBezTo>
                        <a:cubicBezTo>
                          <a:pt x="8731980" y="4002604"/>
                          <a:pt x="8568723" y="4210191"/>
                          <a:pt x="8333335" y="4167627"/>
                        </a:cubicBezTo>
                        <a:cubicBezTo>
                          <a:pt x="8103683" y="4138128"/>
                          <a:pt x="7804467" y="4155877"/>
                          <a:pt x="7593926" y="4167627"/>
                        </a:cubicBezTo>
                        <a:cubicBezTo>
                          <a:pt x="7383385" y="4179377"/>
                          <a:pt x="7270077" y="4172310"/>
                          <a:pt x="7092184" y="4167627"/>
                        </a:cubicBezTo>
                        <a:cubicBezTo>
                          <a:pt x="6914291" y="4162944"/>
                          <a:pt x="6573419" y="4170668"/>
                          <a:pt x="6273553" y="4167627"/>
                        </a:cubicBezTo>
                        <a:cubicBezTo>
                          <a:pt x="5973687" y="4164586"/>
                          <a:pt x="6028701" y="4156511"/>
                          <a:pt x="5851033" y="4167627"/>
                        </a:cubicBezTo>
                        <a:cubicBezTo>
                          <a:pt x="5673365" y="4178743"/>
                          <a:pt x="5387943" y="4158296"/>
                          <a:pt x="5111624" y="4167627"/>
                        </a:cubicBezTo>
                        <a:cubicBezTo>
                          <a:pt x="4835305" y="4176958"/>
                          <a:pt x="4686052" y="4200095"/>
                          <a:pt x="4451437" y="4167627"/>
                        </a:cubicBezTo>
                        <a:cubicBezTo>
                          <a:pt x="4216822" y="4135159"/>
                          <a:pt x="4011284" y="4140903"/>
                          <a:pt x="3712028" y="4167627"/>
                        </a:cubicBezTo>
                        <a:cubicBezTo>
                          <a:pt x="3412772" y="4194351"/>
                          <a:pt x="3120699" y="4166649"/>
                          <a:pt x="2972619" y="4167627"/>
                        </a:cubicBezTo>
                        <a:cubicBezTo>
                          <a:pt x="2824539" y="4168605"/>
                          <a:pt x="2704235" y="4183832"/>
                          <a:pt x="2470877" y="4167627"/>
                        </a:cubicBezTo>
                        <a:cubicBezTo>
                          <a:pt x="2237519" y="4151422"/>
                          <a:pt x="2205337" y="4148577"/>
                          <a:pt x="2048358" y="4167627"/>
                        </a:cubicBezTo>
                        <a:cubicBezTo>
                          <a:pt x="1891379" y="4186677"/>
                          <a:pt x="1619101" y="4145707"/>
                          <a:pt x="1229726" y="4167627"/>
                        </a:cubicBezTo>
                        <a:cubicBezTo>
                          <a:pt x="840351" y="4189547"/>
                          <a:pt x="628991" y="4140972"/>
                          <a:pt x="411095" y="4167627"/>
                        </a:cubicBezTo>
                        <a:cubicBezTo>
                          <a:pt x="133399" y="4157369"/>
                          <a:pt x="2800" y="3971694"/>
                          <a:pt x="0" y="3756532"/>
                        </a:cubicBezTo>
                        <a:cubicBezTo>
                          <a:pt x="21717" y="3415442"/>
                          <a:pt x="-30757" y="3187327"/>
                          <a:pt x="0" y="3020536"/>
                        </a:cubicBezTo>
                        <a:cubicBezTo>
                          <a:pt x="30757" y="2853745"/>
                          <a:pt x="-10663" y="2542228"/>
                          <a:pt x="0" y="2384903"/>
                        </a:cubicBezTo>
                        <a:cubicBezTo>
                          <a:pt x="10663" y="2227578"/>
                          <a:pt x="4551" y="1989188"/>
                          <a:pt x="0" y="1715815"/>
                        </a:cubicBezTo>
                        <a:cubicBezTo>
                          <a:pt x="-4551" y="1442442"/>
                          <a:pt x="18589" y="1368470"/>
                          <a:pt x="0" y="1080182"/>
                        </a:cubicBezTo>
                        <a:cubicBezTo>
                          <a:pt x="-18589" y="791894"/>
                          <a:pt x="18561" y="625646"/>
                          <a:pt x="0" y="411095"/>
                        </a:cubicBezTo>
                        <a:close/>
                      </a:path>
                      <a:path w="8744430" h="4167627" stroke="0" extrusionOk="0">
                        <a:moveTo>
                          <a:pt x="0" y="411095"/>
                        </a:moveTo>
                        <a:cubicBezTo>
                          <a:pt x="1227" y="221577"/>
                          <a:pt x="209045" y="44657"/>
                          <a:pt x="411095" y="0"/>
                        </a:cubicBezTo>
                        <a:cubicBezTo>
                          <a:pt x="611092" y="29573"/>
                          <a:pt x="859136" y="30415"/>
                          <a:pt x="1150504" y="0"/>
                        </a:cubicBezTo>
                        <a:cubicBezTo>
                          <a:pt x="1441872" y="-30415"/>
                          <a:pt x="1429343" y="-1816"/>
                          <a:pt x="1652246" y="0"/>
                        </a:cubicBezTo>
                        <a:cubicBezTo>
                          <a:pt x="1875149" y="1816"/>
                          <a:pt x="2039492" y="17959"/>
                          <a:pt x="2153988" y="0"/>
                        </a:cubicBezTo>
                        <a:cubicBezTo>
                          <a:pt x="2268484" y="-17959"/>
                          <a:pt x="2651668" y="29929"/>
                          <a:pt x="2893397" y="0"/>
                        </a:cubicBezTo>
                        <a:cubicBezTo>
                          <a:pt x="3135126" y="-29929"/>
                          <a:pt x="3348348" y="-18160"/>
                          <a:pt x="3474361" y="0"/>
                        </a:cubicBezTo>
                        <a:cubicBezTo>
                          <a:pt x="3600374" y="18160"/>
                          <a:pt x="4085595" y="11220"/>
                          <a:pt x="4292993" y="0"/>
                        </a:cubicBezTo>
                        <a:cubicBezTo>
                          <a:pt x="4500391" y="-11220"/>
                          <a:pt x="4822389" y="-33864"/>
                          <a:pt x="5111624" y="0"/>
                        </a:cubicBezTo>
                        <a:cubicBezTo>
                          <a:pt x="5400859" y="33864"/>
                          <a:pt x="5580651" y="6897"/>
                          <a:pt x="5851033" y="0"/>
                        </a:cubicBezTo>
                        <a:cubicBezTo>
                          <a:pt x="6121415" y="-6897"/>
                          <a:pt x="6168669" y="19239"/>
                          <a:pt x="6352775" y="0"/>
                        </a:cubicBezTo>
                        <a:cubicBezTo>
                          <a:pt x="6536881" y="-19239"/>
                          <a:pt x="6671654" y="-14634"/>
                          <a:pt x="6775294" y="0"/>
                        </a:cubicBezTo>
                        <a:cubicBezTo>
                          <a:pt x="6878934" y="14634"/>
                          <a:pt x="7308443" y="-16511"/>
                          <a:pt x="7593926" y="0"/>
                        </a:cubicBezTo>
                        <a:cubicBezTo>
                          <a:pt x="7879409" y="16511"/>
                          <a:pt x="7965846" y="-6846"/>
                          <a:pt x="8333335" y="0"/>
                        </a:cubicBezTo>
                        <a:cubicBezTo>
                          <a:pt x="8561251" y="-11351"/>
                          <a:pt x="8732041" y="160538"/>
                          <a:pt x="8744430" y="411095"/>
                        </a:cubicBezTo>
                        <a:cubicBezTo>
                          <a:pt x="8716646" y="616034"/>
                          <a:pt x="8722492" y="853549"/>
                          <a:pt x="8744430" y="979819"/>
                        </a:cubicBezTo>
                        <a:cubicBezTo>
                          <a:pt x="8766368" y="1106089"/>
                          <a:pt x="8748987" y="1404916"/>
                          <a:pt x="8744430" y="1715815"/>
                        </a:cubicBezTo>
                        <a:cubicBezTo>
                          <a:pt x="8739873" y="2026714"/>
                          <a:pt x="8755043" y="2196556"/>
                          <a:pt x="8744430" y="2351448"/>
                        </a:cubicBezTo>
                        <a:cubicBezTo>
                          <a:pt x="8733817" y="2506340"/>
                          <a:pt x="8749860" y="2830591"/>
                          <a:pt x="8744430" y="2987081"/>
                        </a:cubicBezTo>
                        <a:cubicBezTo>
                          <a:pt x="8739000" y="3143571"/>
                          <a:pt x="8768298" y="3449022"/>
                          <a:pt x="8744430" y="3756532"/>
                        </a:cubicBezTo>
                        <a:cubicBezTo>
                          <a:pt x="8731149" y="3946435"/>
                          <a:pt x="8577650" y="4154997"/>
                          <a:pt x="8333335" y="4167627"/>
                        </a:cubicBezTo>
                        <a:cubicBezTo>
                          <a:pt x="8222598" y="4146144"/>
                          <a:pt x="8006572" y="4164945"/>
                          <a:pt x="7831593" y="4167627"/>
                        </a:cubicBezTo>
                        <a:cubicBezTo>
                          <a:pt x="7656614" y="4170309"/>
                          <a:pt x="7435231" y="4162032"/>
                          <a:pt x="7329851" y="4167627"/>
                        </a:cubicBezTo>
                        <a:cubicBezTo>
                          <a:pt x="7224471" y="4173222"/>
                          <a:pt x="6910056" y="4193907"/>
                          <a:pt x="6511220" y="4167627"/>
                        </a:cubicBezTo>
                        <a:cubicBezTo>
                          <a:pt x="6112384" y="4141347"/>
                          <a:pt x="6135838" y="4188769"/>
                          <a:pt x="5930256" y="4167627"/>
                        </a:cubicBezTo>
                        <a:cubicBezTo>
                          <a:pt x="5724674" y="4146485"/>
                          <a:pt x="5473812" y="4194223"/>
                          <a:pt x="5111624" y="4167627"/>
                        </a:cubicBezTo>
                        <a:cubicBezTo>
                          <a:pt x="4749436" y="4141031"/>
                          <a:pt x="4673570" y="4191711"/>
                          <a:pt x="4292993" y="4167627"/>
                        </a:cubicBezTo>
                        <a:cubicBezTo>
                          <a:pt x="3912416" y="4143543"/>
                          <a:pt x="3922176" y="4192002"/>
                          <a:pt x="3712028" y="4167627"/>
                        </a:cubicBezTo>
                        <a:cubicBezTo>
                          <a:pt x="3501880" y="4143252"/>
                          <a:pt x="3380585" y="4185657"/>
                          <a:pt x="3289509" y="4167627"/>
                        </a:cubicBezTo>
                        <a:cubicBezTo>
                          <a:pt x="3198433" y="4149597"/>
                          <a:pt x="2900687" y="4156202"/>
                          <a:pt x="2787767" y="4167627"/>
                        </a:cubicBezTo>
                        <a:cubicBezTo>
                          <a:pt x="2674847" y="4179052"/>
                          <a:pt x="2481880" y="4189303"/>
                          <a:pt x="2286025" y="4167627"/>
                        </a:cubicBezTo>
                        <a:cubicBezTo>
                          <a:pt x="2090170" y="4145951"/>
                          <a:pt x="1843213" y="4154530"/>
                          <a:pt x="1546616" y="4167627"/>
                        </a:cubicBezTo>
                        <a:cubicBezTo>
                          <a:pt x="1250019" y="4180724"/>
                          <a:pt x="1245896" y="4148702"/>
                          <a:pt x="1124097" y="4167627"/>
                        </a:cubicBezTo>
                        <a:cubicBezTo>
                          <a:pt x="1002298" y="4186552"/>
                          <a:pt x="669014" y="4156214"/>
                          <a:pt x="411095" y="4167627"/>
                        </a:cubicBezTo>
                        <a:cubicBezTo>
                          <a:pt x="138560" y="4143866"/>
                          <a:pt x="2278" y="4001084"/>
                          <a:pt x="0" y="3756532"/>
                        </a:cubicBezTo>
                        <a:cubicBezTo>
                          <a:pt x="-26237" y="3408513"/>
                          <a:pt x="13185" y="3263586"/>
                          <a:pt x="0" y="3053990"/>
                        </a:cubicBezTo>
                        <a:cubicBezTo>
                          <a:pt x="-13185" y="2844394"/>
                          <a:pt x="-24289" y="2745770"/>
                          <a:pt x="0" y="2485266"/>
                        </a:cubicBezTo>
                        <a:cubicBezTo>
                          <a:pt x="24289" y="2224762"/>
                          <a:pt x="21172" y="2073593"/>
                          <a:pt x="0" y="1816179"/>
                        </a:cubicBezTo>
                        <a:cubicBezTo>
                          <a:pt x="-21172" y="1558765"/>
                          <a:pt x="9307" y="1328412"/>
                          <a:pt x="0" y="1147091"/>
                        </a:cubicBezTo>
                        <a:cubicBezTo>
                          <a:pt x="-9307" y="965770"/>
                          <a:pt x="-2856" y="741128"/>
                          <a:pt x="0" y="41109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iCiel Crocante" panose="02000000000000000000" pitchFamily="50" charset="0"/>
              <a:ea typeface="+mn-ea"/>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iCiel Crocante" panose="02000000000000000000" pitchFamily="50" charset="0"/>
              <a:ea typeface="+mn-ea"/>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iCiel Crocante" panose="02000000000000000000" pitchFamily="50" charset="0"/>
              <a:ea typeface="+mn-ea"/>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iCiel Crocante" panose="02000000000000000000" pitchFamily="50" charset="0"/>
              <a:ea typeface="+mn-ea"/>
              <a:cs typeface="Calibri" panose="020F0502020204030204" pitchFamily="34" charset="0"/>
              <a:sym typeface="Arial" panose="020B0604020202020204"/>
            </a:endParaRPr>
          </a:p>
        </p:txBody>
      </p:sp>
      <p:sp>
        <p:nvSpPr>
          <p:cNvPr id="43" name="TextBox 42">
            <a:extLst>
              <a:ext uri="{FF2B5EF4-FFF2-40B4-BE49-F238E27FC236}">
                <a16:creationId xmlns:a16="http://schemas.microsoft.com/office/drawing/2014/main" id="{F30372AE-3F52-9C00-4599-BE2FAE420412}"/>
              </a:ext>
            </a:extLst>
          </p:cNvPr>
          <p:cNvSpPr txBox="1"/>
          <p:nvPr/>
        </p:nvSpPr>
        <p:spPr>
          <a:xfrm>
            <a:off x="199785" y="690122"/>
            <a:ext cx="8659906" cy="4370427"/>
          </a:xfrm>
          <a:prstGeom prst="rect">
            <a:avLst/>
          </a:prstGeom>
          <a:noFill/>
        </p:spPr>
        <p:txBody>
          <a:bodyPr wrap="square">
            <a:spAutoFit/>
          </a:bodyPr>
          <a:lstStyle/>
          <a:p>
            <a:pPr lvl="0" algn="just" defTabSz="685800">
              <a:buClrTx/>
            </a:pPr>
            <a:r>
              <a:rPr lang="vi-VN" sz="2000" kern="1200" dirty="0">
                <a:solidFill>
                  <a:prstClr val="black"/>
                </a:solidFill>
                <a:latin typeface="+mj-lt"/>
                <a:ea typeface="+mn-ea"/>
              </a:rPr>
              <a:t>Chợt anh của Tú gọi:</a:t>
            </a:r>
          </a:p>
          <a:p>
            <a:pPr lvl="0" algn="just" defTabSz="685800">
              <a:buClrTx/>
            </a:pPr>
            <a:r>
              <a:rPr lang="vi-VN" sz="2000" kern="1200" dirty="0">
                <a:solidFill>
                  <a:prstClr val="black"/>
                </a:solidFill>
                <a:latin typeface="+mj-lt"/>
                <a:ea typeface="+mn-ea"/>
              </a:rPr>
              <a:t>   - Tú ơi!</a:t>
            </a:r>
          </a:p>
          <a:p>
            <a:pPr lvl="0" algn="just" defTabSz="685800">
              <a:buClrTx/>
            </a:pPr>
            <a:r>
              <a:rPr lang="vi-VN" sz="2000" kern="1200" dirty="0">
                <a:solidFill>
                  <a:prstClr val="black"/>
                </a:solidFill>
                <a:latin typeface="+mj-lt"/>
                <a:ea typeface="+mn-ea"/>
              </a:rPr>
              <a:t>   Tú phụng phịu:</a:t>
            </a:r>
          </a:p>
          <a:p>
            <a:pPr lvl="0" algn="just" defTabSz="685800">
              <a:buClrTx/>
            </a:pPr>
            <a:r>
              <a:rPr lang="vi-VN" sz="2000" kern="1200" dirty="0">
                <a:solidFill>
                  <a:prstClr val="black"/>
                </a:solidFill>
                <a:latin typeface="+mj-lt"/>
                <a:ea typeface="+mn-ea"/>
              </a:rPr>
              <a:t>   - Cái gì?</a:t>
            </a:r>
          </a:p>
          <a:p>
            <a:pPr lvl="0" algn="just" defTabSz="685800">
              <a:buClrTx/>
            </a:pPr>
            <a:r>
              <a:rPr lang="vi-VN" sz="2000" kern="1200" dirty="0">
                <a:solidFill>
                  <a:prstClr val="black"/>
                </a:solidFill>
                <a:latin typeface="+mj-lt"/>
                <a:ea typeface="+mn-ea"/>
              </a:rPr>
              <a:t>   - Anh gọi mà em trả lời vậy à? Ra phụ anh đi.</a:t>
            </a:r>
          </a:p>
          <a:p>
            <a:pPr lvl="0" algn="just" defTabSz="685800">
              <a:buClrTx/>
            </a:pPr>
            <a:r>
              <a:rPr lang="vi-VN" sz="2000" kern="1200" dirty="0">
                <a:solidFill>
                  <a:prstClr val="black"/>
                </a:solidFill>
                <a:latin typeface="+mj-lt"/>
                <a:ea typeface="+mn-ea"/>
              </a:rPr>
              <a:t>   Tú buồn bực, vừa đi vừa lẩm bẩm:</a:t>
            </a:r>
          </a:p>
          <a:p>
            <a:pPr lvl="0" algn="just" defTabSz="685800">
              <a:buClrTx/>
            </a:pPr>
            <a:r>
              <a:rPr lang="vi-VN" sz="2000" kern="1200" dirty="0">
                <a:solidFill>
                  <a:prstClr val="black"/>
                </a:solidFill>
                <a:latin typeface="+mj-lt"/>
                <a:ea typeface="+mn-ea"/>
              </a:rPr>
              <a:t>   - Kêu chi kêu hoài!</a:t>
            </a:r>
          </a:p>
          <a:p>
            <a:pPr lvl="0" algn="just" defTabSz="685800">
              <a:buClrTx/>
            </a:pPr>
            <a:r>
              <a:rPr lang="vi-VN" sz="2000" kern="1200" dirty="0">
                <a:solidFill>
                  <a:prstClr val="black"/>
                </a:solidFill>
                <a:latin typeface="+mj-lt"/>
                <a:ea typeface="+mn-ea"/>
              </a:rPr>
              <a:t>   Lần nào Tú cũng phụng phịu như thế với anh khi đang chơi với vẹt. Vẹt mỗi ngày một lớn, lông xanh óng ả, biết huýt sáo lảnh lót nhưng vẫn không nói tiếng nào. Một hôm, Tú gọi:</a:t>
            </a:r>
          </a:p>
          <a:p>
            <a:pPr lvl="0" algn="just" defTabSz="685800">
              <a:buClrTx/>
            </a:pPr>
            <a:r>
              <a:rPr lang="vi-VN" sz="2000" kern="1200" dirty="0">
                <a:solidFill>
                  <a:prstClr val="black"/>
                </a:solidFill>
                <a:latin typeface="+mj-lt"/>
                <a:ea typeface="+mn-ea"/>
              </a:rPr>
              <a:t>   - Vẹt à!</a:t>
            </a:r>
            <a:endParaRPr lang="en-US" sz="2000" kern="1200" dirty="0">
              <a:solidFill>
                <a:prstClr val="black"/>
              </a:solidFill>
              <a:latin typeface="+mj-lt"/>
              <a:ea typeface="+mn-ea"/>
            </a:endParaRPr>
          </a:p>
          <a:p>
            <a:pPr lvl="0" algn="just" defTabSz="685800">
              <a:buClrTx/>
            </a:pPr>
            <a:r>
              <a:rPr lang="vi-VN" sz="2000" kern="1200" dirty="0">
                <a:solidFill>
                  <a:prstClr val="black"/>
                </a:solidFill>
                <a:latin typeface="+mj-lt"/>
                <a:ea typeface="+mn-ea"/>
              </a:rPr>
              <a:t> Ngờ đâu một giọng the thé gắt lại:</a:t>
            </a:r>
          </a:p>
          <a:p>
            <a:pPr lvl="0" algn="just" defTabSz="685800">
              <a:buClrTx/>
            </a:pPr>
            <a:r>
              <a:rPr lang="vi-VN" sz="2000" kern="1200" dirty="0">
                <a:solidFill>
                  <a:prstClr val="black"/>
                </a:solidFill>
                <a:latin typeface="+mj-lt"/>
                <a:ea typeface="+mn-ea"/>
              </a:rPr>
              <a:t>   - Cái gì?</a:t>
            </a:r>
          </a:p>
          <a:p>
            <a:pPr lvl="0" algn="just" defTabSz="685800">
              <a:buClrTx/>
            </a:pPr>
            <a:r>
              <a:rPr lang="vi-VN" sz="1800" kern="1200">
                <a:solidFill>
                  <a:prstClr val="black"/>
                </a:solidFill>
                <a:latin typeface="+mj-lt"/>
                <a:ea typeface="+mn-ea"/>
              </a:rPr>
              <a:t>   </a:t>
            </a:r>
            <a:endParaRPr lang="vi-VN" sz="1500" kern="1200" dirty="0">
              <a:solidFill>
                <a:prstClr val="black"/>
              </a:solidFill>
              <a:latin typeface="+mj-lt"/>
              <a:ea typeface="+mn-ea"/>
            </a:endParaRPr>
          </a:p>
        </p:txBody>
      </p:sp>
      <p:pic>
        <p:nvPicPr>
          <p:cNvPr id="46" name="Picture 45">
            <a:extLst>
              <a:ext uri="{FF2B5EF4-FFF2-40B4-BE49-F238E27FC236}">
                <a16:creationId xmlns:a16="http://schemas.microsoft.com/office/drawing/2014/main" id="{E9A8916B-0C21-12B3-A500-72ED61BFB27F}"/>
              </a:ext>
            </a:extLst>
          </p:cNvPr>
          <p:cNvPicPr>
            <a:picLocks noChangeAspect="1"/>
          </p:cNvPicPr>
          <p:nvPr/>
        </p:nvPicPr>
        <p:blipFill>
          <a:blip r:embed="rId3"/>
          <a:stretch>
            <a:fillRect/>
          </a:stretch>
        </p:blipFill>
        <p:spPr>
          <a:xfrm>
            <a:off x="2412787" y="0"/>
            <a:ext cx="5424928" cy="803086"/>
          </a:xfrm>
          <a:prstGeom prst="rect">
            <a:avLst/>
          </a:prstGeom>
        </p:spPr>
      </p:pic>
      <p:pic>
        <p:nvPicPr>
          <p:cNvPr id="2" name="Picture 1">
            <a:extLst>
              <a:ext uri="{FF2B5EF4-FFF2-40B4-BE49-F238E27FC236}">
                <a16:creationId xmlns:a16="http://schemas.microsoft.com/office/drawing/2014/main" id="{846FA86E-6594-7AE3-F5DC-DFF3E65E7236}"/>
              </a:ext>
            </a:extLst>
          </p:cNvPr>
          <p:cNvPicPr>
            <a:picLocks noChangeAspect="1"/>
          </p:cNvPicPr>
          <p:nvPr/>
        </p:nvPicPr>
        <p:blipFill>
          <a:blip r:embed="rId4"/>
          <a:stretch>
            <a:fillRect/>
          </a:stretch>
        </p:blipFill>
        <p:spPr>
          <a:xfrm>
            <a:off x="203007" y="0"/>
            <a:ext cx="1625793" cy="594546"/>
          </a:xfrm>
          <a:prstGeom prst="rect">
            <a:avLst/>
          </a:prstGeom>
        </p:spPr>
      </p:pic>
      <p:cxnSp>
        <p:nvCxnSpPr>
          <p:cNvPr id="4" name="Straight Connector 3">
            <a:extLst>
              <a:ext uri="{FF2B5EF4-FFF2-40B4-BE49-F238E27FC236}">
                <a16:creationId xmlns:a16="http://schemas.microsoft.com/office/drawing/2014/main" id="{399FEC5A-6D08-FC87-B1DC-63DEAF7C7129}"/>
              </a:ext>
            </a:extLst>
          </p:cNvPr>
          <p:cNvCxnSpPr>
            <a:cxnSpLocks/>
          </p:cNvCxnSpPr>
          <p:nvPr/>
        </p:nvCxnSpPr>
        <p:spPr>
          <a:xfrm flipH="1">
            <a:off x="1719406" y="3236266"/>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E16ED41-571A-6BCD-6960-CF39D32B8522}"/>
              </a:ext>
            </a:extLst>
          </p:cNvPr>
          <p:cNvCxnSpPr>
            <a:cxnSpLocks/>
          </p:cNvCxnSpPr>
          <p:nvPr/>
        </p:nvCxnSpPr>
        <p:spPr>
          <a:xfrm flipH="1">
            <a:off x="3549494" y="3249044"/>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650D59E-7488-A85C-2642-B29BEDE994E5}"/>
              </a:ext>
            </a:extLst>
          </p:cNvPr>
          <p:cNvCxnSpPr>
            <a:cxnSpLocks/>
          </p:cNvCxnSpPr>
          <p:nvPr/>
        </p:nvCxnSpPr>
        <p:spPr>
          <a:xfrm flipH="1">
            <a:off x="5854175" y="3215717"/>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244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66824434-F178-47D6-01BA-EC91D42DB5B5}"/>
              </a:ext>
            </a:extLst>
          </p:cNvPr>
          <p:cNvSpPr/>
          <p:nvPr/>
        </p:nvSpPr>
        <p:spPr>
          <a:xfrm>
            <a:off x="405482" y="609921"/>
            <a:ext cx="8639089" cy="4269440"/>
          </a:xfrm>
          <a:custGeom>
            <a:avLst/>
            <a:gdLst>
              <a:gd name="connsiteX0" fmla="*/ 0 w 8639089"/>
              <a:gd name="connsiteY0" fmla="*/ 284232 h 2881511"/>
              <a:gd name="connsiteX1" fmla="*/ 284232 w 8639089"/>
              <a:gd name="connsiteY1" fmla="*/ 0 h 2881511"/>
              <a:gd name="connsiteX2" fmla="*/ 714665 w 8639089"/>
              <a:gd name="connsiteY2" fmla="*/ 0 h 2881511"/>
              <a:gd name="connsiteX3" fmla="*/ 1548630 w 8639089"/>
              <a:gd name="connsiteY3" fmla="*/ 0 h 2881511"/>
              <a:gd name="connsiteX4" fmla="*/ 2221182 w 8639089"/>
              <a:gd name="connsiteY4" fmla="*/ 0 h 2881511"/>
              <a:gd name="connsiteX5" fmla="*/ 2893734 w 8639089"/>
              <a:gd name="connsiteY5" fmla="*/ 0 h 2881511"/>
              <a:gd name="connsiteX6" fmla="*/ 3646992 w 8639089"/>
              <a:gd name="connsiteY6" fmla="*/ 0 h 2881511"/>
              <a:gd name="connsiteX7" fmla="*/ 4319545 w 8639089"/>
              <a:gd name="connsiteY7" fmla="*/ 0 h 2881511"/>
              <a:gd name="connsiteX8" fmla="*/ 4911390 w 8639089"/>
              <a:gd name="connsiteY8" fmla="*/ 0 h 2881511"/>
              <a:gd name="connsiteX9" fmla="*/ 5503236 w 8639089"/>
              <a:gd name="connsiteY9" fmla="*/ 0 h 2881511"/>
              <a:gd name="connsiteX10" fmla="*/ 5933669 w 8639089"/>
              <a:gd name="connsiteY10" fmla="*/ 0 h 2881511"/>
              <a:gd name="connsiteX11" fmla="*/ 6525515 w 8639089"/>
              <a:gd name="connsiteY11" fmla="*/ 0 h 2881511"/>
              <a:gd name="connsiteX12" fmla="*/ 7036655 w 8639089"/>
              <a:gd name="connsiteY12" fmla="*/ 0 h 2881511"/>
              <a:gd name="connsiteX13" fmla="*/ 7467088 w 8639089"/>
              <a:gd name="connsiteY13" fmla="*/ 0 h 2881511"/>
              <a:gd name="connsiteX14" fmla="*/ 8354857 w 8639089"/>
              <a:gd name="connsiteY14" fmla="*/ 0 h 2881511"/>
              <a:gd name="connsiteX15" fmla="*/ 8639089 w 8639089"/>
              <a:gd name="connsiteY15" fmla="*/ 284232 h 2881511"/>
              <a:gd name="connsiteX16" fmla="*/ 8639089 w 8639089"/>
              <a:gd name="connsiteY16" fmla="*/ 839363 h 2881511"/>
              <a:gd name="connsiteX17" fmla="*/ 8639089 w 8639089"/>
              <a:gd name="connsiteY17" fmla="*/ 1417625 h 2881511"/>
              <a:gd name="connsiteX18" fmla="*/ 8639089 w 8639089"/>
              <a:gd name="connsiteY18" fmla="*/ 1972756 h 2881511"/>
              <a:gd name="connsiteX19" fmla="*/ 8639089 w 8639089"/>
              <a:gd name="connsiteY19" fmla="*/ 2597279 h 2881511"/>
              <a:gd name="connsiteX20" fmla="*/ 8354857 w 8639089"/>
              <a:gd name="connsiteY20" fmla="*/ 2881511 h 2881511"/>
              <a:gd name="connsiteX21" fmla="*/ 7763011 w 8639089"/>
              <a:gd name="connsiteY21" fmla="*/ 2881511 h 2881511"/>
              <a:gd name="connsiteX22" fmla="*/ 7251872 w 8639089"/>
              <a:gd name="connsiteY22" fmla="*/ 2881511 h 2881511"/>
              <a:gd name="connsiteX23" fmla="*/ 6821438 w 8639089"/>
              <a:gd name="connsiteY23" fmla="*/ 2881511 h 2881511"/>
              <a:gd name="connsiteX24" fmla="*/ 5987474 w 8639089"/>
              <a:gd name="connsiteY24" fmla="*/ 2881511 h 2881511"/>
              <a:gd name="connsiteX25" fmla="*/ 5476334 w 8639089"/>
              <a:gd name="connsiteY25" fmla="*/ 2881511 h 2881511"/>
              <a:gd name="connsiteX26" fmla="*/ 4965195 w 8639089"/>
              <a:gd name="connsiteY26" fmla="*/ 2881511 h 2881511"/>
              <a:gd name="connsiteX27" fmla="*/ 4131230 w 8639089"/>
              <a:gd name="connsiteY27" fmla="*/ 2881511 h 2881511"/>
              <a:gd name="connsiteX28" fmla="*/ 3700797 w 8639089"/>
              <a:gd name="connsiteY28" fmla="*/ 2881511 h 2881511"/>
              <a:gd name="connsiteX29" fmla="*/ 2947538 w 8639089"/>
              <a:gd name="connsiteY29" fmla="*/ 2881511 h 2881511"/>
              <a:gd name="connsiteX30" fmla="*/ 2274986 w 8639089"/>
              <a:gd name="connsiteY30" fmla="*/ 2881511 h 2881511"/>
              <a:gd name="connsiteX31" fmla="*/ 1521728 w 8639089"/>
              <a:gd name="connsiteY31" fmla="*/ 2881511 h 2881511"/>
              <a:gd name="connsiteX32" fmla="*/ 284232 w 8639089"/>
              <a:gd name="connsiteY32" fmla="*/ 2881511 h 2881511"/>
              <a:gd name="connsiteX33" fmla="*/ 0 w 8639089"/>
              <a:gd name="connsiteY33" fmla="*/ 2597279 h 2881511"/>
              <a:gd name="connsiteX34" fmla="*/ 0 w 8639089"/>
              <a:gd name="connsiteY34" fmla="*/ 2065278 h 2881511"/>
              <a:gd name="connsiteX35" fmla="*/ 0 w 8639089"/>
              <a:gd name="connsiteY35" fmla="*/ 1510147 h 2881511"/>
              <a:gd name="connsiteX36" fmla="*/ 0 w 8639089"/>
              <a:gd name="connsiteY36" fmla="*/ 955016 h 2881511"/>
              <a:gd name="connsiteX37" fmla="*/ 0 w 8639089"/>
              <a:gd name="connsiteY37" fmla="*/ 284232 h 288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39089" h="2881511" fill="none" extrusionOk="0">
                <a:moveTo>
                  <a:pt x="0" y="284232"/>
                </a:moveTo>
                <a:cubicBezTo>
                  <a:pt x="-28130" y="139972"/>
                  <a:pt x="133897" y="-32112"/>
                  <a:pt x="284232" y="0"/>
                </a:cubicBezTo>
                <a:cubicBezTo>
                  <a:pt x="491340" y="-13280"/>
                  <a:pt x="593786" y="10801"/>
                  <a:pt x="714665" y="0"/>
                </a:cubicBezTo>
                <a:cubicBezTo>
                  <a:pt x="835544" y="-10801"/>
                  <a:pt x="1319888" y="-35888"/>
                  <a:pt x="1548630" y="0"/>
                </a:cubicBezTo>
                <a:cubicBezTo>
                  <a:pt x="1777372" y="35888"/>
                  <a:pt x="2084962" y="25517"/>
                  <a:pt x="2221182" y="0"/>
                </a:cubicBezTo>
                <a:cubicBezTo>
                  <a:pt x="2357402" y="-25517"/>
                  <a:pt x="2694888" y="-29557"/>
                  <a:pt x="2893734" y="0"/>
                </a:cubicBezTo>
                <a:cubicBezTo>
                  <a:pt x="3092580" y="29557"/>
                  <a:pt x="3381840" y="-36487"/>
                  <a:pt x="3646992" y="0"/>
                </a:cubicBezTo>
                <a:cubicBezTo>
                  <a:pt x="3912144" y="36487"/>
                  <a:pt x="4058413" y="25552"/>
                  <a:pt x="4319545" y="0"/>
                </a:cubicBezTo>
                <a:cubicBezTo>
                  <a:pt x="4580677" y="-25552"/>
                  <a:pt x="4671219" y="21118"/>
                  <a:pt x="4911390" y="0"/>
                </a:cubicBezTo>
                <a:cubicBezTo>
                  <a:pt x="5151561" y="-21118"/>
                  <a:pt x="5294729" y="1244"/>
                  <a:pt x="5503236" y="0"/>
                </a:cubicBezTo>
                <a:cubicBezTo>
                  <a:pt x="5711743" y="-1244"/>
                  <a:pt x="5814790" y="20799"/>
                  <a:pt x="5933669" y="0"/>
                </a:cubicBezTo>
                <a:cubicBezTo>
                  <a:pt x="6052548" y="-20799"/>
                  <a:pt x="6237030" y="-6104"/>
                  <a:pt x="6525515" y="0"/>
                </a:cubicBezTo>
                <a:cubicBezTo>
                  <a:pt x="6814000" y="6104"/>
                  <a:pt x="6829072" y="-5931"/>
                  <a:pt x="7036655" y="0"/>
                </a:cubicBezTo>
                <a:cubicBezTo>
                  <a:pt x="7244238" y="5931"/>
                  <a:pt x="7303704" y="-6105"/>
                  <a:pt x="7467088" y="0"/>
                </a:cubicBezTo>
                <a:cubicBezTo>
                  <a:pt x="7630472" y="6105"/>
                  <a:pt x="8143267" y="23539"/>
                  <a:pt x="8354857" y="0"/>
                </a:cubicBezTo>
                <a:cubicBezTo>
                  <a:pt x="8481083" y="2614"/>
                  <a:pt x="8669519" y="133773"/>
                  <a:pt x="8639089" y="284232"/>
                </a:cubicBezTo>
                <a:cubicBezTo>
                  <a:pt x="8636589" y="446210"/>
                  <a:pt x="8637414" y="614443"/>
                  <a:pt x="8639089" y="839363"/>
                </a:cubicBezTo>
                <a:cubicBezTo>
                  <a:pt x="8640764" y="1064283"/>
                  <a:pt x="8621026" y="1163264"/>
                  <a:pt x="8639089" y="1417625"/>
                </a:cubicBezTo>
                <a:cubicBezTo>
                  <a:pt x="8657152" y="1671986"/>
                  <a:pt x="8657060" y="1741965"/>
                  <a:pt x="8639089" y="1972756"/>
                </a:cubicBezTo>
                <a:cubicBezTo>
                  <a:pt x="8621118" y="2203547"/>
                  <a:pt x="8665274" y="2350607"/>
                  <a:pt x="8639089" y="2597279"/>
                </a:cubicBezTo>
                <a:cubicBezTo>
                  <a:pt x="8645396" y="2737822"/>
                  <a:pt x="8486403" y="2896525"/>
                  <a:pt x="8354857" y="2881511"/>
                </a:cubicBezTo>
                <a:cubicBezTo>
                  <a:pt x="8119652" y="2887545"/>
                  <a:pt x="7911456" y="2887695"/>
                  <a:pt x="7763011" y="2881511"/>
                </a:cubicBezTo>
                <a:cubicBezTo>
                  <a:pt x="7614566" y="2875327"/>
                  <a:pt x="7382470" y="2860640"/>
                  <a:pt x="7251872" y="2881511"/>
                </a:cubicBezTo>
                <a:cubicBezTo>
                  <a:pt x="7121274" y="2902382"/>
                  <a:pt x="6977613" y="2895807"/>
                  <a:pt x="6821438" y="2881511"/>
                </a:cubicBezTo>
                <a:cubicBezTo>
                  <a:pt x="6665263" y="2867215"/>
                  <a:pt x="6185900" y="2876715"/>
                  <a:pt x="5987474" y="2881511"/>
                </a:cubicBezTo>
                <a:cubicBezTo>
                  <a:pt x="5789048" y="2886307"/>
                  <a:pt x="5579698" y="2891326"/>
                  <a:pt x="5476334" y="2881511"/>
                </a:cubicBezTo>
                <a:cubicBezTo>
                  <a:pt x="5372970" y="2871696"/>
                  <a:pt x="5206775" y="2904876"/>
                  <a:pt x="4965195" y="2881511"/>
                </a:cubicBezTo>
                <a:cubicBezTo>
                  <a:pt x="4723615" y="2858146"/>
                  <a:pt x="4512232" y="2861755"/>
                  <a:pt x="4131230" y="2881511"/>
                </a:cubicBezTo>
                <a:cubicBezTo>
                  <a:pt x="3750229" y="2901267"/>
                  <a:pt x="3787437" y="2860277"/>
                  <a:pt x="3700797" y="2881511"/>
                </a:cubicBezTo>
                <a:cubicBezTo>
                  <a:pt x="3614157" y="2902745"/>
                  <a:pt x="3197908" y="2900023"/>
                  <a:pt x="2947538" y="2881511"/>
                </a:cubicBezTo>
                <a:cubicBezTo>
                  <a:pt x="2697168" y="2862999"/>
                  <a:pt x="2414568" y="2896841"/>
                  <a:pt x="2274986" y="2881511"/>
                </a:cubicBezTo>
                <a:cubicBezTo>
                  <a:pt x="2135404" y="2866181"/>
                  <a:pt x="1798745" y="2861675"/>
                  <a:pt x="1521728" y="2881511"/>
                </a:cubicBezTo>
                <a:cubicBezTo>
                  <a:pt x="1244711" y="2901347"/>
                  <a:pt x="677467" y="2907531"/>
                  <a:pt x="284232" y="2881511"/>
                </a:cubicBezTo>
                <a:cubicBezTo>
                  <a:pt x="129926" y="2900534"/>
                  <a:pt x="-33272" y="2748944"/>
                  <a:pt x="0" y="2597279"/>
                </a:cubicBezTo>
                <a:cubicBezTo>
                  <a:pt x="-1212" y="2400099"/>
                  <a:pt x="-939" y="2236173"/>
                  <a:pt x="0" y="2065278"/>
                </a:cubicBezTo>
                <a:cubicBezTo>
                  <a:pt x="939" y="1894383"/>
                  <a:pt x="12412" y="1704102"/>
                  <a:pt x="0" y="1510147"/>
                </a:cubicBezTo>
                <a:cubicBezTo>
                  <a:pt x="-12412" y="1316192"/>
                  <a:pt x="-24140" y="1100010"/>
                  <a:pt x="0" y="955016"/>
                </a:cubicBezTo>
                <a:cubicBezTo>
                  <a:pt x="24140" y="810022"/>
                  <a:pt x="4232" y="524286"/>
                  <a:pt x="0" y="284232"/>
                </a:cubicBezTo>
                <a:close/>
              </a:path>
              <a:path w="8639089" h="2881511" stroke="0" extrusionOk="0">
                <a:moveTo>
                  <a:pt x="0" y="284232"/>
                </a:moveTo>
                <a:cubicBezTo>
                  <a:pt x="685" y="148186"/>
                  <a:pt x="136948" y="17320"/>
                  <a:pt x="284232" y="0"/>
                </a:cubicBezTo>
                <a:cubicBezTo>
                  <a:pt x="560745" y="28379"/>
                  <a:pt x="787403" y="-16623"/>
                  <a:pt x="1037490" y="0"/>
                </a:cubicBezTo>
                <a:cubicBezTo>
                  <a:pt x="1287577" y="16623"/>
                  <a:pt x="1385601" y="-2584"/>
                  <a:pt x="1548630" y="0"/>
                </a:cubicBezTo>
                <a:cubicBezTo>
                  <a:pt x="1711659" y="2584"/>
                  <a:pt x="1956835" y="7096"/>
                  <a:pt x="2059769" y="0"/>
                </a:cubicBezTo>
                <a:cubicBezTo>
                  <a:pt x="2162703" y="-7096"/>
                  <a:pt x="2531231" y="36025"/>
                  <a:pt x="2813028" y="0"/>
                </a:cubicBezTo>
                <a:cubicBezTo>
                  <a:pt x="3094825" y="-36025"/>
                  <a:pt x="3118138" y="-18785"/>
                  <a:pt x="3404874" y="0"/>
                </a:cubicBezTo>
                <a:cubicBezTo>
                  <a:pt x="3691610" y="18785"/>
                  <a:pt x="3846034" y="-31784"/>
                  <a:pt x="4238838" y="0"/>
                </a:cubicBezTo>
                <a:cubicBezTo>
                  <a:pt x="4631642" y="31784"/>
                  <a:pt x="4825574" y="5841"/>
                  <a:pt x="5072803" y="0"/>
                </a:cubicBezTo>
                <a:cubicBezTo>
                  <a:pt x="5320032" y="-5841"/>
                  <a:pt x="5628946" y="1160"/>
                  <a:pt x="5826061" y="0"/>
                </a:cubicBezTo>
                <a:cubicBezTo>
                  <a:pt x="6023176" y="-1160"/>
                  <a:pt x="6195972" y="-14079"/>
                  <a:pt x="6337201" y="0"/>
                </a:cubicBezTo>
                <a:cubicBezTo>
                  <a:pt x="6478430" y="14079"/>
                  <a:pt x="6676730" y="-21499"/>
                  <a:pt x="6767634" y="0"/>
                </a:cubicBezTo>
                <a:cubicBezTo>
                  <a:pt x="6858538" y="21499"/>
                  <a:pt x="7411824" y="5987"/>
                  <a:pt x="7601599" y="0"/>
                </a:cubicBezTo>
                <a:cubicBezTo>
                  <a:pt x="7791375" y="-5987"/>
                  <a:pt x="8028782" y="27412"/>
                  <a:pt x="8354857" y="0"/>
                </a:cubicBezTo>
                <a:cubicBezTo>
                  <a:pt x="8514513" y="-34744"/>
                  <a:pt x="8628148" y="106488"/>
                  <a:pt x="8639089" y="284232"/>
                </a:cubicBezTo>
                <a:cubicBezTo>
                  <a:pt x="8624533" y="466001"/>
                  <a:pt x="8632282" y="687799"/>
                  <a:pt x="8639089" y="793102"/>
                </a:cubicBezTo>
                <a:cubicBezTo>
                  <a:pt x="8645897" y="898405"/>
                  <a:pt x="8636529" y="1279077"/>
                  <a:pt x="8639089" y="1417625"/>
                </a:cubicBezTo>
                <a:cubicBezTo>
                  <a:pt x="8641649" y="1556173"/>
                  <a:pt x="8664614" y="1831260"/>
                  <a:pt x="8639089" y="1972756"/>
                </a:cubicBezTo>
                <a:cubicBezTo>
                  <a:pt x="8613564" y="2114252"/>
                  <a:pt x="8613421" y="2365053"/>
                  <a:pt x="8639089" y="2597279"/>
                </a:cubicBezTo>
                <a:cubicBezTo>
                  <a:pt x="8619314" y="2766661"/>
                  <a:pt x="8513569" y="2859031"/>
                  <a:pt x="8354857" y="2881511"/>
                </a:cubicBezTo>
                <a:cubicBezTo>
                  <a:pt x="8212642" y="2869669"/>
                  <a:pt x="7963388" y="2881579"/>
                  <a:pt x="7682305" y="2881511"/>
                </a:cubicBezTo>
                <a:cubicBezTo>
                  <a:pt x="7401222" y="2881443"/>
                  <a:pt x="7358909" y="2905414"/>
                  <a:pt x="7171165" y="2881511"/>
                </a:cubicBezTo>
                <a:cubicBezTo>
                  <a:pt x="6983421" y="2857608"/>
                  <a:pt x="6898132" y="2857987"/>
                  <a:pt x="6660026" y="2881511"/>
                </a:cubicBezTo>
                <a:cubicBezTo>
                  <a:pt x="6421920" y="2905035"/>
                  <a:pt x="6218787" y="2852551"/>
                  <a:pt x="5826061" y="2881511"/>
                </a:cubicBezTo>
                <a:cubicBezTo>
                  <a:pt x="5433336" y="2910471"/>
                  <a:pt x="5411309" y="2853330"/>
                  <a:pt x="5234215" y="2881511"/>
                </a:cubicBezTo>
                <a:cubicBezTo>
                  <a:pt x="5057121" y="2909692"/>
                  <a:pt x="4653594" y="2898799"/>
                  <a:pt x="4400251" y="2881511"/>
                </a:cubicBezTo>
                <a:cubicBezTo>
                  <a:pt x="4146908" y="2864223"/>
                  <a:pt x="3838405" y="2915851"/>
                  <a:pt x="3566286" y="2881511"/>
                </a:cubicBezTo>
                <a:cubicBezTo>
                  <a:pt x="3294168" y="2847171"/>
                  <a:pt x="3207159" y="2884392"/>
                  <a:pt x="2974440" y="2881511"/>
                </a:cubicBezTo>
                <a:cubicBezTo>
                  <a:pt x="2741721" y="2878630"/>
                  <a:pt x="2674462" y="2901404"/>
                  <a:pt x="2544007" y="2881511"/>
                </a:cubicBezTo>
                <a:cubicBezTo>
                  <a:pt x="2413552" y="2861618"/>
                  <a:pt x="2260554" y="2871061"/>
                  <a:pt x="2032867" y="2881511"/>
                </a:cubicBezTo>
                <a:cubicBezTo>
                  <a:pt x="1805180" y="2891961"/>
                  <a:pt x="1671349" y="2858901"/>
                  <a:pt x="1521728" y="2881511"/>
                </a:cubicBezTo>
                <a:cubicBezTo>
                  <a:pt x="1372107" y="2904121"/>
                  <a:pt x="761929" y="2911218"/>
                  <a:pt x="284232" y="2881511"/>
                </a:cubicBezTo>
                <a:cubicBezTo>
                  <a:pt x="134989" y="2890426"/>
                  <a:pt x="24568" y="2725287"/>
                  <a:pt x="0" y="2597279"/>
                </a:cubicBezTo>
                <a:cubicBezTo>
                  <a:pt x="2148" y="2471451"/>
                  <a:pt x="6596" y="2200769"/>
                  <a:pt x="0" y="2042148"/>
                </a:cubicBezTo>
                <a:cubicBezTo>
                  <a:pt x="-6596" y="1883527"/>
                  <a:pt x="5588" y="1752075"/>
                  <a:pt x="0" y="1533277"/>
                </a:cubicBezTo>
                <a:cubicBezTo>
                  <a:pt x="-5588" y="1314479"/>
                  <a:pt x="4357" y="1183422"/>
                  <a:pt x="0" y="1024407"/>
                </a:cubicBezTo>
                <a:cubicBezTo>
                  <a:pt x="-4357" y="865392"/>
                  <a:pt x="-26114" y="443637"/>
                  <a:pt x="0" y="284232"/>
                </a:cubicBezTo>
                <a:close/>
              </a:path>
            </a:pathLst>
          </a:custGeom>
          <a:solidFill>
            <a:schemeClr val="accent1">
              <a:lumMod val="20000"/>
              <a:lumOff val="80000"/>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8639089"/>
                      <a:gd name="connsiteY0" fmla="*/ 421137 h 4269440"/>
                      <a:gd name="connsiteX1" fmla="*/ 284232 w 8639089"/>
                      <a:gd name="connsiteY1" fmla="*/ 0 h 4269440"/>
                      <a:gd name="connsiteX2" fmla="*/ 714665 w 8639089"/>
                      <a:gd name="connsiteY2" fmla="*/ 0 h 4269440"/>
                      <a:gd name="connsiteX3" fmla="*/ 1548630 w 8639089"/>
                      <a:gd name="connsiteY3" fmla="*/ 0 h 4269440"/>
                      <a:gd name="connsiteX4" fmla="*/ 2221182 w 8639089"/>
                      <a:gd name="connsiteY4" fmla="*/ 0 h 4269440"/>
                      <a:gd name="connsiteX5" fmla="*/ 2893734 w 8639089"/>
                      <a:gd name="connsiteY5" fmla="*/ 0 h 4269440"/>
                      <a:gd name="connsiteX6" fmla="*/ 3646992 w 8639089"/>
                      <a:gd name="connsiteY6" fmla="*/ 0 h 4269440"/>
                      <a:gd name="connsiteX7" fmla="*/ 4319545 w 8639089"/>
                      <a:gd name="connsiteY7" fmla="*/ 0 h 4269440"/>
                      <a:gd name="connsiteX8" fmla="*/ 4911390 w 8639089"/>
                      <a:gd name="connsiteY8" fmla="*/ 0 h 4269440"/>
                      <a:gd name="connsiteX9" fmla="*/ 5503236 w 8639089"/>
                      <a:gd name="connsiteY9" fmla="*/ 0 h 4269440"/>
                      <a:gd name="connsiteX10" fmla="*/ 5933669 w 8639089"/>
                      <a:gd name="connsiteY10" fmla="*/ 0 h 4269440"/>
                      <a:gd name="connsiteX11" fmla="*/ 6525515 w 8639089"/>
                      <a:gd name="connsiteY11" fmla="*/ 0 h 4269440"/>
                      <a:gd name="connsiteX12" fmla="*/ 7036655 w 8639089"/>
                      <a:gd name="connsiteY12" fmla="*/ 0 h 4269440"/>
                      <a:gd name="connsiteX13" fmla="*/ 7467088 w 8639089"/>
                      <a:gd name="connsiteY13" fmla="*/ 0 h 4269440"/>
                      <a:gd name="connsiteX14" fmla="*/ 8354857 w 8639089"/>
                      <a:gd name="connsiteY14" fmla="*/ 0 h 4269440"/>
                      <a:gd name="connsiteX15" fmla="*/ 8639089 w 8639089"/>
                      <a:gd name="connsiteY15" fmla="*/ 421137 h 4269440"/>
                      <a:gd name="connsiteX16" fmla="*/ 8639089 w 8639089"/>
                      <a:gd name="connsiteY16" fmla="*/ 1243656 h 4269440"/>
                      <a:gd name="connsiteX17" fmla="*/ 8639089 w 8639089"/>
                      <a:gd name="connsiteY17" fmla="*/ 2100448 h 4269440"/>
                      <a:gd name="connsiteX18" fmla="*/ 8639089 w 8639089"/>
                      <a:gd name="connsiteY18" fmla="*/ 2922967 h 4269440"/>
                      <a:gd name="connsiteX19" fmla="*/ 8639089 w 8639089"/>
                      <a:gd name="connsiteY19" fmla="*/ 3848302 h 4269440"/>
                      <a:gd name="connsiteX20" fmla="*/ 8354857 w 8639089"/>
                      <a:gd name="connsiteY20" fmla="*/ 4269440 h 4269440"/>
                      <a:gd name="connsiteX21" fmla="*/ 7763011 w 8639089"/>
                      <a:gd name="connsiteY21" fmla="*/ 4269440 h 4269440"/>
                      <a:gd name="connsiteX22" fmla="*/ 7251872 w 8639089"/>
                      <a:gd name="connsiteY22" fmla="*/ 4269440 h 4269440"/>
                      <a:gd name="connsiteX23" fmla="*/ 6821438 w 8639089"/>
                      <a:gd name="connsiteY23" fmla="*/ 4269440 h 4269440"/>
                      <a:gd name="connsiteX24" fmla="*/ 5987474 w 8639089"/>
                      <a:gd name="connsiteY24" fmla="*/ 4269440 h 4269440"/>
                      <a:gd name="connsiteX25" fmla="*/ 5476334 w 8639089"/>
                      <a:gd name="connsiteY25" fmla="*/ 4269440 h 4269440"/>
                      <a:gd name="connsiteX26" fmla="*/ 4965195 w 8639089"/>
                      <a:gd name="connsiteY26" fmla="*/ 4269440 h 4269440"/>
                      <a:gd name="connsiteX27" fmla="*/ 4131230 w 8639089"/>
                      <a:gd name="connsiteY27" fmla="*/ 4269440 h 4269440"/>
                      <a:gd name="connsiteX28" fmla="*/ 3700797 w 8639089"/>
                      <a:gd name="connsiteY28" fmla="*/ 4269440 h 4269440"/>
                      <a:gd name="connsiteX29" fmla="*/ 2947538 w 8639089"/>
                      <a:gd name="connsiteY29" fmla="*/ 4269440 h 4269440"/>
                      <a:gd name="connsiteX30" fmla="*/ 2274986 w 8639089"/>
                      <a:gd name="connsiteY30" fmla="*/ 4269440 h 4269440"/>
                      <a:gd name="connsiteX31" fmla="*/ 1521728 w 8639089"/>
                      <a:gd name="connsiteY31" fmla="*/ 4269440 h 4269440"/>
                      <a:gd name="connsiteX32" fmla="*/ 284232 w 8639089"/>
                      <a:gd name="connsiteY32" fmla="*/ 4269440 h 4269440"/>
                      <a:gd name="connsiteX33" fmla="*/ 0 w 8639089"/>
                      <a:gd name="connsiteY33" fmla="*/ 3848302 h 4269440"/>
                      <a:gd name="connsiteX34" fmla="*/ 0 w 8639089"/>
                      <a:gd name="connsiteY34" fmla="*/ 3060054 h 4269440"/>
                      <a:gd name="connsiteX35" fmla="*/ 0 w 8639089"/>
                      <a:gd name="connsiteY35" fmla="*/ 2237535 h 4269440"/>
                      <a:gd name="connsiteX36" fmla="*/ 0 w 8639089"/>
                      <a:gd name="connsiteY36" fmla="*/ 1415015 h 4269440"/>
                      <a:gd name="connsiteX37" fmla="*/ 0 w 8639089"/>
                      <a:gd name="connsiteY37" fmla="*/ 421137 h 4269440"/>
                      <a:gd name="connsiteX0" fmla="*/ 0 w 8639089"/>
                      <a:gd name="connsiteY0" fmla="*/ 421137 h 4269440"/>
                      <a:gd name="connsiteX1" fmla="*/ 284232 w 8639089"/>
                      <a:gd name="connsiteY1" fmla="*/ 0 h 4269440"/>
                      <a:gd name="connsiteX2" fmla="*/ 1037490 w 8639089"/>
                      <a:gd name="connsiteY2" fmla="*/ 0 h 4269440"/>
                      <a:gd name="connsiteX3" fmla="*/ 1548630 w 8639089"/>
                      <a:gd name="connsiteY3" fmla="*/ 0 h 4269440"/>
                      <a:gd name="connsiteX4" fmla="*/ 2059769 w 8639089"/>
                      <a:gd name="connsiteY4" fmla="*/ 0 h 4269440"/>
                      <a:gd name="connsiteX5" fmla="*/ 2813028 w 8639089"/>
                      <a:gd name="connsiteY5" fmla="*/ 0 h 4269440"/>
                      <a:gd name="connsiteX6" fmla="*/ 3404874 w 8639089"/>
                      <a:gd name="connsiteY6" fmla="*/ 0 h 4269440"/>
                      <a:gd name="connsiteX7" fmla="*/ 4238838 w 8639089"/>
                      <a:gd name="connsiteY7" fmla="*/ 0 h 4269440"/>
                      <a:gd name="connsiteX8" fmla="*/ 5072803 w 8639089"/>
                      <a:gd name="connsiteY8" fmla="*/ 0 h 4269440"/>
                      <a:gd name="connsiteX9" fmla="*/ 5826061 w 8639089"/>
                      <a:gd name="connsiteY9" fmla="*/ 0 h 4269440"/>
                      <a:gd name="connsiteX10" fmla="*/ 6337201 w 8639089"/>
                      <a:gd name="connsiteY10" fmla="*/ 0 h 4269440"/>
                      <a:gd name="connsiteX11" fmla="*/ 6767634 w 8639089"/>
                      <a:gd name="connsiteY11" fmla="*/ 0 h 4269440"/>
                      <a:gd name="connsiteX12" fmla="*/ 7601599 w 8639089"/>
                      <a:gd name="connsiteY12" fmla="*/ 0 h 4269440"/>
                      <a:gd name="connsiteX13" fmla="*/ 8354857 w 8639089"/>
                      <a:gd name="connsiteY13" fmla="*/ 0 h 4269440"/>
                      <a:gd name="connsiteX14" fmla="*/ 8639089 w 8639089"/>
                      <a:gd name="connsiteY14" fmla="*/ 421137 h 4269440"/>
                      <a:gd name="connsiteX15" fmla="*/ 8639089 w 8639089"/>
                      <a:gd name="connsiteY15" fmla="*/ 1175113 h 4269440"/>
                      <a:gd name="connsiteX16" fmla="*/ 8639089 w 8639089"/>
                      <a:gd name="connsiteY16" fmla="*/ 2100448 h 4269440"/>
                      <a:gd name="connsiteX17" fmla="*/ 8639089 w 8639089"/>
                      <a:gd name="connsiteY17" fmla="*/ 2922967 h 4269440"/>
                      <a:gd name="connsiteX18" fmla="*/ 8639089 w 8639089"/>
                      <a:gd name="connsiteY18" fmla="*/ 3848302 h 4269440"/>
                      <a:gd name="connsiteX19" fmla="*/ 8354857 w 8639089"/>
                      <a:gd name="connsiteY19" fmla="*/ 4269440 h 4269440"/>
                      <a:gd name="connsiteX20" fmla="*/ 7682305 w 8639089"/>
                      <a:gd name="connsiteY20" fmla="*/ 4269440 h 4269440"/>
                      <a:gd name="connsiteX21" fmla="*/ 7171165 w 8639089"/>
                      <a:gd name="connsiteY21" fmla="*/ 4269440 h 4269440"/>
                      <a:gd name="connsiteX22" fmla="*/ 6660026 w 8639089"/>
                      <a:gd name="connsiteY22" fmla="*/ 4269440 h 4269440"/>
                      <a:gd name="connsiteX23" fmla="*/ 5826061 w 8639089"/>
                      <a:gd name="connsiteY23" fmla="*/ 4269440 h 4269440"/>
                      <a:gd name="connsiteX24" fmla="*/ 5234215 w 8639089"/>
                      <a:gd name="connsiteY24" fmla="*/ 4269440 h 4269440"/>
                      <a:gd name="connsiteX25" fmla="*/ 4400251 w 8639089"/>
                      <a:gd name="connsiteY25" fmla="*/ 4269440 h 4269440"/>
                      <a:gd name="connsiteX26" fmla="*/ 3566286 w 8639089"/>
                      <a:gd name="connsiteY26" fmla="*/ 4269440 h 4269440"/>
                      <a:gd name="connsiteX27" fmla="*/ 2974440 w 8639089"/>
                      <a:gd name="connsiteY27" fmla="*/ 4269440 h 4269440"/>
                      <a:gd name="connsiteX28" fmla="*/ 2544007 w 8639089"/>
                      <a:gd name="connsiteY28" fmla="*/ 4269440 h 4269440"/>
                      <a:gd name="connsiteX29" fmla="*/ 2032867 w 8639089"/>
                      <a:gd name="connsiteY29" fmla="*/ 4269440 h 4269440"/>
                      <a:gd name="connsiteX30" fmla="*/ 1521728 w 8639089"/>
                      <a:gd name="connsiteY30" fmla="*/ 4269440 h 4269440"/>
                      <a:gd name="connsiteX31" fmla="*/ 284232 w 8639089"/>
                      <a:gd name="connsiteY31" fmla="*/ 4269440 h 4269440"/>
                      <a:gd name="connsiteX32" fmla="*/ 0 w 8639089"/>
                      <a:gd name="connsiteY32" fmla="*/ 3848302 h 4269440"/>
                      <a:gd name="connsiteX33" fmla="*/ 0 w 8639089"/>
                      <a:gd name="connsiteY33" fmla="*/ 3025783 h 4269440"/>
                      <a:gd name="connsiteX34" fmla="*/ 0 w 8639089"/>
                      <a:gd name="connsiteY34" fmla="*/ 2271806 h 4269440"/>
                      <a:gd name="connsiteX35" fmla="*/ 0 w 8639089"/>
                      <a:gd name="connsiteY35" fmla="*/ 1517830 h 4269440"/>
                      <a:gd name="connsiteX36" fmla="*/ 0 w 8639089"/>
                      <a:gd name="connsiteY36" fmla="*/ 421137 h 426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39089" h="4269440" fill="none" extrusionOk="0">
                        <a:moveTo>
                          <a:pt x="0" y="421137"/>
                        </a:moveTo>
                        <a:cubicBezTo>
                          <a:pt x="-39078" y="240908"/>
                          <a:pt x="159228" y="-66979"/>
                          <a:pt x="284232" y="0"/>
                        </a:cubicBezTo>
                        <a:cubicBezTo>
                          <a:pt x="487774" y="-24693"/>
                          <a:pt x="571630" y="11277"/>
                          <a:pt x="714665" y="0"/>
                        </a:cubicBezTo>
                        <a:cubicBezTo>
                          <a:pt x="802878" y="-1209"/>
                          <a:pt x="1335501" y="-71863"/>
                          <a:pt x="1548630" y="0"/>
                        </a:cubicBezTo>
                        <a:cubicBezTo>
                          <a:pt x="1772385" y="62613"/>
                          <a:pt x="2074150" y="70811"/>
                          <a:pt x="2221182" y="0"/>
                        </a:cubicBezTo>
                        <a:cubicBezTo>
                          <a:pt x="2371047" y="-19144"/>
                          <a:pt x="2692711" y="-60000"/>
                          <a:pt x="2893734" y="0"/>
                        </a:cubicBezTo>
                        <a:cubicBezTo>
                          <a:pt x="3088018" y="35064"/>
                          <a:pt x="3428696" y="-68114"/>
                          <a:pt x="3646992" y="0"/>
                        </a:cubicBezTo>
                        <a:cubicBezTo>
                          <a:pt x="3892925" y="53576"/>
                          <a:pt x="4061813" y="47929"/>
                          <a:pt x="4319545" y="0"/>
                        </a:cubicBezTo>
                        <a:cubicBezTo>
                          <a:pt x="4590898" y="-56938"/>
                          <a:pt x="4680953" y="27002"/>
                          <a:pt x="4911390" y="0"/>
                        </a:cubicBezTo>
                        <a:cubicBezTo>
                          <a:pt x="5153785" y="-27280"/>
                          <a:pt x="5281014" y="14683"/>
                          <a:pt x="5503236" y="0"/>
                        </a:cubicBezTo>
                        <a:cubicBezTo>
                          <a:pt x="5718575" y="-27041"/>
                          <a:pt x="5813673" y="38847"/>
                          <a:pt x="5933669" y="0"/>
                        </a:cubicBezTo>
                        <a:cubicBezTo>
                          <a:pt x="6096557" y="-20945"/>
                          <a:pt x="6234399" y="2523"/>
                          <a:pt x="6525515" y="0"/>
                        </a:cubicBezTo>
                        <a:cubicBezTo>
                          <a:pt x="6815554" y="7846"/>
                          <a:pt x="6827247" y="-13979"/>
                          <a:pt x="7036655" y="0"/>
                        </a:cubicBezTo>
                        <a:cubicBezTo>
                          <a:pt x="7245405" y="7058"/>
                          <a:pt x="7296361" y="-11439"/>
                          <a:pt x="7467088" y="0"/>
                        </a:cubicBezTo>
                        <a:cubicBezTo>
                          <a:pt x="7629041" y="-43713"/>
                          <a:pt x="8179957" y="3512"/>
                          <a:pt x="8354857" y="0"/>
                        </a:cubicBezTo>
                        <a:cubicBezTo>
                          <a:pt x="8479458" y="13006"/>
                          <a:pt x="8698772" y="211389"/>
                          <a:pt x="8639089" y="421137"/>
                        </a:cubicBezTo>
                        <a:cubicBezTo>
                          <a:pt x="8629398" y="658926"/>
                          <a:pt x="8600279" y="908759"/>
                          <a:pt x="8639089" y="1243656"/>
                        </a:cubicBezTo>
                        <a:cubicBezTo>
                          <a:pt x="8632480" y="1598565"/>
                          <a:pt x="8595620" y="1706682"/>
                          <a:pt x="8639089" y="2100448"/>
                        </a:cubicBezTo>
                        <a:cubicBezTo>
                          <a:pt x="8659832" y="2478547"/>
                          <a:pt x="8661090" y="2590013"/>
                          <a:pt x="8639089" y="2922967"/>
                        </a:cubicBezTo>
                        <a:cubicBezTo>
                          <a:pt x="8645981" y="3290053"/>
                          <a:pt x="8663731" y="3532149"/>
                          <a:pt x="8639089" y="3848302"/>
                        </a:cubicBezTo>
                        <a:cubicBezTo>
                          <a:pt x="8624232" y="4061670"/>
                          <a:pt x="8490144" y="4264269"/>
                          <a:pt x="8354857" y="4269440"/>
                        </a:cubicBezTo>
                        <a:cubicBezTo>
                          <a:pt x="8105858" y="4281880"/>
                          <a:pt x="7923247" y="4271881"/>
                          <a:pt x="7763011" y="4269440"/>
                        </a:cubicBezTo>
                        <a:cubicBezTo>
                          <a:pt x="7620503" y="4235492"/>
                          <a:pt x="7383046" y="4256762"/>
                          <a:pt x="7251872" y="4269440"/>
                        </a:cubicBezTo>
                        <a:cubicBezTo>
                          <a:pt x="7123220" y="4303399"/>
                          <a:pt x="6974080" y="4266565"/>
                          <a:pt x="6821438" y="4269440"/>
                        </a:cubicBezTo>
                        <a:cubicBezTo>
                          <a:pt x="6663396" y="4240628"/>
                          <a:pt x="6155829" y="4270076"/>
                          <a:pt x="5987474" y="4269440"/>
                        </a:cubicBezTo>
                        <a:cubicBezTo>
                          <a:pt x="5792023" y="4276219"/>
                          <a:pt x="5555537" y="4281717"/>
                          <a:pt x="5476334" y="4269440"/>
                        </a:cubicBezTo>
                        <a:cubicBezTo>
                          <a:pt x="5336745" y="4273725"/>
                          <a:pt x="5194721" y="4331603"/>
                          <a:pt x="4965195" y="4269440"/>
                        </a:cubicBezTo>
                        <a:cubicBezTo>
                          <a:pt x="4744691" y="4190507"/>
                          <a:pt x="4519827" y="4199155"/>
                          <a:pt x="4131230" y="4269440"/>
                        </a:cubicBezTo>
                        <a:cubicBezTo>
                          <a:pt x="3742343" y="4289430"/>
                          <a:pt x="3797241" y="4245799"/>
                          <a:pt x="3700797" y="4269440"/>
                        </a:cubicBezTo>
                        <a:cubicBezTo>
                          <a:pt x="3628959" y="4244138"/>
                          <a:pt x="3214214" y="4281846"/>
                          <a:pt x="2947538" y="4269440"/>
                        </a:cubicBezTo>
                        <a:cubicBezTo>
                          <a:pt x="2702518" y="4259136"/>
                          <a:pt x="2392688" y="4298404"/>
                          <a:pt x="2274986" y="4269440"/>
                        </a:cubicBezTo>
                        <a:cubicBezTo>
                          <a:pt x="2143496" y="4254101"/>
                          <a:pt x="1807571" y="4258018"/>
                          <a:pt x="1521728" y="4269440"/>
                        </a:cubicBezTo>
                        <a:cubicBezTo>
                          <a:pt x="1296048" y="4258207"/>
                          <a:pt x="616739" y="4361010"/>
                          <a:pt x="284232" y="4269440"/>
                        </a:cubicBezTo>
                        <a:cubicBezTo>
                          <a:pt x="127876" y="4281673"/>
                          <a:pt x="-39486" y="4078014"/>
                          <a:pt x="0" y="3848302"/>
                        </a:cubicBezTo>
                        <a:cubicBezTo>
                          <a:pt x="-10158" y="3596105"/>
                          <a:pt x="43788" y="3330807"/>
                          <a:pt x="0" y="3060054"/>
                        </a:cubicBezTo>
                        <a:cubicBezTo>
                          <a:pt x="41280" y="2800131"/>
                          <a:pt x="15647" y="2541418"/>
                          <a:pt x="0" y="2237535"/>
                        </a:cubicBezTo>
                        <a:cubicBezTo>
                          <a:pt x="-10854" y="1931617"/>
                          <a:pt x="-5961" y="1625785"/>
                          <a:pt x="0" y="1415015"/>
                        </a:cubicBezTo>
                        <a:cubicBezTo>
                          <a:pt x="57177" y="1201254"/>
                          <a:pt x="-8255" y="761902"/>
                          <a:pt x="0" y="421137"/>
                        </a:cubicBezTo>
                        <a:close/>
                      </a:path>
                      <a:path w="8639089" h="4269440" stroke="0" extrusionOk="0">
                        <a:moveTo>
                          <a:pt x="0" y="421137"/>
                        </a:moveTo>
                        <a:cubicBezTo>
                          <a:pt x="-3307" y="206705"/>
                          <a:pt x="139224" y="-2189"/>
                          <a:pt x="284232" y="0"/>
                        </a:cubicBezTo>
                        <a:cubicBezTo>
                          <a:pt x="561655" y="59645"/>
                          <a:pt x="780549" y="-15442"/>
                          <a:pt x="1037490" y="0"/>
                        </a:cubicBezTo>
                        <a:cubicBezTo>
                          <a:pt x="1291534" y="24536"/>
                          <a:pt x="1386432" y="-6484"/>
                          <a:pt x="1548630" y="0"/>
                        </a:cubicBezTo>
                        <a:cubicBezTo>
                          <a:pt x="1716582" y="-8270"/>
                          <a:pt x="1957919" y="8077"/>
                          <a:pt x="2059769" y="0"/>
                        </a:cubicBezTo>
                        <a:cubicBezTo>
                          <a:pt x="2155589" y="-42823"/>
                          <a:pt x="2508043" y="58463"/>
                          <a:pt x="2813028" y="0"/>
                        </a:cubicBezTo>
                        <a:cubicBezTo>
                          <a:pt x="3099502" y="-47660"/>
                          <a:pt x="3116915" y="-28841"/>
                          <a:pt x="3404874" y="0"/>
                        </a:cubicBezTo>
                        <a:cubicBezTo>
                          <a:pt x="3656200" y="31392"/>
                          <a:pt x="3842863" y="-50472"/>
                          <a:pt x="4238838" y="0"/>
                        </a:cubicBezTo>
                        <a:cubicBezTo>
                          <a:pt x="4639872" y="50752"/>
                          <a:pt x="4868734" y="27918"/>
                          <a:pt x="5072803" y="0"/>
                        </a:cubicBezTo>
                        <a:cubicBezTo>
                          <a:pt x="5298788" y="-18504"/>
                          <a:pt x="5638086" y="-21784"/>
                          <a:pt x="5826061" y="0"/>
                        </a:cubicBezTo>
                        <a:cubicBezTo>
                          <a:pt x="6045039" y="-10475"/>
                          <a:pt x="6189573" y="1600"/>
                          <a:pt x="6337201" y="0"/>
                        </a:cubicBezTo>
                        <a:cubicBezTo>
                          <a:pt x="6480965" y="26332"/>
                          <a:pt x="6669140" y="-38383"/>
                          <a:pt x="6767634" y="0"/>
                        </a:cubicBezTo>
                        <a:cubicBezTo>
                          <a:pt x="6891864" y="3848"/>
                          <a:pt x="7430461" y="-28866"/>
                          <a:pt x="7601599" y="0"/>
                        </a:cubicBezTo>
                        <a:cubicBezTo>
                          <a:pt x="7792818" y="29251"/>
                          <a:pt x="8037754" y="16899"/>
                          <a:pt x="8354857" y="0"/>
                        </a:cubicBezTo>
                        <a:cubicBezTo>
                          <a:pt x="8523300" y="-61635"/>
                          <a:pt x="8630756" y="165029"/>
                          <a:pt x="8639089" y="421137"/>
                        </a:cubicBezTo>
                        <a:cubicBezTo>
                          <a:pt x="8651750" y="671201"/>
                          <a:pt x="8645618" y="1001128"/>
                          <a:pt x="8639089" y="1175113"/>
                        </a:cubicBezTo>
                        <a:cubicBezTo>
                          <a:pt x="8644957" y="1310555"/>
                          <a:pt x="8643050" y="1856440"/>
                          <a:pt x="8639089" y="2100448"/>
                        </a:cubicBezTo>
                        <a:cubicBezTo>
                          <a:pt x="8652605" y="2272708"/>
                          <a:pt x="8677817" y="2675893"/>
                          <a:pt x="8639089" y="2922967"/>
                        </a:cubicBezTo>
                        <a:cubicBezTo>
                          <a:pt x="8585872" y="3207701"/>
                          <a:pt x="8572729" y="3430321"/>
                          <a:pt x="8639089" y="3848302"/>
                        </a:cubicBezTo>
                        <a:cubicBezTo>
                          <a:pt x="8626023" y="4067681"/>
                          <a:pt x="8542008" y="4219655"/>
                          <a:pt x="8354857" y="4269440"/>
                        </a:cubicBezTo>
                        <a:cubicBezTo>
                          <a:pt x="8207309" y="4232379"/>
                          <a:pt x="7918437" y="4258558"/>
                          <a:pt x="7682305" y="4269440"/>
                        </a:cubicBezTo>
                        <a:cubicBezTo>
                          <a:pt x="7402890" y="4262582"/>
                          <a:pt x="7362299" y="4312360"/>
                          <a:pt x="7171165" y="4269440"/>
                        </a:cubicBezTo>
                        <a:cubicBezTo>
                          <a:pt x="6995657" y="4245702"/>
                          <a:pt x="6903051" y="4233446"/>
                          <a:pt x="6660026" y="4269440"/>
                        </a:cubicBezTo>
                        <a:cubicBezTo>
                          <a:pt x="6442516" y="4290938"/>
                          <a:pt x="6247672" y="4194046"/>
                          <a:pt x="5826061" y="4269440"/>
                        </a:cubicBezTo>
                        <a:cubicBezTo>
                          <a:pt x="5440012" y="4296026"/>
                          <a:pt x="5398983" y="4219917"/>
                          <a:pt x="5234215" y="4269440"/>
                        </a:cubicBezTo>
                        <a:cubicBezTo>
                          <a:pt x="5030256" y="4354054"/>
                          <a:pt x="4645943" y="4258690"/>
                          <a:pt x="4400251" y="4269440"/>
                        </a:cubicBezTo>
                        <a:cubicBezTo>
                          <a:pt x="4168977" y="4231822"/>
                          <a:pt x="3869168" y="4312104"/>
                          <a:pt x="3566286" y="4269440"/>
                        </a:cubicBezTo>
                        <a:cubicBezTo>
                          <a:pt x="3278584" y="4228778"/>
                          <a:pt x="3198098" y="4272385"/>
                          <a:pt x="2974440" y="4269440"/>
                        </a:cubicBezTo>
                        <a:cubicBezTo>
                          <a:pt x="2743725" y="4279730"/>
                          <a:pt x="2671972" y="4300884"/>
                          <a:pt x="2544007" y="4269440"/>
                        </a:cubicBezTo>
                        <a:cubicBezTo>
                          <a:pt x="2430821" y="4258448"/>
                          <a:pt x="2249674" y="4261361"/>
                          <a:pt x="2032867" y="4269440"/>
                        </a:cubicBezTo>
                        <a:cubicBezTo>
                          <a:pt x="1799149" y="4299213"/>
                          <a:pt x="1681098" y="4232899"/>
                          <a:pt x="1521728" y="4269440"/>
                        </a:cubicBezTo>
                        <a:cubicBezTo>
                          <a:pt x="1321032" y="4259430"/>
                          <a:pt x="799047" y="4357746"/>
                          <a:pt x="284232" y="4269440"/>
                        </a:cubicBezTo>
                        <a:cubicBezTo>
                          <a:pt x="136236" y="4296629"/>
                          <a:pt x="32229" y="4043415"/>
                          <a:pt x="0" y="3848302"/>
                        </a:cubicBezTo>
                        <a:cubicBezTo>
                          <a:pt x="-13354" y="3625687"/>
                          <a:pt x="48701" y="3296817"/>
                          <a:pt x="0" y="3025783"/>
                        </a:cubicBezTo>
                        <a:cubicBezTo>
                          <a:pt x="3270" y="2779796"/>
                          <a:pt x="-20920" y="2576300"/>
                          <a:pt x="0" y="2271806"/>
                        </a:cubicBezTo>
                        <a:cubicBezTo>
                          <a:pt x="-8989" y="1942757"/>
                          <a:pt x="9151" y="1763104"/>
                          <a:pt x="0" y="1517830"/>
                        </a:cubicBezTo>
                        <a:cubicBezTo>
                          <a:pt x="-27929" y="1291155"/>
                          <a:pt x="-17754" y="669371"/>
                          <a:pt x="0" y="421137"/>
                        </a:cubicBezTo>
                        <a:close/>
                      </a:path>
                      <a:path w="8639089" h="4269440" fill="none" stroke="0" extrusionOk="0">
                        <a:moveTo>
                          <a:pt x="0" y="421137"/>
                        </a:moveTo>
                        <a:cubicBezTo>
                          <a:pt x="-26867" y="246002"/>
                          <a:pt x="142795" y="-31680"/>
                          <a:pt x="284232" y="0"/>
                        </a:cubicBezTo>
                        <a:cubicBezTo>
                          <a:pt x="484996" y="-19546"/>
                          <a:pt x="589718" y="18750"/>
                          <a:pt x="714665" y="0"/>
                        </a:cubicBezTo>
                        <a:cubicBezTo>
                          <a:pt x="880504" y="-42405"/>
                          <a:pt x="1306490" y="-47868"/>
                          <a:pt x="1548630" y="0"/>
                        </a:cubicBezTo>
                        <a:cubicBezTo>
                          <a:pt x="1773850" y="53441"/>
                          <a:pt x="2094330" y="29226"/>
                          <a:pt x="2221182" y="0"/>
                        </a:cubicBezTo>
                        <a:cubicBezTo>
                          <a:pt x="2370525" y="-41211"/>
                          <a:pt x="2703113" y="-50703"/>
                          <a:pt x="2893734" y="0"/>
                        </a:cubicBezTo>
                        <a:cubicBezTo>
                          <a:pt x="3062452" y="-13551"/>
                          <a:pt x="3366280" y="-35472"/>
                          <a:pt x="3646992" y="0"/>
                        </a:cubicBezTo>
                        <a:cubicBezTo>
                          <a:pt x="3922822" y="21656"/>
                          <a:pt x="4070617" y="49901"/>
                          <a:pt x="4319545" y="0"/>
                        </a:cubicBezTo>
                        <a:cubicBezTo>
                          <a:pt x="4564606" y="-37473"/>
                          <a:pt x="4660316" y="26391"/>
                          <a:pt x="4911390" y="0"/>
                        </a:cubicBezTo>
                        <a:cubicBezTo>
                          <a:pt x="5142937" y="-31366"/>
                          <a:pt x="5302965" y="-4246"/>
                          <a:pt x="5503236" y="0"/>
                        </a:cubicBezTo>
                        <a:cubicBezTo>
                          <a:pt x="5715432" y="-25974"/>
                          <a:pt x="5820599" y="32031"/>
                          <a:pt x="5933669" y="0"/>
                        </a:cubicBezTo>
                        <a:cubicBezTo>
                          <a:pt x="6022159" y="-18488"/>
                          <a:pt x="6239885" y="-46067"/>
                          <a:pt x="6525515" y="0"/>
                        </a:cubicBezTo>
                        <a:cubicBezTo>
                          <a:pt x="6813523" y="8139"/>
                          <a:pt x="6828223" y="-4891"/>
                          <a:pt x="7036655" y="0"/>
                        </a:cubicBezTo>
                        <a:cubicBezTo>
                          <a:pt x="7253460" y="6093"/>
                          <a:pt x="7304105" y="-2259"/>
                          <a:pt x="7467088" y="0"/>
                        </a:cubicBezTo>
                        <a:cubicBezTo>
                          <a:pt x="7600444" y="27257"/>
                          <a:pt x="8164180" y="-8497"/>
                          <a:pt x="8354857" y="0"/>
                        </a:cubicBezTo>
                        <a:cubicBezTo>
                          <a:pt x="8509936" y="41691"/>
                          <a:pt x="8652013" y="165038"/>
                          <a:pt x="8639089" y="421137"/>
                        </a:cubicBezTo>
                        <a:cubicBezTo>
                          <a:pt x="8591669" y="689312"/>
                          <a:pt x="8641298" y="860078"/>
                          <a:pt x="8639089" y="1243656"/>
                        </a:cubicBezTo>
                        <a:cubicBezTo>
                          <a:pt x="8622657" y="1608112"/>
                          <a:pt x="8651723" y="1715221"/>
                          <a:pt x="8639089" y="2100448"/>
                        </a:cubicBezTo>
                        <a:cubicBezTo>
                          <a:pt x="8678129" y="2488005"/>
                          <a:pt x="8666401" y="2582711"/>
                          <a:pt x="8639089" y="2922967"/>
                        </a:cubicBezTo>
                        <a:cubicBezTo>
                          <a:pt x="8629733" y="3283628"/>
                          <a:pt x="8623835" y="3467240"/>
                          <a:pt x="8639089" y="3848302"/>
                        </a:cubicBezTo>
                        <a:cubicBezTo>
                          <a:pt x="8644060" y="4059257"/>
                          <a:pt x="8496861" y="4306498"/>
                          <a:pt x="8354857" y="4269440"/>
                        </a:cubicBezTo>
                        <a:cubicBezTo>
                          <a:pt x="8112036" y="4285351"/>
                          <a:pt x="7918794" y="4272791"/>
                          <a:pt x="7763011" y="4269440"/>
                        </a:cubicBezTo>
                        <a:cubicBezTo>
                          <a:pt x="7607058" y="4237886"/>
                          <a:pt x="7394180" y="4255660"/>
                          <a:pt x="7251872" y="4269440"/>
                        </a:cubicBezTo>
                        <a:cubicBezTo>
                          <a:pt x="7115181" y="4303818"/>
                          <a:pt x="6957365" y="4288938"/>
                          <a:pt x="6821438" y="4269440"/>
                        </a:cubicBezTo>
                        <a:cubicBezTo>
                          <a:pt x="6676044" y="4278422"/>
                          <a:pt x="6159604" y="4283167"/>
                          <a:pt x="5987474" y="4269440"/>
                        </a:cubicBezTo>
                        <a:cubicBezTo>
                          <a:pt x="5787036" y="4292935"/>
                          <a:pt x="5566598" y="4269480"/>
                          <a:pt x="5476334" y="4269440"/>
                        </a:cubicBezTo>
                        <a:cubicBezTo>
                          <a:pt x="5388636" y="4251254"/>
                          <a:pt x="5225091" y="4325172"/>
                          <a:pt x="4965195" y="4269440"/>
                        </a:cubicBezTo>
                        <a:cubicBezTo>
                          <a:pt x="4729031" y="4228434"/>
                          <a:pt x="4534929" y="4231144"/>
                          <a:pt x="4131230" y="4269440"/>
                        </a:cubicBezTo>
                        <a:cubicBezTo>
                          <a:pt x="3737080" y="4291844"/>
                          <a:pt x="3787805" y="4240810"/>
                          <a:pt x="3700797" y="4269440"/>
                        </a:cubicBezTo>
                        <a:cubicBezTo>
                          <a:pt x="3619161" y="4297149"/>
                          <a:pt x="3179926" y="4319232"/>
                          <a:pt x="2947538" y="4269440"/>
                        </a:cubicBezTo>
                        <a:cubicBezTo>
                          <a:pt x="2714559" y="4252511"/>
                          <a:pt x="2437135" y="4308550"/>
                          <a:pt x="2274986" y="4269440"/>
                        </a:cubicBezTo>
                        <a:cubicBezTo>
                          <a:pt x="2110637" y="4257922"/>
                          <a:pt x="1810671" y="4182389"/>
                          <a:pt x="1521728" y="4269440"/>
                        </a:cubicBezTo>
                        <a:cubicBezTo>
                          <a:pt x="1231449" y="4292065"/>
                          <a:pt x="765240" y="4292428"/>
                          <a:pt x="284232" y="4269440"/>
                        </a:cubicBezTo>
                        <a:cubicBezTo>
                          <a:pt x="95905" y="4261914"/>
                          <a:pt x="-47218" y="4104943"/>
                          <a:pt x="0" y="3848302"/>
                        </a:cubicBezTo>
                        <a:cubicBezTo>
                          <a:pt x="6682" y="3565509"/>
                          <a:pt x="-11239" y="3318143"/>
                          <a:pt x="0" y="3060054"/>
                        </a:cubicBezTo>
                        <a:cubicBezTo>
                          <a:pt x="-45439" y="2757780"/>
                          <a:pt x="-5151" y="2487819"/>
                          <a:pt x="0" y="2237535"/>
                        </a:cubicBezTo>
                        <a:cubicBezTo>
                          <a:pt x="-26462" y="1961213"/>
                          <a:pt x="-8288" y="1621440"/>
                          <a:pt x="0" y="1415015"/>
                        </a:cubicBezTo>
                        <a:cubicBezTo>
                          <a:pt x="-23697" y="1207867"/>
                          <a:pt x="41578" y="774425"/>
                          <a:pt x="0" y="42113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iCiel Crocante" panose="02000000000000000000" pitchFamily="50" charset="0"/>
              <a:ea typeface="+mn-ea"/>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iCiel Crocante" panose="02000000000000000000" pitchFamily="50" charset="0"/>
              <a:ea typeface="+mn-ea"/>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iCiel Crocante" panose="02000000000000000000" pitchFamily="50" charset="0"/>
              <a:ea typeface="+mn-ea"/>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iCiel Crocante" panose="02000000000000000000" pitchFamily="50" charset="0"/>
              <a:ea typeface="+mn-ea"/>
              <a:cs typeface="Calibri" panose="020F0502020204030204" pitchFamily="34" charset="0"/>
              <a:sym typeface="Arial" panose="020B0604020202020204"/>
            </a:endParaRPr>
          </a:p>
        </p:txBody>
      </p:sp>
      <p:sp>
        <p:nvSpPr>
          <p:cNvPr id="43" name="TextBox 42">
            <a:extLst>
              <a:ext uri="{FF2B5EF4-FFF2-40B4-BE49-F238E27FC236}">
                <a16:creationId xmlns:a16="http://schemas.microsoft.com/office/drawing/2014/main" id="{F30372AE-3F52-9C00-4599-BE2FAE420412}"/>
              </a:ext>
            </a:extLst>
          </p:cNvPr>
          <p:cNvSpPr txBox="1"/>
          <p:nvPr/>
        </p:nvSpPr>
        <p:spPr>
          <a:xfrm>
            <a:off x="502920" y="590620"/>
            <a:ext cx="8138160" cy="4093428"/>
          </a:xfrm>
          <a:prstGeom prst="rect">
            <a:avLst/>
          </a:prstGeom>
          <a:noFill/>
        </p:spPr>
        <p:txBody>
          <a:bodyPr wrap="square">
            <a:spAutoFit/>
          </a:bodyPr>
          <a:lstStyle/>
          <a:p>
            <a:pPr lvl="0" algn="just" defTabSz="685800">
              <a:buClrTx/>
            </a:pPr>
            <a:r>
              <a:rPr lang="en-US" sz="2000" kern="1200">
                <a:solidFill>
                  <a:prstClr val="black"/>
                </a:solidFill>
                <a:latin typeface="Times New Roman" panose="02020603050405020304" pitchFamily="18" charset="0"/>
                <a:ea typeface="+mn-ea"/>
                <a:cs typeface="Times New Roman" panose="02020603050405020304" pitchFamily="18" charset="0"/>
              </a:rPr>
              <a:t>Trời ơi, con vẹt nói! Tú sung sướng quá, nhảy lên reo hò, Tú khoe khắp nơi. Hôm sau mấy đứa bạn tới nhà. Tú hãnh diện gọi : </a:t>
            </a:r>
          </a:p>
          <a:p>
            <a:pPr lvl="0" algn="just" defTabSz="685800">
              <a:buClrTx/>
            </a:pPr>
            <a:r>
              <a:rPr lang="en-US" sz="2000" kern="1200">
                <a:solidFill>
                  <a:prstClr val="black"/>
                </a:solidFill>
                <a:latin typeface="Times New Roman" panose="02020603050405020304" pitchFamily="18" charset="0"/>
                <a:ea typeface="+mn-ea"/>
                <a:cs typeface="Times New Roman" panose="02020603050405020304" pitchFamily="18" charset="0"/>
              </a:rPr>
              <a:t>    - Vẹt à, dạ!</a:t>
            </a:r>
          </a:p>
          <a:p>
            <a:pPr lvl="0" algn="just" defTabSz="685800">
              <a:buClrTx/>
            </a:pPr>
            <a:r>
              <a:rPr lang="en-US" sz="2000" kern="1200">
                <a:solidFill>
                  <a:prstClr val="black"/>
                </a:solidFill>
                <a:latin typeface="Times New Roman" panose="02020603050405020304" pitchFamily="18" charset="0"/>
                <a:ea typeface="+mn-ea"/>
                <a:cs typeface="Times New Roman" panose="02020603050405020304" pitchFamily="18" charset="0"/>
              </a:rPr>
              <a:t>     Vẹt đáp the thé:</a:t>
            </a:r>
          </a:p>
          <a:p>
            <a:pPr lvl="0" algn="just" defTabSz="685800">
              <a:buClrTx/>
            </a:pPr>
            <a:r>
              <a:rPr lang="en-US" sz="2000" kern="1200">
                <a:solidFill>
                  <a:prstClr val="black"/>
                </a:solidFill>
                <a:latin typeface="Times New Roman" panose="02020603050405020304" pitchFamily="18" charset="0"/>
                <a:ea typeface="+mn-ea"/>
                <a:cs typeface="Times New Roman" panose="02020603050405020304" pitchFamily="18" charset="0"/>
              </a:rPr>
              <a:t>    - Cái gì?  </a:t>
            </a:r>
          </a:p>
          <a:p>
            <a:pPr lvl="0" algn="just" defTabSz="685800">
              <a:buClrTx/>
            </a:pPr>
            <a:r>
              <a:rPr lang="vi-VN" sz="2000" kern="1200">
                <a:solidFill>
                  <a:prstClr val="black"/>
                </a:solidFill>
                <a:latin typeface="Times New Roman" panose="02020603050405020304" pitchFamily="18" charset="0"/>
                <a:ea typeface="+mn-ea"/>
                <a:cs typeface="Times New Roman" panose="02020603050405020304" pitchFamily="18" charset="0"/>
              </a:rPr>
              <a:t>Các </a:t>
            </a:r>
            <a:r>
              <a:rPr lang="vi-VN" sz="2000" kern="1200" dirty="0">
                <a:solidFill>
                  <a:prstClr val="black"/>
                </a:solidFill>
                <a:latin typeface="Times New Roman" panose="02020603050405020304" pitchFamily="18" charset="0"/>
                <a:ea typeface="+mn-ea"/>
                <a:cs typeface="Times New Roman" panose="02020603050405020304" pitchFamily="18" charset="0"/>
              </a:rPr>
              <a:t>bạn ngạc nhiên thích thú, cười ầm lên. </a:t>
            </a:r>
            <a:r>
              <a:rPr lang="vi-VN" sz="2000" kern="1200">
                <a:solidFill>
                  <a:prstClr val="black"/>
                </a:solidFill>
                <a:latin typeface="Times New Roman" panose="02020603050405020304" pitchFamily="18" charset="0"/>
                <a:ea typeface="+mn-ea"/>
                <a:cs typeface="Times New Roman" panose="02020603050405020304" pitchFamily="18" charset="0"/>
              </a:rPr>
              <a:t>Tú v</a:t>
            </a:r>
            <a:r>
              <a:rPr lang="en-US" sz="2000" kern="1200">
                <a:solidFill>
                  <a:prstClr val="black"/>
                </a:solidFill>
                <a:latin typeface="Times New Roman" panose="02020603050405020304" pitchFamily="18" charset="0"/>
                <a:ea typeface="+mn-ea"/>
                <a:cs typeface="Times New Roman" panose="02020603050405020304" pitchFamily="18" charset="0"/>
              </a:rPr>
              <a:t>ờ</a:t>
            </a:r>
            <a:r>
              <a:rPr lang="vi-VN" sz="2000" kern="1200">
                <a:solidFill>
                  <a:prstClr val="black"/>
                </a:solidFill>
                <a:latin typeface="Times New Roman" panose="02020603050405020304" pitchFamily="18" charset="0"/>
                <a:ea typeface="+mn-ea"/>
                <a:cs typeface="Times New Roman" panose="02020603050405020304" pitchFamily="18" charset="0"/>
              </a:rPr>
              <a:t> </a:t>
            </a:r>
            <a:r>
              <a:rPr lang="vi-VN" sz="2000" kern="1200" dirty="0">
                <a:solidFill>
                  <a:prstClr val="black"/>
                </a:solidFill>
                <a:latin typeface="Times New Roman" panose="02020603050405020304" pitchFamily="18" charset="0"/>
                <a:ea typeface="+mn-ea"/>
                <a:cs typeface="Times New Roman" panose="02020603050405020304" pitchFamily="18" charset="0"/>
              </a:rPr>
              <a:t>nghiêm mặt:</a:t>
            </a:r>
          </a:p>
          <a:p>
            <a:pPr lvl="0" algn="just" defTabSz="685800">
              <a:buClrTx/>
            </a:pPr>
            <a:r>
              <a:rPr lang="vi-VN" sz="2000" kern="1200" dirty="0">
                <a:solidFill>
                  <a:prstClr val="black"/>
                </a:solidFill>
                <a:latin typeface="Times New Roman" panose="02020603050405020304" pitchFamily="18" charset="0"/>
                <a:ea typeface="+mn-ea"/>
                <a:cs typeface="Times New Roman" panose="02020603050405020304" pitchFamily="18" charset="0"/>
              </a:rPr>
              <a:t>   - Anh chăm sóc vẹt cực khổ, vậy mà anh gọi, vẹt trả lời “cái gì” à?</a:t>
            </a:r>
          </a:p>
          <a:p>
            <a:pPr lvl="0" algn="just" defTabSz="685800">
              <a:buClrTx/>
            </a:pPr>
            <a:r>
              <a:rPr lang="vi-VN" sz="2000" kern="1200" dirty="0">
                <a:solidFill>
                  <a:prstClr val="black"/>
                </a:solidFill>
                <a:latin typeface="Times New Roman" panose="02020603050405020304" pitchFamily="18" charset="0"/>
                <a:ea typeface="+mn-ea"/>
                <a:cs typeface="Times New Roman" panose="02020603050405020304" pitchFamily="18" charset="0"/>
              </a:rPr>
              <a:t>   - Kêu chi kêu hoài!</a:t>
            </a:r>
          </a:p>
          <a:p>
            <a:pPr lvl="0" algn="just" defTabSz="685800">
              <a:buClrTx/>
            </a:pPr>
            <a:r>
              <a:rPr lang="vi-VN" sz="2000" kern="1200" dirty="0">
                <a:solidFill>
                  <a:prstClr val="black"/>
                </a:solidFill>
                <a:latin typeface="Times New Roman" panose="02020603050405020304" pitchFamily="18" charset="0"/>
                <a:ea typeface="+mn-ea"/>
                <a:cs typeface="Times New Roman" panose="02020603050405020304" pitchFamily="18" charset="0"/>
              </a:rPr>
              <a:t>   Các bạn cười bò, tranh nhau gọi vẹt. Nhưng Tú sửng sốt ngồi lặng thinh. Bạn về rồi, Tú vẫn ngồi lặng như thế. Tú nhớ lại bao lần anh gọi, Tú đã trả lời “Cái gì?” và cằn nhằn “Kêu chi kêu hoài". Tú hối hận quá, chỉ mong anh gọi để Tú “dạ” một tiếng thật to, thật lễ phép. Con vẹt nhìn Tú, dường như cũng biết lỗi nên xù lông cổ, rụt đầu, gù một cái nghe như tiếng:"Dạ!”.</a:t>
            </a:r>
          </a:p>
        </p:txBody>
      </p:sp>
      <p:pic>
        <p:nvPicPr>
          <p:cNvPr id="2" name="Picture 1">
            <a:extLst>
              <a:ext uri="{FF2B5EF4-FFF2-40B4-BE49-F238E27FC236}">
                <a16:creationId xmlns:a16="http://schemas.microsoft.com/office/drawing/2014/main" id="{7007D06B-2B5F-CF1D-DFDE-67500B7974D2}"/>
              </a:ext>
            </a:extLst>
          </p:cNvPr>
          <p:cNvPicPr>
            <a:picLocks noChangeAspect="1"/>
          </p:cNvPicPr>
          <p:nvPr/>
        </p:nvPicPr>
        <p:blipFill>
          <a:blip r:embed="rId3"/>
          <a:stretch>
            <a:fillRect/>
          </a:stretch>
        </p:blipFill>
        <p:spPr>
          <a:xfrm>
            <a:off x="128326" y="67351"/>
            <a:ext cx="1330605" cy="519518"/>
          </a:xfrm>
          <a:prstGeom prst="rect">
            <a:avLst/>
          </a:prstGeom>
        </p:spPr>
      </p:pic>
      <p:cxnSp>
        <p:nvCxnSpPr>
          <p:cNvPr id="3" name="Straight Connector 2">
            <a:extLst>
              <a:ext uri="{FF2B5EF4-FFF2-40B4-BE49-F238E27FC236}">
                <a16:creationId xmlns:a16="http://schemas.microsoft.com/office/drawing/2014/main" id="{4D0B867B-AFCA-2E02-E16A-9F67AA40563F}"/>
              </a:ext>
            </a:extLst>
          </p:cNvPr>
          <p:cNvCxnSpPr>
            <a:cxnSpLocks/>
          </p:cNvCxnSpPr>
          <p:nvPr/>
        </p:nvCxnSpPr>
        <p:spPr>
          <a:xfrm flipH="1">
            <a:off x="6654977" y="3720971"/>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2E0CA25-763F-A330-C345-6372E6C36B4F}"/>
              </a:ext>
            </a:extLst>
          </p:cNvPr>
          <p:cNvCxnSpPr>
            <a:cxnSpLocks/>
          </p:cNvCxnSpPr>
          <p:nvPr/>
        </p:nvCxnSpPr>
        <p:spPr>
          <a:xfrm flipH="1">
            <a:off x="8550037" y="3720971"/>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6C7574B-5434-274A-5286-AF05493B6F2A}"/>
              </a:ext>
            </a:extLst>
          </p:cNvPr>
          <p:cNvCxnSpPr>
            <a:cxnSpLocks/>
          </p:cNvCxnSpPr>
          <p:nvPr/>
        </p:nvCxnSpPr>
        <p:spPr>
          <a:xfrm flipH="1">
            <a:off x="1305681" y="4308229"/>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006B1BE-A322-C6A5-779D-B1A0682BE7CE}"/>
              </a:ext>
            </a:extLst>
          </p:cNvPr>
          <p:cNvCxnSpPr>
            <a:cxnSpLocks/>
          </p:cNvCxnSpPr>
          <p:nvPr/>
        </p:nvCxnSpPr>
        <p:spPr>
          <a:xfrm flipH="1">
            <a:off x="3561548" y="4017323"/>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22F45E0-09D5-C711-BBDB-1FA4C819C990}"/>
              </a:ext>
            </a:extLst>
          </p:cNvPr>
          <p:cNvCxnSpPr>
            <a:cxnSpLocks/>
          </p:cNvCxnSpPr>
          <p:nvPr/>
        </p:nvCxnSpPr>
        <p:spPr>
          <a:xfrm flipH="1">
            <a:off x="2902405" y="4318676"/>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20B62FB-D51E-E603-2191-CC9E41C933B8}"/>
              </a:ext>
            </a:extLst>
          </p:cNvPr>
          <p:cNvCxnSpPr>
            <a:cxnSpLocks/>
          </p:cNvCxnSpPr>
          <p:nvPr/>
        </p:nvCxnSpPr>
        <p:spPr>
          <a:xfrm flipH="1">
            <a:off x="3795500" y="4317000"/>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B8E48A-41E7-AD0B-BB9B-BFCE528F12FE}"/>
              </a:ext>
            </a:extLst>
          </p:cNvPr>
          <p:cNvCxnSpPr>
            <a:cxnSpLocks/>
          </p:cNvCxnSpPr>
          <p:nvPr/>
        </p:nvCxnSpPr>
        <p:spPr>
          <a:xfrm flipH="1">
            <a:off x="6754870" y="4039949"/>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EBB6D7C-5656-5A69-AA43-0C6212355C6D}"/>
              </a:ext>
            </a:extLst>
          </p:cNvPr>
          <p:cNvPicPr>
            <a:picLocks noChangeAspect="1"/>
          </p:cNvPicPr>
          <p:nvPr/>
        </p:nvPicPr>
        <p:blipFill>
          <a:blip r:embed="rId4"/>
          <a:stretch>
            <a:fillRect/>
          </a:stretch>
        </p:blipFill>
        <p:spPr>
          <a:xfrm>
            <a:off x="2635623" y="0"/>
            <a:ext cx="4372216" cy="586869"/>
          </a:xfrm>
          <a:prstGeom prst="rect">
            <a:avLst/>
          </a:prstGeom>
        </p:spPr>
      </p:pic>
    </p:spTree>
    <p:extLst>
      <p:ext uri="{BB962C8B-B14F-4D97-AF65-F5344CB8AC3E}">
        <p14:creationId xmlns:p14="http://schemas.microsoft.com/office/powerpoint/2010/main" val="2124931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2480" name="Group 2479">
            <a:extLst>
              <a:ext uri="{FF2B5EF4-FFF2-40B4-BE49-F238E27FC236}">
                <a16:creationId xmlns:a16="http://schemas.microsoft.com/office/drawing/2014/main" id="{6D48C55A-849C-B332-E37A-54B4AADE1D98}"/>
              </a:ext>
            </a:extLst>
          </p:cNvPr>
          <p:cNvGrpSpPr/>
          <p:nvPr/>
        </p:nvGrpSpPr>
        <p:grpSpPr>
          <a:xfrm>
            <a:off x="775897" y="1710699"/>
            <a:ext cx="8043049" cy="784830"/>
            <a:chOff x="-611475" y="11885500"/>
            <a:chExt cx="7265378" cy="24400949"/>
          </a:xfrm>
        </p:grpSpPr>
        <p:sp>
          <p:nvSpPr>
            <p:cNvPr id="2481" name="TextBox 2480">
              <a:extLst>
                <a:ext uri="{FF2B5EF4-FFF2-40B4-BE49-F238E27FC236}">
                  <a16:creationId xmlns:a16="http://schemas.microsoft.com/office/drawing/2014/main" id="{167A9F71-F92E-178E-55FE-08FB140DEE99}"/>
                </a:ext>
              </a:extLst>
            </p:cNvPr>
            <p:cNvSpPr txBox="1"/>
            <p:nvPr/>
          </p:nvSpPr>
          <p:spPr>
            <a:xfrm>
              <a:off x="-611475" y="11885500"/>
              <a:ext cx="7265378" cy="24400949"/>
            </a:xfrm>
            <a:prstGeom prst="rect">
              <a:avLst/>
            </a:prstGeom>
            <a:noFill/>
          </p:spPr>
          <p:txBody>
            <a:bodyPr wrap="square">
              <a:spAutoFit/>
            </a:bodyPr>
            <a:lstStyle/>
            <a:p>
              <a:pPr algn="ctr" defTabSz="685800">
                <a:buClrTx/>
              </a:pPr>
              <a:r>
                <a:rPr lang="en-US" sz="4500" b="1" kern="1200" dirty="0">
                  <a:ln w="292100">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UVN Banh Mi" pitchFamily="2" charset="0"/>
                  <a:ea typeface="+mn-ea"/>
                  <a:cs typeface="+mn-cs"/>
                </a:rPr>
                <a:t>LUYỆN ĐỌC TRONG NHÓM</a:t>
              </a:r>
            </a:p>
          </p:txBody>
        </p:sp>
        <p:sp>
          <p:nvSpPr>
            <p:cNvPr id="2482" name="TextBox 2481">
              <a:extLst>
                <a:ext uri="{FF2B5EF4-FFF2-40B4-BE49-F238E27FC236}">
                  <a16:creationId xmlns:a16="http://schemas.microsoft.com/office/drawing/2014/main" id="{07900B27-BBAF-33C6-95BC-016C63ABAF54}"/>
                </a:ext>
              </a:extLst>
            </p:cNvPr>
            <p:cNvSpPr txBox="1"/>
            <p:nvPr/>
          </p:nvSpPr>
          <p:spPr>
            <a:xfrm>
              <a:off x="-213422" y="11885500"/>
              <a:ext cx="6469272" cy="24400949"/>
            </a:xfrm>
            <a:prstGeom prst="rect">
              <a:avLst/>
            </a:prstGeom>
            <a:noFill/>
          </p:spPr>
          <p:txBody>
            <a:bodyPr wrap="square">
              <a:spAutoFit/>
            </a:bodyPr>
            <a:lstStyle/>
            <a:p>
              <a:pPr algn="ctr" defTabSz="685800">
                <a:buClrTx/>
              </a:pPr>
              <a:r>
                <a:rPr lang="en-US" sz="45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LUYỆN ĐỌC TRONG NHÓM</a:t>
              </a:r>
            </a:p>
          </p:txBody>
        </p:sp>
      </p:grpSp>
      <p:sp>
        <p:nvSpPr>
          <p:cNvPr id="2" name="TextBox 1">
            <a:extLst>
              <a:ext uri="{FF2B5EF4-FFF2-40B4-BE49-F238E27FC236}">
                <a16:creationId xmlns:a16="http://schemas.microsoft.com/office/drawing/2014/main" id="{07FAF067-4A9A-1D80-529C-1B5F81565C3A}"/>
              </a:ext>
            </a:extLst>
          </p:cNvPr>
          <p:cNvSpPr txBox="1"/>
          <p:nvPr/>
        </p:nvSpPr>
        <p:spPr>
          <a:xfrm>
            <a:off x="2315618" y="155115"/>
            <a:ext cx="455212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Thứ tư ngày 11 tháng 10 năm 2023</a:t>
            </a:r>
          </a:p>
        </p:txBody>
      </p:sp>
      <p:sp>
        <p:nvSpPr>
          <p:cNvPr id="3" name="TextBox 2">
            <a:extLst>
              <a:ext uri="{FF2B5EF4-FFF2-40B4-BE49-F238E27FC236}">
                <a16:creationId xmlns:a16="http://schemas.microsoft.com/office/drawing/2014/main" id="{7A2A198C-0524-032B-FD43-4BF9C78884BE}"/>
              </a:ext>
            </a:extLst>
          </p:cNvPr>
          <p:cNvSpPr txBox="1"/>
          <p:nvPr/>
        </p:nvSpPr>
        <p:spPr>
          <a:xfrm>
            <a:off x="61644" y="512923"/>
            <a:ext cx="1955800" cy="461665"/>
          </a:xfrm>
          <a:prstGeom prst="rect">
            <a:avLst/>
          </a:prstGeom>
          <a:noFill/>
        </p:spPr>
        <p:txBody>
          <a:bodyPr wrap="square" rtlCol="0">
            <a:spAutoFit/>
          </a:bodyPr>
          <a:lstStyle/>
          <a:p>
            <a:r>
              <a:rPr lang="en-US" sz="2400" u="sng">
                <a:latin typeface="Times New Roman" panose="02020603050405020304" pitchFamily="18" charset="0"/>
                <a:cs typeface="Times New Roman" panose="02020603050405020304" pitchFamily="18" charset="0"/>
              </a:rPr>
              <a:t>Tiếng Việt </a:t>
            </a:r>
            <a:r>
              <a:rPr lang="en-US" sz="240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949DA6A7-AE0C-B391-D7AB-80676F2C7AA7}"/>
              </a:ext>
            </a:extLst>
          </p:cNvPr>
          <p:cNvSpPr txBox="1"/>
          <p:nvPr/>
        </p:nvSpPr>
        <p:spPr>
          <a:xfrm>
            <a:off x="2612134" y="552679"/>
            <a:ext cx="4043019" cy="492443"/>
          </a:xfrm>
          <a:prstGeom prst="rect">
            <a:avLst/>
          </a:prstGeom>
          <a:noFill/>
        </p:spPr>
        <p:txBody>
          <a:bodyPr wrap="square" rtlCol="0">
            <a:spAutoFit/>
          </a:bodyPr>
          <a:lstStyle/>
          <a:p>
            <a:r>
              <a:rPr lang="en-US" sz="2600" b="1">
                <a:solidFill>
                  <a:srgbClr val="FF0000"/>
                </a:solidFill>
                <a:latin typeface="Times New Roman" panose="02020603050405020304" pitchFamily="18" charset="0"/>
                <a:cs typeface="Times New Roman" panose="02020603050405020304" pitchFamily="18" charset="0"/>
              </a:rPr>
              <a:t>Đọc :   CON VẸT XANH</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80"/>
                                        </p:tgtEl>
                                        <p:attrNameLst>
                                          <p:attrName>style.visibility</p:attrName>
                                        </p:attrNameLst>
                                      </p:cBhvr>
                                      <p:to>
                                        <p:strVal val="visible"/>
                                      </p:to>
                                    </p:set>
                                    <p:animEffect transition="in" filter="fade">
                                      <p:cBhvr>
                                        <p:cTn id="7" dur="1000"/>
                                        <p:tgtEl>
                                          <p:spTgt spid="2480"/>
                                        </p:tgtEl>
                                      </p:cBhvr>
                                    </p:animEffect>
                                    <p:anim calcmode="lin" valueType="num">
                                      <p:cBhvr>
                                        <p:cTn id="8" dur="1000" fill="hold"/>
                                        <p:tgtEl>
                                          <p:spTgt spid="2480"/>
                                        </p:tgtEl>
                                        <p:attrNameLst>
                                          <p:attrName>ppt_x</p:attrName>
                                        </p:attrNameLst>
                                      </p:cBhvr>
                                      <p:tavLst>
                                        <p:tav tm="0">
                                          <p:val>
                                            <p:strVal val="#ppt_x"/>
                                          </p:val>
                                        </p:tav>
                                        <p:tav tm="100000">
                                          <p:val>
                                            <p:strVal val="#ppt_x"/>
                                          </p:val>
                                        </p:tav>
                                      </p:tavLst>
                                    </p:anim>
                                    <p:anim calcmode="lin" valueType="num">
                                      <p:cBhvr>
                                        <p:cTn id="9" dur="1000" fill="hold"/>
                                        <p:tgtEl>
                                          <p:spTgt spid="24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FE0B00C-93D9-9205-3A90-6765517A6C01}"/>
              </a:ext>
            </a:extLst>
          </p:cNvPr>
          <p:cNvGrpSpPr/>
          <p:nvPr/>
        </p:nvGrpSpPr>
        <p:grpSpPr>
          <a:xfrm>
            <a:off x="2305602" y="1182713"/>
            <a:ext cx="4532796" cy="2778075"/>
            <a:chOff x="3110258" y="1375900"/>
            <a:chExt cx="6043728" cy="3704100"/>
          </a:xfrm>
        </p:grpSpPr>
        <p:grpSp>
          <p:nvGrpSpPr>
            <p:cNvPr id="43" name="Group 42">
              <a:extLst>
                <a:ext uri="{FF2B5EF4-FFF2-40B4-BE49-F238E27FC236}">
                  <a16:creationId xmlns:a16="http://schemas.microsoft.com/office/drawing/2014/main" id="{3010AE8C-9A62-7597-D2F8-52A31F298A33}"/>
                </a:ext>
              </a:extLst>
            </p:cNvPr>
            <p:cNvGrpSpPr/>
            <p:nvPr/>
          </p:nvGrpSpPr>
          <p:grpSpPr>
            <a:xfrm>
              <a:off x="3110258" y="1375900"/>
              <a:ext cx="6043728" cy="3704100"/>
              <a:chOff x="6290338" y="2737340"/>
              <a:chExt cx="6043728" cy="3704100"/>
            </a:xfrm>
          </p:grpSpPr>
          <p:sp>
            <p:nvSpPr>
              <p:cNvPr id="28" name="Rectangle: Rounded Corners 27">
                <a:extLst>
                  <a:ext uri="{FF2B5EF4-FFF2-40B4-BE49-F238E27FC236}">
                    <a16:creationId xmlns:a16="http://schemas.microsoft.com/office/drawing/2014/main" id="{BF36031F-6F3E-A347-FA90-87FAAFF63E76}"/>
                  </a:ext>
                </a:extLst>
              </p:cNvPr>
              <p:cNvSpPr/>
              <p:nvPr/>
            </p:nvSpPr>
            <p:spPr>
              <a:xfrm>
                <a:off x="6290338" y="3766043"/>
                <a:ext cx="6043728" cy="2675397"/>
              </a:xfrm>
              <a:custGeom>
                <a:avLst/>
                <a:gdLst>
                  <a:gd name="connsiteX0" fmla="*/ 0 w 6043728"/>
                  <a:gd name="connsiteY0" fmla="*/ 539681 h 2675397"/>
                  <a:gd name="connsiteX1" fmla="*/ 539681 w 6043728"/>
                  <a:gd name="connsiteY1" fmla="*/ 0 h 2675397"/>
                  <a:gd name="connsiteX2" fmla="*/ 1209870 w 6043728"/>
                  <a:gd name="connsiteY2" fmla="*/ 0 h 2675397"/>
                  <a:gd name="connsiteX3" fmla="*/ 1880060 w 6043728"/>
                  <a:gd name="connsiteY3" fmla="*/ 0 h 2675397"/>
                  <a:gd name="connsiteX4" fmla="*/ 2351675 w 6043728"/>
                  <a:gd name="connsiteY4" fmla="*/ 0 h 2675397"/>
                  <a:gd name="connsiteX5" fmla="*/ 2872933 w 6043728"/>
                  <a:gd name="connsiteY5" fmla="*/ 0 h 2675397"/>
                  <a:gd name="connsiteX6" fmla="*/ 3592766 w 6043728"/>
                  <a:gd name="connsiteY6" fmla="*/ 0 h 2675397"/>
                  <a:gd name="connsiteX7" fmla="*/ 4064381 w 6043728"/>
                  <a:gd name="connsiteY7" fmla="*/ 0 h 2675397"/>
                  <a:gd name="connsiteX8" fmla="*/ 4535996 w 6043728"/>
                  <a:gd name="connsiteY8" fmla="*/ 0 h 2675397"/>
                  <a:gd name="connsiteX9" fmla="*/ 5504047 w 6043728"/>
                  <a:gd name="connsiteY9" fmla="*/ 0 h 2675397"/>
                  <a:gd name="connsiteX10" fmla="*/ 6043728 w 6043728"/>
                  <a:gd name="connsiteY10" fmla="*/ 539681 h 2675397"/>
                  <a:gd name="connsiteX11" fmla="*/ 6043728 w 6043728"/>
                  <a:gd name="connsiteY11" fmla="*/ 1023812 h 2675397"/>
                  <a:gd name="connsiteX12" fmla="*/ 6043728 w 6043728"/>
                  <a:gd name="connsiteY12" fmla="*/ 1587744 h 2675397"/>
                  <a:gd name="connsiteX13" fmla="*/ 6043728 w 6043728"/>
                  <a:gd name="connsiteY13" fmla="*/ 2135716 h 2675397"/>
                  <a:gd name="connsiteX14" fmla="*/ 5504047 w 6043728"/>
                  <a:gd name="connsiteY14" fmla="*/ 2675397 h 2675397"/>
                  <a:gd name="connsiteX15" fmla="*/ 4982789 w 6043728"/>
                  <a:gd name="connsiteY15" fmla="*/ 2675397 h 2675397"/>
                  <a:gd name="connsiteX16" fmla="*/ 4411886 w 6043728"/>
                  <a:gd name="connsiteY16" fmla="*/ 2675397 h 2675397"/>
                  <a:gd name="connsiteX17" fmla="*/ 3840984 w 6043728"/>
                  <a:gd name="connsiteY17" fmla="*/ 2675397 h 2675397"/>
                  <a:gd name="connsiteX18" fmla="*/ 3369370 w 6043728"/>
                  <a:gd name="connsiteY18" fmla="*/ 2675397 h 2675397"/>
                  <a:gd name="connsiteX19" fmla="*/ 2798468 w 6043728"/>
                  <a:gd name="connsiteY19" fmla="*/ 2675397 h 2675397"/>
                  <a:gd name="connsiteX20" fmla="*/ 2277209 w 6043728"/>
                  <a:gd name="connsiteY20" fmla="*/ 2675397 h 2675397"/>
                  <a:gd name="connsiteX21" fmla="*/ 1805594 w 6043728"/>
                  <a:gd name="connsiteY21" fmla="*/ 2675397 h 2675397"/>
                  <a:gd name="connsiteX22" fmla="*/ 1085761 w 6043728"/>
                  <a:gd name="connsiteY22" fmla="*/ 2675397 h 2675397"/>
                  <a:gd name="connsiteX23" fmla="*/ 539681 w 6043728"/>
                  <a:gd name="connsiteY23" fmla="*/ 2675397 h 2675397"/>
                  <a:gd name="connsiteX24" fmla="*/ 0 w 6043728"/>
                  <a:gd name="connsiteY24" fmla="*/ 2135716 h 2675397"/>
                  <a:gd name="connsiteX25" fmla="*/ 0 w 6043728"/>
                  <a:gd name="connsiteY25" fmla="*/ 1603704 h 2675397"/>
                  <a:gd name="connsiteX26" fmla="*/ 0 w 6043728"/>
                  <a:gd name="connsiteY26" fmla="*/ 1087653 h 2675397"/>
                  <a:gd name="connsiteX27" fmla="*/ 0 w 6043728"/>
                  <a:gd name="connsiteY27"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43728" h="2675397" fill="none" extrusionOk="0">
                    <a:moveTo>
                      <a:pt x="0" y="539681"/>
                    </a:moveTo>
                    <a:cubicBezTo>
                      <a:pt x="-28658" y="239241"/>
                      <a:pt x="247718" y="17052"/>
                      <a:pt x="539681" y="0"/>
                    </a:cubicBezTo>
                    <a:cubicBezTo>
                      <a:pt x="793263" y="22064"/>
                      <a:pt x="1015383" y="14328"/>
                      <a:pt x="1209870" y="0"/>
                    </a:cubicBezTo>
                    <a:cubicBezTo>
                      <a:pt x="1404357" y="-14328"/>
                      <a:pt x="1622429" y="21186"/>
                      <a:pt x="1880060" y="0"/>
                    </a:cubicBezTo>
                    <a:cubicBezTo>
                      <a:pt x="2137691" y="-21186"/>
                      <a:pt x="2138272" y="-18345"/>
                      <a:pt x="2351675" y="0"/>
                    </a:cubicBezTo>
                    <a:cubicBezTo>
                      <a:pt x="2565079" y="18345"/>
                      <a:pt x="2738297" y="-22708"/>
                      <a:pt x="2872933" y="0"/>
                    </a:cubicBezTo>
                    <a:cubicBezTo>
                      <a:pt x="3007569" y="22708"/>
                      <a:pt x="3237414" y="-5353"/>
                      <a:pt x="3592766" y="0"/>
                    </a:cubicBezTo>
                    <a:cubicBezTo>
                      <a:pt x="3948118" y="5353"/>
                      <a:pt x="3831029" y="9822"/>
                      <a:pt x="4064381" y="0"/>
                    </a:cubicBezTo>
                    <a:cubicBezTo>
                      <a:pt x="4297733" y="-9822"/>
                      <a:pt x="4390227" y="4433"/>
                      <a:pt x="4535996" y="0"/>
                    </a:cubicBezTo>
                    <a:cubicBezTo>
                      <a:pt x="4681766" y="-4433"/>
                      <a:pt x="5212377" y="35824"/>
                      <a:pt x="5504047" y="0"/>
                    </a:cubicBezTo>
                    <a:cubicBezTo>
                      <a:pt x="5747722" y="24586"/>
                      <a:pt x="6056025" y="182168"/>
                      <a:pt x="6043728" y="539681"/>
                    </a:cubicBezTo>
                    <a:cubicBezTo>
                      <a:pt x="6051711" y="758548"/>
                      <a:pt x="6042529" y="883744"/>
                      <a:pt x="6043728" y="1023812"/>
                    </a:cubicBezTo>
                    <a:cubicBezTo>
                      <a:pt x="6044927" y="1163880"/>
                      <a:pt x="6043884" y="1366991"/>
                      <a:pt x="6043728" y="1587744"/>
                    </a:cubicBezTo>
                    <a:cubicBezTo>
                      <a:pt x="6043572" y="1808497"/>
                      <a:pt x="6061613" y="1878096"/>
                      <a:pt x="6043728" y="2135716"/>
                    </a:cubicBezTo>
                    <a:cubicBezTo>
                      <a:pt x="6090279" y="2435825"/>
                      <a:pt x="5771849" y="2727594"/>
                      <a:pt x="5504047" y="2675397"/>
                    </a:cubicBezTo>
                    <a:cubicBezTo>
                      <a:pt x="5352021" y="2669571"/>
                      <a:pt x="5191707" y="2677456"/>
                      <a:pt x="4982789" y="2675397"/>
                    </a:cubicBezTo>
                    <a:cubicBezTo>
                      <a:pt x="4773871" y="2673338"/>
                      <a:pt x="4618705" y="2696978"/>
                      <a:pt x="4411886" y="2675397"/>
                    </a:cubicBezTo>
                    <a:cubicBezTo>
                      <a:pt x="4205067" y="2653816"/>
                      <a:pt x="4110255" y="2659631"/>
                      <a:pt x="3840984" y="2675397"/>
                    </a:cubicBezTo>
                    <a:cubicBezTo>
                      <a:pt x="3571713" y="2691163"/>
                      <a:pt x="3582639" y="2694351"/>
                      <a:pt x="3369370" y="2675397"/>
                    </a:cubicBezTo>
                    <a:cubicBezTo>
                      <a:pt x="3156101" y="2656443"/>
                      <a:pt x="3006468" y="2692313"/>
                      <a:pt x="2798468" y="2675397"/>
                    </a:cubicBezTo>
                    <a:cubicBezTo>
                      <a:pt x="2590468" y="2658481"/>
                      <a:pt x="2520821" y="2698934"/>
                      <a:pt x="2277209" y="2675397"/>
                    </a:cubicBezTo>
                    <a:cubicBezTo>
                      <a:pt x="2033597" y="2651860"/>
                      <a:pt x="2006761" y="2688883"/>
                      <a:pt x="1805594" y="2675397"/>
                    </a:cubicBezTo>
                    <a:cubicBezTo>
                      <a:pt x="1604427" y="2661911"/>
                      <a:pt x="1333507" y="2702212"/>
                      <a:pt x="1085761" y="2675397"/>
                    </a:cubicBezTo>
                    <a:cubicBezTo>
                      <a:pt x="838015" y="2648582"/>
                      <a:pt x="692831" y="2660221"/>
                      <a:pt x="539681" y="2675397"/>
                    </a:cubicBezTo>
                    <a:cubicBezTo>
                      <a:pt x="236239" y="2665096"/>
                      <a:pt x="51636" y="2418289"/>
                      <a:pt x="0" y="2135716"/>
                    </a:cubicBezTo>
                    <a:cubicBezTo>
                      <a:pt x="13835" y="2003726"/>
                      <a:pt x="9545" y="1730730"/>
                      <a:pt x="0" y="1603704"/>
                    </a:cubicBezTo>
                    <a:cubicBezTo>
                      <a:pt x="-9545" y="1476678"/>
                      <a:pt x="-19712" y="1196794"/>
                      <a:pt x="0" y="1087653"/>
                    </a:cubicBezTo>
                    <a:cubicBezTo>
                      <a:pt x="19712" y="978512"/>
                      <a:pt x="-4086" y="743917"/>
                      <a:pt x="0" y="539681"/>
                    </a:cubicBezTo>
                    <a:close/>
                  </a:path>
                  <a:path w="6043728" h="2675397" stroke="0" extrusionOk="0">
                    <a:moveTo>
                      <a:pt x="0" y="539681"/>
                    </a:moveTo>
                    <a:cubicBezTo>
                      <a:pt x="452" y="255450"/>
                      <a:pt x="248748" y="12731"/>
                      <a:pt x="539681" y="0"/>
                    </a:cubicBezTo>
                    <a:cubicBezTo>
                      <a:pt x="814076" y="-1577"/>
                      <a:pt x="903689" y="4761"/>
                      <a:pt x="1209870" y="0"/>
                    </a:cubicBezTo>
                    <a:cubicBezTo>
                      <a:pt x="1516051" y="-4761"/>
                      <a:pt x="1614791" y="-5951"/>
                      <a:pt x="1731129" y="0"/>
                    </a:cubicBezTo>
                    <a:cubicBezTo>
                      <a:pt x="1847467" y="5951"/>
                      <a:pt x="2089867" y="-16744"/>
                      <a:pt x="2252387" y="0"/>
                    </a:cubicBezTo>
                    <a:cubicBezTo>
                      <a:pt x="2414907" y="16744"/>
                      <a:pt x="2748249" y="24555"/>
                      <a:pt x="2922577" y="0"/>
                    </a:cubicBezTo>
                    <a:cubicBezTo>
                      <a:pt x="3096905" y="-24555"/>
                      <a:pt x="3339873" y="-22502"/>
                      <a:pt x="3493479" y="0"/>
                    </a:cubicBezTo>
                    <a:cubicBezTo>
                      <a:pt x="3647085" y="22502"/>
                      <a:pt x="4041058" y="17136"/>
                      <a:pt x="4213312" y="0"/>
                    </a:cubicBezTo>
                    <a:cubicBezTo>
                      <a:pt x="4385566" y="-17136"/>
                      <a:pt x="4595245" y="-34895"/>
                      <a:pt x="4933145" y="0"/>
                    </a:cubicBezTo>
                    <a:cubicBezTo>
                      <a:pt x="5271045" y="34895"/>
                      <a:pt x="5370623" y="2121"/>
                      <a:pt x="5504047" y="0"/>
                    </a:cubicBezTo>
                    <a:cubicBezTo>
                      <a:pt x="5771783" y="-13623"/>
                      <a:pt x="6013537" y="241358"/>
                      <a:pt x="6043728" y="539681"/>
                    </a:cubicBezTo>
                    <a:cubicBezTo>
                      <a:pt x="6061383" y="704966"/>
                      <a:pt x="6021924" y="854594"/>
                      <a:pt x="6043728" y="1071693"/>
                    </a:cubicBezTo>
                    <a:cubicBezTo>
                      <a:pt x="6065532" y="1288792"/>
                      <a:pt x="6064792" y="1385842"/>
                      <a:pt x="6043728" y="1603704"/>
                    </a:cubicBezTo>
                    <a:cubicBezTo>
                      <a:pt x="6022664" y="1821566"/>
                      <a:pt x="6018285" y="1881214"/>
                      <a:pt x="6043728" y="2135716"/>
                    </a:cubicBezTo>
                    <a:cubicBezTo>
                      <a:pt x="6098508" y="2440545"/>
                      <a:pt x="5804429" y="2687228"/>
                      <a:pt x="5504047" y="2675397"/>
                    </a:cubicBezTo>
                    <a:cubicBezTo>
                      <a:pt x="5268376" y="2702866"/>
                      <a:pt x="5147700" y="2703721"/>
                      <a:pt x="4833858" y="2675397"/>
                    </a:cubicBezTo>
                    <a:cubicBezTo>
                      <a:pt x="4520016" y="2647073"/>
                      <a:pt x="4443867" y="2685783"/>
                      <a:pt x="4262956" y="2675397"/>
                    </a:cubicBezTo>
                    <a:cubicBezTo>
                      <a:pt x="4082045" y="2665011"/>
                      <a:pt x="3912189" y="2668827"/>
                      <a:pt x="3692053" y="2675397"/>
                    </a:cubicBezTo>
                    <a:cubicBezTo>
                      <a:pt x="3471917" y="2681967"/>
                      <a:pt x="3221449" y="2692642"/>
                      <a:pt x="2972220" y="2675397"/>
                    </a:cubicBezTo>
                    <a:cubicBezTo>
                      <a:pt x="2722991" y="2658152"/>
                      <a:pt x="2449900" y="2648127"/>
                      <a:pt x="2302031" y="2675397"/>
                    </a:cubicBezTo>
                    <a:cubicBezTo>
                      <a:pt x="2154162" y="2702667"/>
                      <a:pt x="2009216" y="2697703"/>
                      <a:pt x="1731129" y="2675397"/>
                    </a:cubicBezTo>
                    <a:cubicBezTo>
                      <a:pt x="1453042" y="2653091"/>
                      <a:pt x="1369185" y="2693718"/>
                      <a:pt x="1209870" y="2675397"/>
                    </a:cubicBezTo>
                    <a:cubicBezTo>
                      <a:pt x="1050555" y="2657076"/>
                      <a:pt x="715381" y="2667452"/>
                      <a:pt x="539681" y="2675397"/>
                    </a:cubicBezTo>
                    <a:cubicBezTo>
                      <a:pt x="265716" y="2648173"/>
                      <a:pt x="-3206" y="2442844"/>
                      <a:pt x="0" y="2135716"/>
                    </a:cubicBezTo>
                    <a:cubicBezTo>
                      <a:pt x="17437" y="1874577"/>
                      <a:pt x="2907" y="1771320"/>
                      <a:pt x="0" y="1571784"/>
                    </a:cubicBezTo>
                    <a:cubicBezTo>
                      <a:pt x="-2907" y="1372248"/>
                      <a:pt x="20698" y="1273649"/>
                      <a:pt x="0" y="1007851"/>
                    </a:cubicBezTo>
                    <a:cubicBezTo>
                      <a:pt x="-20698" y="742053"/>
                      <a:pt x="-2005" y="703655"/>
                      <a:pt x="0" y="539681"/>
                    </a:cubicBezTo>
                    <a:close/>
                  </a:path>
                </a:pathLst>
              </a:custGeom>
              <a:solidFill>
                <a:schemeClr val="accent3">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26244" algn="just">
                  <a:lnSpc>
                    <a:spcPct val="120000"/>
                  </a:lnSpc>
                </a:pPr>
                <a:endParaRPr lang="vi-VN" sz="2700" dirty="0">
                  <a:solidFill>
                    <a:srgbClr val="000000"/>
                  </a:solidFill>
                </a:endParaRPr>
              </a:p>
            </p:txBody>
          </p:sp>
          <p:pic>
            <p:nvPicPr>
              <p:cNvPr id="27" name="Picture 26">
                <a:extLst>
                  <a:ext uri="{FF2B5EF4-FFF2-40B4-BE49-F238E27FC236}">
                    <a16:creationId xmlns:a16="http://schemas.microsoft.com/office/drawing/2014/main" id="{1D0A4F01-6306-3E89-A0A6-EB8A33B2109F}"/>
                  </a:ext>
                </a:extLst>
              </p:cNvPr>
              <p:cNvPicPr>
                <a:picLocks noChangeAspect="1"/>
              </p:cNvPicPr>
              <p:nvPr/>
            </p:nvPicPr>
            <p:blipFill rotWithShape="1">
              <a:blip r:embed="rId3"/>
              <a:srcRect t="19779"/>
              <a:stretch/>
            </p:blipFill>
            <p:spPr>
              <a:xfrm>
                <a:off x="6985562" y="4131563"/>
                <a:ext cx="5065398" cy="2044342"/>
              </a:xfrm>
              <a:prstGeom prst="rect">
                <a:avLst/>
              </a:prstGeom>
            </p:spPr>
          </p:pic>
          <p:grpSp>
            <p:nvGrpSpPr>
              <p:cNvPr id="35" name="Group 34">
                <a:extLst>
                  <a:ext uri="{FF2B5EF4-FFF2-40B4-BE49-F238E27FC236}">
                    <a16:creationId xmlns:a16="http://schemas.microsoft.com/office/drawing/2014/main" id="{76D81021-5E2C-F1A7-C787-0FCE32F31507}"/>
                  </a:ext>
                </a:extLst>
              </p:cNvPr>
              <p:cNvGrpSpPr/>
              <p:nvPr/>
            </p:nvGrpSpPr>
            <p:grpSpPr>
              <a:xfrm>
                <a:off x="6574644" y="2737340"/>
                <a:ext cx="5252956" cy="1339052"/>
                <a:chOff x="776392" y="989781"/>
                <a:chExt cx="5252956" cy="1339052"/>
              </a:xfrm>
            </p:grpSpPr>
            <p:grpSp>
              <p:nvGrpSpPr>
                <p:cNvPr id="36" name="Group 35">
                  <a:extLst>
                    <a:ext uri="{FF2B5EF4-FFF2-40B4-BE49-F238E27FC236}">
                      <a16:creationId xmlns:a16="http://schemas.microsoft.com/office/drawing/2014/main" id="{0DAA8D36-5A4E-803F-5E22-024A3D9708CA}"/>
                    </a:ext>
                  </a:extLst>
                </p:cNvPr>
                <p:cNvGrpSpPr/>
                <p:nvPr/>
              </p:nvGrpSpPr>
              <p:grpSpPr>
                <a:xfrm>
                  <a:off x="963950" y="1519310"/>
                  <a:ext cx="5065398" cy="788047"/>
                  <a:chOff x="963950" y="1519310"/>
                  <a:chExt cx="5065398" cy="788047"/>
                </a:xfrm>
              </p:grpSpPr>
              <p:pic>
                <p:nvPicPr>
                  <p:cNvPr id="38" name="Picture 37" descr="Shape, rectangle&#10;&#10;Description automatically generated">
                    <a:extLst>
                      <a:ext uri="{FF2B5EF4-FFF2-40B4-BE49-F238E27FC236}">
                        <a16:creationId xmlns:a16="http://schemas.microsoft.com/office/drawing/2014/main" id="{5CE4C8D0-4178-E75F-C11E-BCF83D3C9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950" y="1519310"/>
                    <a:ext cx="5065398" cy="784830"/>
                  </a:xfrm>
                  <a:prstGeom prst="rect">
                    <a:avLst/>
                  </a:prstGeom>
                </p:spPr>
              </p:pic>
              <p:sp>
                <p:nvSpPr>
                  <p:cNvPr id="40" name="TextBox 39">
                    <a:extLst>
                      <a:ext uri="{FF2B5EF4-FFF2-40B4-BE49-F238E27FC236}">
                        <a16:creationId xmlns:a16="http://schemas.microsoft.com/office/drawing/2014/main" id="{91C3542F-52E6-F115-8BA8-5501E7A23CF5}"/>
                      </a:ext>
                    </a:extLst>
                  </p:cNvPr>
                  <p:cNvSpPr txBox="1"/>
                  <p:nvPr/>
                </p:nvSpPr>
                <p:spPr>
                  <a:xfrm>
                    <a:off x="1698973" y="1568694"/>
                    <a:ext cx="3887885" cy="738663"/>
                  </a:xfrm>
                  <a:prstGeom prst="rect">
                    <a:avLst/>
                  </a:prstGeom>
                  <a:noFill/>
                </p:spPr>
                <p:txBody>
                  <a:bodyPr wrap="square">
                    <a:spAutoFit/>
                  </a:bodyPr>
                  <a:lstStyle/>
                  <a:p>
                    <a:pPr algn="ctr"/>
                    <a:r>
                      <a:rPr lang="en-US" sz="3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Tiêu</a:t>
                    </a:r>
                    <a:r>
                      <a:rPr lang="en-US" sz="3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3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chí</a:t>
                    </a:r>
                    <a:r>
                      <a:rPr lang="en-US" sz="3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3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đánh</a:t>
                    </a:r>
                    <a:r>
                      <a:rPr lang="en-US" sz="3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3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giá</a:t>
                    </a:r>
                    <a:endParaRPr lang="en-US" sz="3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endParaRPr>
                  </a:p>
                </p:txBody>
              </p:sp>
            </p:grpSp>
            <p:pic>
              <p:nvPicPr>
                <p:cNvPr id="37" name="Picture 36">
                  <a:extLst>
                    <a:ext uri="{FF2B5EF4-FFF2-40B4-BE49-F238E27FC236}">
                      <a16:creationId xmlns:a16="http://schemas.microsoft.com/office/drawing/2014/main" id="{8FBE9B67-8DF1-2EDC-DC6D-35A8ADFFB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392" y="989781"/>
                  <a:ext cx="821836" cy="1339052"/>
                </a:xfrm>
                <a:prstGeom prst="rect">
                  <a:avLst/>
                </a:prstGeom>
              </p:spPr>
            </p:pic>
          </p:grpSp>
        </p:grpSp>
        <p:grpSp>
          <p:nvGrpSpPr>
            <p:cNvPr id="7" name="Group 6">
              <a:extLst>
                <a:ext uri="{FF2B5EF4-FFF2-40B4-BE49-F238E27FC236}">
                  <a16:creationId xmlns:a16="http://schemas.microsoft.com/office/drawing/2014/main" id="{76842AA6-A72D-264D-C842-BF0780BB3337}"/>
                </a:ext>
              </a:extLst>
            </p:cNvPr>
            <p:cNvGrpSpPr/>
            <p:nvPr/>
          </p:nvGrpSpPr>
          <p:grpSpPr>
            <a:xfrm>
              <a:off x="8065819" y="1400579"/>
              <a:ext cx="1088167" cy="1371597"/>
              <a:chOff x="8029817" y="1568560"/>
              <a:chExt cx="1088167" cy="1371597"/>
            </a:xfrm>
          </p:grpSpPr>
          <p:pic>
            <p:nvPicPr>
              <p:cNvPr id="33" name="Picture 32">
                <a:extLst>
                  <a:ext uri="{FF2B5EF4-FFF2-40B4-BE49-F238E27FC236}">
                    <a16:creationId xmlns:a16="http://schemas.microsoft.com/office/drawing/2014/main" id="{5FA37EA0-C639-ABA1-B223-7E068C13BD2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29817" y="1568560"/>
                <a:ext cx="533515" cy="889886"/>
              </a:xfrm>
              <a:prstGeom prst="rect">
                <a:avLst/>
              </a:prstGeom>
            </p:spPr>
          </p:pic>
          <p:pic>
            <p:nvPicPr>
              <p:cNvPr id="44" name="Picture 43" descr="A picture containing clipart&#10;&#10;Description automatically generated">
                <a:extLst>
                  <a:ext uri="{FF2B5EF4-FFF2-40B4-BE49-F238E27FC236}">
                    <a16:creationId xmlns:a16="http://schemas.microsoft.com/office/drawing/2014/main" id="{682CAF40-8A57-B66A-E069-57D9D2F6C17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565634" y="1688915"/>
                <a:ext cx="552350" cy="783001"/>
              </a:xfrm>
              <a:prstGeom prst="rect">
                <a:avLst/>
              </a:prstGeom>
            </p:spPr>
          </p:pic>
          <p:pic>
            <p:nvPicPr>
              <p:cNvPr id="34" name="Picture 33">
                <a:extLst>
                  <a:ext uri="{FF2B5EF4-FFF2-40B4-BE49-F238E27FC236}">
                    <a16:creationId xmlns:a16="http://schemas.microsoft.com/office/drawing/2014/main" id="{2E43ABAA-078D-BFDE-91BA-5328C17DEF9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205030" y="2039956"/>
                <a:ext cx="657099" cy="900201"/>
              </a:xfrm>
              <a:prstGeom prst="rect">
                <a:avLst/>
              </a:prstGeom>
            </p:spPr>
          </p:pic>
        </p:grpSp>
      </p:grpSp>
      <p:pic>
        <p:nvPicPr>
          <p:cNvPr id="5" name="Picture 4">
            <a:extLst>
              <a:ext uri="{FF2B5EF4-FFF2-40B4-BE49-F238E27FC236}">
                <a16:creationId xmlns:a16="http://schemas.microsoft.com/office/drawing/2014/main" id="{41E3C6FB-A115-13E0-1472-EA06B1E395D7}"/>
              </a:ext>
            </a:extLst>
          </p:cNvPr>
          <p:cNvPicPr>
            <a:picLocks noChangeAspect="1"/>
          </p:cNvPicPr>
          <p:nvPr/>
        </p:nvPicPr>
        <p:blipFill>
          <a:blip r:embed="rId9"/>
          <a:stretch>
            <a:fillRect/>
          </a:stretch>
        </p:blipFill>
        <p:spPr>
          <a:xfrm>
            <a:off x="1323951" y="219095"/>
            <a:ext cx="6096528" cy="786452"/>
          </a:xfrm>
          <a:prstGeom prst="rect">
            <a:avLst/>
          </a:prstGeom>
        </p:spPr>
      </p:pic>
    </p:spTree>
    <p:extLst>
      <p:ext uri="{BB962C8B-B14F-4D97-AF65-F5344CB8AC3E}">
        <p14:creationId xmlns:p14="http://schemas.microsoft.com/office/powerpoint/2010/main" val="372105995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8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8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sp>
        <p:nvSpPr>
          <p:cNvPr id="9" name="Hộp Văn bản 27">
            <a:extLst>
              <a:ext uri="{FF2B5EF4-FFF2-40B4-BE49-F238E27FC236}">
                <a16:creationId xmlns:a16="http://schemas.microsoft.com/office/drawing/2014/main" id="{BFE57089-222C-19E2-3A14-44A3DA7229A2}"/>
              </a:ext>
            </a:extLst>
          </p:cNvPr>
          <p:cNvSpPr txBox="1"/>
          <p:nvPr/>
        </p:nvSpPr>
        <p:spPr>
          <a:xfrm>
            <a:off x="174660" y="1956952"/>
            <a:ext cx="8223244" cy="1477328"/>
          </a:xfrm>
          <a:prstGeom prst="rect">
            <a:avLst/>
          </a:prstGeom>
          <a:noFill/>
        </p:spPr>
        <p:txBody>
          <a:bodyPr wrap="square" rtlCol="0">
            <a:spAutoFit/>
          </a:bodyPr>
          <a:lstStyle/>
          <a:p>
            <a:pPr algn="ctr"/>
            <a:r>
              <a:rPr lang="en-US" sz="3000">
                <a:solidFill>
                  <a:schemeClr val="tx1">
                    <a:lumMod val="50000"/>
                  </a:schemeClr>
                </a:solidFill>
                <a:latin typeface="Times New Roman" panose="02020603050405020304" pitchFamily="18" charset="0"/>
                <a:cs typeface="Times New Roman" panose="02020603050405020304" pitchFamily="18" charset="0"/>
              </a:rPr>
              <a:t>1)</a:t>
            </a:r>
            <a:r>
              <a:rPr lang="vi-VN" sz="3000">
                <a:solidFill>
                  <a:schemeClr val="tx1">
                    <a:lumMod val="50000"/>
                  </a:schemeClr>
                </a:solidFill>
                <a:latin typeface="Times New Roman" panose="02020603050405020304" pitchFamily="18" charset="0"/>
                <a:cs typeface="Times New Roman" panose="02020603050405020304" pitchFamily="18" charset="0"/>
              </a:rPr>
              <a:t>Tú đã làm gì khi thấy con vẹt bị thương </a:t>
            </a:r>
            <a:endParaRPr lang="en-US" sz="3000">
              <a:solidFill>
                <a:schemeClr val="tx1">
                  <a:lumMod val="50000"/>
                </a:schemeClr>
              </a:solidFill>
              <a:latin typeface="Times New Roman" panose="02020603050405020304" pitchFamily="18" charset="0"/>
              <a:cs typeface="Times New Roman" panose="02020603050405020304" pitchFamily="18" charset="0"/>
            </a:endParaRPr>
          </a:p>
          <a:p>
            <a:pPr algn="ctr"/>
            <a:r>
              <a:rPr lang="vi-VN" sz="3000">
                <a:solidFill>
                  <a:schemeClr val="tx1">
                    <a:lumMod val="50000"/>
                  </a:schemeClr>
                </a:solidFill>
                <a:latin typeface="Times New Roman" panose="02020603050405020304" pitchFamily="18" charset="0"/>
                <a:cs typeface="Times New Roman" panose="02020603050405020304" pitchFamily="18" charset="0"/>
              </a:rPr>
              <a:t>trong vườn nhà?</a:t>
            </a:r>
          </a:p>
          <a:p>
            <a:pPr algn="ctr"/>
            <a:endParaRPr lang="vi-VN" sz="30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10FEF19-F688-6F19-CA1E-EE3717FFB19B}"/>
              </a:ext>
            </a:extLst>
          </p:cNvPr>
          <p:cNvSpPr txBox="1"/>
          <p:nvPr/>
        </p:nvSpPr>
        <p:spPr>
          <a:xfrm>
            <a:off x="1315092" y="3328571"/>
            <a:ext cx="5044612" cy="553998"/>
          </a:xfrm>
          <a:prstGeom prst="rect">
            <a:avLst/>
          </a:prstGeom>
          <a:noFill/>
        </p:spPr>
        <p:txBody>
          <a:bodyPr wrap="square" rtlCol="0">
            <a:spAutoFit/>
          </a:bodyPr>
          <a:lstStyle/>
          <a:p>
            <a:r>
              <a:rPr lang="en-US" sz="3000">
                <a:latin typeface="Times New Roman" panose="02020603050405020304" pitchFamily="18" charset="0"/>
                <a:cs typeface="Times New Roman" panose="02020603050405020304" pitchFamily="18" charset="0"/>
              </a:rPr>
              <a:t>Tú đã chăm sóc nó rất cẩn thận. </a:t>
            </a:r>
          </a:p>
        </p:txBody>
      </p:sp>
      <p:sp>
        <p:nvSpPr>
          <p:cNvPr id="3" name="TextBox 2">
            <a:extLst>
              <a:ext uri="{FF2B5EF4-FFF2-40B4-BE49-F238E27FC236}">
                <a16:creationId xmlns:a16="http://schemas.microsoft.com/office/drawing/2014/main" id="{F480580C-C064-800B-61C0-0E6D45AEF53F}"/>
              </a:ext>
            </a:extLst>
          </p:cNvPr>
          <p:cNvSpPr txBox="1"/>
          <p:nvPr/>
        </p:nvSpPr>
        <p:spPr>
          <a:xfrm>
            <a:off x="2284796" y="31827"/>
            <a:ext cx="455212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Thứ tư ngày 11 tháng 10 năm 2023</a:t>
            </a:r>
          </a:p>
        </p:txBody>
      </p:sp>
      <p:sp>
        <p:nvSpPr>
          <p:cNvPr id="4" name="TextBox 3">
            <a:extLst>
              <a:ext uri="{FF2B5EF4-FFF2-40B4-BE49-F238E27FC236}">
                <a16:creationId xmlns:a16="http://schemas.microsoft.com/office/drawing/2014/main" id="{C0A0BDF2-FFA4-7D47-4276-16F492E7E21D}"/>
              </a:ext>
            </a:extLst>
          </p:cNvPr>
          <p:cNvSpPr txBox="1"/>
          <p:nvPr/>
        </p:nvSpPr>
        <p:spPr>
          <a:xfrm>
            <a:off x="30822" y="389635"/>
            <a:ext cx="1955800" cy="461665"/>
          </a:xfrm>
          <a:prstGeom prst="rect">
            <a:avLst/>
          </a:prstGeom>
          <a:noFill/>
        </p:spPr>
        <p:txBody>
          <a:bodyPr wrap="square" rtlCol="0">
            <a:spAutoFit/>
          </a:bodyPr>
          <a:lstStyle/>
          <a:p>
            <a:r>
              <a:rPr lang="en-US" sz="2400" u="sng">
                <a:latin typeface="Times New Roman" panose="02020603050405020304" pitchFamily="18" charset="0"/>
                <a:cs typeface="Times New Roman" panose="02020603050405020304" pitchFamily="18" charset="0"/>
              </a:rPr>
              <a:t>Tiếng Việt </a:t>
            </a:r>
            <a:r>
              <a:rPr lang="en-US" sz="2400">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925F8F75-BC28-720A-9F31-39FBEBEAA175}"/>
              </a:ext>
            </a:extLst>
          </p:cNvPr>
          <p:cNvSpPr txBox="1"/>
          <p:nvPr/>
        </p:nvSpPr>
        <p:spPr>
          <a:xfrm>
            <a:off x="2581312" y="429391"/>
            <a:ext cx="4043019" cy="492443"/>
          </a:xfrm>
          <a:prstGeom prst="rect">
            <a:avLst/>
          </a:prstGeom>
          <a:noFill/>
        </p:spPr>
        <p:txBody>
          <a:bodyPr wrap="square" rtlCol="0">
            <a:spAutoFit/>
          </a:bodyPr>
          <a:lstStyle/>
          <a:p>
            <a:r>
              <a:rPr lang="en-US" sz="2600" b="1">
                <a:solidFill>
                  <a:srgbClr val="FF0000"/>
                </a:solidFill>
                <a:latin typeface="Times New Roman" panose="02020603050405020304" pitchFamily="18" charset="0"/>
                <a:cs typeface="Times New Roman" panose="02020603050405020304" pitchFamily="18" charset="0"/>
              </a:rPr>
              <a:t>Đọc :   CON VẸT XANH</a:t>
            </a:r>
          </a:p>
        </p:txBody>
      </p:sp>
      <p:sp>
        <p:nvSpPr>
          <p:cNvPr id="11" name="TextBox 10">
            <a:extLst>
              <a:ext uri="{FF2B5EF4-FFF2-40B4-BE49-F238E27FC236}">
                <a16:creationId xmlns:a16="http://schemas.microsoft.com/office/drawing/2014/main" id="{0B0A83A4-940D-A053-7639-F3624A8EAAEE}"/>
              </a:ext>
            </a:extLst>
          </p:cNvPr>
          <p:cNvSpPr txBox="1"/>
          <p:nvPr/>
        </p:nvSpPr>
        <p:spPr>
          <a:xfrm>
            <a:off x="1315092" y="941289"/>
            <a:ext cx="3657600" cy="1015663"/>
          </a:xfrm>
          <a:prstGeom prst="rect">
            <a:avLst/>
          </a:prstGeom>
          <a:noFill/>
        </p:spPr>
        <p:txBody>
          <a:bodyPr wrap="square" rtlCol="0">
            <a:spAutoFit/>
          </a:bodyPr>
          <a:lstStyle/>
          <a:p>
            <a:r>
              <a:rPr lang="en-US" sz="3000" b="1">
                <a:solidFill>
                  <a:srgbClr val="0070C0"/>
                </a:solidFill>
                <a:latin typeface="Times New Roman" panose="02020603050405020304" pitchFamily="18" charset="0"/>
                <a:cs typeface="Times New Roman" panose="02020603050405020304" pitchFamily="18" charset="0"/>
              </a:rPr>
              <a:t>Trả lời câu hỏi :</a:t>
            </a:r>
          </a:p>
          <a:p>
            <a:endParaRPr lang="en-US" sz="3000"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5B3380-F7D7-25D4-5A38-65991B6F962C}"/>
              </a:ext>
            </a:extLst>
          </p:cNvPr>
          <p:cNvSpPr txBox="1"/>
          <p:nvPr/>
        </p:nvSpPr>
        <p:spPr>
          <a:xfrm>
            <a:off x="2253974" y="-29817"/>
            <a:ext cx="455212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Thứ tư ngày 11 tháng 10 năm 2023</a:t>
            </a:r>
          </a:p>
        </p:txBody>
      </p:sp>
      <p:sp>
        <p:nvSpPr>
          <p:cNvPr id="3" name="TextBox 2">
            <a:extLst>
              <a:ext uri="{FF2B5EF4-FFF2-40B4-BE49-F238E27FC236}">
                <a16:creationId xmlns:a16="http://schemas.microsoft.com/office/drawing/2014/main" id="{81B58B6A-FB46-CABA-D90B-39C2C135B252}"/>
              </a:ext>
            </a:extLst>
          </p:cNvPr>
          <p:cNvSpPr txBox="1"/>
          <p:nvPr/>
        </p:nvSpPr>
        <p:spPr>
          <a:xfrm>
            <a:off x="0" y="327991"/>
            <a:ext cx="1955800" cy="461665"/>
          </a:xfrm>
          <a:prstGeom prst="rect">
            <a:avLst/>
          </a:prstGeom>
          <a:noFill/>
        </p:spPr>
        <p:txBody>
          <a:bodyPr wrap="square" rtlCol="0">
            <a:spAutoFit/>
          </a:bodyPr>
          <a:lstStyle/>
          <a:p>
            <a:r>
              <a:rPr lang="en-US" sz="2400" u="sng">
                <a:latin typeface="Times New Roman" panose="02020603050405020304" pitchFamily="18" charset="0"/>
                <a:cs typeface="Times New Roman" panose="02020603050405020304" pitchFamily="18" charset="0"/>
              </a:rPr>
              <a:t>Tiếng Việt </a:t>
            </a:r>
            <a:r>
              <a:rPr lang="en-US" sz="240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49CC184A-0FB4-31AC-9C1E-07F4ACDF7597}"/>
              </a:ext>
            </a:extLst>
          </p:cNvPr>
          <p:cNvSpPr txBox="1"/>
          <p:nvPr/>
        </p:nvSpPr>
        <p:spPr>
          <a:xfrm>
            <a:off x="2550490" y="367747"/>
            <a:ext cx="4043019" cy="492443"/>
          </a:xfrm>
          <a:prstGeom prst="rect">
            <a:avLst/>
          </a:prstGeom>
          <a:noFill/>
        </p:spPr>
        <p:txBody>
          <a:bodyPr wrap="square" rtlCol="0">
            <a:spAutoFit/>
          </a:bodyPr>
          <a:lstStyle/>
          <a:p>
            <a:r>
              <a:rPr lang="en-US" sz="2600" b="1">
                <a:solidFill>
                  <a:srgbClr val="FF0000"/>
                </a:solidFill>
                <a:latin typeface="Times New Roman" panose="02020603050405020304" pitchFamily="18" charset="0"/>
                <a:cs typeface="Times New Roman" panose="02020603050405020304" pitchFamily="18" charset="0"/>
              </a:rPr>
              <a:t>Đọc :   CON VẸT XANH</a:t>
            </a:r>
          </a:p>
        </p:txBody>
      </p:sp>
      <p:sp>
        <p:nvSpPr>
          <p:cNvPr id="6" name="TextBox 5">
            <a:extLst>
              <a:ext uri="{FF2B5EF4-FFF2-40B4-BE49-F238E27FC236}">
                <a16:creationId xmlns:a16="http://schemas.microsoft.com/office/drawing/2014/main" id="{F48A4E56-2888-81A7-FA2B-4EB143FB922E}"/>
              </a:ext>
            </a:extLst>
          </p:cNvPr>
          <p:cNvSpPr txBox="1"/>
          <p:nvPr/>
        </p:nvSpPr>
        <p:spPr>
          <a:xfrm>
            <a:off x="462337" y="1565056"/>
            <a:ext cx="7767263" cy="523220"/>
          </a:xfrm>
          <a:prstGeom prst="rect">
            <a:avLst/>
          </a:prstGeom>
          <a:noFill/>
        </p:spPr>
        <p:txBody>
          <a:bodyPr wrap="square">
            <a:spAutoFit/>
          </a:bodyPr>
          <a:lstStyle/>
          <a:p>
            <a:pPr algn="ctr"/>
            <a:r>
              <a:rPr lang="en-US" sz="2800">
                <a:solidFill>
                  <a:schemeClr val="tx1">
                    <a:lumMod val="50000"/>
                  </a:schemeClr>
                </a:solidFill>
                <a:latin typeface="Times New Roman" panose="02020603050405020304" pitchFamily="18" charset="0"/>
                <a:cs typeface="Times New Roman" panose="02020603050405020304" pitchFamily="18" charset="0"/>
              </a:rPr>
              <a:t>2) </a:t>
            </a:r>
            <a:r>
              <a:rPr lang="vi-VN" sz="2800">
                <a:solidFill>
                  <a:schemeClr val="tx1">
                    <a:lumMod val="50000"/>
                  </a:schemeClr>
                </a:solidFill>
                <a:latin typeface="Times New Roman" panose="02020603050405020304" pitchFamily="18" charset="0"/>
                <a:cs typeface="Times New Roman" panose="02020603050405020304" pitchFamily="18" charset="0"/>
              </a:rPr>
              <a:t>Những chi tiết nào cho thấy Tú yêu thương vẹt?</a:t>
            </a:r>
            <a:endParaRPr lang="vi-VN" sz="28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2354CC1-1A03-208B-7B3C-5E295494DB6A}"/>
              </a:ext>
            </a:extLst>
          </p:cNvPr>
          <p:cNvSpPr txBox="1"/>
          <p:nvPr/>
        </p:nvSpPr>
        <p:spPr>
          <a:xfrm>
            <a:off x="1315092" y="941289"/>
            <a:ext cx="3657600" cy="1015663"/>
          </a:xfrm>
          <a:prstGeom prst="rect">
            <a:avLst/>
          </a:prstGeom>
          <a:noFill/>
        </p:spPr>
        <p:txBody>
          <a:bodyPr wrap="square" rtlCol="0">
            <a:spAutoFit/>
          </a:bodyPr>
          <a:lstStyle/>
          <a:p>
            <a:r>
              <a:rPr lang="en-US" sz="3000" b="1">
                <a:solidFill>
                  <a:srgbClr val="0070C0"/>
                </a:solidFill>
                <a:latin typeface="Times New Roman" panose="02020603050405020304" pitchFamily="18" charset="0"/>
                <a:cs typeface="Times New Roman" panose="02020603050405020304" pitchFamily="18" charset="0"/>
              </a:rPr>
              <a:t>Trả lời câu hỏi :</a:t>
            </a:r>
          </a:p>
          <a:p>
            <a:endParaRPr lang="en-US" sz="3000" b="1">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94159C8-9877-67A6-52B9-C855CEBE2206}"/>
              </a:ext>
            </a:extLst>
          </p:cNvPr>
          <p:cNvSpPr txBox="1"/>
          <p:nvPr/>
        </p:nvSpPr>
        <p:spPr>
          <a:xfrm>
            <a:off x="724327" y="2313543"/>
            <a:ext cx="7695344" cy="1815882"/>
          </a:xfrm>
          <a:prstGeom prst="rect">
            <a:avLst/>
          </a:prstGeom>
          <a:noFill/>
        </p:spPr>
        <p:txBody>
          <a:bodyPr wrap="square">
            <a:spAutoFit/>
          </a:bodyPr>
          <a:lstStyle/>
          <a:p>
            <a:pPr algn="just" defTabSz="685800">
              <a:buClrTx/>
            </a:pPr>
            <a:r>
              <a:rPr lang="en-US" sz="2800" kern="1200">
                <a:solidFill>
                  <a:prstClr val="black"/>
                </a:solidFill>
                <a:latin typeface="Times New Roman" panose="02020603050405020304" pitchFamily="18" charset="0"/>
                <a:ea typeface="+mn-ea"/>
                <a:cs typeface="Times New Roman" panose="02020603050405020304" pitchFamily="18" charset="0"/>
              </a:rPr>
              <a:t>   - </a:t>
            </a:r>
            <a:r>
              <a:rPr lang="vi-VN" sz="2800" kern="1200">
                <a:solidFill>
                  <a:prstClr val="black"/>
                </a:solidFill>
                <a:latin typeface="Times New Roman" panose="02020603050405020304" pitchFamily="18" charset="0"/>
                <a:ea typeface="+mn-ea"/>
                <a:cs typeface="Times New Roman" panose="02020603050405020304" pitchFamily="18" charset="0"/>
              </a:rPr>
              <a:t>Hoạt động: Tú chăm sóc vẹt rất cẩn thận, T</a:t>
            </a:r>
            <a:r>
              <a:rPr lang="en-US" sz="2800" kern="1200">
                <a:solidFill>
                  <a:prstClr val="black"/>
                </a:solidFill>
                <a:latin typeface="Times New Roman" panose="02020603050405020304" pitchFamily="18" charset="0"/>
                <a:ea typeface="+mn-ea"/>
                <a:cs typeface="Times New Roman" panose="02020603050405020304" pitchFamily="18" charset="0"/>
              </a:rPr>
              <a:t>ú</a:t>
            </a:r>
            <a:r>
              <a:rPr lang="vi-VN" sz="2800" kern="1200">
                <a:solidFill>
                  <a:prstClr val="black"/>
                </a:solidFill>
                <a:latin typeface="Times New Roman" panose="02020603050405020304" pitchFamily="18" charset="0"/>
                <a:ea typeface="+mn-ea"/>
                <a:cs typeface="Times New Roman" panose="02020603050405020304" pitchFamily="18" charset="0"/>
              </a:rPr>
              <a:t> chạy đến bên vẹt ngay khi đi học về, Tú cho vẹt ăn và nựng vẹt như nựng trẻ con.</a:t>
            </a:r>
          </a:p>
          <a:p>
            <a:pPr algn="just" defTabSz="685800">
              <a:buClrTx/>
            </a:pPr>
            <a:r>
              <a:rPr lang="en-US" sz="2800" kern="1200">
                <a:solidFill>
                  <a:prstClr val="black"/>
                </a:solidFill>
                <a:latin typeface="Times New Roman" panose="02020603050405020304" pitchFamily="18" charset="0"/>
                <a:ea typeface="+mn-ea"/>
                <a:cs typeface="Times New Roman" panose="02020603050405020304" pitchFamily="18" charset="0"/>
              </a:rPr>
              <a:t>   - </a:t>
            </a:r>
            <a:r>
              <a:rPr lang="vi-VN" sz="2800" kern="1200">
                <a:solidFill>
                  <a:prstClr val="black"/>
                </a:solidFill>
                <a:latin typeface="Times New Roman" panose="02020603050405020304" pitchFamily="18" charset="0"/>
                <a:ea typeface="+mn-ea"/>
                <a:cs typeface="Times New Roman" panose="02020603050405020304" pitchFamily="18" charset="0"/>
              </a:rPr>
              <a:t>Lời nói: “Vẹt à” (giọng tình cảm, thân thiết).</a:t>
            </a:r>
            <a:endParaRPr lang="vi-VN" sz="2800" kern="12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539807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Cloud 20">
            <a:extLst>
              <a:ext uri="{FF2B5EF4-FFF2-40B4-BE49-F238E27FC236}">
                <a16:creationId xmlns:a16="http://schemas.microsoft.com/office/drawing/2014/main" id="{CEE3548C-D005-035F-A43C-6D894E1A31B8}"/>
              </a:ext>
            </a:extLst>
          </p:cNvPr>
          <p:cNvSpPr/>
          <p:nvPr/>
        </p:nvSpPr>
        <p:spPr>
          <a:xfrm>
            <a:off x="332918" y="2614976"/>
            <a:ext cx="2558783" cy="1905640"/>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Calibri" panose="020F0502020204030204" pitchFamily="34" charset="0"/>
                <a:cs typeface="Calibri" panose="020F0502020204030204" pitchFamily="34" charset="0"/>
              </a:rPr>
              <a:t>Nghe </a:t>
            </a:r>
            <a:r>
              <a:rPr lang="en-US" sz="2000" b="1" dirty="0" err="1">
                <a:solidFill>
                  <a:srgbClr val="002060"/>
                </a:solidFill>
                <a:latin typeface="Calibri" panose="020F0502020204030204" pitchFamily="34" charset="0"/>
                <a:cs typeface="Calibri" panose="020F0502020204030204" pitchFamily="34" charset="0"/>
              </a:rPr>
              <a:t>anh</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trai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nói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vẹt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có</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thể</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bắt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chước</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tiếng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người</a:t>
            </a:r>
            <a:r>
              <a:rPr lang="en-US" sz="2000" b="1" dirty="0">
                <a:solidFill>
                  <a:srgbClr val="002060"/>
                </a:solidFill>
                <a:latin typeface="Calibri" panose="020F0502020204030204" pitchFamily="34" charset="0"/>
                <a:cs typeface="Calibri" panose="020F0502020204030204" pitchFamily="34" charset="0"/>
              </a:rPr>
              <a:t>.</a:t>
            </a:r>
          </a:p>
        </p:txBody>
      </p:sp>
      <p:sp>
        <p:nvSpPr>
          <p:cNvPr id="22" name="Cloud 21">
            <a:extLst>
              <a:ext uri="{FF2B5EF4-FFF2-40B4-BE49-F238E27FC236}">
                <a16:creationId xmlns:a16="http://schemas.microsoft.com/office/drawing/2014/main" id="{7F888875-8C56-BF19-CA7C-E363AED8C20E}"/>
              </a:ext>
            </a:extLst>
          </p:cNvPr>
          <p:cNvSpPr/>
          <p:nvPr/>
        </p:nvSpPr>
        <p:spPr>
          <a:xfrm>
            <a:off x="3091486" y="2599608"/>
            <a:ext cx="2558783" cy="1905640"/>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Calibri" panose="020F0502020204030204" pitchFamily="34" charset="0"/>
                <a:cs typeface="Calibri" panose="020F0502020204030204" pitchFamily="34" charset="0"/>
              </a:rPr>
              <a:t>Lần</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đầu</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tiên</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nghe</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vẹt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bắt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chước</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tiếng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mình</a:t>
            </a:r>
            <a:r>
              <a:rPr lang="en-US" sz="2000" b="1" dirty="0">
                <a:solidFill>
                  <a:srgbClr val="002060"/>
                </a:solidFill>
                <a:latin typeface="Calibri" panose="020F0502020204030204" pitchFamily="34" charset="0"/>
                <a:cs typeface="Calibri" panose="020F0502020204030204" pitchFamily="34" charset="0"/>
              </a:rPr>
              <a:t>.</a:t>
            </a:r>
          </a:p>
        </p:txBody>
      </p:sp>
      <p:sp>
        <p:nvSpPr>
          <p:cNvPr id="23" name="Cloud 22">
            <a:extLst>
              <a:ext uri="{FF2B5EF4-FFF2-40B4-BE49-F238E27FC236}">
                <a16:creationId xmlns:a16="http://schemas.microsoft.com/office/drawing/2014/main" id="{FC6A9989-15DD-C62F-416B-F17068D1C1E7}"/>
              </a:ext>
            </a:extLst>
          </p:cNvPr>
          <p:cNvSpPr/>
          <p:nvPr/>
        </p:nvSpPr>
        <p:spPr>
          <a:xfrm>
            <a:off x="5704058" y="2653397"/>
            <a:ext cx="3196557" cy="1905640"/>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Calibri" panose="020F0502020204030204" pitchFamily="34" charset="0"/>
                <a:cs typeface="Calibri" panose="020F0502020204030204" pitchFamily="34" charset="0"/>
              </a:rPr>
              <a:t>Nghe </a:t>
            </a:r>
            <a:r>
              <a:rPr lang="en-US" sz="2000" b="1" dirty="0" err="1">
                <a:solidFill>
                  <a:srgbClr val="002060"/>
                </a:solidFill>
                <a:latin typeface="Calibri" panose="020F0502020204030204" pitchFamily="34" charset="0"/>
                <a:cs typeface="Calibri" panose="020F0502020204030204" pitchFamily="34" charset="0"/>
              </a:rPr>
              <a:t>lời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vẹt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bắt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chước</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những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lời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mình</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nói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trông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không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với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anh</a:t>
            </a:r>
            <a:r>
              <a:rPr lang="en-US" sz="2000" b="1" dirty="0">
                <a:solidFill>
                  <a:srgbClr val="002060"/>
                </a:solidFill>
                <a:latin typeface="Calibri" panose="020F0502020204030204" pitchFamily="34" charset="0"/>
                <a:cs typeface="Calibri" panose="020F0502020204030204" pitchFamily="34" charset="0"/>
              </a:rPr>
              <a:t>.</a:t>
            </a:r>
          </a:p>
        </p:txBody>
      </p:sp>
      <p:sp>
        <p:nvSpPr>
          <p:cNvPr id="24" name="Cloud 23">
            <a:extLst>
              <a:ext uri="{FF2B5EF4-FFF2-40B4-BE49-F238E27FC236}">
                <a16:creationId xmlns:a16="http://schemas.microsoft.com/office/drawing/2014/main" id="{EA008A03-C9C0-8B13-748A-A1F26BBB4887}"/>
              </a:ext>
            </a:extLst>
          </p:cNvPr>
          <p:cNvSpPr/>
          <p:nvPr/>
        </p:nvSpPr>
        <p:spPr>
          <a:xfrm>
            <a:off x="264662" y="2783173"/>
            <a:ext cx="2734235" cy="2106706"/>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2060"/>
                </a:solidFill>
                <a:latin typeface="Calibri" panose="020F0502020204030204" pitchFamily="34" charset="0"/>
                <a:cs typeface="Calibri" panose="020F0502020204030204" pitchFamily="34" charset="0"/>
              </a:rPr>
              <a:t>Khi nghe anh trai nói vẹt có thể bắt chước tiếng người: Tú rất háo hức. </a:t>
            </a:r>
            <a:endParaRPr lang="en-US" sz="2000" b="1" dirty="0">
              <a:solidFill>
                <a:srgbClr val="002060"/>
              </a:solidFill>
              <a:latin typeface="Calibri" panose="020F0502020204030204" pitchFamily="34" charset="0"/>
              <a:cs typeface="Calibri" panose="020F0502020204030204" pitchFamily="34" charset="0"/>
            </a:endParaRPr>
          </a:p>
        </p:txBody>
      </p:sp>
      <p:sp>
        <p:nvSpPr>
          <p:cNvPr id="25" name="Cloud 24">
            <a:extLst>
              <a:ext uri="{FF2B5EF4-FFF2-40B4-BE49-F238E27FC236}">
                <a16:creationId xmlns:a16="http://schemas.microsoft.com/office/drawing/2014/main" id="{D8B238B7-86DE-83E5-43B5-4A7248FDF3D5}"/>
              </a:ext>
            </a:extLst>
          </p:cNvPr>
          <p:cNvSpPr/>
          <p:nvPr/>
        </p:nvSpPr>
        <p:spPr>
          <a:xfrm>
            <a:off x="3077018" y="2667912"/>
            <a:ext cx="2734235" cy="2106706"/>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2060"/>
                </a:solidFill>
                <a:latin typeface="Calibri" panose="020F0502020204030204" pitchFamily="34" charset="0"/>
                <a:cs typeface="Calibri" panose="020F0502020204030204" pitchFamily="34" charset="0"/>
              </a:rPr>
              <a:t>Lần đầu tiên nghe vẹt bắt chước tiếng minh: Tú rất sung sướng.</a:t>
            </a:r>
            <a:endParaRPr lang="en-US" sz="2000" b="1" dirty="0">
              <a:solidFill>
                <a:srgbClr val="002060"/>
              </a:solidFill>
              <a:latin typeface="Calibri" panose="020F0502020204030204" pitchFamily="34" charset="0"/>
              <a:cs typeface="Calibri" panose="020F0502020204030204" pitchFamily="34" charset="0"/>
            </a:endParaRPr>
          </a:p>
        </p:txBody>
      </p:sp>
      <p:sp>
        <p:nvSpPr>
          <p:cNvPr id="26" name="Cloud 25">
            <a:extLst>
              <a:ext uri="{FF2B5EF4-FFF2-40B4-BE49-F238E27FC236}">
                <a16:creationId xmlns:a16="http://schemas.microsoft.com/office/drawing/2014/main" id="{3FF45700-2BEE-19D8-3F7C-5CF55D46DC8E}"/>
              </a:ext>
            </a:extLst>
          </p:cNvPr>
          <p:cNvSpPr/>
          <p:nvPr/>
        </p:nvSpPr>
        <p:spPr>
          <a:xfrm>
            <a:off x="5820218" y="2683279"/>
            <a:ext cx="3211926" cy="2329543"/>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2060"/>
                </a:solidFill>
                <a:latin typeface="Calibri" panose="020F0502020204030204" pitchFamily="34" charset="0"/>
                <a:cs typeface="Calibri" panose="020F0502020204030204" pitchFamily="34" charset="0"/>
              </a:rPr>
              <a:t>Nghe thấy </a:t>
            </a:r>
            <a:r>
              <a:rPr lang="en-US" sz="2000" b="1" dirty="0" err="1">
                <a:solidFill>
                  <a:srgbClr val="002060"/>
                </a:solidFill>
                <a:latin typeface="Calibri" panose="020F0502020204030204" pitchFamily="34" charset="0"/>
                <a:cs typeface="Calibri" panose="020F0502020204030204" pitchFamily="34" charset="0"/>
              </a:rPr>
              <a:t>vẹt</a:t>
            </a:r>
            <a:r>
              <a:rPr lang="vi-VN" sz="2000" b="1" dirty="0">
                <a:solidFill>
                  <a:srgbClr val="002060"/>
                </a:solidFill>
                <a:latin typeface="Calibri" panose="020F0502020204030204" pitchFamily="34" charset="0"/>
                <a:cs typeface="Calibri" panose="020F0502020204030204" pitchFamily="34" charset="0"/>
              </a:rPr>
              <a:t> bắt chước những lời minh nói trống không với anh trai: Tú sửng sốt, ân hận.</a:t>
            </a:r>
            <a:endParaRPr lang="en-US" sz="2000" b="1" dirty="0">
              <a:solidFill>
                <a:srgbClr val="00206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3DBA640-DE0D-221D-D5F4-F140E6AA8264}"/>
              </a:ext>
            </a:extLst>
          </p:cNvPr>
          <p:cNvSpPr txBox="1"/>
          <p:nvPr/>
        </p:nvSpPr>
        <p:spPr>
          <a:xfrm>
            <a:off x="1263721" y="1222885"/>
            <a:ext cx="6801492" cy="892552"/>
          </a:xfrm>
          <a:prstGeom prst="rect">
            <a:avLst/>
          </a:prstGeom>
          <a:noFill/>
        </p:spPr>
        <p:txBody>
          <a:bodyPr wrap="square">
            <a:spAutoFit/>
          </a:bodyPr>
          <a:lstStyle/>
          <a:p>
            <a:pPr algn="ctr"/>
            <a:r>
              <a:rPr lang="en-US" sz="2600">
                <a:solidFill>
                  <a:srgbClr val="002060"/>
                </a:solidFill>
                <a:latin typeface="Times New Roman" panose="02020603050405020304" pitchFamily="18" charset="0"/>
                <a:cs typeface="Times New Roman" panose="02020603050405020304" pitchFamily="18" charset="0"/>
              </a:rPr>
              <a:t>3)</a:t>
            </a:r>
            <a:r>
              <a:rPr lang="vi-VN" sz="2600">
                <a:solidFill>
                  <a:srgbClr val="002060"/>
                </a:solidFill>
                <a:latin typeface="Times New Roman" panose="02020603050405020304" pitchFamily="18" charset="0"/>
                <a:cs typeface="Times New Roman" panose="02020603050405020304" pitchFamily="18" charset="0"/>
              </a:rPr>
              <a:t>Nêu tâm trạng, cảm xúc của Tú trong mỗi tình huống dưới đây:</a:t>
            </a:r>
            <a:endParaRPr lang="vi-VN" sz="2600" dirty="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BAEDEF6-F61D-B66F-F314-3DBE1476D924}"/>
              </a:ext>
            </a:extLst>
          </p:cNvPr>
          <p:cNvSpPr txBox="1"/>
          <p:nvPr/>
        </p:nvSpPr>
        <p:spPr>
          <a:xfrm>
            <a:off x="2253974" y="-40091"/>
            <a:ext cx="455212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Thứ tư ngày 11 tháng 10 năm 2023</a:t>
            </a:r>
          </a:p>
        </p:txBody>
      </p:sp>
      <p:sp>
        <p:nvSpPr>
          <p:cNvPr id="4" name="TextBox 3">
            <a:extLst>
              <a:ext uri="{FF2B5EF4-FFF2-40B4-BE49-F238E27FC236}">
                <a16:creationId xmlns:a16="http://schemas.microsoft.com/office/drawing/2014/main" id="{BD03D7A3-96D4-462B-532D-7F34A6AE70B1}"/>
              </a:ext>
            </a:extLst>
          </p:cNvPr>
          <p:cNvSpPr txBox="1"/>
          <p:nvPr/>
        </p:nvSpPr>
        <p:spPr>
          <a:xfrm>
            <a:off x="0" y="317717"/>
            <a:ext cx="1955800" cy="461665"/>
          </a:xfrm>
          <a:prstGeom prst="rect">
            <a:avLst/>
          </a:prstGeom>
          <a:noFill/>
        </p:spPr>
        <p:txBody>
          <a:bodyPr wrap="square" rtlCol="0">
            <a:spAutoFit/>
          </a:bodyPr>
          <a:lstStyle/>
          <a:p>
            <a:r>
              <a:rPr lang="en-US" sz="2400" u="sng">
                <a:latin typeface="Times New Roman" panose="02020603050405020304" pitchFamily="18" charset="0"/>
                <a:cs typeface="Times New Roman" panose="02020603050405020304" pitchFamily="18" charset="0"/>
              </a:rPr>
              <a:t>Tiếng Việt </a:t>
            </a:r>
            <a:r>
              <a:rPr lang="en-US" sz="240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98889B91-1A0D-152D-BAA4-923DE7E2AC0E}"/>
              </a:ext>
            </a:extLst>
          </p:cNvPr>
          <p:cNvSpPr txBox="1"/>
          <p:nvPr/>
        </p:nvSpPr>
        <p:spPr>
          <a:xfrm>
            <a:off x="2550490" y="357473"/>
            <a:ext cx="4043019" cy="492443"/>
          </a:xfrm>
          <a:prstGeom prst="rect">
            <a:avLst/>
          </a:prstGeom>
          <a:noFill/>
        </p:spPr>
        <p:txBody>
          <a:bodyPr wrap="square" rtlCol="0">
            <a:spAutoFit/>
          </a:bodyPr>
          <a:lstStyle/>
          <a:p>
            <a:r>
              <a:rPr lang="en-US" sz="2600" b="1">
                <a:solidFill>
                  <a:srgbClr val="FF0000"/>
                </a:solidFill>
                <a:latin typeface="Times New Roman" panose="02020603050405020304" pitchFamily="18" charset="0"/>
                <a:cs typeface="Times New Roman" panose="02020603050405020304" pitchFamily="18" charset="0"/>
              </a:rPr>
              <a:t>Đọc :   CON VẸT XANH</a:t>
            </a:r>
          </a:p>
        </p:txBody>
      </p:sp>
      <p:sp>
        <p:nvSpPr>
          <p:cNvPr id="6" name="TextBox 5">
            <a:extLst>
              <a:ext uri="{FF2B5EF4-FFF2-40B4-BE49-F238E27FC236}">
                <a16:creationId xmlns:a16="http://schemas.microsoft.com/office/drawing/2014/main" id="{17792BA9-E4D7-F94E-94A5-419F5EDED4D5}"/>
              </a:ext>
            </a:extLst>
          </p:cNvPr>
          <p:cNvSpPr txBox="1"/>
          <p:nvPr/>
        </p:nvSpPr>
        <p:spPr>
          <a:xfrm>
            <a:off x="1315092" y="807727"/>
            <a:ext cx="3657600" cy="1015663"/>
          </a:xfrm>
          <a:prstGeom prst="rect">
            <a:avLst/>
          </a:prstGeom>
          <a:noFill/>
        </p:spPr>
        <p:txBody>
          <a:bodyPr wrap="square" rtlCol="0">
            <a:spAutoFit/>
          </a:bodyPr>
          <a:lstStyle/>
          <a:p>
            <a:r>
              <a:rPr lang="en-US" sz="3000" b="1">
                <a:solidFill>
                  <a:srgbClr val="0070C0"/>
                </a:solidFill>
                <a:latin typeface="Times New Roman" panose="02020603050405020304" pitchFamily="18" charset="0"/>
                <a:cs typeface="Times New Roman" panose="02020603050405020304" pitchFamily="18" charset="0"/>
              </a:rPr>
              <a:t>Trả lời câu hỏi :</a:t>
            </a:r>
          </a:p>
          <a:p>
            <a:endParaRPr lang="en-US" sz="30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579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F875F2-326C-B2AC-7007-891823141B48}"/>
              </a:ext>
            </a:extLst>
          </p:cNvPr>
          <p:cNvSpPr txBox="1"/>
          <p:nvPr/>
        </p:nvSpPr>
        <p:spPr>
          <a:xfrm>
            <a:off x="2253974" y="-40091"/>
            <a:ext cx="455212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Thứ tư ngày 11 tháng 10 năm 2023</a:t>
            </a:r>
          </a:p>
        </p:txBody>
      </p:sp>
      <p:sp>
        <p:nvSpPr>
          <p:cNvPr id="7" name="TextBox 6">
            <a:extLst>
              <a:ext uri="{FF2B5EF4-FFF2-40B4-BE49-F238E27FC236}">
                <a16:creationId xmlns:a16="http://schemas.microsoft.com/office/drawing/2014/main" id="{82BE7C64-D578-C8E8-E535-B9C70FB8C181}"/>
              </a:ext>
            </a:extLst>
          </p:cNvPr>
          <p:cNvSpPr txBox="1"/>
          <p:nvPr/>
        </p:nvSpPr>
        <p:spPr>
          <a:xfrm>
            <a:off x="0" y="317717"/>
            <a:ext cx="1955800" cy="461665"/>
          </a:xfrm>
          <a:prstGeom prst="rect">
            <a:avLst/>
          </a:prstGeom>
          <a:noFill/>
        </p:spPr>
        <p:txBody>
          <a:bodyPr wrap="square" rtlCol="0">
            <a:spAutoFit/>
          </a:bodyPr>
          <a:lstStyle/>
          <a:p>
            <a:r>
              <a:rPr lang="en-US" sz="2400" u="sng">
                <a:latin typeface="Times New Roman" panose="02020603050405020304" pitchFamily="18" charset="0"/>
                <a:cs typeface="Times New Roman" panose="02020603050405020304" pitchFamily="18" charset="0"/>
              </a:rPr>
              <a:t>Tiếng Việt </a:t>
            </a:r>
            <a:r>
              <a:rPr lang="en-US" sz="240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16EDE97E-4DAA-8D4E-51DC-C35A0B3FD79B}"/>
              </a:ext>
            </a:extLst>
          </p:cNvPr>
          <p:cNvSpPr txBox="1"/>
          <p:nvPr/>
        </p:nvSpPr>
        <p:spPr>
          <a:xfrm>
            <a:off x="2550490" y="357473"/>
            <a:ext cx="4043019" cy="492443"/>
          </a:xfrm>
          <a:prstGeom prst="rect">
            <a:avLst/>
          </a:prstGeom>
          <a:noFill/>
        </p:spPr>
        <p:txBody>
          <a:bodyPr wrap="square" rtlCol="0">
            <a:spAutoFit/>
          </a:bodyPr>
          <a:lstStyle/>
          <a:p>
            <a:r>
              <a:rPr lang="en-US" sz="2600" b="1">
                <a:solidFill>
                  <a:srgbClr val="FF0000"/>
                </a:solidFill>
                <a:latin typeface="Times New Roman" panose="02020603050405020304" pitchFamily="18" charset="0"/>
                <a:cs typeface="Times New Roman" panose="02020603050405020304" pitchFamily="18" charset="0"/>
              </a:rPr>
              <a:t>Đọc :   CON VẸT XANH</a:t>
            </a:r>
          </a:p>
        </p:txBody>
      </p:sp>
      <p:sp>
        <p:nvSpPr>
          <p:cNvPr id="9" name="TextBox 8">
            <a:extLst>
              <a:ext uri="{FF2B5EF4-FFF2-40B4-BE49-F238E27FC236}">
                <a16:creationId xmlns:a16="http://schemas.microsoft.com/office/drawing/2014/main" id="{93DBAEF2-BC82-5556-EB99-6B8FC91EE9AB}"/>
              </a:ext>
            </a:extLst>
          </p:cNvPr>
          <p:cNvSpPr txBox="1"/>
          <p:nvPr/>
        </p:nvSpPr>
        <p:spPr>
          <a:xfrm>
            <a:off x="1315092" y="807727"/>
            <a:ext cx="3657600" cy="1015663"/>
          </a:xfrm>
          <a:prstGeom prst="rect">
            <a:avLst/>
          </a:prstGeom>
          <a:noFill/>
        </p:spPr>
        <p:txBody>
          <a:bodyPr wrap="square" rtlCol="0">
            <a:spAutoFit/>
          </a:bodyPr>
          <a:lstStyle/>
          <a:p>
            <a:r>
              <a:rPr lang="en-US" sz="3000" b="1">
                <a:solidFill>
                  <a:srgbClr val="0070C0"/>
                </a:solidFill>
                <a:latin typeface="Times New Roman" panose="02020603050405020304" pitchFamily="18" charset="0"/>
                <a:cs typeface="Times New Roman" panose="02020603050405020304" pitchFamily="18" charset="0"/>
              </a:rPr>
              <a:t>Trả lời câu hỏi :</a:t>
            </a:r>
          </a:p>
          <a:p>
            <a:endParaRPr lang="en-US" sz="3000" b="1">
              <a:solidFill>
                <a:srgbClr val="0070C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8F3E42D-95E7-A6E1-D318-9EDA5274316B}"/>
              </a:ext>
            </a:extLst>
          </p:cNvPr>
          <p:cNvSpPr txBox="1"/>
          <p:nvPr/>
        </p:nvSpPr>
        <p:spPr>
          <a:xfrm>
            <a:off x="513708" y="1454175"/>
            <a:ext cx="7664521" cy="954107"/>
          </a:xfrm>
          <a:prstGeom prst="rect">
            <a:avLst/>
          </a:prstGeom>
          <a:noFill/>
        </p:spPr>
        <p:txBody>
          <a:bodyPr wrap="square">
            <a:spAutoFit/>
          </a:bodyPr>
          <a:lstStyle/>
          <a:p>
            <a:pPr algn="ctr"/>
            <a:r>
              <a:rPr lang="en-US" sz="2800">
                <a:solidFill>
                  <a:schemeClr val="tx1"/>
                </a:solidFill>
                <a:latin typeface="+mj-lt"/>
                <a:cs typeface="Calibri" panose="020F0502020204030204" pitchFamily="34" charset="0"/>
              </a:rPr>
              <a:t>4 )</a:t>
            </a:r>
            <a:r>
              <a:rPr lang="vi-VN" sz="2800">
                <a:solidFill>
                  <a:schemeClr val="tx1"/>
                </a:solidFill>
                <a:latin typeface="+mj-lt"/>
                <a:cs typeface="Calibri" panose="020F0502020204030204" pitchFamily="34" charset="0"/>
              </a:rPr>
              <a:t>Đoạn kết của câu chuyện cho biết Tú đã nhận ra điều gì và sẽ thay đổi như thế nào?</a:t>
            </a:r>
            <a:endParaRPr lang="vi-VN" sz="2800" dirty="0">
              <a:solidFill>
                <a:schemeClr val="tx1"/>
              </a:solidFill>
              <a:latin typeface="+mj-lt"/>
              <a:cs typeface="Calibri" panose="020F0502020204030204" pitchFamily="34" charset="0"/>
            </a:endParaRPr>
          </a:p>
        </p:txBody>
      </p:sp>
      <p:sp>
        <p:nvSpPr>
          <p:cNvPr id="13" name="TextBox 12">
            <a:extLst>
              <a:ext uri="{FF2B5EF4-FFF2-40B4-BE49-F238E27FC236}">
                <a16:creationId xmlns:a16="http://schemas.microsoft.com/office/drawing/2014/main" id="{264C6438-86D6-880C-4A34-39181097D283}"/>
              </a:ext>
            </a:extLst>
          </p:cNvPr>
          <p:cNvSpPr txBox="1"/>
          <p:nvPr/>
        </p:nvSpPr>
        <p:spPr>
          <a:xfrm>
            <a:off x="750013" y="2571750"/>
            <a:ext cx="7664521" cy="2246769"/>
          </a:xfrm>
          <a:prstGeom prst="rect">
            <a:avLst/>
          </a:prstGeom>
          <a:noFill/>
        </p:spPr>
        <p:txBody>
          <a:bodyPr wrap="square">
            <a:spAutoFit/>
          </a:bodyPr>
          <a:lstStyle/>
          <a:p>
            <a:pPr algn="just" defTabSz="685800">
              <a:buClrTx/>
            </a:pPr>
            <a:r>
              <a:rPr lang="en-US" sz="2800" kern="1200">
                <a:solidFill>
                  <a:prstClr val="black"/>
                </a:solidFill>
                <a:latin typeface="Times New Roman" panose="02020603050405020304" pitchFamily="18" charset="0"/>
                <a:ea typeface="+mn-ea"/>
                <a:cs typeface="Times New Roman" panose="02020603050405020304" pitchFamily="18" charset="0"/>
              </a:rPr>
              <a:t>      </a:t>
            </a:r>
            <a:r>
              <a:rPr lang="vi-VN" sz="2800" kern="1200">
                <a:solidFill>
                  <a:prstClr val="black"/>
                </a:solidFill>
                <a:latin typeface="Times New Roman" panose="02020603050405020304" pitchFamily="18" charset="0"/>
                <a:ea typeface="+mn-ea"/>
                <a:cs typeface="Times New Roman" panose="02020603050405020304" pitchFamily="18" charset="0"/>
              </a:rPr>
              <a:t>T</a:t>
            </a:r>
            <a:r>
              <a:rPr lang="en-US" sz="2800" kern="1200">
                <a:solidFill>
                  <a:prstClr val="black"/>
                </a:solidFill>
                <a:latin typeface="Times New Roman" panose="02020603050405020304" pitchFamily="18" charset="0"/>
                <a:ea typeface="+mn-ea"/>
                <a:cs typeface="Times New Roman" panose="02020603050405020304" pitchFamily="18" charset="0"/>
              </a:rPr>
              <a:t>ú</a:t>
            </a:r>
            <a:r>
              <a:rPr lang="vi-VN" sz="2800" kern="1200">
                <a:solidFill>
                  <a:prstClr val="black"/>
                </a:solidFill>
                <a:latin typeface="Times New Roman" panose="02020603050405020304" pitchFamily="18" charset="0"/>
                <a:ea typeface="+mn-ea"/>
                <a:cs typeface="Times New Roman" panose="02020603050405020304" pitchFamily="18" charset="0"/>
              </a:rPr>
              <a:t> đã nhận ra mình thường nói trống không với anh trai nên rất hối hận về điều đó. Hành động T</a:t>
            </a:r>
            <a:r>
              <a:rPr lang="en-US" sz="2800" kern="1200">
                <a:solidFill>
                  <a:prstClr val="black"/>
                </a:solidFill>
                <a:latin typeface="Times New Roman" panose="02020603050405020304" pitchFamily="18" charset="0"/>
                <a:ea typeface="+mn-ea"/>
                <a:cs typeface="Times New Roman" panose="02020603050405020304" pitchFamily="18" charset="0"/>
              </a:rPr>
              <a:t>ú</a:t>
            </a:r>
            <a:r>
              <a:rPr lang="vi-VN" sz="2800" kern="1200">
                <a:solidFill>
                  <a:prstClr val="black"/>
                </a:solidFill>
                <a:latin typeface="Times New Roman" panose="02020603050405020304" pitchFamily="18" charset="0"/>
                <a:ea typeface="+mn-ea"/>
                <a:cs typeface="Times New Roman" panose="02020603050405020304" pitchFamily="18" charset="0"/>
              </a:rPr>
              <a:t> chỉ mong anh gọi để “Dạ” một tiếng thật lễ phép cho biết T</a:t>
            </a:r>
            <a:r>
              <a:rPr lang="en-US" sz="2800" kern="1200">
                <a:solidFill>
                  <a:prstClr val="black"/>
                </a:solidFill>
                <a:latin typeface="Times New Roman" panose="02020603050405020304" pitchFamily="18" charset="0"/>
                <a:ea typeface="+mn-ea"/>
                <a:cs typeface="Times New Roman" panose="02020603050405020304" pitchFamily="18" charset="0"/>
              </a:rPr>
              <a:t>ú</a:t>
            </a:r>
            <a:r>
              <a:rPr lang="vi-VN" sz="2800" kern="1200">
                <a:solidFill>
                  <a:prstClr val="black"/>
                </a:solidFill>
                <a:latin typeface="Times New Roman" panose="02020603050405020304" pitchFamily="18" charset="0"/>
                <a:ea typeface="+mn-ea"/>
                <a:cs typeface="Times New Roman" panose="02020603050405020304" pitchFamily="18" charset="0"/>
              </a:rPr>
              <a:t> sẽ thay đổi, nói năng lễ phép và kính trọng anh trong những lần sau.</a:t>
            </a:r>
            <a:endParaRPr lang="vi-VN" sz="2800" kern="12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019741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F875F2-326C-B2AC-7007-891823141B48}"/>
              </a:ext>
            </a:extLst>
          </p:cNvPr>
          <p:cNvSpPr txBox="1"/>
          <p:nvPr/>
        </p:nvSpPr>
        <p:spPr>
          <a:xfrm>
            <a:off x="2253974" y="-40091"/>
            <a:ext cx="455212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Thứ tư ngày 11 tháng 10 năm 2023</a:t>
            </a:r>
          </a:p>
        </p:txBody>
      </p:sp>
      <p:sp>
        <p:nvSpPr>
          <p:cNvPr id="7" name="TextBox 6">
            <a:extLst>
              <a:ext uri="{FF2B5EF4-FFF2-40B4-BE49-F238E27FC236}">
                <a16:creationId xmlns:a16="http://schemas.microsoft.com/office/drawing/2014/main" id="{82BE7C64-D578-C8E8-E535-B9C70FB8C181}"/>
              </a:ext>
            </a:extLst>
          </p:cNvPr>
          <p:cNvSpPr txBox="1"/>
          <p:nvPr/>
        </p:nvSpPr>
        <p:spPr>
          <a:xfrm>
            <a:off x="0" y="317717"/>
            <a:ext cx="1955800" cy="461665"/>
          </a:xfrm>
          <a:prstGeom prst="rect">
            <a:avLst/>
          </a:prstGeom>
          <a:noFill/>
        </p:spPr>
        <p:txBody>
          <a:bodyPr wrap="square" rtlCol="0">
            <a:spAutoFit/>
          </a:bodyPr>
          <a:lstStyle/>
          <a:p>
            <a:r>
              <a:rPr lang="en-US" sz="2400" u="sng">
                <a:latin typeface="Times New Roman" panose="02020603050405020304" pitchFamily="18" charset="0"/>
                <a:cs typeface="Times New Roman" panose="02020603050405020304" pitchFamily="18" charset="0"/>
              </a:rPr>
              <a:t>Tiếng Việt </a:t>
            </a:r>
            <a:r>
              <a:rPr lang="en-US" sz="240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16EDE97E-4DAA-8D4E-51DC-C35A0B3FD79B}"/>
              </a:ext>
            </a:extLst>
          </p:cNvPr>
          <p:cNvSpPr txBox="1"/>
          <p:nvPr/>
        </p:nvSpPr>
        <p:spPr>
          <a:xfrm>
            <a:off x="2550490" y="357473"/>
            <a:ext cx="4043019" cy="492443"/>
          </a:xfrm>
          <a:prstGeom prst="rect">
            <a:avLst/>
          </a:prstGeom>
          <a:noFill/>
        </p:spPr>
        <p:txBody>
          <a:bodyPr wrap="square" rtlCol="0">
            <a:spAutoFit/>
          </a:bodyPr>
          <a:lstStyle/>
          <a:p>
            <a:r>
              <a:rPr lang="en-US" sz="2600" b="1">
                <a:solidFill>
                  <a:srgbClr val="FF0000"/>
                </a:solidFill>
                <a:latin typeface="Times New Roman" panose="02020603050405020304" pitchFamily="18" charset="0"/>
                <a:cs typeface="Times New Roman" panose="02020603050405020304" pitchFamily="18" charset="0"/>
              </a:rPr>
              <a:t>Đọc :   CON VẸT XANH</a:t>
            </a:r>
          </a:p>
        </p:txBody>
      </p:sp>
      <p:sp>
        <p:nvSpPr>
          <p:cNvPr id="9" name="TextBox 8">
            <a:extLst>
              <a:ext uri="{FF2B5EF4-FFF2-40B4-BE49-F238E27FC236}">
                <a16:creationId xmlns:a16="http://schemas.microsoft.com/office/drawing/2014/main" id="{93DBAEF2-BC82-5556-EB99-6B8FC91EE9AB}"/>
              </a:ext>
            </a:extLst>
          </p:cNvPr>
          <p:cNvSpPr txBox="1"/>
          <p:nvPr/>
        </p:nvSpPr>
        <p:spPr>
          <a:xfrm>
            <a:off x="1315092" y="807727"/>
            <a:ext cx="3657600" cy="1015663"/>
          </a:xfrm>
          <a:prstGeom prst="rect">
            <a:avLst/>
          </a:prstGeom>
          <a:noFill/>
        </p:spPr>
        <p:txBody>
          <a:bodyPr wrap="square" rtlCol="0">
            <a:spAutoFit/>
          </a:bodyPr>
          <a:lstStyle/>
          <a:p>
            <a:r>
              <a:rPr lang="en-US" sz="3000" b="1">
                <a:solidFill>
                  <a:srgbClr val="0070C0"/>
                </a:solidFill>
                <a:latin typeface="Times New Roman" panose="02020603050405020304" pitchFamily="18" charset="0"/>
                <a:cs typeface="Times New Roman" panose="02020603050405020304" pitchFamily="18" charset="0"/>
              </a:rPr>
              <a:t>Trả lời câu hỏi :</a:t>
            </a:r>
          </a:p>
          <a:p>
            <a:endParaRPr lang="en-US" sz="3000" b="1">
              <a:solidFill>
                <a:srgbClr val="0070C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1CD1C0E-B76D-D2FB-620C-F068F111FB49}"/>
              </a:ext>
            </a:extLst>
          </p:cNvPr>
          <p:cNvSpPr txBox="1"/>
          <p:nvPr/>
        </p:nvSpPr>
        <p:spPr>
          <a:xfrm>
            <a:off x="236305" y="1367394"/>
            <a:ext cx="7983020" cy="830997"/>
          </a:xfrm>
          <a:prstGeom prst="rect">
            <a:avLst/>
          </a:prstGeom>
          <a:noFill/>
        </p:spPr>
        <p:txBody>
          <a:bodyPr wrap="square">
            <a:spAutoFit/>
          </a:bodyPr>
          <a:lstStyle/>
          <a:p>
            <a:pPr algn="ctr"/>
            <a:r>
              <a:rPr lang="en-US" sz="2400">
                <a:solidFill>
                  <a:srgbClr val="002060"/>
                </a:solidFill>
                <a:latin typeface="Times New Roman" panose="02020603050405020304" pitchFamily="18" charset="0"/>
                <a:cs typeface="Times New Roman" panose="02020603050405020304" pitchFamily="18" charset="0"/>
              </a:rPr>
              <a:t>5) </a:t>
            </a:r>
            <a:r>
              <a:rPr lang="vi-VN" sz="2400">
                <a:solidFill>
                  <a:srgbClr val="002060"/>
                </a:solidFill>
                <a:latin typeface="Times New Roman" panose="02020603050405020304" pitchFamily="18" charset="0"/>
                <a:cs typeface="Times New Roman" panose="02020603050405020304" pitchFamily="18" charset="0"/>
              </a:rPr>
              <a:t>Sắp xếp các câu dưới đây thành đoạn văn tóm tắt nội dung câu chuyện Con vẹt xanh.</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194D29A-EABD-AF18-69B4-058BB116A1CB}"/>
              </a:ext>
            </a:extLst>
          </p:cNvPr>
          <p:cNvSpPr txBox="1"/>
          <p:nvPr/>
        </p:nvSpPr>
        <p:spPr>
          <a:xfrm>
            <a:off x="236305" y="2289032"/>
            <a:ext cx="7983020" cy="2677656"/>
          </a:xfrm>
          <a:prstGeom prst="rect">
            <a:avLst/>
          </a:prstGeom>
          <a:noFill/>
        </p:spPr>
        <p:txBody>
          <a:bodyPr wrap="square">
            <a:spAutoFit/>
          </a:bodyPr>
          <a:lstStyle/>
          <a:p>
            <a:pPr algn="just"/>
            <a:r>
              <a:rPr lang="vi-VN" sz="2400" i="0">
                <a:solidFill>
                  <a:srgbClr val="002060"/>
                </a:solidFill>
                <a:effectLst/>
                <a:latin typeface="Times New Roman" panose="02020603050405020304" pitchFamily="18" charset="0"/>
                <a:cs typeface="Times New Roman" panose="02020603050405020304" pitchFamily="18" charset="0"/>
              </a:rPr>
              <a:t>a. Một ngày, vẹt bắt chước tiếng nói của Tú khiến Tú rất vui.</a:t>
            </a:r>
          </a:p>
          <a:p>
            <a:pPr algn="just"/>
            <a:r>
              <a:rPr lang="vi-VN" sz="2400" i="0">
                <a:solidFill>
                  <a:srgbClr val="002060"/>
                </a:solidFill>
                <a:effectLst/>
                <a:latin typeface="Times New Roman" panose="02020603050405020304" pitchFamily="18" charset="0"/>
                <a:cs typeface="Times New Roman" panose="02020603050405020304" pitchFamily="18" charset="0"/>
              </a:rPr>
              <a:t>b. Tú nhận ra mình đã không lễ phép với anh và rất hối hận về điều đó.</a:t>
            </a:r>
          </a:p>
          <a:p>
            <a:pPr algn="just"/>
            <a:r>
              <a:rPr lang="vi-VN" sz="2400" i="0">
                <a:solidFill>
                  <a:srgbClr val="002060"/>
                </a:solidFill>
                <a:effectLst/>
                <a:latin typeface="Times New Roman" panose="02020603050405020304" pitchFamily="18" charset="0"/>
                <a:cs typeface="Times New Roman" panose="02020603050405020304" pitchFamily="18" charset="0"/>
              </a:rPr>
              <a:t>c. Nhưng khi vẹt nói nhiều hơn, Tú thấy vẹt toàn bắt chước những lời Tú nói trống không với anh trai.</a:t>
            </a:r>
          </a:p>
          <a:p>
            <a:pPr algn="just"/>
            <a:r>
              <a:rPr lang="vi-VN" sz="2400" i="0">
                <a:solidFill>
                  <a:srgbClr val="002060"/>
                </a:solidFill>
                <a:effectLst/>
                <a:latin typeface="Times New Roman" panose="02020603050405020304" pitchFamily="18" charset="0"/>
                <a:cs typeface="Times New Roman" panose="02020603050405020304" pitchFamily="18" charset="0"/>
              </a:rPr>
              <a:t>d. Có một chú vẹt nhỏ bị thương ở cánh được Tú yêu thương và chăm sóc cẩn thận.</a:t>
            </a:r>
            <a:endParaRPr lang="vi-VN" sz="2400" i="0" dirty="0">
              <a:solidFill>
                <a:srgbClr val="002060"/>
              </a:solidFill>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9099F1E-8335-A022-8B34-0B0E3AFF8DE2}"/>
              </a:ext>
            </a:extLst>
          </p:cNvPr>
          <p:cNvSpPr txBox="1"/>
          <p:nvPr/>
        </p:nvSpPr>
        <p:spPr>
          <a:xfrm>
            <a:off x="236305" y="2320188"/>
            <a:ext cx="8496729" cy="2893100"/>
          </a:xfrm>
          <a:prstGeom prst="rect">
            <a:avLst/>
          </a:prstGeom>
          <a:noFill/>
        </p:spPr>
        <p:txBody>
          <a:bodyPr wrap="square">
            <a:spAutoFit/>
          </a:bodyPr>
          <a:lstStyle/>
          <a:p>
            <a:pPr algn="just" defTabSz="685800">
              <a:buClrTx/>
            </a:pPr>
            <a:r>
              <a:rPr lang="vi-VN" sz="2600" kern="1200">
                <a:solidFill>
                  <a:prstClr val="black"/>
                </a:solidFill>
                <a:latin typeface="Times New Roman" panose="02020603050405020304" pitchFamily="18" charset="0"/>
                <a:ea typeface="+mn-ea"/>
                <a:cs typeface="Times New Roman" panose="02020603050405020304" pitchFamily="18" charset="0"/>
              </a:rPr>
              <a:t>d. Có một chú vẹt nhỏ bị thương ở cánh được Tú yêu</a:t>
            </a:r>
            <a:r>
              <a:rPr lang="en-US" sz="2600" kern="1200">
                <a:solidFill>
                  <a:prstClr val="black"/>
                </a:solidFill>
                <a:latin typeface="Times New Roman" panose="02020603050405020304" pitchFamily="18" charset="0"/>
                <a:ea typeface="+mn-ea"/>
                <a:cs typeface="Times New Roman" panose="02020603050405020304" pitchFamily="18" charset="0"/>
              </a:rPr>
              <a:t> thương và chăm sóc cẩn thận.</a:t>
            </a:r>
            <a:r>
              <a:rPr lang="vi-VN" sz="2600" kern="1200">
                <a:solidFill>
                  <a:prstClr val="black"/>
                </a:solidFill>
                <a:latin typeface="Times New Roman" panose="02020603050405020304" pitchFamily="18" charset="0"/>
                <a:ea typeface="+mn-ea"/>
                <a:cs typeface="Times New Roman" panose="02020603050405020304" pitchFamily="18" charset="0"/>
              </a:rPr>
              <a:t> </a:t>
            </a:r>
            <a:endParaRPr lang="en-US" sz="2600" kern="1200">
              <a:solidFill>
                <a:prstClr val="black"/>
              </a:solidFill>
              <a:latin typeface="Times New Roman" panose="02020603050405020304" pitchFamily="18" charset="0"/>
              <a:ea typeface="+mn-ea"/>
              <a:cs typeface="Times New Roman" panose="02020603050405020304" pitchFamily="18" charset="0"/>
            </a:endParaRPr>
          </a:p>
          <a:p>
            <a:pPr algn="just" defTabSz="685800">
              <a:buClrTx/>
            </a:pPr>
            <a:r>
              <a:rPr lang="vi-VN" sz="2600" kern="1200">
                <a:solidFill>
                  <a:prstClr val="black"/>
                </a:solidFill>
                <a:latin typeface="Times New Roman" panose="02020603050405020304" pitchFamily="18" charset="0"/>
                <a:ea typeface="+mn-ea"/>
                <a:cs typeface="Times New Roman" panose="02020603050405020304" pitchFamily="18" charset="0"/>
              </a:rPr>
              <a:t>a. Một ngày, vẹt bắt chước tiếng nói của T</a:t>
            </a:r>
            <a:r>
              <a:rPr lang="en-US" sz="2600" kern="1200">
                <a:solidFill>
                  <a:prstClr val="black"/>
                </a:solidFill>
                <a:latin typeface="Times New Roman" panose="02020603050405020304" pitchFamily="18" charset="0"/>
                <a:ea typeface="+mn-ea"/>
                <a:cs typeface="Times New Roman" panose="02020603050405020304" pitchFamily="18" charset="0"/>
              </a:rPr>
              <a:t>ú</a:t>
            </a:r>
            <a:r>
              <a:rPr lang="vi-VN" sz="2600" kern="1200">
                <a:solidFill>
                  <a:prstClr val="black"/>
                </a:solidFill>
                <a:latin typeface="Times New Roman" panose="02020603050405020304" pitchFamily="18" charset="0"/>
                <a:ea typeface="+mn-ea"/>
                <a:cs typeface="Times New Roman" panose="02020603050405020304" pitchFamily="18" charset="0"/>
              </a:rPr>
              <a:t> khiến Tú rất vui.</a:t>
            </a:r>
          </a:p>
          <a:p>
            <a:pPr algn="just" defTabSz="685800">
              <a:buClrTx/>
            </a:pPr>
            <a:r>
              <a:rPr lang="vi-VN" sz="2600" kern="1200">
                <a:solidFill>
                  <a:prstClr val="black"/>
                </a:solidFill>
                <a:latin typeface="Times New Roman" panose="02020603050405020304" pitchFamily="18" charset="0"/>
                <a:ea typeface="+mn-ea"/>
                <a:cs typeface="Times New Roman" panose="02020603050405020304" pitchFamily="18" charset="0"/>
              </a:rPr>
              <a:t>c. Nhưng khi vẹt nói nhiều hơn, Tú thấy vẹt toàn bắt chước những lời T</a:t>
            </a:r>
            <a:r>
              <a:rPr lang="en-US" sz="2600" kern="1200">
                <a:solidFill>
                  <a:prstClr val="black"/>
                </a:solidFill>
                <a:latin typeface="Times New Roman" panose="02020603050405020304" pitchFamily="18" charset="0"/>
                <a:ea typeface="+mn-ea"/>
                <a:cs typeface="Times New Roman" panose="02020603050405020304" pitchFamily="18" charset="0"/>
              </a:rPr>
              <a:t>ú</a:t>
            </a:r>
            <a:r>
              <a:rPr lang="vi-VN" sz="2600" kern="1200">
                <a:solidFill>
                  <a:prstClr val="black"/>
                </a:solidFill>
                <a:latin typeface="Times New Roman" panose="02020603050405020304" pitchFamily="18" charset="0"/>
                <a:ea typeface="+mn-ea"/>
                <a:cs typeface="Times New Roman" panose="02020603050405020304" pitchFamily="18" charset="0"/>
              </a:rPr>
              <a:t> nói trống không với anh trai.</a:t>
            </a:r>
          </a:p>
          <a:p>
            <a:pPr algn="just" defTabSz="685800">
              <a:buClrTx/>
            </a:pPr>
            <a:r>
              <a:rPr lang="vi-VN" sz="2600" kern="1200">
                <a:solidFill>
                  <a:prstClr val="black"/>
                </a:solidFill>
                <a:latin typeface="Times New Roman" panose="02020603050405020304" pitchFamily="18" charset="0"/>
                <a:ea typeface="+mn-ea"/>
                <a:cs typeface="Times New Roman" panose="02020603050405020304" pitchFamily="18" charset="0"/>
              </a:rPr>
              <a:t>b. Tú nhận ra mình đã không lễ phép với anh và rất hối hận về điều đó.</a:t>
            </a:r>
            <a:endParaRPr lang="vi-VN" sz="2600" kern="12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07667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grpId="1" nodeType="clickEffect">
                                  <p:stCondLst>
                                    <p:cond delay="0"/>
                                  </p:stCondLst>
                                  <p:childTnLst>
                                    <p:animEffect transition="out" filter="strips(downLeft)">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pic>
        <p:nvPicPr>
          <p:cNvPr id="13" name="Picture 30">
            <a:extLst>
              <a:ext uri="{FF2B5EF4-FFF2-40B4-BE49-F238E27FC236}">
                <a16:creationId xmlns:a16="http://schemas.microsoft.com/office/drawing/2014/main" id="{38A61FA4-2234-9ACD-4691-872A6DDC2CC7}"/>
              </a:ext>
            </a:extLst>
          </p:cNvPr>
          <p:cNvPicPr>
            <a:picLocks noChangeAspect="1"/>
          </p:cNvPicPr>
          <p:nvPr/>
        </p:nvPicPr>
        <p:blipFill>
          <a:blip r:embed="rId3"/>
          <a:srcRect/>
          <a:stretch>
            <a:fillRect/>
          </a:stretch>
        </p:blipFill>
        <p:spPr>
          <a:xfrm>
            <a:off x="301188" y="1218790"/>
            <a:ext cx="6217462" cy="4369205"/>
          </a:xfrm>
          <a:prstGeom prst="rect">
            <a:avLst/>
          </a:prstGeom>
        </p:spPr>
      </p:pic>
      <p:pic>
        <p:nvPicPr>
          <p:cNvPr id="14" name="Picture 13" descr="Diagram&#10;&#10;Description automatically generated">
            <a:extLst>
              <a:ext uri="{FF2B5EF4-FFF2-40B4-BE49-F238E27FC236}">
                <a16:creationId xmlns:a16="http://schemas.microsoft.com/office/drawing/2014/main" id="{94C722FA-37B0-7E7A-0A46-2A76D41658F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9612" b="75859" l="52814" r="87290">
                        <a14:foregroundMark x1="64780" y1="38860" x2="66138" y2="38860"/>
                        <a14:foregroundMark x1="74062" y1="39588" x2="78072" y2="42297"/>
                        <a14:foregroundMark x1="68790" y1="19652" x2="76940" y2="20946"/>
                        <a14:foregroundMark x1="69599" y1="56207" x2="70731" y2="52487"/>
                        <a14:foregroundMark x1="70860" y1="52608" x2="70860" y2="57784"/>
                        <a14:foregroundMark x1="63389" y1="53053" x2="66818" y2="57218"/>
                        <a14:foregroundMark x1="65556" y1="51314" x2="66365" y2="53336"/>
                        <a14:foregroundMark x1="52846" y1="42014" x2="54916" y2="43025"/>
                        <a14:foregroundMark x1="65686" y1="75859" x2="65686" y2="71816"/>
                        <a14:foregroundMark x1="72671" y1="74687" x2="71313" y2="70522"/>
                      </a14:backgroundRemoval>
                    </a14:imgEffect>
                  </a14:imgLayer>
                </a14:imgProps>
              </a:ext>
              <a:ext uri="{28A0092B-C50C-407E-A947-70E740481C1C}">
                <a14:useLocalDpi xmlns:a14="http://schemas.microsoft.com/office/drawing/2010/main" val="0"/>
              </a:ext>
            </a:extLst>
          </a:blip>
          <a:srcRect l="50000" t="15054" r="8521" b="22074"/>
          <a:stretch/>
        </p:blipFill>
        <p:spPr>
          <a:xfrm>
            <a:off x="6353301" y="1300669"/>
            <a:ext cx="3169259" cy="3842831"/>
          </a:xfrm>
          <a:prstGeom prst="rect">
            <a:avLst/>
          </a:prstGeom>
        </p:spPr>
      </p:pic>
      <p:sp>
        <p:nvSpPr>
          <p:cNvPr id="16" name="TextBox 15">
            <a:extLst>
              <a:ext uri="{FF2B5EF4-FFF2-40B4-BE49-F238E27FC236}">
                <a16:creationId xmlns:a16="http://schemas.microsoft.com/office/drawing/2014/main" id="{22F93C1C-702C-77F2-9ABA-A153DCFC07FA}"/>
              </a:ext>
            </a:extLst>
          </p:cNvPr>
          <p:cNvSpPr txBox="1"/>
          <p:nvPr/>
        </p:nvSpPr>
        <p:spPr>
          <a:xfrm>
            <a:off x="1025640" y="1980154"/>
            <a:ext cx="4939759" cy="1754326"/>
          </a:xfrm>
          <a:prstGeom prst="rect">
            <a:avLst/>
          </a:prstGeom>
          <a:noFill/>
        </p:spPr>
        <p:txBody>
          <a:bodyPr wrap="square" rtlCol="0">
            <a:spAutoFit/>
          </a:bodyPr>
          <a:lstStyle/>
          <a:p>
            <a:pPr algn="ctr" defTabSz="685800">
              <a:buClrTx/>
              <a:defRPr/>
            </a:pPr>
            <a:r>
              <a:rPr lang="en-US" sz="3600" b="1" kern="1200" dirty="0" err="1">
                <a:solidFill>
                  <a:srgbClr val="FF0000"/>
                </a:solidFill>
                <a:latin typeface="Calibri" panose="020F0502020204030204" pitchFamily="34" charset="0"/>
                <a:ea typeface="+mn-ea"/>
                <a:cs typeface="Calibri" panose="020F0502020204030204" pitchFamily="34" charset="0"/>
              </a:rPr>
              <a:t>Trao</a:t>
            </a:r>
            <a:r>
              <a:rPr lang="en-US" sz="3600" b="1" kern="1200" dirty="0">
                <a:solidFill>
                  <a:srgbClr val="FF0000"/>
                </a:solidFill>
                <a:latin typeface="Calibri" panose="020F0502020204030204" pitchFamily="34" charset="0"/>
                <a:ea typeface="+mn-ea"/>
                <a:cs typeface="Calibri" panose="020F0502020204030204" pitchFamily="34" charset="0"/>
              </a:rPr>
              <a:t> </a:t>
            </a:r>
            <a:r>
              <a:rPr lang="en-US" sz="3600" b="1" kern="1200" dirty="0" err="1">
                <a:solidFill>
                  <a:srgbClr val="FF0000"/>
                </a:solidFill>
                <a:latin typeface="Calibri" panose="020F0502020204030204" pitchFamily="34" charset="0"/>
                <a:ea typeface="+mn-ea"/>
                <a:cs typeface="Calibri" panose="020F0502020204030204" pitchFamily="34" charset="0"/>
              </a:rPr>
              <a:t>đổi</a:t>
            </a:r>
            <a:r>
              <a:rPr lang="en-US" sz="3600" b="1" kern="1200" dirty="0">
                <a:solidFill>
                  <a:srgbClr val="FF0000"/>
                </a:solidFill>
                <a:latin typeface="Calibri" panose="020F0502020204030204" pitchFamily="34" charset="0"/>
                <a:ea typeface="+mn-ea"/>
                <a:cs typeface="Calibri" panose="020F0502020204030204" pitchFamily="34" charset="0"/>
              </a:rPr>
              <a:t> </a:t>
            </a:r>
            <a:r>
              <a:rPr lang="en-US" sz="3600" b="1" kern="1200" dirty="0" err="1">
                <a:solidFill>
                  <a:srgbClr val="FF0000"/>
                </a:solidFill>
                <a:latin typeface="Calibri" panose="020F0502020204030204" pitchFamily="34" charset="0"/>
                <a:ea typeface="+mn-ea"/>
                <a:cs typeface="Calibri" panose="020F0502020204030204" pitchFamily="34" charset="0"/>
              </a:rPr>
              <a:t>với</a:t>
            </a:r>
            <a:r>
              <a:rPr lang="en-US" sz="3600" b="1" kern="1200" dirty="0">
                <a:solidFill>
                  <a:srgbClr val="FF0000"/>
                </a:solidFill>
                <a:latin typeface="Calibri" panose="020F0502020204030204" pitchFamily="34" charset="0"/>
                <a:ea typeface="+mn-ea"/>
                <a:cs typeface="Calibri" panose="020F0502020204030204" pitchFamily="34" charset="0"/>
              </a:rPr>
              <a:t> </a:t>
            </a:r>
            <a:r>
              <a:rPr lang="en-US" sz="3600" b="1" kern="1200" dirty="0" err="1">
                <a:solidFill>
                  <a:srgbClr val="FF0000"/>
                </a:solidFill>
                <a:latin typeface="Calibri" panose="020F0502020204030204" pitchFamily="34" charset="0"/>
                <a:ea typeface="+mn-ea"/>
                <a:cs typeface="Calibri" panose="020F0502020204030204" pitchFamily="34" charset="0"/>
              </a:rPr>
              <a:t>bạn</a:t>
            </a:r>
            <a:r>
              <a:rPr lang="en-US" sz="3600" b="1" kern="1200" dirty="0">
                <a:solidFill>
                  <a:srgbClr val="FF0000"/>
                </a:solidFill>
                <a:latin typeface="Calibri" panose="020F0502020204030204" pitchFamily="34" charset="0"/>
                <a:ea typeface="+mn-ea"/>
                <a:cs typeface="Calibri" panose="020F0502020204030204" pitchFamily="34" charset="0"/>
              </a:rPr>
              <a:t> </a:t>
            </a:r>
            <a:r>
              <a:rPr lang="en-US" sz="3600" b="1" kern="1200" dirty="0" err="1">
                <a:solidFill>
                  <a:srgbClr val="FF0000"/>
                </a:solidFill>
                <a:latin typeface="Calibri" panose="020F0502020204030204" pitchFamily="34" charset="0"/>
                <a:ea typeface="+mn-ea"/>
                <a:cs typeface="Calibri" panose="020F0502020204030204" pitchFamily="34" charset="0"/>
              </a:rPr>
              <a:t>những</a:t>
            </a:r>
            <a:r>
              <a:rPr lang="en-US" sz="3600" b="1" kern="1200" dirty="0">
                <a:solidFill>
                  <a:srgbClr val="FF0000"/>
                </a:solidFill>
                <a:latin typeface="Calibri" panose="020F0502020204030204" pitchFamily="34" charset="0"/>
                <a:ea typeface="+mn-ea"/>
                <a:cs typeface="Calibri" panose="020F0502020204030204" pitchFamily="34" charset="0"/>
              </a:rPr>
              <a:t> </a:t>
            </a:r>
            <a:r>
              <a:rPr lang="en-US" sz="3600" b="1" kern="1200" dirty="0" err="1">
                <a:solidFill>
                  <a:srgbClr val="FF0000"/>
                </a:solidFill>
                <a:latin typeface="Calibri" panose="020F0502020204030204" pitchFamily="34" charset="0"/>
                <a:ea typeface="+mn-ea"/>
                <a:cs typeface="Calibri" panose="020F0502020204030204" pitchFamily="34" charset="0"/>
              </a:rPr>
              <a:t>điều</a:t>
            </a:r>
            <a:r>
              <a:rPr lang="en-US" sz="3600" b="1" kern="1200" dirty="0">
                <a:solidFill>
                  <a:srgbClr val="FF0000"/>
                </a:solidFill>
                <a:latin typeface="Calibri" panose="020F0502020204030204" pitchFamily="34" charset="0"/>
                <a:ea typeface="+mn-ea"/>
                <a:cs typeface="Calibri" panose="020F0502020204030204" pitchFamily="34" charset="0"/>
              </a:rPr>
              <a:t> </a:t>
            </a:r>
            <a:r>
              <a:rPr lang="en-US" sz="3600" b="1" kern="1200" dirty="0" err="1">
                <a:solidFill>
                  <a:srgbClr val="FF0000"/>
                </a:solidFill>
                <a:latin typeface="Calibri" panose="020F0502020204030204" pitchFamily="34" charset="0"/>
                <a:ea typeface="+mn-ea"/>
                <a:cs typeface="Calibri" panose="020F0502020204030204" pitchFamily="34" charset="0"/>
              </a:rPr>
              <a:t>thú</a:t>
            </a:r>
            <a:r>
              <a:rPr lang="en-US" sz="3600" b="1" kern="1200" dirty="0">
                <a:solidFill>
                  <a:srgbClr val="FF0000"/>
                </a:solidFill>
                <a:latin typeface="Calibri" panose="020F0502020204030204" pitchFamily="34" charset="0"/>
                <a:ea typeface="+mn-ea"/>
                <a:cs typeface="Calibri" panose="020F0502020204030204" pitchFamily="34" charset="0"/>
              </a:rPr>
              <a:t> </a:t>
            </a:r>
            <a:r>
              <a:rPr lang="en-US" sz="3600" b="1" kern="1200" dirty="0" err="1">
                <a:solidFill>
                  <a:srgbClr val="FF0000"/>
                </a:solidFill>
                <a:latin typeface="Calibri" panose="020F0502020204030204" pitchFamily="34" charset="0"/>
                <a:ea typeface="+mn-ea"/>
                <a:cs typeface="Calibri" panose="020F0502020204030204" pitchFamily="34" charset="0"/>
              </a:rPr>
              <a:t>vị</a:t>
            </a:r>
            <a:r>
              <a:rPr lang="en-US" sz="3600" b="1" kern="1200" dirty="0">
                <a:solidFill>
                  <a:srgbClr val="FF0000"/>
                </a:solidFill>
                <a:latin typeface="Calibri" panose="020F0502020204030204" pitchFamily="34" charset="0"/>
                <a:ea typeface="+mn-ea"/>
                <a:cs typeface="Calibri" panose="020F0502020204030204" pitchFamily="34" charset="0"/>
              </a:rPr>
              <a:t> </a:t>
            </a:r>
            <a:r>
              <a:rPr lang="en-US" sz="3600" b="1" kern="1200" dirty="0" err="1">
                <a:solidFill>
                  <a:srgbClr val="FF0000"/>
                </a:solidFill>
                <a:latin typeface="Calibri" panose="020F0502020204030204" pitchFamily="34" charset="0"/>
                <a:ea typeface="+mn-ea"/>
                <a:cs typeface="Calibri" panose="020F0502020204030204" pitchFamily="34" charset="0"/>
              </a:rPr>
              <a:t>em</a:t>
            </a:r>
            <a:r>
              <a:rPr lang="en-US" sz="3600" b="1" kern="1200" dirty="0">
                <a:solidFill>
                  <a:srgbClr val="FF0000"/>
                </a:solidFill>
                <a:latin typeface="Calibri" panose="020F0502020204030204" pitchFamily="34" charset="0"/>
                <a:ea typeface="+mn-ea"/>
                <a:cs typeface="Calibri" panose="020F0502020204030204" pitchFamily="34" charset="0"/>
              </a:rPr>
              <a:t> </a:t>
            </a:r>
            <a:r>
              <a:rPr lang="en-US" sz="3600" b="1" kern="1200" dirty="0" err="1">
                <a:solidFill>
                  <a:srgbClr val="FF0000"/>
                </a:solidFill>
                <a:latin typeface="Calibri" panose="020F0502020204030204" pitchFamily="34" charset="0"/>
                <a:ea typeface="+mn-ea"/>
                <a:cs typeface="Calibri" panose="020F0502020204030204" pitchFamily="34" charset="0"/>
              </a:rPr>
              <a:t>biết</a:t>
            </a:r>
            <a:r>
              <a:rPr lang="en-US" sz="3600" b="1" kern="1200" dirty="0">
                <a:solidFill>
                  <a:srgbClr val="FF0000"/>
                </a:solidFill>
                <a:latin typeface="Calibri" panose="020F0502020204030204" pitchFamily="34" charset="0"/>
                <a:ea typeface="+mn-ea"/>
                <a:cs typeface="Calibri" panose="020F0502020204030204" pitchFamily="34" charset="0"/>
              </a:rPr>
              <a:t> </a:t>
            </a:r>
            <a:r>
              <a:rPr lang="en-US" sz="3600" b="1" kern="1200" dirty="0" err="1">
                <a:solidFill>
                  <a:srgbClr val="FF0000"/>
                </a:solidFill>
                <a:latin typeface="Calibri" panose="020F0502020204030204" pitchFamily="34" charset="0"/>
                <a:ea typeface="+mn-ea"/>
                <a:cs typeface="Calibri" panose="020F0502020204030204" pitchFamily="34" charset="0"/>
              </a:rPr>
              <a:t>về</a:t>
            </a:r>
            <a:r>
              <a:rPr lang="en-US" sz="3600" b="1" kern="1200" dirty="0">
                <a:solidFill>
                  <a:srgbClr val="FF0000"/>
                </a:solidFill>
                <a:latin typeface="Calibri" panose="020F0502020204030204" pitchFamily="34" charset="0"/>
                <a:ea typeface="+mn-ea"/>
                <a:cs typeface="Calibri" panose="020F0502020204030204" pitchFamily="34" charset="0"/>
              </a:rPr>
              <a:t> </a:t>
            </a:r>
            <a:r>
              <a:rPr lang="en-US" sz="3600" b="1" kern="1200" dirty="0" err="1">
                <a:solidFill>
                  <a:srgbClr val="FF0000"/>
                </a:solidFill>
                <a:latin typeface="Calibri" panose="020F0502020204030204" pitchFamily="34" charset="0"/>
                <a:ea typeface="+mn-ea"/>
                <a:cs typeface="Calibri" panose="020F0502020204030204" pitchFamily="34" charset="0"/>
              </a:rPr>
              <a:t>thế</a:t>
            </a:r>
            <a:r>
              <a:rPr lang="en-US" sz="3600" b="1" kern="1200" dirty="0">
                <a:solidFill>
                  <a:srgbClr val="FF0000"/>
                </a:solidFill>
                <a:latin typeface="Calibri" panose="020F0502020204030204" pitchFamily="34" charset="0"/>
                <a:ea typeface="+mn-ea"/>
                <a:cs typeface="Calibri" panose="020F0502020204030204" pitchFamily="34" charset="0"/>
              </a:rPr>
              <a:t> </a:t>
            </a:r>
            <a:r>
              <a:rPr lang="en-US" sz="3600" b="1" kern="1200" dirty="0" err="1">
                <a:solidFill>
                  <a:srgbClr val="FF0000"/>
                </a:solidFill>
                <a:latin typeface="Calibri" panose="020F0502020204030204" pitchFamily="34" charset="0"/>
                <a:ea typeface="+mn-ea"/>
                <a:cs typeface="Calibri" panose="020F0502020204030204" pitchFamily="34" charset="0"/>
              </a:rPr>
              <a:t>giới</a:t>
            </a:r>
            <a:r>
              <a:rPr lang="en-US" sz="3600" b="1" kern="1200" dirty="0">
                <a:solidFill>
                  <a:srgbClr val="FF0000"/>
                </a:solidFill>
                <a:latin typeface="Calibri" panose="020F0502020204030204" pitchFamily="34" charset="0"/>
                <a:ea typeface="+mn-ea"/>
                <a:cs typeface="Calibri" panose="020F0502020204030204" pitchFamily="34" charset="0"/>
              </a:rPr>
              <a:t> </a:t>
            </a:r>
            <a:r>
              <a:rPr lang="en-US" sz="3600" b="1" kern="1200" dirty="0" err="1">
                <a:solidFill>
                  <a:srgbClr val="FF0000"/>
                </a:solidFill>
                <a:latin typeface="Calibri" panose="020F0502020204030204" pitchFamily="34" charset="0"/>
                <a:ea typeface="+mn-ea"/>
                <a:cs typeface="Calibri" panose="020F0502020204030204" pitchFamily="34" charset="0"/>
              </a:rPr>
              <a:t>loài</a:t>
            </a:r>
            <a:r>
              <a:rPr lang="en-US" sz="3600" b="1" kern="1200" dirty="0">
                <a:solidFill>
                  <a:srgbClr val="FF0000"/>
                </a:solidFill>
                <a:latin typeface="Calibri" panose="020F0502020204030204" pitchFamily="34" charset="0"/>
                <a:ea typeface="+mn-ea"/>
                <a:cs typeface="Calibri" panose="020F0502020204030204" pitchFamily="34" charset="0"/>
              </a:rPr>
              <a:t> </a:t>
            </a:r>
            <a:r>
              <a:rPr lang="en-US" sz="3600" b="1" kern="1200" dirty="0" err="1">
                <a:solidFill>
                  <a:srgbClr val="FF0000"/>
                </a:solidFill>
                <a:latin typeface="Calibri" panose="020F0502020204030204" pitchFamily="34" charset="0"/>
                <a:ea typeface="+mn-ea"/>
                <a:cs typeface="Calibri" panose="020F0502020204030204" pitchFamily="34" charset="0"/>
              </a:rPr>
              <a:t>vật</a:t>
            </a:r>
            <a:r>
              <a:rPr lang="en-US" sz="3600" b="1" kern="1200" dirty="0">
                <a:solidFill>
                  <a:srgbClr val="FF0000"/>
                </a:solidFill>
                <a:latin typeface="Calibri" panose="020F0502020204030204" pitchFamily="34" charset="0"/>
                <a:ea typeface="+mn-ea"/>
                <a:cs typeface="Calibri" panose="020F0502020204030204" pitchFamily="34" charset="0"/>
              </a:rPr>
              <a:t>.</a:t>
            </a:r>
          </a:p>
        </p:txBody>
      </p:sp>
      <p:pic>
        <p:nvPicPr>
          <p:cNvPr id="2" name="Picture 1">
            <a:extLst>
              <a:ext uri="{FF2B5EF4-FFF2-40B4-BE49-F238E27FC236}">
                <a16:creationId xmlns:a16="http://schemas.microsoft.com/office/drawing/2014/main" id="{4C8702C1-9123-D485-A9FE-E5870E38A80A}"/>
              </a:ext>
            </a:extLst>
          </p:cNvPr>
          <p:cNvPicPr>
            <a:picLocks noChangeAspect="1"/>
          </p:cNvPicPr>
          <p:nvPr/>
        </p:nvPicPr>
        <p:blipFill>
          <a:blip r:embed="rId6"/>
          <a:stretch>
            <a:fillRect/>
          </a:stretch>
        </p:blipFill>
        <p:spPr>
          <a:xfrm>
            <a:off x="2790700" y="57416"/>
            <a:ext cx="3497069" cy="1651327"/>
          </a:xfrm>
          <a:prstGeom prst="rect">
            <a:avLst/>
          </a:prstGeom>
        </p:spPr>
      </p:pic>
      <p:sp>
        <p:nvSpPr>
          <p:cNvPr id="3" name="TextBox 2">
            <a:extLst>
              <a:ext uri="{FF2B5EF4-FFF2-40B4-BE49-F238E27FC236}">
                <a16:creationId xmlns:a16="http://schemas.microsoft.com/office/drawing/2014/main" id="{F2FA32E4-BE9C-6EF3-C636-034217271470}"/>
              </a:ext>
            </a:extLst>
          </p:cNvPr>
          <p:cNvSpPr txBox="1"/>
          <p:nvPr/>
        </p:nvSpPr>
        <p:spPr>
          <a:xfrm>
            <a:off x="3071965" y="592783"/>
            <a:ext cx="3082248" cy="707886"/>
          </a:xfrm>
          <a:prstGeom prst="rect">
            <a:avLst/>
          </a:prstGeom>
          <a:noFill/>
        </p:spPr>
        <p:txBody>
          <a:bodyPr wrap="square" rtlCol="0">
            <a:spAutoFit/>
          </a:bodyPr>
          <a:lstStyle/>
          <a:p>
            <a:r>
              <a:rPr lang="en-US" sz="4000" b="1">
                <a:solidFill>
                  <a:srgbClr val="FF0000"/>
                </a:solidFill>
                <a:latin typeface="Times New Roman" panose="02020603050405020304" pitchFamily="18" charset="0"/>
                <a:cs typeface="Times New Roman" panose="02020603050405020304" pitchFamily="18" charset="0"/>
              </a:rPr>
              <a:t>ÔN BÀI CŨ</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1" nodeType="clickEffect">
                                  <p:stCondLst>
                                    <p:cond delay="0"/>
                                  </p:stCondLst>
                                  <p:childTnLst>
                                    <p:animEffect transition="out" filter="strips(down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7B9E39-CBC9-42A7-E478-139A30A7515A}"/>
              </a:ext>
            </a:extLst>
          </p:cNvPr>
          <p:cNvSpPr txBox="1"/>
          <p:nvPr/>
        </p:nvSpPr>
        <p:spPr>
          <a:xfrm>
            <a:off x="2315618" y="155115"/>
            <a:ext cx="455212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Thứ tư ngày 11 tháng 10 năm 2023</a:t>
            </a:r>
          </a:p>
        </p:txBody>
      </p:sp>
      <p:sp>
        <p:nvSpPr>
          <p:cNvPr id="6" name="TextBox 5">
            <a:extLst>
              <a:ext uri="{FF2B5EF4-FFF2-40B4-BE49-F238E27FC236}">
                <a16:creationId xmlns:a16="http://schemas.microsoft.com/office/drawing/2014/main" id="{D49AF3D8-D817-8A3E-C223-BC4699D370F1}"/>
              </a:ext>
            </a:extLst>
          </p:cNvPr>
          <p:cNvSpPr txBox="1"/>
          <p:nvPr/>
        </p:nvSpPr>
        <p:spPr>
          <a:xfrm>
            <a:off x="61644" y="512923"/>
            <a:ext cx="1955800" cy="461665"/>
          </a:xfrm>
          <a:prstGeom prst="rect">
            <a:avLst/>
          </a:prstGeom>
          <a:noFill/>
        </p:spPr>
        <p:txBody>
          <a:bodyPr wrap="square" rtlCol="0">
            <a:spAutoFit/>
          </a:bodyPr>
          <a:lstStyle/>
          <a:p>
            <a:r>
              <a:rPr lang="en-US" sz="2400" u="sng">
                <a:latin typeface="Times New Roman" panose="02020603050405020304" pitchFamily="18" charset="0"/>
                <a:cs typeface="Times New Roman" panose="02020603050405020304" pitchFamily="18" charset="0"/>
              </a:rPr>
              <a:t>Tiếng Việt </a:t>
            </a:r>
            <a:r>
              <a:rPr lang="en-US" sz="240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5618E615-95CA-8AD5-0551-E30D25C45AB2}"/>
              </a:ext>
            </a:extLst>
          </p:cNvPr>
          <p:cNvSpPr txBox="1"/>
          <p:nvPr/>
        </p:nvSpPr>
        <p:spPr>
          <a:xfrm>
            <a:off x="2612134" y="552679"/>
            <a:ext cx="4043019" cy="492443"/>
          </a:xfrm>
          <a:prstGeom prst="rect">
            <a:avLst/>
          </a:prstGeom>
          <a:noFill/>
        </p:spPr>
        <p:txBody>
          <a:bodyPr wrap="square" rtlCol="0">
            <a:spAutoFit/>
          </a:bodyPr>
          <a:lstStyle/>
          <a:p>
            <a:r>
              <a:rPr lang="en-US" sz="2600" b="1">
                <a:solidFill>
                  <a:srgbClr val="FF0000"/>
                </a:solidFill>
                <a:latin typeface="Times New Roman" panose="02020603050405020304" pitchFamily="18" charset="0"/>
                <a:cs typeface="Times New Roman" panose="02020603050405020304" pitchFamily="18" charset="0"/>
              </a:rPr>
              <a:t>Đọc :   CON VẸT XANH</a:t>
            </a:r>
          </a:p>
        </p:txBody>
      </p:sp>
      <p:sp>
        <p:nvSpPr>
          <p:cNvPr id="8" name="TextBox 7">
            <a:extLst>
              <a:ext uri="{FF2B5EF4-FFF2-40B4-BE49-F238E27FC236}">
                <a16:creationId xmlns:a16="http://schemas.microsoft.com/office/drawing/2014/main" id="{81CEB19F-6552-757A-2CBF-D6BD72222236}"/>
              </a:ext>
            </a:extLst>
          </p:cNvPr>
          <p:cNvSpPr txBox="1"/>
          <p:nvPr/>
        </p:nvSpPr>
        <p:spPr>
          <a:xfrm>
            <a:off x="2703733" y="1740994"/>
            <a:ext cx="2772393" cy="492443"/>
          </a:xfrm>
          <a:prstGeom prst="rect">
            <a:avLst/>
          </a:prstGeom>
          <a:noFill/>
        </p:spPr>
        <p:txBody>
          <a:bodyPr wrap="square" rtlCol="0">
            <a:spAutoFit/>
          </a:bodyPr>
          <a:lstStyle/>
          <a:p>
            <a:r>
              <a:rPr lang="en-US" sz="2600" b="1">
                <a:solidFill>
                  <a:srgbClr val="0070C0"/>
                </a:solidFill>
                <a:latin typeface="Times New Roman" panose="02020603050405020304" pitchFamily="18" charset="0"/>
                <a:cs typeface="Times New Roman" panose="02020603050405020304" pitchFamily="18" charset="0"/>
              </a:rPr>
              <a:t>ĐỌC DIỄN CẢM</a:t>
            </a:r>
          </a:p>
        </p:txBody>
      </p:sp>
    </p:spTree>
    <p:extLst>
      <p:ext uri="{BB962C8B-B14F-4D97-AF65-F5344CB8AC3E}">
        <p14:creationId xmlns:p14="http://schemas.microsoft.com/office/powerpoint/2010/main" val="56774953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pic>
        <p:nvPicPr>
          <p:cNvPr id="3" name="Picture 2">
            <a:extLst>
              <a:ext uri="{FF2B5EF4-FFF2-40B4-BE49-F238E27FC236}">
                <a16:creationId xmlns:a16="http://schemas.microsoft.com/office/drawing/2014/main" id="{975F1E4F-3BD7-195E-F707-8473CBD39A6A}"/>
              </a:ext>
            </a:extLst>
          </p:cNvPr>
          <p:cNvPicPr>
            <a:picLocks noChangeAspect="1"/>
          </p:cNvPicPr>
          <p:nvPr/>
        </p:nvPicPr>
        <p:blipFill>
          <a:blip r:embed="rId3"/>
          <a:stretch>
            <a:fillRect/>
          </a:stretch>
        </p:blipFill>
        <p:spPr>
          <a:xfrm>
            <a:off x="6354696" y="2078330"/>
            <a:ext cx="2789304" cy="3065169"/>
          </a:xfrm>
          <a:prstGeom prst="rect">
            <a:avLst/>
          </a:prstGeom>
        </p:spPr>
      </p:pic>
      <p:sp>
        <p:nvSpPr>
          <p:cNvPr id="4" name="TextBox 3">
            <a:extLst>
              <a:ext uri="{FF2B5EF4-FFF2-40B4-BE49-F238E27FC236}">
                <a16:creationId xmlns:a16="http://schemas.microsoft.com/office/drawing/2014/main" id="{4C69A520-3E7E-8C60-7316-21FA87764E9B}"/>
              </a:ext>
            </a:extLst>
          </p:cNvPr>
          <p:cNvSpPr txBox="1"/>
          <p:nvPr/>
        </p:nvSpPr>
        <p:spPr>
          <a:xfrm>
            <a:off x="323269" y="564597"/>
            <a:ext cx="8620706" cy="4524315"/>
          </a:xfrm>
          <a:prstGeom prst="rect">
            <a:avLst/>
          </a:prstGeom>
          <a:noFill/>
        </p:spPr>
        <p:txBody>
          <a:bodyPr wrap="square" rtlCol="0">
            <a:spAutoFit/>
          </a:bodyPr>
          <a:lstStyle/>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Một hôm, trong vườn nhà Tú xuất hiện một con vẹt nhỏ bị thương ở cánh. Thương vẹt, Tú chăm sóc nó rất cẩn thận. Anh của Tú bảo, vẹt có thể bắt chước tiếng người nên Tú rất háo hức được nghe nó nói.</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Đi học về, Tú chạy đến bên con vẹt nhỏ. Nhận ra Tú, vẹt nhảy nhót há mỏ đòi ăn. Tú vừa cho ăn, vừa nói với nó như nựng trẻ con:</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Vẹt à, dạ!</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Vẹt xù lông cổ, rụt đầu, gù một cái, không thành tiếng dạ, nhưng Tú cũng xuýt xoa:</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Giỏi lắm!</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Chợt anh của Tú gọi:</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Tú ơi!</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Tú phụng phịu:</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Cái gì?</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Anh gọi mà em trả lời vậy à? Ra phụ anh đi.</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Tú buồn bực, vừa đi vừa lẩm bẩm:</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Kêu chi kêu hoài!</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Lần nào Tú cũng phụng phịu như thế với anh khi đang chơi với vẹt. Vẹt mỗi ngày một lớn, lông xanh óng ả, biết huýt sáo lảnh lót nhưng vẫn không nói tiếng nào. Một hôm, Tú gọi:</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Vẹt à!</a:t>
            </a:r>
          </a:p>
        </p:txBody>
      </p:sp>
      <p:pic>
        <p:nvPicPr>
          <p:cNvPr id="6" name="Picture 5">
            <a:extLst>
              <a:ext uri="{FF2B5EF4-FFF2-40B4-BE49-F238E27FC236}">
                <a16:creationId xmlns:a16="http://schemas.microsoft.com/office/drawing/2014/main" id="{A44DCBA3-AF33-561C-1B76-B36C283A61D5}"/>
              </a:ext>
            </a:extLst>
          </p:cNvPr>
          <p:cNvPicPr>
            <a:picLocks noChangeAspect="1"/>
          </p:cNvPicPr>
          <p:nvPr/>
        </p:nvPicPr>
        <p:blipFill>
          <a:blip r:embed="rId4"/>
          <a:stretch>
            <a:fillRect/>
          </a:stretch>
        </p:blipFill>
        <p:spPr>
          <a:xfrm>
            <a:off x="3617953" y="145997"/>
            <a:ext cx="2292295" cy="646232"/>
          </a:xfrm>
          <a:prstGeom prst="rect">
            <a:avLst/>
          </a:prstGeom>
        </p:spPr>
      </p:pic>
    </p:spTree>
    <p:extLst>
      <p:ext uri="{BB962C8B-B14F-4D97-AF65-F5344CB8AC3E}">
        <p14:creationId xmlns:p14="http://schemas.microsoft.com/office/powerpoint/2010/main" val="1680824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4" name="TextBox 3">
            <a:extLst>
              <a:ext uri="{FF2B5EF4-FFF2-40B4-BE49-F238E27FC236}">
                <a16:creationId xmlns:a16="http://schemas.microsoft.com/office/drawing/2014/main" id="{4C69A520-3E7E-8C60-7316-21FA87764E9B}"/>
              </a:ext>
            </a:extLst>
          </p:cNvPr>
          <p:cNvSpPr txBox="1"/>
          <p:nvPr/>
        </p:nvSpPr>
        <p:spPr>
          <a:xfrm>
            <a:off x="315585" y="426285"/>
            <a:ext cx="862070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Ngờ đâu một giọng the thé gắt lại:</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Cái gì?</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Trời ơi, con vẹt nói! Tú sướng quá, nhảy lên reo hò. Tú khoe khắp nơi. Hôm sau, mấy đứa bạn tới nhà. Tú hãnh diện gọi:</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Vẹt à, dạ!</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Vẹt đáp the thé:</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Cái gì?</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Các bạn ngạc nhiên thích thú, cười ầm lên. Tú và nghiêm mặt:</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Anh chăm sóc vẹt cực khổ, vậy mà anh gọi, vẹt trả lời “cái gì” à?</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Kêu chi kêu hoài!</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Các bạn cười bò, tranh nhau gọi vẹt. Nhưng Tú sửng sốt ngồi lặng thinh. Bạn về rồi, Tú vẫn ngồi lặng như thế. Tú nhớ lại bao lần anh gọi, Tú đã trả lời “Cái gì?” và cằn nhằn “Kêu chi kêu hoài". Tú hối hận quá, chỉ mong anh gọi để Tú “dạ” một tiếng thật to, thật lễ phép. Con vẹt nhìn Tú, dường như cũng biết lỗi nên xù lông cổ, rụt đầu, gù một cái nghe như tiếng:"Dạ!”.</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(Theo Lý Lan)</a:t>
            </a:r>
            <a:endParaRPr kumimoji="0" lang="vi-VN" sz="18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1202159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9EB545-23B5-9349-CEDD-85ACC34CC438}"/>
              </a:ext>
            </a:extLst>
          </p:cNvPr>
          <p:cNvSpPr txBox="1"/>
          <p:nvPr/>
        </p:nvSpPr>
        <p:spPr>
          <a:xfrm>
            <a:off x="2315618" y="194871"/>
            <a:ext cx="455212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Thứ tư ngày 11 tháng 10 năm 2023</a:t>
            </a:r>
          </a:p>
        </p:txBody>
      </p:sp>
      <p:sp>
        <p:nvSpPr>
          <p:cNvPr id="6" name="TextBox 5">
            <a:extLst>
              <a:ext uri="{FF2B5EF4-FFF2-40B4-BE49-F238E27FC236}">
                <a16:creationId xmlns:a16="http://schemas.microsoft.com/office/drawing/2014/main" id="{0C24846C-6164-0869-A225-4C9BE0EA1D9F}"/>
              </a:ext>
            </a:extLst>
          </p:cNvPr>
          <p:cNvSpPr txBox="1"/>
          <p:nvPr/>
        </p:nvSpPr>
        <p:spPr>
          <a:xfrm>
            <a:off x="61644" y="552679"/>
            <a:ext cx="1955800" cy="461665"/>
          </a:xfrm>
          <a:prstGeom prst="rect">
            <a:avLst/>
          </a:prstGeom>
          <a:noFill/>
        </p:spPr>
        <p:txBody>
          <a:bodyPr wrap="square" rtlCol="0">
            <a:spAutoFit/>
          </a:bodyPr>
          <a:lstStyle/>
          <a:p>
            <a:r>
              <a:rPr lang="en-US" sz="2400" u="sng">
                <a:latin typeface="Times New Roman" panose="02020603050405020304" pitchFamily="18" charset="0"/>
                <a:cs typeface="Times New Roman" panose="02020603050405020304" pitchFamily="18" charset="0"/>
              </a:rPr>
              <a:t>Tiếng Việt </a:t>
            </a:r>
            <a:r>
              <a:rPr lang="en-US" sz="240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35CC47E5-BBD4-A39E-958F-C0BE45F2B5B0}"/>
              </a:ext>
            </a:extLst>
          </p:cNvPr>
          <p:cNvSpPr txBox="1"/>
          <p:nvPr/>
        </p:nvSpPr>
        <p:spPr>
          <a:xfrm>
            <a:off x="2612134" y="592435"/>
            <a:ext cx="4043019" cy="492443"/>
          </a:xfrm>
          <a:prstGeom prst="rect">
            <a:avLst/>
          </a:prstGeom>
          <a:noFill/>
        </p:spPr>
        <p:txBody>
          <a:bodyPr wrap="square" rtlCol="0">
            <a:spAutoFit/>
          </a:bodyPr>
          <a:lstStyle/>
          <a:p>
            <a:r>
              <a:rPr lang="en-US" sz="2600" b="1">
                <a:solidFill>
                  <a:srgbClr val="FF0000"/>
                </a:solidFill>
                <a:latin typeface="Times New Roman" panose="02020603050405020304" pitchFamily="18" charset="0"/>
                <a:cs typeface="Times New Roman" panose="02020603050405020304" pitchFamily="18" charset="0"/>
              </a:rPr>
              <a:t>Đọc :   CON VẸT XANH</a:t>
            </a:r>
          </a:p>
        </p:txBody>
      </p:sp>
      <p:sp>
        <p:nvSpPr>
          <p:cNvPr id="9" name="TextBox 8">
            <a:extLst>
              <a:ext uri="{FF2B5EF4-FFF2-40B4-BE49-F238E27FC236}">
                <a16:creationId xmlns:a16="http://schemas.microsoft.com/office/drawing/2014/main" id="{78AB8F52-50AD-490F-A0A9-A263AA639D06}"/>
              </a:ext>
            </a:extLst>
          </p:cNvPr>
          <p:cNvSpPr txBox="1"/>
          <p:nvPr/>
        </p:nvSpPr>
        <p:spPr>
          <a:xfrm>
            <a:off x="2480718" y="1192191"/>
            <a:ext cx="2180733" cy="523220"/>
          </a:xfrm>
          <a:prstGeom prst="rect">
            <a:avLst/>
          </a:prstGeom>
          <a:noFill/>
        </p:spPr>
        <p:txBody>
          <a:bodyPr wrap="square">
            <a:spAutoFit/>
          </a:bodyPr>
          <a:lstStyle/>
          <a:p>
            <a:r>
              <a:rPr lang="pt-BR" sz="2800" b="1" kern="100">
                <a:solidFill>
                  <a:srgbClr val="0070C0"/>
                </a:solidFill>
                <a:effectLst/>
                <a:latin typeface="Times New Roman" panose="02020603050405020304" pitchFamily="18" charset="0"/>
                <a:ea typeface="Times New Roman" panose="02020603050405020304" pitchFamily="18" charset="0"/>
              </a:rPr>
              <a:t>Vận dụng :</a:t>
            </a:r>
            <a:endParaRPr lang="en-US" sz="2800" b="1">
              <a:solidFill>
                <a:srgbClr val="0070C0"/>
              </a:solidFill>
            </a:endParaRPr>
          </a:p>
        </p:txBody>
      </p:sp>
      <p:sp>
        <p:nvSpPr>
          <p:cNvPr id="11" name="TextBox 10">
            <a:extLst>
              <a:ext uri="{FF2B5EF4-FFF2-40B4-BE49-F238E27FC236}">
                <a16:creationId xmlns:a16="http://schemas.microsoft.com/office/drawing/2014/main" id="{8F538915-8628-99CA-3DFD-4131C9AD6C50}"/>
              </a:ext>
            </a:extLst>
          </p:cNvPr>
          <p:cNvSpPr txBox="1"/>
          <p:nvPr/>
        </p:nvSpPr>
        <p:spPr>
          <a:xfrm>
            <a:off x="864704" y="1943289"/>
            <a:ext cx="7126357" cy="523220"/>
          </a:xfrm>
          <a:prstGeom prst="rect">
            <a:avLst/>
          </a:prstGeom>
          <a:noFill/>
        </p:spPr>
        <p:txBody>
          <a:bodyPr wrap="square">
            <a:spAutoFit/>
          </a:bodyPr>
          <a:lstStyle/>
          <a:p>
            <a:r>
              <a:rPr lang="pt-BR" sz="2800" kern="100">
                <a:effectLst/>
                <a:latin typeface="Times New Roman" panose="02020603050405020304" pitchFamily="18" charset="0"/>
                <a:ea typeface="Times New Roman" panose="02020603050405020304" pitchFamily="18" charset="0"/>
              </a:rPr>
              <a:t>     Qua bài đọc, em rút ra cho mình bài học gì?</a:t>
            </a:r>
            <a:endParaRPr lang="en-US" sz="2800"/>
          </a:p>
        </p:txBody>
      </p:sp>
      <p:sp>
        <p:nvSpPr>
          <p:cNvPr id="13" name="TextBox 12">
            <a:extLst>
              <a:ext uri="{FF2B5EF4-FFF2-40B4-BE49-F238E27FC236}">
                <a16:creationId xmlns:a16="http://schemas.microsoft.com/office/drawing/2014/main" id="{30961045-DBCA-B086-47B8-2049B9F2FD44}"/>
              </a:ext>
            </a:extLst>
          </p:cNvPr>
          <p:cNvSpPr txBox="1"/>
          <p:nvPr/>
        </p:nvSpPr>
        <p:spPr>
          <a:xfrm>
            <a:off x="1411357" y="2675778"/>
            <a:ext cx="5784574"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square">
            <a:spAutoFit/>
          </a:bodyPr>
          <a:lstStyle/>
          <a:p>
            <a:r>
              <a:rPr lang="en-US" sz="2800" b="1" i="1">
                <a:solidFill>
                  <a:srgbClr val="002060"/>
                </a:solidFill>
                <a:latin typeface="+mj-lt"/>
                <a:cs typeface="Calibri" panose="020F0502020204030204" pitchFamily="34" charset="0"/>
              </a:rPr>
              <a:t>   </a:t>
            </a:r>
            <a:r>
              <a:rPr lang="vi-VN" sz="2800" b="1" i="1">
                <a:solidFill>
                  <a:srgbClr val="002060"/>
                </a:solidFill>
                <a:latin typeface="+mj-lt"/>
                <a:cs typeface="Calibri" panose="020F0502020204030204" pitchFamily="34" charset="0"/>
              </a:rPr>
              <a:t>Cần biết nói năng lễ phép với người lớn và biết sửa lỗi khi mắc lỗi.</a:t>
            </a:r>
            <a:endParaRPr lang="en-US" sz="2800"/>
          </a:p>
        </p:txBody>
      </p:sp>
    </p:spTree>
    <p:extLst>
      <p:ext uri="{BB962C8B-B14F-4D97-AF65-F5344CB8AC3E}">
        <p14:creationId xmlns:p14="http://schemas.microsoft.com/office/powerpoint/2010/main" val="28156916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74" name="组合 73"/>
          <p:cNvGrpSpPr/>
          <p:nvPr/>
        </p:nvGrpSpPr>
        <p:grpSpPr>
          <a:xfrm>
            <a:off x="0" y="-635"/>
            <a:ext cx="9144000" cy="5143500"/>
            <a:chOff x="0" y="-1"/>
            <a:chExt cx="14400" cy="8100"/>
          </a:xfrm>
        </p:grpSpPr>
        <p:grpSp>
          <p:nvGrpSpPr>
            <p:cNvPr id="6" name="组合 5"/>
            <p:cNvGrpSpPr/>
            <p:nvPr/>
          </p:nvGrpSpPr>
          <p:grpSpPr>
            <a:xfrm>
              <a:off x="0" y="-1"/>
              <a:ext cx="14400" cy="8101"/>
              <a:chOff x="0" y="-41"/>
              <a:chExt cx="14400" cy="8141"/>
            </a:xfrm>
          </p:grpSpPr>
          <p:grpSp>
            <p:nvGrpSpPr>
              <p:cNvPr id="5" name="组合 4"/>
              <p:cNvGrpSpPr/>
              <p:nvPr/>
            </p:nvGrpSpPr>
            <p:grpSpPr>
              <a:xfrm>
                <a:off x="0" y="2646"/>
                <a:ext cx="14400" cy="5453"/>
                <a:chOff x="0" y="2646"/>
                <a:chExt cx="14400" cy="5453"/>
              </a:xfrm>
            </p:grpSpPr>
            <p:grpSp>
              <p:nvGrpSpPr>
                <p:cNvPr id="4" name="组合 3"/>
                <p:cNvGrpSpPr/>
                <p:nvPr/>
              </p:nvGrpSpPr>
              <p:grpSpPr>
                <a:xfrm>
                  <a:off x="173" y="2646"/>
                  <a:ext cx="14016" cy="5221"/>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282"/>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283"/>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custDataLst>
                          <p:tags r:id="rId284"/>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custDataLst>
                          <p:tags r:id="rId285"/>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custDataLst>
                          <p:tags r:id="rId286"/>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250"/>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270"/>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271"/>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272"/>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273"/>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274"/>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275"/>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276"/>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277"/>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278"/>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279"/>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280"/>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281"/>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251"/>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252"/>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253"/>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254"/>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255"/>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256"/>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257"/>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258"/>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259"/>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260"/>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261"/>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262"/>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263"/>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264"/>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265"/>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266"/>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267"/>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268"/>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269"/>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5" name="Google Shape;2005;p31"/>
                <p:cNvGrpSpPr/>
                <p:nvPr/>
              </p:nvGrpSpPr>
              <p:grpSpPr>
                <a:xfrm>
                  <a:off x="0" y="4031"/>
                  <a:ext cx="14400" cy="4069"/>
                  <a:chOff x="306490" y="4517800"/>
                  <a:chExt cx="1055467" cy="405551"/>
                </a:xfrm>
              </p:grpSpPr>
              <p:sp>
                <p:nvSpPr>
                  <p:cNvPr id="2006" name="Google Shape;2006;p31"/>
                  <p:cNvSpPr/>
                  <p:nvPr>
                    <p:custDataLst>
                      <p:tags r:id="rId239"/>
                    </p:custDataLst>
                  </p:nvPr>
                </p:nvSpPr>
                <p:spPr>
                  <a:xfrm>
                    <a:off x="306490" y="4517800"/>
                    <a:ext cx="1055463" cy="405474"/>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custDataLst>
                      <p:tags r:id="rId240"/>
                    </p:custDataLst>
                  </p:nvPr>
                </p:nvSpPr>
                <p:spPr>
                  <a:xfrm>
                    <a:off x="306494" y="4610435"/>
                    <a:ext cx="1055463" cy="312915"/>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custDataLst>
                      <p:tags r:id="rId241"/>
                    </p:custDataLst>
                  </p:nvPr>
                </p:nvSpPr>
                <p:spPr>
                  <a:xfrm>
                    <a:off x="574395" y="4611359"/>
                    <a:ext cx="166344" cy="8140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custDataLst>
                      <p:tags r:id="rId242"/>
                    </p:custDataLst>
                  </p:nvPr>
                </p:nvSpPr>
                <p:spPr>
                  <a:xfrm>
                    <a:off x="404665" y="4699686"/>
                    <a:ext cx="159727" cy="6693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custDataLst>
                      <p:tags r:id="rId243"/>
                    </p:custDataLst>
                  </p:nvPr>
                </p:nvSpPr>
                <p:spPr>
                  <a:xfrm>
                    <a:off x="356578" y="4817558"/>
                    <a:ext cx="200736" cy="38239"/>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custDataLst>
                      <p:tags r:id="rId244"/>
                    </p:custDataLst>
                  </p:nvPr>
                </p:nvSpPr>
                <p:spPr>
                  <a:xfrm>
                    <a:off x="603786" y="4846641"/>
                    <a:ext cx="191042" cy="41086"/>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custDataLst>
                      <p:tags r:id="rId245"/>
                    </p:custDataLst>
                  </p:nvPr>
                </p:nvSpPr>
                <p:spPr>
                  <a:xfrm>
                    <a:off x="901852" y="4860875"/>
                    <a:ext cx="147725" cy="44164"/>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custDataLst>
                      <p:tags r:id="rId246"/>
                    </p:custDataLst>
                  </p:nvPr>
                </p:nvSpPr>
                <p:spPr>
                  <a:xfrm>
                    <a:off x="1138750" y="4877263"/>
                    <a:ext cx="82018" cy="23005"/>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custDataLst>
                      <p:tags r:id="rId247"/>
                    </p:custDataLst>
                  </p:nvPr>
                </p:nvSpPr>
                <p:spPr>
                  <a:xfrm>
                    <a:off x="1222307" y="4821020"/>
                    <a:ext cx="104408" cy="32623"/>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custDataLst>
                      <p:tags r:id="rId248"/>
                    </p:custDataLst>
                  </p:nvPr>
                </p:nvSpPr>
                <p:spPr>
                  <a:xfrm>
                    <a:off x="862458" y="4757314"/>
                    <a:ext cx="72324" cy="410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custDataLst>
                      <p:tags r:id="rId249"/>
                    </p:custDataLst>
                  </p:nvPr>
                </p:nvSpPr>
                <p:spPr>
                  <a:xfrm>
                    <a:off x="643641" y="4760468"/>
                    <a:ext cx="109716" cy="32853"/>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2"/>
              <p:cNvSpPr/>
              <p:nvPr>
                <p:custDataLst>
                  <p:tags r:id="rId228"/>
                </p:custDataLst>
              </p:nvPr>
            </p:nvSpPr>
            <p:spPr>
              <a:xfrm>
                <a:off x="0" y="-41"/>
                <a:ext cx="14400" cy="8141"/>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31"/>
              <p:cNvGrpSpPr/>
              <p:nvPr/>
            </p:nvGrpSpPr>
            <p:grpSpPr>
              <a:xfrm>
                <a:off x="234" y="182"/>
                <a:ext cx="4206" cy="1626"/>
                <a:chOff x="301181" y="5239882"/>
                <a:chExt cx="386470" cy="149417"/>
              </a:xfrm>
            </p:grpSpPr>
            <p:sp>
              <p:nvSpPr>
                <p:cNvPr id="2000" name="Google Shape;2000;p31"/>
                <p:cNvSpPr/>
                <p:nvPr>
                  <p:custDataLst>
                    <p:tags r:id="rId234"/>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235"/>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236"/>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237"/>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238"/>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9983" y="182"/>
                <a:ext cx="4206" cy="1626"/>
                <a:chOff x="301181" y="5239882"/>
                <a:chExt cx="386470" cy="149417"/>
              </a:xfrm>
            </p:grpSpPr>
            <p:sp>
              <p:nvSpPr>
                <p:cNvPr id="2018" name="Google Shape;2018;p31"/>
                <p:cNvSpPr/>
                <p:nvPr>
                  <p:custDataLst>
                    <p:tags r:id="rId229"/>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230"/>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231"/>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232"/>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233"/>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219"/>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220"/>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221"/>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222"/>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223"/>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224"/>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225"/>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226"/>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227"/>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212"/>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213"/>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214"/>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215"/>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216"/>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217"/>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218"/>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207"/>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208"/>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209"/>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210"/>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211"/>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98"/>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99"/>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200"/>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201"/>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202"/>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203"/>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204"/>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205"/>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206"/>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93"/>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94"/>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95"/>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96"/>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97"/>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88"/>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189"/>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90"/>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91"/>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92"/>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491" name="Google Shape;4491;p50"/>
          <p:cNvGrpSpPr/>
          <p:nvPr/>
        </p:nvGrpSpPr>
        <p:grpSpPr>
          <a:xfrm>
            <a:off x="2009775" y="2033905"/>
            <a:ext cx="2920365" cy="2661920"/>
            <a:chOff x="7099599" y="3435792"/>
            <a:chExt cx="745933" cy="570048"/>
          </a:xfrm>
        </p:grpSpPr>
        <p:sp>
          <p:nvSpPr>
            <p:cNvPr id="4492" name="Google Shape;4492;p50"/>
            <p:cNvSpPr/>
            <p:nvPr>
              <p:custDataLst>
                <p:tags r:id="rId169"/>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50"/>
            <p:cNvSpPr/>
            <p:nvPr>
              <p:custDataLst>
                <p:tags r:id="rId170"/>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50"/>
            <p:cNvSpPr/>
            <p:nvPr>
              <p:custDataLst>
                <p:tags r:id="rId171"/>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50"/>
            <p:cNvSpPr/>
            <p:nvPr>
              <p:custDataLst>
                <p:tags r:id="rId172"/>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50"/>
            <p:cNvSpPr/>
            <p:nvPr>
              <p:custDataLst>
                <p:tags r:id="rId173"/>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50"/>
            <p:cNvSpPr/>
            <p:nvPr>
              <p:custDataLst>
                <p:tags r:id="rId174"/>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50"/>
            <p:cNvSpPr/>
            <p:nvPr>
              <p:custDataLst>
                <p:tags r:id="rId175"/>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50"/>
            <p:cNvSpPr/>
            <p:nvPr>
              <p:custDataLst>
                <p:tags r:id="rId176"/>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50"/>
            <p:cNvSpPr/>
            <p:nvPr>
              <p:custDataLst>
                <p:tags r:id="rId177"/>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50"/>
            <p:cNvSpPr/>
            <p:nvPr>
              <p:custDataLst>
                <p:tags r:id="rId178"/>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50"/>
            <p:cNvSpPr/>
            <p:nvPr>
              <p:custDataLst>
                <p:tags r:id="rId179"/>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50"/>
            <p:cNvSpPr/>
            <p:nvPr>
              <p:custDataLst>
                <p:tags r:id="rId180"/>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50"/>
            <p:cNvSpPr/>
            <p:nvPr>
              <p:custDataLst>
                <p:tags r:id="rId181"/>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50"/>
            <p:cNvSpPr/>
            <p:nvPr>
              <p:custDataLst>
                <p:tags r:id="rId182"/>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50"/>
            <p:cNvSpPr/>
            <p:nvPr>
              <p:custDataLst>
                <p:tags r:id="rId183"/>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50"/>
            <p:cNvSpPr/>
            <p:nvPr>
              <p:custDataLst>
                <p:tags r:id="rId184"/>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50"/>
            <p:cNvSpPr/>
            <p:nvPr>
              <p:custDataLst>
                <p:tags r:id="rId185"/>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50"/>
            <p:cNvSpPr/>
            <p:nvPr>
              <p:custDataLst>
                <p:tags r:id="rId186"/>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50"/>
            <p:cNvSpPr/>
            <p:nvPr>
              <p:custDataLst>
                <p:tags r:id="rId187"/>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4491;p50"/>
          <p:cNvGrpSpPr/>
          <p:nvPr/>
        </p:nvGrpSpPr>
        <p:grpSpPr>
          <a:xfrm flipH="1">
            <a:off x="-31750" y="2869565"/>
            <a:ext cx="2138045" cy="1703705"/>
            <a:chOff x="7099599" y="3435792"/>
            <a:chExt cx="745933" cy="570048"/>
          </a:xfrm>
        </p:grpSpPr>
        <p:sp>
          <p:nvSpPr>
            <p:cNvPr id="76" name="Google Shape;4492;p50"/>
            <p:cNvSpPr/>
            <p:nvPr>
              <p:custDataLst>
                <p:tags r:id="rId150"/>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493;p50"/>
            <p:cNvSpPr/>
            <p:nvPr>
              <p:custDataLst>
                <p:tags r:id="rId151"/>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494;p50"/>
            <p:cNvSpPr/>
            <p:nvPr>
              <p:custDataLst>
                <p:tags r:id="rId152"/>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495;p50"/>
            <p:cNvSpPr/>
            <p:nvPr>
              <p:custDataLst>
                <p:tags r:id="rId153"/>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496;p50"/>
            <p:cNvSpPr/>
            <p:nvPr>
              <p:custDataLst>
                <p:tags r:id="rId154"/>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497;p50"/>
            <p:cNvSpPr/>
            <p:nvPr>
              <p:custDataLst>
                <p:tags r:id="rId155"/>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498;p50"/>
            <p:cNvSpPr/>
            <p:nvPr>
              <p:custDataLst>
                <p:tags r:id="rId156"/>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499;p50"/>
            <p:cNvSpPr/>
            <p:nvPr>
              <p:custDataLst>
                <p:tags r:id="rId157"/>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00;p50"/>
            <p:cNvSpPr/>
            <p:nvPr>
              <p:custDataLst>
                <p:tags r:id="rId158"/>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01;p50"/>
            <p:cNvSpPr/>
            <p:nvPr>
              <p:custDataLst>
                <p:tags r:id="rId159"/>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02;p50"/>
            <p:cNvSpPr/>
            <p:nvPr>
              <p:custDataLst>
                <p:tags r:id="rId160"/>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03;p50"/>
            <p:cNvSpPr/>
            <p:nvPr>
              <p:custDataLst>
                <p:tags r:id="rId161"/>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04;p50"/>
            <p:cNvSpPr/>
            <p:nvPr>
              <p:custDataLst>
                <p:tags r:id="rId162"/>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05;p50"/>
            <p:cNvSpPr/>
            <p:nvPr>
              <p:custDataLst>
                <p:tags r:id="rId163"/>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06;p50"/>
            <p:cNvSpPr/>
            <p:nvPr>
              <p:custDataLst>
                <p:tags r:id="rId164"/>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07;p50"/>
            <p:cNvSpPr/>
            <p:nvPr>
              <p:custDataLst>
                <p:tags r:id="rId165"/>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08;p50"/>
            <p:cNvSpPr/>
            <p:nvPr>
              <p:custDataLst>
                <p:tags r:id="rId166"/>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09;p50"/>
            <p:cNvSpPr/>
            <p:nvPr>
              <p:custDataLst>
                <p:tags r:id="rId167"/>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10;p50"/>
            <p:cNvSpPr/>
            <p:nvPr>
              <p:custDataLst>
                <p:tags r:id="rId168"/>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组合 202"/>
          <p:cNvGrpSpPr/>
          <p:nvPr/>
        </p:nvGrpSpPr>
        <p:grpSpPr>
          <a:xfrm>
            <a:off x="250825" y="2292985"/>
            <a:ext cx="8865870" cy="2722880"/>
            <a:chOff x="395" y="3611"/>
            <a:chExt cx="13962" cy="4288"/>
          </a:xfrm>
        </p:grpSpPr>
        <p:grpSp>
          <p:nvGrpSpPr>
            <p:cNvPr id="102" name="组合 101"/>
            <p:cNvGrpSpPr/>
            <p:nvPr/>
          </p:nvGrpSpPr>
          <p:grpSpPr>
            <a:xfrm>
              <a:off x="11761" y="6064"/>
              <a:ext cx="2597" cy="1812"/>
              <a:chOff x="65" y="6371"/>
              <a:chExt cx="2597" cy="1812"/>
            </a:xfrm>
          </p:grpSpPr>
          <p:grpSp>
            <p:nvGrpSpPr>
              <p:cNvPr id="2126" name="Google Shape;2126;p31"/>
              <p:cNvGrpSpPr/>
              <p:nvPr/>
            </p:nvGrpSpPr>
            <p:grpSpPr>
              <a:xfrm rot="1073164" flipH="1">
                <a:off x="65" y="6371"/>
                <a:ext cx="1611" cy="1812"/>
                <a:chOff x="12324056" y="1574768"/>
                <a:chExt cx="202121" cy="227358"/>
              </a:xfrm>
            </p:grpSpPr>
            <p:sp>
              <p:nvSpPr>
                <p:cNvPr id="2127" name="Google Shape;2127;p31"/>
                <p:cNvSpPr/>
                <p:nvPr>
                  <p:custDataLst>
                    <p:tags r:id="rId144"/>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custDataLst>
                    <p:tags r:id="rId145"/>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custDataLst>
                    <p:tags r:id="rId146"/>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custDataLst>
                    <p:tags r:id="rId147"/>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custDataLst>
                    <p:tags r:id="rId148"/>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custDataLst>
                    <p:tags r:id="rId149"/>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2126;p31"/>
              <p:cNvGrpSpPr/>
              <p:nvPr/>
            </p:nvGrpSpPr>
            <p:grpSpPr>
              <a:xfrm rot="20526835">
                <a:off x="1052" y="6371"/>
                <a:ext cx="1611" cy="1812"/>
                <a:chOff x="12324056" y="1574768"/>
                <a:chExt cx="202121" cy="227358"/>
              </a:xfrm>
            </p:grpSpPr>
            <p:sp>
              <p:nvSpPr>
                <p:cNvPr id="96" name="Google Shape;2127;p31"/>
                <p:cNvSpPr/>
                <p:nvPr>
                  <p:custDataLst>
                    <p:tags r:id="rId138"/>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28;p31"/>
                <p:cNvSpPr/>
                <p:nvPr>
                  <p:custDataLst>
                    <p:tags r:id="rId139"/>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9;p31"/>
                <p:cNvSpPr/>
                <p:nvPr>
                  <p:custDataLst>
                    <p:tags r:id="rId140"/>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30;p31"/>
                <p:cNvSpPr/>
                <p:nvPr>
                  <p:custDataLst>
                    <p:tags r:id="rId141"/>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31;p31"/>
                <p:cNvSpPr/>
                <p:nvPr>
                  <p:custDataLst>
                    <p:tags r:id="rId142"/>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32;p31"/>
                <p:cNvSpPr/>
                <p:nvPr>
                  <p:custDataLst>
                    <p:tags r:id="rId143"/>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 name="组合 102"/>
            <p:cNvGrpSpPr/>
            <p:nvPr/>
          </p:nvGrpSpPr>
          <p:grpSpPr>
            <a:xfrm>
              <a:off x="8343" y="6080"/>
              <a:ext cx="1503" cy="1049"/>
              <a:chOff x="65" y="6371"/>
              <a:chExt cx="2597" cy="1812"/>
            </a:xfrm>
          </p:grpSpPr>
          <p:grpSp>
            <p:nvGrpSpPr>
              <p:cNvPr id="104" name="Google Shape;2126;p31"/>
              <p:cNvGrpSpPr/>
              <p:nvPr/>
            </p:nvGrpSpPr>
            <p:grpSpPr>
              <a:xfrm rot="1073164" flipH="1">
                <a:off x="65" y="6371"/>
                <a:ext cx="1611" cy="1812"/>
                <a:chOff x="12324056" y="1574768"/>
                <a:chExt cx="202121" cy="227358"/>
              </a:xfrm>
            </p:grpSpPr>
            <p:sp>
              <p:nvSpPr>
                <p:cNvPr id="105" name="Google Shape;2127;p31"/>
                <p:cNvSpPr/>
                <p:nvPr>
                  <p:custDataLst>
                    <p:tags r:id="rId132"/>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8;p31"/>
                <p:cNvSpPr/>
                <p:nvPr>
                  <p:custDataLst>
                    <p:tags r:id="rId133"/>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9;p31"/>
                <p:cNvSpPr/>
                <p:nvPr>
                  <p:custDataLst>
                    <p:tags r:id="rId134"/>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0;p31"/>
                <p:cNvSpPr/>
                <p:nvPr>
                  <p:custDataLst>
                    <p:tags r:id="rId135"/>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1;p31"/>
                <p:cNvSpPr/>
                <p:nvPr>
                  <p:custDataLst>
                    <p:tags r:id="rId136"/>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2;p31"/>
                <p:cNvSpPr/>
                <p:nvPr>
                  <p:custDataLst>
                    <p:tags r:id="rId137"/>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126;p31"/>
              <p:cNvGrpSpPr/>
              <p:nvPr/>
            </p:nvGrpSpPr>
            <p:grpSpPr>
              <a:xfrm rot="20526835">
                <a:off x="1052" y="6371"/>
                <a:ext cx="1611" cy="1812"/>
                <a:chOff x="12324056" y="1574768"/>
                <a:chExt cx="202121" cy="227358"/>
              </a:xfrm>
            </p:grpSpPr>
            <p:sp>
              <p:nvSpPr>
                <p:cNvPr id="112" name="Google Shape;2127;p31"/>
                <p:cNvSpPr/>
                <p:nvPr>
                  <p:custDataLst>
                    <p:tags r:id="rId126"/>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28;p31"/>
                <p:cNvSpPr/>
                <p:nvPr>
                  <p:custDataLst>
                    <p:tags r:id="rId127"/>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29;p31"/>
                <p:cNvSpPr/>
                <p:nvPr>
                  <p:custDataLst>
                    <p:tags r:id="rId128"/>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0;p31"/>
                <p:cNvSpPr/>
                <p:nvPr>
                  <p:custDataLst>
                    <p:tags r:id="rId129"/>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1;p31"/>
                <p:cNvSpPr/>
                <p:nvPr>
                  <p:custDataLst>
                    <p:tags r:id="rId130"/>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2;p31"/>
                <p:cNvSpPr/>
                <p:nvPr>
                  <p:custDataLst>
                    <p:tags r:id="rId131"/>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组合 117"/>
            <p:cNvGrpSpPr/>
            <p:nvPr/>
          </p:nvGrpSpPr>
          <p:grpSpPr>
            <a:xfrm>
              <a:off x="10262" y="6861"/>
              <a:ext cx="777" cy="542"/>
              <a:chOff x="65" y="6371"/>
              <a:chExt cx="2597" cy="1812"/>
            </a:xfrm>
          </p:grpSpPr>
          <p:grpSp>
            <p:nvGrpSpPr>
              <p:cNvPr id="119" name="Google Shape;2126;p31"/>
              <p:cNvGrpSpPr/>
              <p:nvPr/>
            </p:nvGrpSpPr>
            <p:grpSpPr>
              <a:xfrm rot="1073164" flipH="1">
                <a:off x="65" y="6371"/>
                <a:ext cx="1611" cy="1812"/>
                <a:chOff x="12324056" y="1574768"/>
                <a:chExt cx="202121" cy="227358"/>
              </a:xfrm>
            </p:grpSpPr>
            <p:sp>
              <p:nvSpPr>
                <p:cNvPr id="120" name="Google Shape;2127;p31"/>
                <p:cNvSpPr/>
                <p:nvPr>
                  <p:custDataLst>
                    <p:tags r:id="rId120"/>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28;p31"/>
                <p:cNvSpPr/>
                <p:nvPr>
                  <p:custDataLst>
                    <p:tags r:id="rId121"/>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29;p31"/>
                <p:cNvSpPr/>
                <p:nvPr>
                  <p:custDataLst>
                    <p:tags r:id="rId122"/>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30;p31"/>
                <p:cNvSpPr/>
                <p:nvPr>
                  <p:custDataLst>
                    <p:tags r:id="rId123"/>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31;p31"/>
                <p:cNvSpPr/>
                <p:nvPr>
                  <p:custDataLst>
                    <p:tags r:id="rId124"/>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32;p31"/>
                <p:cNvSpPr/>
                <p:nvPr>
                  <p:custDataLst>
                    <p:tags r:id="rId125"/>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6;p31"/>
              <p:cNvGrpSpPr/>
              <p:nvPr/>
            </p:nvGrpSpPr>
            <p:grpSpPr>
              <a:xfrm rot="20526835">
                <a:off x="1052" y="6371"/>
                <a:ext cx="1611" cy="1812"/>
                <a:chOff x="12324056" y="1574768"/>
                <a:chExt cx="202121" cy="227358"/>
              </a:xfrm>
            </p:grpSpPr>
            <p:sp>
              <p:nvSpPr>
                <p:cNvPr id="127" name="Google Shape;2127;p31"/>
                <p:cNvSpPr/>
                <p:nvPr>
                  <p:custDataLst>
                    <p:tags r:id="rId114"/>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8;p31"/>
                <p:cNvSpPr/>
                <p:nvPr>
                  <p:custDataLst>
                    <p:tags r:id="rId115"/>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9;p31"/>
                <p:cNvSpPr/>
                <p:nvPr>
                  <p:custDataLst>
                    <p:tags r:id="rId116"/>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30;p31"/>
                <p:cNvSpPr/>
                <p:nvPr>
                  <p:custDataLst>
                    <p:tags r:id="rId117"/>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31;p31"/>
                <p:cNvSpPr/>
                <p:nvPr>
                  <p:custDataLst>
                    <p:tags r:id="rId118"/>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32;p31"/>
                <p:cNvSpPr/>
                <p:nvPr>
                  <p:custDataLst>
                    <p:tags r:id="rId119"/>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 name="组合 132"/>
            <p:cNvGrpSpPr/>
            <p:nvPr/>
          </p:nvGrpSpPr>
          <p:grpSpPr>
            <a:xfrm>
              <a:off x="395" y="4838"/>
              <a:ext cx="777" cy="542"/>
              <a:chOff x="65" y="6371"/>
              <a:chExt cx="2597" cy="1812"/>
            </a:xfrm>
          </p:grpSpPr>
          <p:grpSp>
            <p:nvGrpSpPr>
              <p:cNvPr id="134" name="Google Shape;2126;p31"/>
              <p:cNvGrpSpPr/>
              <p:nvPr/>
            </p:nvGrpSpPr>
            <p:grpSpPr>
              <a:xfrm rot="1073164" flipH="1">
                <a:off x="65" y="6371"/>
                <a:ext cx="1611" cy="1812"/>
                <a:chOff x="12324056" y="1574768"/>
                <a:chExt cx="202121" cy="227358"/>
              </a:xfrm>
            </p:grpSpPr>
            <p:sp>
              <p:nvSpPr>
                <p:cNvPr id="135" name="Google Shape;2127;p31"/>
                <p:cNvSpPr/>
                <p:nvPr>
                  <p:custDataLst>
                    <p:tags r:id="rId108"/>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28;p31"/>
                <p:cNvSpPr/>
                <p:nvPr>
                  <p:custDataLst>
                    <p:tags r:id="rId109"/>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29;p31"/>
                <p:cNvSpPr/>
                <p:nvPr>
                  <p:custDataLst>
                    <p:tags r:id="rId110"/>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30;p31"/>
                <p:cNvSpPr/>
                <p:nvPr>
                  <p:custDataLst>
                    <p:tags r:id="rId111"/>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31;p31"/>
                <p:cNvSpPr/>
                <p:nvPr>
                  <p:custDataLst>
                    <p:tags r:id="rId112"/>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32;p31"/>
                <p:cNvSpPr/>
                <p:nvPr>
                  <p:custDataLst>
                    <p:tags r:id="rId113"/>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126;p31"/>
              <p:cNvGrpSpPr/>
              <p:nvPr/>
            </p:nvGrpSpPr>
            <p:grpSpPr>
              <a:xfrm rot="20526835">
                <a:off x="1052" y="6371"/>
                <a:ext cx="1611" cy="1812"/>
                <a:chOff x="12324056" y="1574768"/>
                <a:chExt cx="202121" cy="227358"/>
              </a:xfrm>
            </p:grpSpPr>
            <p:sp>
              <p:nvSpPr>
                <p:cNvPr id="142" name="Google Shape;2127;p31"/>
                <p:cNvSpPr/>
                <p:nvPr>
                  <p:custDataLst>
                    <p:tags r:id="rId102"/>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28;p31"/>
                <p:cNvSpPr/>
                <p:nvPr>
                  <p:custDataLst>
                    <p:tags r:id="rId103"/>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29;p31"/>
                <p:cNvSpPr/>
                <p:nvPr>
                  <p:custDataLst>
                    <p:tags r:id="rId104"/>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30;p31"/>
                <p:cNvSpPr/>
                <p:nvPr>
                  <p:custDataLst>
                    <p:tags r:id="rId105"/>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31;p31"/>
                <p:cNvSpPr/>
                <p:nvPr>
                  <p:custDataLst>
                    <p:tags r:id="rId106"/>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32;p31"/>
                <p:cNvSpPr/>
                <p:nvPr>
                  <p:custDataLst>
                    <p:tags r:id="rId107"/>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 name="组合 147"/>
            <p:cNvGrpSpPr/>
            <p:nvPr/>
          </p:nvGrpSpPr>
          <p:grpSpPr>
            <a:xfrm>
              <a:off x="566" y="3611"/>
              <a:ext cx="777" cy="542"/>
              <a:chOff x="65" y="6371"/>
              <a:chExt cx="2597" cy="1812"/>
            </a:xfrm>
          </p:grpSpPr>
          <p:grpSp>
            <p:nvGrpSpPr>
              <p:cNvPr id="149" name="Google Shape;2126;p31"/>
              <p:cNvGrpSpPr/>
              <p:nvPr/>
            </p:nvGrpSpPr>
            <p:grpSpPr>
              <a:xfrm rot="1073164" flipH="1">
                <a:off x="65" y="6371"/>
                <a:ext cx="1611" cy="1812"/>
                <a:chOff x="12324056" y="1574768"/>
                <a:chExt cx="202121" cy="227358"/>
              </a:xfrm>
            </p:grpSpPr>
            <p:sp>
              <p:nvSpPr>
                <p:cNvPr id="150" name="Google Shape;2127;p31"/>
                <p:cNvSpPr/>
                <p:nvPr>
                  <p:custDataLst>
                    <p:tags r:id="rId96"/>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28;p31"/>
                <p:cNvSpPr/>
                <p:nvPr>
                  <p:custDataLst>
                    <p:tags r:id="rId97"/>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29;p31"/>
                <p:cNvSpPr/>
                <p:nvPr>
                  <p:custDataLst>
                    <p:tags r:id="rId98"/>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30;p31"/>
                <p:cNvSpPr/>
                <p:nvPr>
                  <p:custDataLst>
                    <p:tags r:id="rId99"/>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31;p31"/>
                <p:cNvSpPr/>
                <p:nvPr>
                  <p:custDataLst>
                    <p:tags r:id="rId100"/>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32;p31"/>
                <p:cNvSpPr/>
                <p:nvPr>
                  <p:custDataLst>
                    <p:tags r:id="rId101"/>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126;p31"/>
              <p:cNvGrpSpPr/>
              <p:nvPr/>
            </p:nvGrpSpPr>
            <p:grpSpPr>
              <a:xfrm rot="20526835">
                <a:off x="1052" y="6371"/>
                <a:ext cx="1611" cy="1812"/>
                <a:chOff x="12324056" y="1574768"/>
                <a:chExt cx="202121" cy="227358"/>
              </a:xfrm>
            </p:grpSpPr>
            <p:sp>
              <p:nvSpPr>
                <p:cNvPr id="157" name="Google Shape;2127;p31"/>
                <p:cNvSpPr/>
                <p:nvPr>
                  <p:custDataLst>
                    <p:tags r:id="rId90"/>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28;p31"/>
                <p:cNvSpPr/>
                <p:nvPr>
                  <p:custDataLst>
                    <p:tags r:id="rId91"/>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29;p31"/>
                <p:cNvSpPr/>
                <p:nvPr>
                  <p:custDataLst>
                    <p:tags r:id="rId92"/>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30;p31"/>
                <p:cNvSpPr/>
                <p:nvPr>
                  <p:custDataLst>
                    <p:tags r:id="rId93"/>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31;p31"/>
                <p:cNvSpPr/>
                <p:nvPr>
                  <p:custDataLst>
                    <p:tags r:id="rId94"/>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32;p31"/>
                <p:cNvSpPr/>
                <p:nvPr>
                  <p:custDataLst>
                    <p:tags r:id="rId95"/>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 name="组合 162"/>
            <p:cNvGrpSpPr/>
            <p:nvPr/>
          </p:nvGrpSpPr>
          <p:grpSpPr>
            <a:xfrm>
              <a:off x="3074" y="6519"/>
              <a:ext cx="1409" cy="1380"/>
              <a:chOff x="2984" y="6596"/>
              <a:chExt cx="1409" cy="1380"/>
            </a:xfrm>
          </p:grpSpPr>
          <p:sp>
            <p:nvSpPr>
              <p:cNvPr id="2062" name="Google Shape;2062;p31"/>
              <p:cNvSpPr/>
              <p:nvPr>
                <p:custDataLst>
                  <p:tags r:id="rId6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custDataLst>
                  <p:tags r:id="rId6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custDataLst>
                  <p:tags r:id="rId6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custDataLst>
                  <p:tags r:id="rId6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custDataLst>
                  <p:tags r:id="rId6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custDataLst>
                  <p:tags r:id="rId6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custDataLst>
                  <p:tags r:id="rId6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custDataLst>
                  <p:tags r:id="rId6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custDataLst>
                  <p:tags r:id="rId7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custDataLst>
                  <p:tags r:id="rId7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custDataLst>
                  <p:tags r:id="rId7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custDataLst>
                  <p:tags r:id="rId7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custDataLst>
                  <p:tags r:id="rId7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custDataLst>
                  <p:tags r:id="rId7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custDataLst>
                  <p:tags r:id="rId7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custDataLst>
                  <p:tags r:id="rId7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custDataLst>
                  <p:tags r:id="rId7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custDataLst>
                  <p:tags r:id="rId7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custDataLst>
                  <p:tags r:id="rId8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custDataLst>
                  <p:tags r:id="rId8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custDataLst>
                  <p:tags r:id="rId8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custDataLst>
                  <p:tags r:id="rId8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custDataLst>
                  <p:tags r:id="rId8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custDataLst>
                  <p:tags r:id="rId8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custDataLst>
                  <p:tags r:id="rId8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custDataLst>
                  <p:tags r:id="rId8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custDataLst>
                  <p:tags r:id="rId8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custDataLst>
                  <p:tags r:id="rId8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组合 163"/>
            <p:cNvGrpSpPr/>
            <p:nvPr/>
          </p:nvGrpSpPr>
          <p:grpSpPr>
            <a:xfrm>
              <a:off x="800" y="6519"/>
              <a:ext cx="1409" cy="1380"/>
              <a:chOff x="2984" y="6596"/>
              <a:chExt cx="1409" cy="1380"/>
            </a:xfrm>
          </p:grpSpPr>
          <p:sp>
            <p:nvSpPr>
              <p:cNvPr id="165" name="Google Shape;2062;p31"/>
              <p:cNvSpPr/>
              <p:nvPr>
                <p:custDataLst>
                  <p:tags r:id="rId34"/>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63;p31"/>
              <p:cNvSpPr/>
              <p:nvPr>
                <p:custDataLst>
                  <p:tags r:id="rId35"/>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64;p31"/>
              <p:cNvSpPr/>
              <p:nvPr>
                <p:custDataLst>
                  <p:tags r:id="rId36"/>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65;p31"/>
              <p:cNvSpPr/>
              <p:nvPr>
                <p:custDataLst>
                  <p:tags r:id="rId37"/>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66;p31"/>
              <p:cNvSpPr/>
              <p:nvPr>
                <p:custDataLst>
                  <p:tags r:id="rId38"/>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67;p31"/>
              <p:cNvSpPr/>
              <p:nvPr>
                <p:custDataLst>
                  <p:tags r:id="rId39"/>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68;p31"/>
              <p:cNvSpPr/>
              <p:nvPr>
                <p:custDataLst>
                  <p:tags r:id="rId40"/>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69;p31"/>
              <p:cNvSpPr/>
              <p:nvPr>
                <p:custDataLst>
                  <p:tags r:id="rId41"/>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70;p31"/>
              <p:cNvSpPr/>
              <p:nvPr>
                <p:custDataLst>
                  <p:tags r:id="rId42"/>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71;p31"/>
              <p:cNvSpPr/>
              <p:nvPr>
                <p:custDataLst>
                  <p:tags r:id="rId43"/>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72;p31"/>
              <p:cNvSpPr/>
              <p:nvPr>
                <p:custDataLst>
                  <p:tags r:id="rId44"/>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73;p31"/>
              <p:cNvSpPr/>
              <p:nvPr>
                <p:custDataLst>
                  <p:tags r:id="rId45"/>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74;p31"/>
              <p:cNvSpPr/>
              <p:nvPr>
                <p:custDataLst>
                  <p:tags r:id="rId46"/>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75;p31"/>
              <p:cNvSpPr/>
              <p:nvPr>
                <p:custDataLst>
                  <p:tags r:id="rId47"/>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76;p31"/>
              <p:cNvSpPr/>
              <p:nvPr>
                <p:custDataLst>
                  <p:tags r:id="rId48"/>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77;p31"/>
              <p:cNvSpPr/>
              <p:nvPr>
                <p:custDataLst>
                  <p:tags r:id="rId49"/>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78;p31"/>
              <p:cNvSpPr/>
              <p:nvPr>
                <p:custDataLst>
                  <p:tags r:id="rId50"/>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79;p31"/>
              <p:cNvSpPr/>
              <p:nvPr>
                <p:custDataLst>
                  <p:tags r:id="rId51"/>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80;p31"/>
              <p:cNvSpPr/>
              <p:nvPr>
                <p:custDataLst>
                  <p:tags r:id="rId52"/>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81;p31"/>
              <p:cNvSpPr/>
              <p:nvPr>
                <p:custDataLst>
                  <p:tags r:id="rId53"/>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82;p31"/>
              <p:cNvSpPr/>
              <p:nvPr>
                <p:custDataLst>
                  <p:tags r:id="rId54"/>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3;p31"/>
              <p:cNvSpPr/>
              <p:nvPr>
                <p:custDataLst>
                  <p:tags r:id="rId55"/>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84;p31"/>
              <p:cNvSpPr/>
              <p:nvPr>
                <p:custDataLst>
                  <p:tags r:id="rId56"/>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85;p31"/>
              <p:cNvSpPr/>
              <p:nvPr>
                <p:custDataLst>
                  <p:tags r:id="rId57"/>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86;p31"/>
              <p:cNvSpPr/>
              <p:nvPr>
                <p:custDataLst>
                  <p:tags r:id="rId58"/>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87;p31"/>
              <p:cNvSpPr/>
              <p:nvPr>
                <p:custDataLst>
                  <p:tags r:id="rId59"/>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88;p31"/>
              <p:cNvSpPr/>
              <p:nvPr>
                <p:custDataLst>
                  <p:tags r:id="rId60"/>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89;p31"/>
              <p:cNvSpPr/>
              <p:nvPr>
                <p:custDataLst>
                  <p:tags r:id="rId61"/>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 name="组合 0"/>
          <p:cNvGrpSpPr/>
          <p:nvPr/>
        </p:nvGrpSpPr>
        <p:grpSpPr>
          <a:xfrm>
            <a:off x="6725285" y="1941830"/>
            <a:ext cx="2133600" cy="3074035"/>
            <a:chOff x="8775" y="468"/>
            <a:chExt cx="5234" cy="7538"/>
          </a:xfrm>
        </p:grpSpPr>
        <p:sp>
          <p:nvSpPr>
            <p:cNvPr id="2375" name="Google Shape;2375;p35"/>
            <p:cNvSpPr/>
            <p:nvPr>
              <p:custDataLst>
                <p:tags r:id="rId1"/>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5"/>
            <p:cNvSpPr/>
            <p:nvPr>
              <p:custDataLst>
                <p:tags r:id="rId2"/>
              </p:custDataLst>
            </p:nvPr>
          </p:nvSpPr>
          <p:spPr>
            <a:xfrm flipH="1">
              <a:off x="11985" y="4094"/>
              <a:ext cx="558" cy="839"/>
            </a:xfrm>
            <a:custGeom>
              <a:avLst/>
              <a:gdLst/>
              <a:ahLst/>
              <a:cxnLst/>
              <a:rect l="l" t="t" r="r" b="b"/>
              <a:pathLst>
                <a:path w="658" h="990" extrusionOk="0">
                  <a:moveTo>
                    <a:pt x="240" y="0"/>
                  </a:moveTo>
                  <a:cubicBezTo>
                    <a:pt x="155" y="207"/>
                    <a:pt x="74" y="416"/>
                    <a:pt x="0" y="626"/>
                  </a:cubicBezTo>
                  <a:cubicBezTo>
                    <a:pt x="150" y="780"/>
                    <a:pt x="317" y="902"/>
                    <a:pt x="495" y="989"/>
                  </a:cubicBezTo>
                  <a:cubicBezTo>
                    <a:pt x="543" y="760"/>
                    <a:pt x="599" y="531"/>
                    <a:pt x="657" y="307"/>
                  </a:cubicBezTo>
                  <a:cubicBezTo>
                    <a:pt x="507" y="234"/>
                    <a:pt x="366" y="130"/>
                    <a:pt x="24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5"/>
            <p:cNvSpPr/>
            <p:nvPr>
              <p:custDataLst>
                <p:tags r:id="rId3"/>
              </p:custDataLst>
            </p:nvPr>
          </p:nvSpPr>
          <p:spPr>
            <a:xfrm flipH="1">
              <a:off x="11653" y="3067"/>
              <a:ext cx="461" cy="739"/>
            </a:xfrm>
            <a:custGeom>
              <a:avLst/>
              <a:gdLst/>
              <a:ahLst/>
              <a:cxnLst/>
              <a:rect l="l" t="t" r="r" b="b"/>
              <a:pathLst>
                <a:path w="544" h="871" extrusionOk="0">
                  <a:moveTo>
                    <a:pt x="296" y="1"/>
                  </a:moveTo>
                  <a:cubicBezTo>
                    <a:pt x="193" y="198"/>
                    <a:pt x="95" y="398"/>
                    <a:pt x="1" y="601"/>
                  </a:cubicBezTo>
                  <a:cubicBezTo>
                    <a:pt x="105" y="709"/>
                    <a:pt x="216" y="802"/>
                    <a:pt x="338" y="870"/>
                  </a:cubicBezTo>
                  <a:cubicBezTo>
                    <a:pt x="401" y="666"/>
                    <a:pt x="470" y="464"/>
                    <a:pt x="543" y="266"/>
                  </a:cubicBezTo>
                  <a:cubicBezTo>
                    <a:pt x="479" y="176"/>
                    <a:pt x="382" y="54"/>
                    <a:pt x="29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5"/>
            <p:cNvSpPr/>
            <p:nvPr>
              <p:custDataLst>
                <p:tags r:id="rId4"/>
              </p:custDataLst>
            </p:nvPr>
          </p:nvSpPr>
          <p:spPr>
            <a:xfrm flipH="1">
              <a:off x="12262" y="5350"/>
              <a:ext cx="740" cy="1157"/>
            </a:xfrm>
            <a:custGeom>
              <a:avLst/>
              <a:gdLst/>
              <a:ahLst/>
              <a:cxnLst/>
              <a:rect l="l" t="t" r="r" b="b"/>
              <a:pathLst>
                <a:path w="873" h="1365" extrusionOk="0">
                  <a:moveTo>
                    <a:pt x="260" y="0"/>
                  </a:moveTo>
                  <a:cubicBezTo>
                    <a:pt x="162" y="331"/>
                    <a:pt x="77" y="665"/>
                    <a:pt x="1" y="1004"/>
                  </a:cubicBezTo>
                  <a:cubicBezTo>
                    <a:pt x="231" y="1178"/>
                    <a:pt x="486" y="1302"/>
                    <a:pt x="750" y="1365"/>
                  </a:cubicBezTo>
                  <a:cubicBezTo>
                    <a:pt x="781" y="1038"/>
                    <a:pt x="823" y="712"/>
                    <a:pt x="873" y="388"/>
                  </a:cubicBezTo>
                  <a:cubicBezTo>
                    <a:pt x="720" y="338"/>
                    <a:pt x="573" y="254"/>
                    <a:pt x="438" y="151"/>
                  </a:cubicBezTo>
                  <a:cubicBezTo>
                    <a:pt x="377" y="105"/>
                    <a:pt x="318" y="55"/>
                    <a:pt x="26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5"/>
            <p:cNvSpPr/>
            <p:nvPr>
              <p:custDataLst>
                <p:tags r:id="rId5"/>
              </p:custDataLst>
            </p:nvPr>
          </p:nvSpPr>
          <p:spPr>
            <a:xfrm flipH="1">
              <a:off x="12424" y="7214"/>
              <a:ext cx="844" cy="792"/>
            </a:xfrm>
            <a:custGeom>
              <a:avLst/>
              <a:gdLst/>
              <a:ahLst/>
              <a:cxnLst/>
              <a:rect l="l" t="t" r="r" b="b"/>
              <a:pathLst>
                <a:path w="996" h="934" extrusionOk="0">
                  <a:moveTo>
                    <a:pt x="100" y="1"/>
                  </a:moveTo>
                  <a:cubicBezTo>
                    <a:pt x="58" y="298"/>
                    <a:pt x="24" y="631"/>
                    <a:pt x="1" y="933"/>
                  </a:cubicBezTo>
                  <a:lnTo>
                    <a:pt x="988" y="933"/>
                  </a:lnTo>
                  <a:cubicBezTo>
                    <a:pt x="986" y="699"/>
                    <a:pt x="987" y="461"/>
                    <a:pt x="996" y="223"/>
                  </a:cubicBezTo>
                  <a:lnTo>
                    <a:pt x="996" y="223"/>
                  </a:lnTo>
                  <a:cubicBezTo>
                    <a:pt x="968" y="225"/>
                    <a:pt x="941" y="225"/>
                    <a:pt x="913" y="225"/>
                  </a:cubicBezTo>
                  <a:cubicBezTo>
                    <a:pt x="633" y="225"/>
                    <a:pt x="353" y="148"/>
                    <a:pt x="100"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5"/>
            <p:cNvSpPr/>
            <p:nvPr>
              <p:custDataLst>
                <p:tags r:id="rId6"/>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5"/>
            <p:cNvSpPr/>
            <p:nvPr>
              <p:custDataLst>
                <p:tags r:id="rId7"/>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5"/>
            <p:cNvSpPr/>
            <p:nvPr>
              <p:custDataLst>
                <p:tags r:id="rId8"/>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5"/>
            <p:cNvSpPr/>
            <p:nvPr>
              <p:custDataLst>
                <p:tags r:id="rId9"/>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5"/>
            <p:cNvSpPr/>
            <p:nvPr>
              <p:custDataLst>
                <p:tags r:id="rId10"/>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5"/>
            <p:cNvSpPr/>
            <p:nvPr>
              <p:custDataLst>
                <p:tags r:id="rId11"/>
              </p:custDataLst>
            </p:nvPr>
          </p:nvSpPr>
          <p:spPr>
            <a:xfrm flipH="1">
              <a:off x="8841" y="1580"/>
              <a:ext cx="3021" cy="1740"/>
            </a:xfrm>
            <a:custGeom>
              <a:avLst/>
              <a:gdLst/>
              <a:ahLst/>
              <a:cxnLst/>
              <a:rect l="l" t="t" r="r" b="b"/>
              <a:pathLst>
                <a:path w="3563" h="2052" extrusionOk="0">
                  <a:moveTo>
                    <a:pt x="2730" y="1"/>
                  </a:moveTo>
                  <a:cubicBezTo>
                    <a:pt x="2565" y="1"/>
                    <a:pt x="2398" y="36"/>
                    <a:pt x="2238" y="84"/>
                  </a:cubicBezTo>
                  <a:cubicBezTo>
                    <a:pt x="1591" y="274"/>
                    <a:pt x="1005" y="666"/>
                    <a:pt x="568" y="1182"/>
                  </a:cubicBezTo>
                  <a:cubicBezTo>
                    <a:pt x="458" y="1316"/>
                    <a:pt x="355" y="1456"/>
                    <a:pt x="265" y="1603"/>
                  </a:cubicBezTo>
                  <a:cubicBezTo>
                    <a:pt x="194" y="1719"/>
                    <a:pt x="0" y="2052"/>
                    <a:pt x="0" y="2052"/>
                  </a:cubicBezTo>
                  <a:cubicBezTo>
                    <a:pt x="0" y="2052"/>
                    <a:pt x="471" y="1743"/>
                    <a:pt x="677" y="1680"/>
                  </a:cubicBezTo>
                  <a:cubicBezTo>
                    <a:pt x="1346" y="1471"/>
                    <a:pt x="1963" y="1505"/>
                    <a:pt x="2363" y="1473"/>
                  </a:cubicBezTo>
                  <a:cubicBezTo>
                    <a:pt x="2658" y="1450"/>
                    <a:pt x="2963" y="1383"/>
                    <a:pt x="3196" y="1198"/>
                  </a:cubicBezTo>
                  <a:cubicBezTo>
                    <a:pt x="3427" y="1013"/>
                    <a:pt x="3563" y="681"/>
                    <a:pt x="3449" y="408"/>
                  </a:cubicBezTo>
                  <a:cubicBezTo>
                    <a:pt x="3362" y="195"/>
                    <a:pt x="3143" y="59"/>
                    <a:pt x="2917" y="17"/>
                  </a:cubicBezTo>
                  <a:cubicBezTo>
                    <a:pt x="2855" y="6"/>
                    <a:pt x="2793" y="1"/>
                    <a:pt x="2730"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5"/>
            <p:cNvSpPr/>
            <p:nvPr>
              <p:custDataLst>
                <p:tags r:id="rId12"/>
              </p:custDataLst>
            </p:nvPr>
          </p:nvSpPr>
          <p:spPr>
            <a:xfrm flipH="1">
              <a:off x="9334" y="1817"/>
              <a:ext cx="2385" cy="1374"/>
            </a:xfrm>
            <a:custGeom>
              <a:avLst/>
              <a:gdLst/>
              <a:ahLst/>
              <a:cxnLst/>
              <a:rect l="l" t="t" r="r" b="b"/>
              <a:pathLst>
                <a:path w="2813" h="1621" extrusionOk="0">
                  <a:moveTo>
                    <a:pt x="2155" y="0"/>
                  </a:moveTo>
                  <a:cubicBezTo>
                    <a:pt x="2024" y="0"/>
                    <a:pt x="1892" y="29"/>
                    <a:pt x="1767" y="66"/>
                  </a:cubicBezTo>
                  <a:cubicBezTo>
                    <a:pt x="1255" y="215"/>
                    <a:pt x="793" y="525"/>
                    <a:pt x="451" y="933"/>
                  </a:cubicBezTo>
                  <a:cubicBezTo>
                    <a:pt x="362" y="1038"/>
                    <a:pt x="282" y="1148"/>
                    <a:pt x="211" y="1266"/>
                  </a:cubicBezTo>
                  <a:cubicBezTo>
                    <a:pt x="154" y="1357"/>
                    <a:pt x="0" y="1621"/>
                    <a:pt x="0" y="1621"/>
                  </a:cubicBezTo>
                  <a:cubicBezTo>
                    <a:pt x="0" y="1621"/>
                    <a:pt x="372" y="1376"/>
                    <a:pt x="534" y="1325"/>
                  </a:cubicBezTo>
                  <a:cubicBezTo>
                    <a:pt x="1062" y="1162"/>
                    <a:pt x="1548" y="1189"/>
                    <a:pt x="1865" y="1163"/>
                  </a:cubicBezTo>
                  <a:cubicBezTo>
                    <a:pt x="2098" y="1143"/>
                    <a:pt x="2339" y="1091"/>
                    <a:pt x="2522" y="945"/>
                  </a:cubicBezTo>
                  <a:cubicBezTo>
                    <a:pt x="2704" y="799"/>
                    <a:pt x="2813" y="538"/>
                    <a:pt x="2722" y="322"/>
                  </a:cubicBezTo>
                  <a:cubicBezTo>
                    <a:pt x="2653" y="154"/>
                    <a:pt x="2481" y="46"/>
                    <a:pt x="2303" y="13"/>
                  </a:cubicBezTo>
                  <a:cubicBezTo>
                    <a:pt x="2254" y="4"/>
                    <a:pt x="2204" y="0"/>
                    <a:pt x="215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5"/>
            <p:cNvSpPr/>
            <p:nvPr>
              <p:custDataLst>
                <p:tags r:id="rId13"/>
              </p:custDataLst>
            </p:nvPr>
          </p:nvSpPr>
          <p:spPr>
            <a:xfrm flipH="1">
              <a:off x="9855" y="2074"/>
              <a:ext cx="1750" cy="1008"/>
            </a:xfrm>
            <a:custGeom>
              <a:avLst/>
              <a:gdLst/>
              <a:ahLst/>
              <a:cxnLst/>
              <a:rect l="l" t="t" r="r" b="b"/>
              <a:pathLst>
                <a:path w="2064" h="1189" extrusionOk="0">
                  <a:moveTo>
                    <a:pt x="1583" y="1"/>
                  </a:moveTo>
                  <a:cubicBezTo>
                    <a:pt x="1487" y="1"/>
                    <a:pt x="1390" y="21"/>
                    <a:pt x="1297" y="49"/>
                  </a:cubicBezTo>
                  <a:cubicBezTo>
                    <a:pt x="921" y="159"/>
                    <a:pt x="582" y="385"/>
                    <a:pt x="330" y="686"/>
                  </a:cubicBezTo>
                  <a:cubicBezTo>
                    <a:pt x="266" y="762"/>
                    <a:pt x="207" y="843"/>
                    <a:pt x="155" y="929"/>
                  </a:cubicBezTo>
                  <a:cubicBezTo>
                    <a:pt x="113" y="995"/>
                    <a:pt x="1" y="1188"/>
                    <a:pt x="1" y="1188"/>
                  </a:cubicBezTo>
                  <a:cubicBezTo>
                    <a:pt x="1" y="1188"/>
                    <a:pt x="273" y="1009"/>
                    <a:pt x="392" y="972"/>
                  </a:cubicBezTo>
                  <a:cubicBezTo>
                    <a:pt x="779" y="851"/>
                    <a:pt x="1136" y="873"/>
                    <a:pt x="1368" y="854"/>
                  </a:cubicBezTo>
                  <a:cubicBezTo>
                    <a:pt x="1540" y="840"/>
                    <a:pt x="1716" y="801"/>
                    <a:pt x="1851" y="694"/>
                  </a:cubicBezTo>
                  <a:cubicBezTo>
                    <a:pt x="1985" y="587"/>
                    <a:pt x="2063" y="396"/>
                    <a:pt x="1998" y="236"/>
                  </a:cubicBezTo>
                  <a:cubicBezTo>
                    <a:pt x="1947" y="114"/>
                    <a:pt x="1820" y="34"/>
                    <a:pt x="1690" y="10"/>
                  </a:cubicBezTo>
                  <a:cubicBezTo>
                    <a:pt x="1655" y="4"/>
                    <a:pt x="1619" y="1"/>
                    <a:pt x="1583" y="1"/>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5"/>
            <p:cNvSpPr/>
            <p:nvPr>
              <p:custDataLst>
                <p:tags r:id="rId14"/>
              </p:custDataLst>
            </p:nvPr>
          </p:nvSpPr>
          <p:spPr>
            <a:xfrm flipH="1">
              <a:off x="11755" y="468"/>
              <a:ext cx="1941" cy="2881"/>
            </a:xfrm>
            <a:custGeom>
              <a:avLst/>
              <a:gdLst/>
              <a:ahLst/>
              <a:cxnLst/>
              <a:rect l="l" t="t" r="r" b="b"/>
              <a:pathLst>
                <a:path w="2289" h="3398" extrusionOk="0">
                  <a:moveTo>
                    <a:pt x="658" y="1"/>
                  </a:moveTo>
                  <a:cubicBezTo>
                    <a:pt x="539" y="1"/>
                    <a:pt x="422" y="30"/>
                    <a:pt x="322" y="94"/>
                  </a:cubicBezTo>
                  <a:cubicBezTo>
                    <a:pt x="74" y="257"/>
                    <a:pt x="0" y="606"/>
                    <a:pt x="88" y="890"/>
                  </a:cubicBezTo>
                  <a:cubicBezTo>
                    <a:pt x="175" y="1174"/>
                    <a:pt x="389" y="1399"/>
                    <a:pt x="620" y="1587"/>
                  </a:cubicBezTo>
                  <a:cubicBezTo>
                    <a:pt x="932" y="1840"/>
                    <a:pt x="1460" y="2158"/>
                    <a:pt x="1897" y="2708"/>
                  </a:cubicBezTo>
                  <a:cubicBezTo>
                    <a:pt x="2030" y="2876"/>
                    <a:pt x="2245" y="3397"/>
                    <a:pt x="2245" y="3397"/>
                  </a:cubicBezTo>
                  <a:cubicBezTo>
                    <a:pt x="2245" y="3397"/>
                    <a:pt x="2273" y="3013"/>
                    <a:pt x="2279" y="2878"/>
                  </a:cubicBezTo>
                  <a:cubicBezTo>
                    <a:pt x="2288" y="2704"/>
                    <a:pt x="2283" y="2531"/>
                    <a:pt x="2264" y="2359"/>
                  </a:cubicBezTo>
                  <a:cubicBezTo>
                    <a:pt x="2196" y="1686"/>
                    <a:pt x="1935" y="1032"/>
                    <a:pt x="1506" y="509"/>
                  </a:cubicBezTo>
                  <a:cubicBezTo>
                    <a:pt x="1360" y="331"/>
                    <a:pt x="1192" y="165"/>
                    <a:pt x="981" y="70"/>
                  </a:cubicBezTo>
                  <a:cubicBezTo>
                    <a:pt x="880" y="26"/>
                    <a:pt x="768" y="1"/>
                    <a:pt x="658"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5"/>
            <p:cNvSpPr/>
            <p:nvPr>
              <p:custDataLst>
                <p:tags r:id="rId15"/>
              </p:custDataLst>
            </p:nvPr>
          </p:nvSpPr>
          <p:spPr>
            <a:xfrm flipH="1">
              <a:off x="11809" y="886"/>
              <a:ext cx="1530" cy="2273"/>
            </a:xfrm>
            <a:custGeom>
              <a:avLst/>
              <a:gdLst/>
              <a:ahLst/>
              <a:cxnLst/>
              <a:rect l="l" t="t" r="r" b="b"/>
              <a:pathLst>
                <a:path w="1805" h="2681" extrusionOk="0">
                  <a:moveTo>
                    <a:pt x="518" y="1"/>
                  </a:moveTo>
                  <a:cubicBezTo>
                    <a:pt x="425" y="1"/>
                    <a:pt x="333" y="24"/>
                    <a:pt x="255" y="75"/>
                  </a:cubicBezTo>
                  <a:cubicBezTo>
                    <a:pt x="59" y="202"/>
                    <a:pt x="0" y="478"/>
                    <a:pt x="69" y="703"/>
                  </a:cubicBezTo>
                  <a:cubicBezTo>
                    <a:pt x="138" y="927"/>
                    <a:pt x="308" y="1105"/>
                    <a:pt x="490" y="1253"/>
                  </a:cubicBezTo>
                  <a:cubicBezTo>
                    <a:pt x="736" y="1453"/>
                    <a:pt x="1153" y="1704"/>
                    <a:pt x="1497" y="2137"/>
                  </a:cubicBezTo>
                  <a:cubicBezTo>
                    <a:pt x="1602" y="2269"/>
                    <a:pt x="1772" y="2680"/>
                    <a:pt x="1772" y="2680"/>
                  </a:cubicBezTo>
                  <a:cubicBezTo>
                    <a:pt x="1772" y="2680"/>
                    <a:pt x="1793" y="2377"/>
                    <a:pt x="1798" y="2270"/>
                  </a:cubicBezTo>
                  <a:cubicBezTo>
                    <a:pt x="1805" y="2132"/>
                    <a:pt x="1800" y="1996"/>
                    <a:pt x="1788" y="1860"/>
                  </a:cubicBezTo>
                  <a:cubicBezTo>
                    <a:pt x="1734" y="1330"/>
                    <a:pt x="1527" y="815"/>
                    <a:pt x="1188" y="402"/>
                  </a:cubicBezTo>
                  <a:cubicBezTo>
                    <a:pt x="1074" y="262"/>
                    <a:pt x="940" y="131"/>
                    <a:pt x="774" y="56"/>
                  </a:cubicBezTo>
                  <a:cubicBezTo>
                    <a:pt x="694" y="21"/>
                    <a:pt x="605" y="1"/>
                    <a:pt x="518"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5"/>
            <p:cNvSpPr/>
            <p:nvPr>
              <p:custDataLst>
                <p:tags r:id="rId16"/>
              </p:custDataLst>
            </p:nvPr>
          </p:nvSpPr>
          <p:spPr>
            <a:xfrm flipH="1">
              <a:off x="11848" y="1339"/>
              <a:ext cx="1124" cy="1668"/>
            </a:xfrm>
            <a:custGeom>
              <a:avLst/>
              <a:gdLst/>
              <a:ahLst/>
              <a:cxnLst/>
              <a:rect l="l" t="t" r="r" b="b"/>
              <a:pathLst>
                <a:path w="1326" h="1967" extrusionOk="0">
                  <a:moveTo>
                    <a:pt x="380" y="0"/>
                  </a:moveTo>
                  <a:cubicBezTo>
                    <a:pt x="311" y="0"/>
                    <a:pt x="244" y="16"/>
                    <a:pt x="187" y="53"/>
                  </a:cubicBezTo>
                  <a:cubicBezTo>
                    <a:pt x="43" y="147"/>
                    <a:pt x="0" y="349"/>
                    <a:pt x="51" y="515"/>
                  </a:cubicBezTo>
                  <a:cubicBezTo>
                    <a:pt x="101" y="679"/>
                    <a:pt x="225" y="811"/>
                    <a:pt x="359" y="919"/>
                  </a:cubicBezTo>
                  <a:cubicBezTo>
                    <a:pt x="539" y="1065"/>
                    <a:pt x="846" y="1250"/>
                    <a:pt x="1099" y="1568"/>
                  </a:cubicBezTo>
                  <a:cubicBezTo>
                    <a:pt x="1176" y="1664"/>
                    <a:pt x="1301" y="1967"/>
                    <a:pt x="1301" y="1967"/>
                  </a:cubicBezTo>
                  <a:cubicBezTo>
                    <a:pt x="1301" y="1967"/>
                    <a:pt x="1316" y="1745"/>
                    <a:pt x="1321" y="1666"/>
                  </a:cubicBezTo>
                  <a:cubicBezTo>
                    <a:pt x="1326" y="1565"/>
                    <a:pt x="1324" y="1465"/>
                    <a:pt x="1313" y="1365"/>
                  </a:cubicBezTo>
                  <a:cubicBezTo>
                    <a:pt x="1273" y="975"/>
                    <a:pt x="1120" y="595"/>
                    <a:pt x="872" y="293"/>
                  </a:cubicBezTo>
                  <a:cubicBezTo>
                    <a:pt x="788" y="191"/>
                    <a:pt x="691" y="94"/>
                    <a:pt x="569" y="40"/>
                  </a:cubicBezTo>
                  <a:cubicBezTo>
                    <a:pt x="510" y="15"/>
                    <a:pt x="444" y="0"/>
                    <a:pt x="38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5"/>
            <p:cNvSpPr/>
            <p:nvPr>
              <p:custDataLst>
                <p:tags r:id="rId17"/>
              </p:custDataLst>
            </p:nvPr>
          </p:nvSpPr>
          <p:spPr>
            <a:xfrm flipH="1">
              <a:off x="11715" y="2495"/>
              <a:ext cx="2295" cy="858"/>
            </a:xfrm>
            <a:custGeom>
              <a:avLst/>
              <a:gdLst/>
              <a:ahLst/>
              <a:cxnLst/>
              <a:rect l="l" t="t" r="r" b="b"/>
              <a:pathLst>
                <a:path w="2707" h="1012" extrusionOk="0">
                  <a:moveTo>
                    <a:pt x="743" y="1"/>
                  </a:moveTo>
                  <a:cubicBezTo>
                    <a:pt x="599" y="1"/>
                    <a:pt x="455" y="18"/>
                    <a:pt x="326" y="78"/>
                  </a:cubicBezTo>
                  <a:cubicBezTo>
                    <a:pt x="177" y="148"/>
                    <a:pt x="52" y="282"/>
                    <a:pt x="30" y="445"/>
                  </a:cubicBezTo>
                  <a:cubicBezTo>
                    <a:pt x="1" y="655"/>
                    <a:pt x="155" y="858"/>
                    <a:pt x="348" y="945"/>
                  </a:cubicBezTo>
                  <a:cubicBezTo>
                    <a:pt x="457" y="993"/>
                    <a:pt x="576" y="1011"/>
                    <a:pt x="696" y="1011"/>
                  </a:cubicBezTo>
                  <a:cubicBezTo>
                    <a:pt x="788" y="1011"/>
                    <a:pt x="882" y="1000"/>
                    <a:pt x="973" y="984"/>
                  </a:cubicBezTo>
                  <a:cubicBezTo>
                    <a:pt x="1234" y="939"/>
                    <a:pt x="1610" y="820"/>
                    <a:pt x="2059" y="820"/>
                  </a:cubicBezTo>
                  <a:cubicBezTo>
                    <a:pt x="2097" y="820"/>
                    <a:pt x="2135" y="821"/>
                    <a:pt x="2173" y="823"/>
                  </a:cubicBezTo>
                  <a:cubicBezTo>
                    <a:pt x="2326" y="830"/>
                    <a:pt x="2706" y="958"/>
                    <a:pt x="2706" y="958"/>
                  </a:cubicBezTo>
                  <a:cubicBezTo>
                    <a:pt x="2706" y="958"/>
                    <a:pt x="2512" y="764"/>
                    <a:pt x="2442" y="697"/>
                  </a:cubicBezTo>
                  <a:cubicBezTo>
                    <a:pt x="2355" y="611"/>
                    <a:pt x="2258" y="533"/>
                    <a:pt x="2158" y="461"/>
                  </a:cubicBezTo>
                  <a:cubicBezTo>
                    <a:pt x="1763" y="181"/>
                    <a:pt x="1289" y="17"/>
                    <a:pt x="807" y="2"/>
                  </a:cubicBezTo>
                  <a:cubicBezTo>
                    <a:pt x="786" y="1"/>
                    <a:pt x="764" y="1"/>
                    <a:pt x="74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5"/>
            <p:cNvSpPr/>
            <p:nvPr>
              <p:custDataLst>
                <p:tags r:id="rId18"/>
              </p:custDataLst>
            </p:nvPr>
          </p:nvSpPr>
          <p:spPr>
            <a:xfrm flipH="1">
              <a:off x="11838" y="2602"/>
              <a:ext cx="1810" cy="675"/>
            </a:xfrm>
            <a:custGeom>
              <a:avLst/>
              <a:gdLst/>
              <a:ahLst/>
              <a:cxnLst/>
              <a:rect l="l" t="t" r="r" b="b"/>
              <a:pathLst>
                <a:path w="2135" h="796" extrusionOk="0">
                  <a:moveTo>
                    <a:pt x="584" y="0"/>
                  </a:moveTo>
                  <a:cubicBezTo>
                    <a:pt x="471" y="0"/>
                    <a:pt x="358" y="14"/>
                    <a:pt x="256" y="61"/>
                  </a:cubicBezTo>
                  <a:cubicBezTo>
                    <a:pt x="139" y="116"/>
                    <a:pt x="40" y="221"/>
                    <a:pt x="22" y="349"/>
                  </a:cubicBezTo>
                  <a:cubicBezTo>
                    <a:pt x="0" y="514"/>
                    <a:pt x="120" y="675"/>
                    <a:pt x="273" y="743"/>
                  </a:cubicBezTo>
                  <a:cubicBezTo>
                    <a:pt x="359" y="781"/>
                    <a:pt x="453" y="796"/>
                    <a:pt x="548" y="796"/>
                  </a:cubicBezTo>
                  <a:cubicBezTo>
                    <a:pt x="621" y="796"/>
                    <a:pt x="694" y="787"/>
                    <a:pt x="766" y="774"/>
                  </a:cubicBezTo>
                  <a:cubicBezTo>
                    <a:pt x="971" y="738"/>
                    <a:pt x="1268" y="644"/>
                    <a:pt x="1621" y="644"/>
                  </a:cubicBezTo>
                  <a:cubicBezTo>
                    <a:pt x="1652" y="644"/>
                    <a:pt x="1683" y="645"/>
                    <a:pt x="1714" y="647"/>
                  </a:cubicBezTo>
                  <a:cubicBezTo>
                    <a:pt x="1834" y="652"/>
                    <a:pt x="2134" y="753"/>
                    <a:pt x="2134" y="753"/>
                  </a:cubicBezTo>
                  <a:cubicBezTo>
                    <a:pt x="2134" y="753"/>
                    <a:pt x="1982" y="600"/>
                    <a:pt x="1926" y="545"/>
                  </a:cubicBezTo>
                  <a:cubicBezTo>
                    <a:pt x="1856" y="478"/>
                    <a:pt x="1780" y="415"/>
                    <a:pt x="1700" y="360"/>
                  </a:cubicBezTo>
                  <a:cubicBezTo>
                    <a:pt x="1391" y="142"/>
                    <a:pt x="1016" y="13"/>
                    <a:pt x="636" y="1"/>
                  </a:cubicBezTo>
                  <a:cubicBezTo>
                    <a:pt x="618" y="1"/>
                    <a:pt x="601" y="0"/>
                    <a:pt x="584"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5"/>
            <p:cNvSpPr/>
            <p:nvPr>
              <p:custDataLst>
                <p:tags r:id="rId19"/>
              </p:custDataLst>
            </p:nvPr>
          </p:nvSpPr>
          <p:spPr>
            <a:xfrm flipH="1">
              <a:off x="11937" y="2718"/>
              <a:ext cx="1329" cy="497"/>
            </a:xfrm>
            <a:custGeom>
              <a:avLst/>
              <a:gdLst/>
              <a:ahLst/>
              <a:cxnLst/>
              <a:rect l="l" t="t" r="r" b="b"/>
              <a:pathLst>
                <a:path w="1567" h="586" extrusionOk="0">
                  <a:moveTo>
                    <a:pt x="438" y="0"/>
                  </a:moveTo>
                  <a:cubicBezTo>
                    <a:pt x="352" y="0"/>
                    <a:pt x="266" y="9"/>
                    <a:pt x="190" y="46"/>
                  </a:cubicBezTo>
                  <a:cubicBezTo>
                    <a:pt x="103" y="85"/>
                    <a:pt x="30" y="162"/>
                    <a:pt x="18" y="257"/>
                  </a:cubicBezTo>
                  <a:cubicBezTo>
                    <a:pt x="1" y="379"/>
                    <a:pt x="90" y="496"/>
                    <a:pt x="201" y="547"/>
                  </a:cubicBezTo>
                  <a:cubicBezTo>
                    <a:pt x="265" y="575"/>
                    <a:pt x="334" y="585"/>
                    <a:pt x="403" y="585"/>
                  </a:cubicBezTo>
                  <a:cubicBezTo>
                    <a:pt x="456" y="585"/>
                    <a:pt x="510" y="579"/>
                    <a:pt x="562" y="570"/>
                  </a:cubicBezTo>
                  <a:cubicBezTo>
                    <a:pt x="714" y="544"/>
                    <a:pt x="934" y="475"/>
                    <a:pt x="1195" y="475"/>
                  </a:cubicBezTo>
                  <a:cubicBezTo>
                    <a:pt x="1216" y="475"/>
                    <a:pt x="1237" y="475"/>
                    <a:pt x="1258" y="476"/>
                  </a:cubicBezTo>
                  <a:cubicBezTo>
                    <a:pt x="1346" y="480"/>
                    <a:pt x="1566" y="554"/>
                    <a:pt x="1566" y="554"/>
                  </a:cubicBezTo>
                  <a:cubicBezTo>
                    <a:pt x="1566" y="554"/>
                    <a:pt x="1454" y="442"/>
                    <a:pt x="1414" y="403"/>
                  </a:cubicBezTo>
                  <a:cubicBezTo>
                    <a:pt x="1362" y="354"/>
                    <a:pt x="1307" y="308"/>
                    <a:pt x="1248" y="267"/>
                  </a:cubicBezTo>
                  <a:cubicBezTo>
                    <a:pt x="1023" y="105"/>
                    <a:pt x="748" y="9"/>
                    <a:pt x="468" y="1"/>
                  </a:cubicBezTo>
                  <a:cubicBezTo>
                    <a:pt x="458" y="0"/>
                    <a:pt x="448" y="0"/>
                    <a:pt x="438"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5"/>
            <p:cNvSpPr/>
            <p:nvPr>
              <p:custDataLst>
                <p:tags r:id="rId20"/>
              </p:custDataLst>
            </p:nvPr>
          </p:nvSpPr>
          <p:spPr>
            <a:xfrm flipH="1">
              <a:off x="8775" y="3115"/>
              <a:ext cx="3038" cy="1727"/>
            </a:xfrm>
            <a:custGeom>
              <a:avLst/>
              <a:gdLst/>
              <a:ahLst/>
              <a:cxnLst/>
              <a:rect l="l" t="t" r="r" b="b"/>
              <a:pathLst>
                <a:path w="3583" h="2037" extrusionOk="0">
                  <a:moveTo>
                    <a:pt x="1039" y="1"/>
                  </a:moveTo>
                  <a:cubicBezTo>
                    <a:pt x="1038" y="1"/>
                    <a:pt x="1036" y="1"/>
                    <a:pt x="1034" y="1"/>
                  </a:cubicBezTo>
                  <a:cubicBezTo>
                    <a:pt x="861" y="1"/>
                    <a:pt x="688" y="12"/>
                    <a:pt x="516" y="39"/>
                  </a:cubicBezTo>
                  <a:cubicBezTo>
                    <a:pt x="380" y="58"/>
                    <a:pt x="0" y="123"/>
                    <a:pt x="0" y="123"/>
                  </a:cubicBezTo>
                  <a:cubicBezTo>
                    <a:pt x="0" y="123"/>
                    <a:pt x="542" y="285"/>
                    <a:pt x="721" y="401"/>
                  </a:cubicBezTo>
                  <a:cubicBezTo>
                    <a:pt x="1310" y="780"/>
                    <a:pt x="1680" y="1275"/>
                    <a:pt x="1962" y="1561"/>
                  </a:cubicBezTo>
                  <a:cubicBezTo>
                    <a:pt x="2171" y="1773"/>
                    <a:pt x="2418" y="1964"/>
                    <a:pt x="2708" y="2021"/>
                  </a:cubicBezTo>
                  <a:cubicBezTo>
                    <a:pt x="2759" y="2031"/>
                    <a:pt x="2812" y="2036"/>
                    <a:pt x="2864" y="2036"/>
                  </a:cubicBezTo>
                  <a:cubicBezTo>
                    <a:pt x="3112" y="2036"/>
                    <a:pt x="3363" y="1926"/>
                    <a:pt x="3476" y="1708"/>
                  </a:cubicBezTo>
                  <a:cubicBezTo>
                    <a:pt x="3583" y="1504"/>
                    <a:pt x="3547" y="1248"/>
                    <a:pt x="3435" y="1049"/>
                  </a:cubicBezTo>
                  <a:cubicBezTo>
                    <a:pt x="3321" y="850"/>
                    <a:pt x="3139" y="700"/>
                    <a:pt x="2947" y="571"/>
                  </a:cubicBezTo>
                  <a:cubicBezTo>
                    <a:pt x="2385" y="197"/>
                    <a:pt x="1710" y="1"/>
                    <a:pt x="103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5"/>
            <p:cNvSpPr/>
            <p:nvPr>
              <p:custDataLst>
                <p:tags r:id="rId21"/>
              </p:custDataLst>
            </p:nvPr>
          </p:nvSpPr>
          <p:spPr>
            <a:xfrm flipH="1">
              <a:off x="9222" y="3161"/>
              <a:ext cx="2400" cy="1364"/>
            </a:xfrm>
            <a:custGeom>
              <a:avLst/>
              <a:gdLst/>
              <a:ahLst/>
              <a:cxnLst/>
              <a:rect l="l" t="t" r="r" b="b"/>
              <a:pathLst>
                <a:path w="2831" h="1609" extrusionOk="0">
                  <a:moveTo>
                    <a:pt x="815" y="0"/>
                  </a:moveTo>
                  <a:cubicBezTo>
                    <a:pt x="679" y="0"/>
                    <a:pt x="542" y="10"/>
                    <a:pt x="406" y="30"/>
                  </a:cubicBezTo>
                  <a:cubicBezTo>
                    <a:pt x="301" y="47"/>
                    <a:pt x="1" y="98"/>
                    <a:pt x="1" y="98"/>
                  </a:cubicBezTo>
                  <a:cubicBezTo>
                    <a:pt x="1" y="98"/>
                    <a:pt x="427" y="225"/>
                    <a:pt x="569" y="317"/>
                  </a:cubicBezTo>
                  <a:cubicBezTo>
                    <a:pt x="1034" y="615"/>
                    <a:pt x="1326" y="1007"/>
                    <a:pt x="1549" y="1232"/>
                  </a:cubicBezTo>
                  <a:cubicBezTo>
                    <a:pt x="1715" y="1399"/>
                    <a:pt x="1909" y="1550"/>
                    <a:pt x="2139" y="1596"/>
                  </a:cubicBezTo>
                  <a:cubicBezTo>
                    <a:pt x="2179" y="1604"/>
                    <a:pt x="2221" y="1608"/>
                    <a:pt x="2263" y="1608"/>
                  </a:cubicBezTo>
                  <a:cubicBezTo>
                    <a:pt x="2459" y="1608"/>
                    <a:pt x="2656" y="1520"/>
                    <a:pt x="2746" y="1350"/>
                  </a:cubicBezTo>
                  <a:cubicBezTo>
                    <a:pt x="2830" y="1189"/>
                    <a:pt x="2803" y="987"/>
                    <a:pt x="2712" y="829"/>
                  </a:cubicBezTo>
                  <a:cubicBezTo>
                    <a:pt x="2623" y="672"/>
                    <a:pt x="2480" y="553"/>
                    <a:pt x="2329" y="453"/>
                  </a:cubicBezTo>
                  <a:cubicBezTo>
                    <a:pt x="1883" y="157"/>
                    <a:pt x="1349" y="1"/>
                    <a:pt x="81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5"/>
            <p:cNvSpPr/>
            <p:nvPr>
              <p:custDataLst>
                <p:tags r:id="rId22"/>
              </p:custDataLst>
            </p:nvPr>
          </p:nvSpPr>
          <p:spPr>
            <a:xfrm flipH="1">
              <a:off x="9705" y="3200"/>
              <a:ext cx="1761" cy="1002"/>
            </a:xfrm>
            <a:custGeom>
              <a:avLst/>
              <a:gdLst/>
              <a:ahLst/>
              <a:cxnLst/>
              <a:rect l="l" t="t" r="r" b="b"/>
              <a:pathLst>
                <a:path w="2077" h="1182" extrusionOk="0">
                  <a:moveTo>
                    <a:pt x="599" y="0"/>
                  </a:moveTo>
                  <a:cubicBezTo>
                    <a:pt x="499" y="0"/>
                    <a:pt x="399" y="7"/>
                    <a:pt x="300" y="22"/>
                  </a:cubicBezTo>
                  <a:cubicBezTo>
                    <a:pt x="221" y="33"/>
                    <a:pt x="0" y="72"/>
                    <a:pt x="0" y="72"/>
                  </a:cubicBezTo>
                  <a:cubicBezTo>
                    <a:pt x="0" y="72"/>
                    <a:pt x="313" y="167"/>
                    <a:pt x="417" y="234"/>
                  </a:cubicBezTo>
                  <a:cubicBezTo>
                    <a:pt x="760" y="453"/>
                    <a:pt x="973" y="739"/>
                    <a:pt x="1137" y="904"/>
                  </a:cubicBezTo>
                  <a:cubicBezTo>
                    <a:pt x="1259" y="1027"/>
                    <a:pt x="1402" y="1138"/>
                    <a:pt x="1571" y="1172"/>
                  </a:cubicBezTo>
                  <a:cubicBezTo>
                    <a:pt x="1600" y="1178"/>
                    <a:pt x="1631" y="1181"/>
                    <a:pt x="1661" y="1181"/>
                  </a:cubicBezTo>
                  <a:cubicBezTo>
                    <a:pt x="1804" y="1181"/>
                    <a:pt x="1950" y="1116"/>
                    <a:pt x="2015" y="991"/>
                  </a:cubicBezTo>
                  <a:cubicBezTo>
                    <a:pt x="2077" y="872"/>
                    <a:pt x="2057" y="724"/>
                    <a:pt x="1990" y="609"/>
                  </a:cubicBezTo>
                  <a:cubicBezTo>
                    <a:pt x="1923" y="494"/>
                    <a:pt x="1818" y="406"/>
                    <a:pt x="1708" y="333"/>
                  </a:cubicBezTo>
                  <a:cubicBezTo>
                    <a:pt x="1381" y="116"/>
                    <a:pt x="990" y="2"/>
                    <a:pt x="599"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custDataLst>
                <p:tags r:id="rId23"/>
              </p:custDataLst>
            </p:nvPr>
          </p:nvSpPr>
          <p:spPr>
            <a:xfrm flipH="1">
              <a:off x="11767" y="2994"/>
              <a:ext cx="1026" cy="956"/>
            </a:xfrm>
            <a:custGeom>
              <a:avLst/>
              <a:gdLst/>
              <a:ahLst/>
              <a:cxnLst/>
              <a:rect l="l" t="t" r="r" b="b"/>
              <a:pathLst>
                <a:path w="1210" h="1127" extrusionOk="0">
                  <a:moveTo>
                    <a:pt x="604" y="1"/>
                  </a:moveTo>
                  <a:cubicBezTo>
                    <a:pt x="331" y="1"/>
                    <a:pt x="91" y="199"/>
                    <a:pt x="49" y="478"/>
                  </a:cubicBezTo>
                  <a:cubicBezTo>
                    <a:pt x="1" y="784"/>
                    <a:pt x="212" y="1072"/>
                    <a:pt x="519" y="1120"/>
                  </a:cubicBezTo>
                  <a:cubicBezTo>
                    <a:pt x="549" y="1125"/>
                    <a:pt x="578" y="1127"/>
                    <a:pt x="607" y="1127"/>
                  </a:cubicBezTo>
                  <a:cubicBezTo>
                    <a:pt x="880" y="1127"/>
                    <a:pt x="1118" y="928"/>
                    <a:pt x="1162" y="650"/>
                  </a:cubicBezTo>
                  <a:cubicBezTo>
                    <a:pt x="1210" y="342"/>
                    <a:pt x="999" y="54"/>
                    <a:pt x="691" y="7"/>
                  </a:cubicBezTo>
                  <a:cubicBezTo>
                    <a:pt x="662" y="3"/>
                    <a:pt x="633" y="1"/>
                    <a:pt x="604"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custDataLst>
                <p:tags r:id="rId24"/>
              </p:custDataLst>
            </p:nvPr>
          </p:nvSpPr>
          <p:spPr>
            <a:xfrm flipH="1">
              <a:off x="11309" y="3223"/>
              <a:ext cx="956" cy="956"/>
            </a:xfrm>
            <a:custGeom>
              <a:avLst/>
              <a:gdLst/>
              <a:ahLst/>
              <a:cxnLst/>
              <a:rect l="l" t="t" r="r" b="b"/>
              <a:pathLst>
                <a:path w="1127" h="1127" extrusionOk="0">
                  <a:moveTo>
                    <a:pt x="564" y="0"/>
                  </a:moveTo>
                  <a:cubicBezTo>
                    <a:pt x="253" y="0"/>
                    <a:pt x="1" y="253"/>
                    <a:pt x="1" y="563"/>
                  </a:cubicBezTo>
                  <a:cubicBezTo>
                    <a:pt x="1" y="874"/>
                    <a:pt x="253" y="1127"/>
                    <a:pt x="564" y="1127"/>
                  </a:cubicBezTo>
                  <a:cubicBezTo>
                    <a:pt x="875" y="1127"/>
                    <a:pt x="1127" y="874"/>
                    <a:pt x="1127" y="563"/>
                  </a:cubicBezTo>
                  <a:cubicBezTo>
                    <a:pt x="1127" y="253"/>
                    <a:pt x="875" y="0"/>
                    <a:pt x="56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custDataLst>
                <p:tags r:id="rId25"/>
              </p:custDataLst>
            </p:nvPr>
          </p:nvSpPr>
          <p:spPr>
            <a:xfrm flipH="1">
              <a:off x="10572" y="3190"/>
              <a:ext cx="1258" cy="2111"/>
            </a:xfrm>
            <a:custGeom>
              <a:avLst/>
              <a:gdLst/>
              <a:ahLst/>
              <a:cxnLst/>
              <a:rect l="l" t="t" r="r" b="b"/>
              <a:pathLst>
                <a:path w="1484" h="2490" extrusionOk="0">
                  <a:moveTo>
                    <a:pt x="1" y="1"/>
                  </a:moveTo>
                  <a:cubicBezTo>
                    <a:pt x="1" y="1"/>
                    <a:pt x="222" y="336"/>
                    <a:pt x="267" y="482"/>
                  </a:cubicBezTo>
                  <a:cubicBezTo>
                    <a:pt x="416" y="961"/>
                    <a:pt x="391" y="1400"/>
                    <a:pt x="415" y="1686"/>
                  </a:cubicBezTo>
                  <a:cubicBezTo>
                    <a:pt x="431" y="1898"/>
                    <a:pt x="479" y="2114"/>
                    <a:pt x="611" y="2279"/>
                  </a:cubicBezTo>
                  <a:cubicBezTo>
                    <a:pt x="711" y="2404"/>
                    <a:pt x="870" y="2490"/>
                    <a:pt x="1025" y="2490"/>
                  </a:cubicBezTo>
                  <a:cubicBezTo>
                    <a:pt x="1076" y="2490"/>
                    <a:pt x="1126" y="2481"/>
                    <a:pt x="1174" y="2461"/>
                  </a:cubicBezTo>
                  <a:cubicBezTo>
                    <a:pt x="1325" y="2398"/>
                    <a:pt x="1424" y="2243"/>
                    <a:pt x="1453" y="2081"/>
                  </a:cubicBezTo>
                  <a:cubicBezTo>
                    <a:pt x="1484" y="1921"/>
                    <a:pt x="1452" y="1754"/>
                    <a:pt x="1406" y="1597"/>
                  </a:cubicBezTo>
                  <a:cubicBezTo>
                    <a:pt x="1270" y="1134"/>
                    <a:pt x="990" y="717"/>
                    <a:pt x="620" y="406"/>
                  </a:cubicBezTo>
                  <a:cubicBezTo>
                    <a:pt x="526" y="326"/>
                    <a:pt x="426" y="255"/>
                    <a:pt x="321" y="189"/>
                  </a:cubicBezTo>
                  <a:cubicBezTo>
                    <a:pt x="238" y="138"/>
                    <a:pt x="1" y="1"/>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custDataLst>
                <p:tags r:id="rId26"/>
              </p:custDataLst>
            </p:nvPr>
          </p:nvSpPr>
          <p:spPr>
            <a:xfrm flipH="1">
              <a:off x="10744" y="3293"/>
              <a:ext cx="991" cy="1666"/>
            </a:xfrm>
            <a:custGeom>
              <a:avLst/>
              <a:gdLst/>
              <a:ahLst/>
              <a:cxnLst/>
              <a:rect l="l" t="t" r="r" b="b"/>
              <a:pathLst>
                <a:path w="1169" h="1965" extrusionOk="0">
                  <a:moveTo>
                    <a:pt x="0" y="1"/>
                  </a:moveTo>
                  <a:cubicBezTo>
                    <a:pt x="0" y="1"/>
                    <a:pt x="174" y="267"/>
                    <a:pt x="210" y="381"/>
                  </a:cubicBezTo>
                  <a:cubicBezTo>
                    <a:pt x="327" y="758"/>
                    <a:pt x="308" y="1105"/>
                    <a:pt x="326" y="1330"/>
                  </a:cubicBezTo>
                  <a:cubicBezTo>
                    <a:pt x="339" y="1496"/>
                    <a:pt x="377" y="1668"/>
                    <a:pt x="481" y="1799"/>
                  </a:cubicBezTo>
                  <a:cubicBezTo>
                    <a:pt x="560" y="1897"/>
                    <a:pt x="685" y="1965"/>
                    <a:pt x="807" y="1965"/>
                  </a:cubicBezTo>
                  <a:cubicBezTo>
                    <a:pt x="848" y="1965"/>
                    <a:pt x="887" y="1957"/>
                    <a:pt x="925" y="1941"/>
                  </a:cubicBezTo>
                  <a:cubicBezTo>
                    <a:pt x="1045" y="1892"/>
                    <a:pt x="1122" y="1768"/>
                    <a:pt x="1145" y="1642"/>
                  </a:cubicBezTo>
                  <a:cubicBezTo>
                    <a:pt x="1168" y="1516"/>
                    <a:pt x="1144" y="1383"/>
                    <a:pt x="1108" y="1260"/>
                  </a:cubicBezTo>
                  <a:cubicBezTo>
                    <a:pt x="1001" y="895"/>
                    <a:pt x="780" y="565"/>
                    <a:pt x="490" y="320"/>
                  </a:cubicBezTo>
                  <a:cubicBezTo>
                    <a:pt x="415" y="257"/>
                    <a:pt x="336" y="200"/>
                    <a:pt x="253" y="150"/>
                  </a:cubicBezTo>
                  <a:cubicBezTo>
                    <a:pt x="188" y="110"/>
                    <a:pt x="0" y="1"/>
                    <a:pt x="0"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5"/>
            <p:cNvSpPr/>
            <p:nvPr>
              <p:custDataLst>
                <p:tags r:id="rId27"/>
              </p:custDataLst>
            </p:nvPr>
          </p:nvSpPr>
          <p:spPr>
            <a:xfrm flipH="1">
              <a:off x="10930" y="3373"/>
              <a:ext cx="727" cy="1223"/>
            </a:xfrm>
            <a:custGeom>
              <a:avLst/>
              <a:gdLst/>
              <a:ahLst/>
              <a:cxnLst/>
              <a:rect l="l" t="t" r="r" b="b"/>
              <a:pathLst>
                <a:path w="858" h="1443" extrusionOk="0">
                  <a:moveTo>
                    <a:pt x="0" y="0"/>
                  </a:moveTo>
                  <a:cubicBezTo>
                    <a:pt x="0" y="1"/>
                    <a:pt x="128" y="194"/>
                    <a:pt x="154" y="280"/>
                  </a:cubicBezTo>
                  <a:cubicBezTo>
                    <a:pt x="240" y="556"/>
                    <a:pt x="226" y="810"/>
                    <a:pt x="239" y="976"/>
                  </a:cubicBezTo>
                  <a:cubicBezTo>
                    <a:pt x="248" y="1099"/>
                    <a:pt x="275" y="1223"/>
                    <a:pt x="353" y="1320"/>
                  </a:cubicBezTo>
                  <a:cubicBezTo>
                    <a:pt x="411" y="1393"/>
                    <a:pt x="502" y="1442"/>
                    <a:pt x="591" y="1442"/>
                  </a:cubicBezTo>
                  <a:cubicBezTo>
                    <a:pt x="621" y="1442"/>
                    <a:pt x="650" y="1437"/>
                    <a:pt x="678" y="1425"/>
                  </a:cubicBezTo>
                  <a:cubicBezTo>
                    <a:pt x="766" y="1391"/>
                    <a:pt x="823" y="1299"/>
                    <a:pt x="840" y="1206"/>
                  </a:cubicBezTo>
                  <a:cubicBezTo>
                    <a:pt x="857" y="1114"/>
                    <a:pt x="840" y="1017"/>
                    <a:pt x="812" y="927"/>
                  </a:cubicBezTo>
                  <a:cubicBezTo>
                    <a:pt x="733" y="659"/>
                    <a:pt x="572" y="417"/>
                    <a:pt x="359" y="235"/>
                  </a:cubicBezTo>
                  <a:cubicBezTo>
                    <a:pt x="305" y="189"/>
                    <a:pt x="247" y="148"/>
                    <a:pt x="186" y="110"/>
                  </a:cubicBezTo>
                  <a:cubicBezTo>
                    <a:pt x="138" y="82"/>
                    <a:pt x="0" y="1"/>
                    <a:pt x="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custDataLst>
                <p:tags r:id="rId28"/>
              </p:custDataLst>
            </p:nvPr>
          </p:nvSpPr>
          <p:spPr>
            <a:xfrm flipH="1">
              <a:off x="12140" y="3033"/>
              <a:ext cx="128" cy="114"/>
            </a:xfrm>
            <a:custGeom>
              <a:avLst/>
              <a:gdLst/>
              <a:ahLst/>
              <a:cxnLst/>
              <a:rect l="l" t="t" r="r" b="b"/>
              <a:pathLst>
                <a:path w="151" h="135" extrusionOk="0">
                  <a:moveTo>
                    <a:pt x="76" y="1"/>
                  </a:moveTo>
                  <a:cubicBezTo>
                    <a:pt x="61" y="1"/>
                    <a:pt x="47" y="5"/>
                    <a:pt x="35" y="15"/>
                  </a:cubicBezTo>
                  <a:cubicBezTo>
                    <a:pt x="6" y="36"/>
                    <a:pt x="0" y="78"/>
                    <a:pt x="22" y="108"/>
                  </a:cubicBezTo>
                  <a:cubicBezTo>
                    <a:pt x="36" y="125"/>
                    <a:pt x="57" y="134"/>
                    <a:pt x="77" y="134"/>
                  </a:cubicBezTo>
                  <a:cubicBezTo>
                    <a:pt x="91" y="134"/>
                    <a:pt x="105" y="130"/>
                    <a:pt x="116" y="120"/>
                  </a:cubicBezTo>
                  <a:cubicBezTo>
                    <a:pt x="145" y="98"/>
                    <a:pt x="151" y="56"/>
                    <a:pt x="129" y="26"/>
                  </a:cubicBezTo>
                  <a:cubicBezTo>
                    <a:pt x="115" y="10"/>
                    <a:pt x="96" y="1"/>
                    <a:pt x="7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custDataLst>
                <p:tags r:id="rId29"/>
              </p:custDataLst>
            </p:nvPr>
          </p:nvSpPr>
          <p:spPr>
            <a:xfrm flipH="1">
              <a:off x="12125" y="3167"/>
              <a:ext cx="127" cy="114"/>
            </a:xfrm>
            <a:custGeom>
              <a:avLst/>
              <a:gdLst/>
              <a:ahLst/>
              <a:cxnLst/>
              <a:rect l="l" t="t" r="r" b="b"/>
              <a:pathLst>
                <a:path w="150" h="135" extrusionOk="0">
                  <a:moveTo>
                    <a:pt x="74" y="0"/>
                  </a:moveTo>
                  <a:cubicBezTo>
                    <a:pt x="60" y="0"/>
                    <a:pt x="45" y="5"/>
                    <a:pt x="34" y="14"/>
                  </a:cubicBezTo>
                  <a:cubicBezTo>
                    <a:pt x="5" y="36"/>
                    <a:pt x="0" y="78"/>
                    <a:pt x="22" y="108"/>
                  </a:cubicBezTo>
                  <a:cubicBezTo>
                    <a:pt x="35" y="125"/>
                    <a:pt x="54" y="134"/>
                    <a:pt x="74" y="134"/>
                  </a:cubicBezTo>
                  <a:cubicBezTo>
                    <a:pt x="89" y="134"/>
                    <a:pt x="104" y="130"/>
                    <a:pt x="116" y="119"/>
                  </a:cubicBezTo>
                  <a:cubicBezTo>
                    <a:pt x="144" y="97"/>
                    <a:pt x="149" y="56"/>
                    <a:pt x="127" y="25"/>
                  </a:cubicBezTo>
                  <a:cubicBezTo>
                    <a:pt x="115" y="9"/>
                    <a:pt x="94" y="0"/>
                    <a:pt x="74"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custDataLst>
                <p:tags r:id="rId30"/>
              </p:custDataLst>
            </p:nvPr>
          </p:nvSpPr>
          <p:spPr>
            <a:xfrm flipH="1">
              <a:off x="12279" y="3061"/>
              <a:ext cx="128" cy="114"/>
            </a:xfrm>
            <a:custGeom>
              <a:avLst/>
              <a:gdLst/>
              <a:ahLst/>
              <a:cxnLst/>
              <a:rect l="l" t="t" r="r" b="b"/>
              <a:pathLst>
                <a:path w="151" h="135" extrusionOk="0">
                  <a:moveTo>
                    <a:pt x="76" y="0"/>
                  </a:moveTo>
                  <a:cubicBezTo>
                    <a:pt x="61" y="0"/>
                    <a:pt x="47" y="5"/>
                    <a:pt x="34" y="14"/>
                  </a:cubicBezTo>
                  <a:cubicBezTo>
                    <a:pt x="6" y="36"/>
                    <a:pt x="1" y="77"/>
                    <a:pt x="23" y="108"/>
                  </a:cubicBezTo>
                  <a:cubicBezTo>
                    <a:pt x="36" y="125"/>
                    <a:pt x="56" y="134"/>
                    <a:pt x="76" y="134"/>
                  </a:cubicBezTo>
                  <a:cubicBezTo>
                    <a:pt x="90" y="134"/>
                    <a:pt x="105" y="129"/>
                    <a:pt x="116" y="119"/>
                  </a:cubicBezTo>
                  <a:cubicBezTo>
                    <a:pt x="146" y="97"/>
                    <a:pt x="151" y="56"/>
                    <a:pt x="128" y="25"/>
                  </a:cubicBezTo>
                  <a:cubicBezTo>
                    <a:pt x="115" y="9"/>
                    <a:pt x="96" y="0"/>
                    <a:pt x="7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custDataLst>
                <p:tags r:id="rId31"/>
              </p:custDataLst>
            </p:nvPr>
          </p:nvSpPr>
          <p:spPr>
            <a:xfrm flipH="1">
              <a:off x="11850" y="3294"/>
              <a:ext cx="131" cy="115"/>
            </a:xfrm>
            <a:custGeom>
              <a:avLst/>
              <a:gdLst/>
              <a:ahLst/>
              <a:cxnLst/>
              <a:rect l="l" t="t" r="r" b="b"/>
              <a:pathLst>
                <a:path w="155" h="136" extrusionOk="0">
                  <a:moveTo>
                    <a:pt x="78" y="0"/>
                  </a:moveTo>
                  <a:cubicBezTo>
                    <a:pt x="56" y="0"/>
                    <a:pt x="35" y="10"/>
                    <a:pt x="22" y="29"/>
                  </a:cubicBezTo>
                  <a:cubicBezTo>
                    <a:pt x="0" y="58"/>
                    <a:pt x="9" y="101"/>
                    <a:pt x="38" y="123"/>
                  </a:cubicBezTo>
                  <a:cubicBezTo>
                    <a:pt x="49" y="131"/>
                    <a:pt x="63" y="135"/>
                    <a:pt x="76" y="135"/>
                  </a:cubicBezTo>
                  <a:cubicBezTo>
                    <a:pt x="97" y="135"/>
                    <a:pt x="118" y="125"/>
                    <a:pt x="132" y="107"/>
                  </a:cubicBezTo>
                  <a:cubicBezTo>
                    <a:pt x="155" y="77"/>
                    <a:pt x="146" y="34"/>
                    <a:pt x="116" y="13"/>
                  </a:cubicBezTo>
                  <a:cubicBezTo>
                    <a:pt x="105" y="4"/>
                    <a:pt x="91" y="0"/>
                    <a:pt x="78"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custDataLst>
                <p:tags r:id="rId32"/>
              </p:custDataLst>
            </p:nvPr>
          </p:nvSpPr>
          <p:spPr>
            <a:xfrm flipH="1">
              <a:off x="11795" y="3417"/>
              <a:ext cx="132" cy="114"/>
            </a:xfrm>
            <a:custGeom>
              <a:avLst/>
              <a:gdLst/>
              <a:ahLst/>
              <a:cxnLst/>
              <a:rect l="l" t="t" r="r" b="b"/>
              <a:pathLst>
                <a:path w="156" h="135" extrusionOk="0">
                  <a:moveTo>
                    <a:pt x="79" y="0"/>
                  </a:moveTo>
                  <a:cubicBezTo>
                    <a:pt x="58" y="0"/>
                    <a:pt x="37" y="10"/>
                    <a:pt x="24" y="29"/>
                  </a:cubicBezTo>
                  <a:cubicBezTo>
                    <a:pt x="1" y="58"/>
                    <a:pt x="9" y="102"/>
                    <a:pt x="40" y="123"/>
                  </a:cubicBezTo>
                  <a:cubicBezTo>
                    <a:pt x="51" y="131"/>
                    <a:pt x="64" y="135"/>
                    <a:pt x="77" y="135"/>
                  </a:cubicBezTo>
                  <a:cubicBezTo>
                    <a:pt x="98" y="135"/>
                    <a:pt x="119" y="125"/>
                    <a:pt x="133" y="107"/>
                  </a:cubicBezTo>
                  <a:cubicBezTo>
                    <a:pt x="155" y="77"/>
                    <a:pt x="147" y="34"/>
                    <a:pt x="118" y="13"/>
                  </a:cubicBezTo>
                  <a:cubicBezTo>
                    <a:pt x="106" y="4"/>
                    <a:pt x="92" y="0"/>
                    <a:pt x="7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custDataLst>
                <p:tags r:id="rId33"/>
              </p:custDataLst>
            </p:nvPr>
          </p:nvSpPr>
          <p:spPr>
            <a:xfrm flipH="1">
              <a:off x="11973" y="3361"/>
              <a:ext cx="131" cy="115"/>
            </a:xfrm>
            <a:custGeom>
              <a:avLst/>
              <a:gdLst/>
              <a:ahLst/>
              <a:cxnLst/>
              <a:rect l="l" t="t" r="r" b="b"/>
              <a:pathLst>
                <a:path w="155" h="136" extrusionOk="0">
                  <a:moveTo>
                    <a:pt x="77" y="1"/>
                  </a:moveTo>
                  <a:cubicBezTo>
                    <a:pt x="56" y="1"/>
                    <a:pt x="35" y="11"/>
                    <a:pt x="22" y="29"/>
                  </a:cubicBezTo>
                  <a:cubicBezTo>
                    <a:pt x="0" y="59"/>
                    <a:pt x="9" y="102"/>
                    <a:pt x="38" y="123"/>
                  </a:cubicBezTo>
                  <a:cubicBezTo>
                    <a:pt x="50" y="131"/>
                    <a:pt x="63" y="136"/>
                    <a:pt x="77" y="136"/>
                  </a:cubicBezTo>
                  <a:cubicBezTo>
                    <a:pt x="98" y="136"/>
                    <a:pt x="118" y="126"/>
                    <a:pt x="132" y="107"/>
                  </a:cubicBezTo>
                  <a:cubicBezTo>
                    <a:pt x="155" y="77"/>
                    <a:pt x="146" y="34"/>
                    <a:pt x="116" y="13"/>
                  </a:cubicBezTo>
                  <a:cubicBezTo>
                    <a:pt x="105" y="5"/>
                    <a:pt x="91" y="1"/>
                    <a:pt x="77"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 name="Picture 60">
            <a:extLst>
              <a:ext uri="{FF2B5EF4-FFF2-40B4-BE49-F238E27FC236}">
                <a16:creationId xmlns:a16="http://schemas.microsoft.com/office/drawing/2014/main" id="{8A99851E-DA54-AC19-BCFF-E8579C09CDC8}"/>
              </a:ext>
            </a:extLst>
          </p:cNvPr>
          <p:cNvPicPr>
            <a:picLocks noChangeAspect="1"/>
          </p:cNvPicPr>
          <p:nvPr/>
        </p:nvPicPr>
        <p:blipFill>
          <a:blip r:embed="rId289"/>
          <a:stretch>
            <a:fillRect/>
          </a:stretch>
        </p:blipFill>
        <p:spPr>
          <a:xfrm>
            <a:off x="2935300" y="661204"/>
            <a:ext cx="4975383" cy="2315076"/>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 dơi - Tin tức mới nhất 24h qua - VnExpress">
            <a:extLst>
              <a:ext uri="{FF2B5EF4-FFF2-40B4-BE49-F238E27FC236}">
                <a16:creationId xmlns:a16="http://schemas.microsoft.com/office/drawing/2014/main" id="{214A0989-7860-56A3-03C1-4C09198893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930977" y="340404"/>
            <a:ext cx="2995565" cy="22791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Con vẹt - Đặc điểm, ngoại hình và khả năng sinh sản của chúng">
            <a:extLst>
              <a:ext uri="{FF2B5EF4-FFF2-40B4-BE49-F238E27FC236}">
                <a16:creationId xmlns:a16="http://schemas.microsoft.com/office/drawing/2014/main" id="{5849D716-8519-0E47-1155-9572F9B79E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4832" y="344048"/>
            <a:ext cx="2926343" cy="2251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Con người dĩ nhiên không nhanh bằng loài báo, nhưng bạn có biết tại sao?">
            <a:extLst>
              <a:ext uri="{FF2B5EF4-FFF2-40B4-BE49-F238E27FC236}">
                <a16:creationId xmlns:a16="http://schemas.microsoft.com/office/drawing/2014/main" id="{B41A52C1-323C-5134-68CB-1D4987689D5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071" y="2908668"/>
            <a:ext cx="3169403" cy="1988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Tớ đặc biệt] Tớ là ếch con">
            <a:extLst>
              <a:ext uri="{FF2B5EF4-FFF2-40B4-BE49-F238E27FC236}">
                <a16:creationId xmlns:a16="http://schemas.microsoft.com/office/drawing/2014/main" id="{506180C5-4B37-1527-B61F-2D9047AC3DD1}"/>
              </a:ext>
            </a:extLst>
          </p:cNvPr>
          <p:cNvPicPr>
            <a:picLocks noChangeAspect="1"/>
          </p:cNvPicPr>
          <p:nvPr/>
        </p:nvPicPr>
        <p:blipFill rotWithShape="1">
          <a:blip r:embed="rId5">
            <a:extLst>
              <a:ext uri="{28A0092B-C50C-407E-A947-70E740481C1C}">
                <a14:useLocalDpi xmlns:a14="http://schemas.microsoft.com/office/drawing/2010/main" val="0"/>
              </a:ext>
            </a:extLst>
          </a:blip>
          <a:srcRect b="6452"/>
          <a:stretch/>
        </p:blipFill>
        <p:spPr bwMode="auto">
          <a:xfrm>
            <a:off x="4572000" y="2852886"/>
            <a:ext cx="3065931" cy="1988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412384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4AB429-D3B8-E118-069A-3AE3D0A2D18D}"/>
              </a:ext>
            </a:extLst>
          </p:cNvPr>
          <p:cNvPicPr>
            <a:picLocks noChangeAspect="1"/>
          </p:cNvPicPr>
          <p:nvPr/>
        </p:nvPicPr>
        <p:blipFill>
          <a:blip r:embed="rId3"/>
          <a:stretch>
            <a:fillRect/>
          </a:stretch>
        </p:blipFill>
        <p:spPr>
          <a:xfrm>
            <a:off x="4540332" y="84524"/>
            <a:ext cx="4603668" cy="5058976"/>
          </a:xfrm>
          <a:prstGeom prst="rect">
            <a:avLst/>
          </a:prstGeom>
        </p:spPr>
      </p:pic>
      <p:pic>
        <p:nvPicPr>
          <p:cNvPr id="15" name="Picture 14" descr="Diagram&#10;&#10;Description automatically generated">
            <a:extLst>
              <a:ext uri="{FF2B5EF4-FFF2-40B4-BE49-F238E27FC236}">
                <a16:creationId xmlns:a16="http://schemas.microsoft.com/office/drawing/2014/main" id="{3AA83F6A-CA16-68E3-CE8E-2F0E56940CF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84" b="93048" l="9994" r="89942">
                        <a14:foregroundMark x1="40589" y1="92199" x2="39327" y2="87874"/>
                        <a14:foregroundMark x1="69049" y1="93048" x2="69049" y2="92603"/>
                      </a14:backgroundRemoval>
                    </a14:imgEffect>
                  </a14:imgLayer>
                </a14:imgProps>
              </a:ext>
              <a:ext uri="{28A0092B-C50C-407E-A947-70E740481C1C}">
                <a14:useLocalDpi xmlns:a14="http://schemas.microsoft.com/office/drawing/2010/main" val="0"/>
              </a:ext>
            </a:extLst>
          </a:blip>
          <a:stretch>
            <a:fillRect/>
          </a:stretch>
        </p:blipFill>
        <p:spPr>
          <a:xfrm flipH="1">
            <a:off x="-404615" y="2827724"/>
            <a:ext cx="2878874" cy="2408790"/>
          </a:xfrm>
          <a:prstGeom prst="rect">
            <a:avLst/>
          </a:prstGeom>
        </p:spPr>
      </p:pic>
      <p:pic>
        <p:nvPicPr>
          <p:cNvPr id="16" name="Picture 23">
            <a:extLst>
              <a:ext uri="{FF2B5EF4-FFF2-40B4-BE49-F238E27FC236}">
                <a16:creationId xmlns:a16="http://schemas.microsoft.com/office/drawing/2014/main" id="{0C62969F-5BC8-296A-18CB-452B8C3E107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37026" y="1428983"/>
            <a:ext cx="4265818" cy="2107176"/>
          </a:xfrm>
          <a:prstGeom prst="rect">
            <a:avLst/>
          </a:prstGeom>
        </p:spPr>
      </p:pic>
      <p:sp>
        <p:nvSpPr>
          <p:cNvPr id="17" name="TextBox 16">
            <a:extLst>
              <a:ext uri="{FF2B5EF4-FFF2-40B4-BE49-F238E27FC236}">
                <a16:creationId xmlns:a16="http://schemas.microsoft.com/office/drawing/2014/main" id="{6CF302E7-5175-283C-F630-2C0316DBB598}"/>
              </a:ext>
            </a:extLst>
          </p:cNvPr>
          <p:cNvSpPr txBox="1"/>
          <p:nvPr/>
        </p:nvSpPr>
        <p:spPr>
          <a:xfrm>
            <a:off x="260978" y="1583511"/>
            <a:ext cx="4249550" cy="1077218"/>
          </a:xfrm>
          <a:prstGeom prst="rect">
            <a:avLst/>
          </a:prstGeom>
          <a:noFill/>
        </p:spPr>
        <p:txBody>
          <a:bodyPr wrap="square">
            <a:spAutoFit/>
          </a:bodyPr>
          <a:lstStyle/>
          <a:p>
            <a:pPr algn="ctr" defTabSz="685800">
              <a:buClrTx/>
            </a:pPr>
            <a:r>
              <a:rPr lang="en-US" sz="3200" b="1" kern="1200" dirty="0" err="1">
                <a:solidFill>
                  <a:srgbClr val="0070C0"/>
                </a:solidFill>
                <a:latin typeface="Calibri" panose="020F0502020204030204" pitchFamily="34" charset="0"/>
                <a:ea typeface="Calibri" panose="020F0502020204030204" pitchFamily="34" charset="0"/>
                <a:cs typeface="Calibri" panose="020F0502020204030204" pitchFamily="34" charset="0"/>
              </a:rPr>
              <a:t>Em</a:t>
            </a:r>
            <a:r>
              <a:rPr lang="en-US" sz="3200" b="1" kern="12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3200" b="1" kern="1200" err="1">
                <a:solidFill>
                  <a:srgbClr val="0070C0"/>
                </a:solidFill>
                <a:latin typeface="Calibri" panose="020F0502020204030204" pitchFamily="34" charset="0"/>
                <a:ea typeface="Calibri" panose="020F0502020204030204" pitchFamily="34" charset="0"/>
                <a:cs typeface="Calibri" panose="020F0502020204030204" pitchFamily="34" charset="0"/>
              </a:rPr>
              <a:t>hãy</a:t>
            </a:r>
            <a:r>
              <a:rPr lang="en-US" sz="3200" b="1" kern="1200">
                <a:solidFill>
                  <a:srgbClr val="0070C0"/>
                </a:solidFill>
                <a:latin typeface="Calibri" panose="020F0502020204030204" pitchFamily="34" charset="0"/>
                <a:ea typeface="Calibri" panose="020F0502020204030204" pitchFamily="34" charset="0"/>
                <a:cs typeface="Calibri" panose="020F0502020204030204" pitchFamily="34" charset="0"/>
              </a:rPr>
              <a:t> cho biết bức tranh vẽ gì?</a:t>
            </a:r>
            <a:endParaRPr lang="en-US" sz="3200" b="1" kern="1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pic>
        <p:nvPicPr>
          <p:cNvPr id="21" name="Picture 23">
            <a:extLst>
              <a:ext uri="{FF2B5EF4-FFF2-40B4-BE49-F238E27FC236}">
                <a16:creationId xmlns:a16="http://schemas.microsoft.com/office/drawing/2014/main" id="{3437CABA-A438-875F-253E-ADA93F7C173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43536" y="1030990"/>
            <a:ext cx="5273707" cy="3081520"/>
          </a:xfrm>
          <a:prstGeom prst="rect">
            <a:avLst/>
          </a:prstGeom>
        </p:spPr>
      </p:pic>
      <p:sp>
        <p:nvSpPr>
          <p:cNvPr id="22" name="TextBox 21">
            <a:extLst>
              <a:ext uri="{FF2B5EF4-FFF2-40B4-BE49-F238E27FC236}">
                <a16:creationId xmlns:a16="http://schemas.microsoft.com/office/drawing/2014/main" id="{F3A0F595-E700-BD6A-BDED-B6BE0E8C2A1F}"/>
              </a:ext>
            </a:extLst>
          </p:cNvPr>
          <p:cNvSpPr txBox="1"/>
          <p:nvPr/>
        </p:nvSpPr>
        <p:spPr>
          <a:xfrm>
            <a:off x="289983" y="1306512"/>
            <a:ext cx="4980814" cy="1631216"/>
          </a:xfrm>
          <a:prstGeom prst="rect">
            <a:avLst/>
          </a:prstGeom>
          <a:noFill/>
        </p:spPr>
        <p:txBody>
          <a:bodyPr wrap="square">
            <a:spAutoFit/>
          </a:bodyPr>
          <a:lstStyle/>
          <a:p>
            <a:pPr algn="just" defTabSz="685800">
              <a:buClrTx/>
            </a:pPr>
            <a:r>
              <a:rPr lang="vi-VN" sz="2000" b="1" kern="1200" dirty="0">
                <a:solidFill>
                  <a:srgbClr val="0070C0"/>
                </a:solidFill>
                <a:latin typeface="Calibri" panose="020F0502020204030204" pitchFamily="34" charset="0"/>
                <a:ea typeface="Calibri" panose="020F0502020204030204" pitchFamily="34" charset="0"/>
                <a:cs typeface="Calibri" panose="020F0502020204030204" pitchFamily="34" charset="0"/>
              </a:rPr>
              <a:t>Tranh vẽ khung cảnh một khu vườn. Một cậu bé đang ngồi ở bàn chơi với một chú vẹt màu xanh. Có lẽ cậu bé đang </a:t>
            </a:r>
            <a:r>
              <a:rPr lang="vi-VN" sz="2000" b="1" kern="1200">
                <a:solidFill>
                  <a:srgbClr val="0070C0"/>
                </a:solidFill>
                <a:latin typeface="Calibri" panose="020F0502020204030204" pitchFamily="34" charset="0"/>
                <a:ea typeface="Calibri" panose="020F0502020204030204" pitchFamily="34" charset="0"/>
                <a:cs typeface="Calibri" panose="020F0502020204030204" pitchFamily="34" charset="0"/>
              </a:rPr>
              <a:t>cho ch</a:t>
            </a:r>
            <a:r>
              <a:rPr lang="en-US" sz="2000" b="1" kern="1200">
                <a:solidFill>
                  <a:srgbClr val="0070C0"/>
                </a:solidFill>
                <a:latin typeface="Calibri" panose="020F0502020204030204" pitchFamily="34" charset="0"/>
                <a:ea typeface="Calibri" panose="020F0502020204030204" pitchFamily="34" charset="0"/>
                <a:cs typeface="Calibri" panose="020F0502020204030204" pitchFamily="34" charset="0"/>
              </a:rPr>
              <a:t>ú</a:t>
            </a:r>
            <a:r>
              <a:rPr lang="vi-VN" sz="2000" b="1" kern="120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vi-VN" sz="2000" b="1" kern="1200" dirty="0">
                <a:solidFill>
                  <a:srgbClr val="0070C0"/>
                </a:solidFill>
                <a:latin typeface="Calibri" panose="020F0502020204030204" pitchFamily="34" charset="0"/>
                <a:ea typeface="Calibri" panose="020F0502020204030204" pitchFamily="34" charset="0"/>
                <a:cs typeface="Calibri" panose="020F0502020204030204" pitchFamily="34" charset="0"/>
              </a:rPr>
              <a:t>vẹt ăn. Miệng cậu bé hơi he hé, giống như đang nói chuyện với vẹt. Cậu bé có lẽ rất yêu ch</a:t>
            </a:r>
            <a:r>
              <a:rPr lang="en-US" sz="2000" b="1" kern="1200" dirty="0">
                <a:solidFill>
                  <a:srgbClr val="0070C0"/>
                </a:solidFill>
                <a:latin typeface="Calibri" panose="020F0502020204030204" pitchFamily="34" charset="0"/>
                <a:ea typeface="Calibri" panose="020F0502020204030204" pitchFamily="34" charset="0"/>
                <a:cs typeface="Calibri" panose="020F0502020204030204" pitchFamily="34" charset="0"/>
              </a:rPr>
              <a:t>ú</a:t>
            </a:r>
            <a:r>
              <a:rPr lang="vi-VN" sz="2000" b="1" kern="1200" dirty="0">
                <a:solidFill>
                  <a:srgbClr val="0070C0"/>
                </a:solidFill>
                <a:latin typeface="Calibri" panose="020F0502020204030204" pitchFamily="34" charset="0"/>
                <a:ea typeface="Calibri" panose="020F0502020204030204" pitchFamily="34" charset="0"/>
                <a:cs typeface="Calibri" panose="020F0502020204030204" pitchFamily="34" charset="0"/>
              </a:rPr>
              <a:t> vẹt.</a:t>
            </a:r>
            <a:endParaRPr lang="en-US" sz="2000" b="1" kern="1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1317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
                                        </p:tgtEl>
                                        <p:attrNameLst>
                                          <p:attrName>ppt_x</p:attrName>
                                          <p:attrName>ppt_y</p:attrName>
                                        </p:attrNameLst>
                                      </p:cBhvr>
                                    </p:animMotion>
                                    <p:animEffect transition="in" filter="fade">
                                      <p:cBhvr>
                                        <p:cTn id="9" dur="1000"/>
                                        <p:tgtEl>
                                          <p:spTgt spid="1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par>
                                <p:cTn id="15" presetID="5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Scale>
                                      <p:cBhvr>
                                        <p:cTn id="1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5"/>
                                        </p:tgtEl>
                                        <p:attrNameLst>
                                          <p:attrName>ppt_x</p:attrName>
                                          <p:attrName>ppt_y</p:attrName>
                                        </p:attrNameLst>
                                      </p:cBhvr>
                                    </p:animMotion>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Scale>
                                      <p:cBhvr>
                                        <p:cTn id="32"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1"/>
                                        </p:tgtEl>
                                        <p:attrNameLst>
                                          <p:attrName>ppt_x</p:attrName>
                                          <p:attrName>ppt_y</p:attrName>
                                        </p:attrNameLst>
                                      </p:cBhvr>
                                    </p:animMotion>
                                    <p:animEffect transition="in" filter="fade">
                                      <p:cBhvr>
                                        <p:cTn id="34" dur="1000"/>
                                        <p:tgtEl>
                                          <p:spTgt spid="21"/>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Scale>
                                      <p:cBhvr>
                                        <p:cTn id="3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2"/>
                                        </p:tgtEl>
                                        <p:attrNameLst>
                                          <p:attrName>ppt_x</p:attrName>
                                          <p:attrName>ppt_y</p:attrName>
                                        </p:attrNameLst>
                                      </p:cBhvr>
                                    </p:animMotion>
                                    <p:animEffect transition="in" filter="fade">
                                      <p:cBhvr>
                                        <p:cTn id="39" dur="10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2" grpId="0"/>
      <p:bldP spid="22"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sp>
        <p:nvSpPr>
          <p:cNvPr id="3" name="TextBox 2">
            <a:extLst>
              <a:ext uri="{FF2B5EF4-FFF2-40B4-BE49-F238E27FC236}">
                <a16:creationId xmlns:a16="http://schemas.microsoft.com/office/drawing/2014/main" id="{25CDF240-D4C3-E7E0-841A-6DD48D38C916}"/>
              </a:ext>
            </a:extLst>
          </p:cNvPr>
          <p:cNvSpPr txBox="1"/>
          <p:nvPr/>
        </p:nvSpPr>
        <p:spPr>
          <a:xfrm>
            <a:off x="2315618" y="93471"/>
            <a:ext cx="455212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Thứ tư ngày 11 tháng 10 năm 2023</a:t>
            </a:r>
          </a:p>
        </p:txBody>
      </p:sp>
      <p:sp>
        <p:nvSpPr>
          <p:cNvPr id="4" name="TextBox 3">
            <a:extLst>
              <a:ext uri="{FF2B5EF4-FFF2-40B4-BE49-F238E27FC236}">
                <a16:creationId xmlns:a16="http://schemas.microsoft.com/office/drawing/2014/main" id="{54E2D8A0-A89C-E9FF-8F66-99826F8B65C3}"/>
              </a:ext>
            </a:extLst>
          </p:cNvPr>
          <p:cNvSpPr txBox="1"/>
          <p:nvPr/>
        </p:nvSpPr>
        <p:spPr>
          <a:xfrm>
            <a:off x="61644" y="451279"/>
            <a:ext cx="1955800" cy="461665"/>
          </a:xfrm>
          <a:prstGeom prst="rect">
            <a:avLst/>
          </a:prstGeom>
          <a:noFill/>
        </p:spPr>
        <p:txBody>
          <a:bodyPr wrap="square" rtlCol="0">
            <a:spAutoFit/>
          </a:bodyPr>
          <a:lstStyle/>
          <a:p>
            <a:r>
              <a:rPr lang="en-US" sz="2400" u="sng">
                <a:latin typeface="Times New Roman" panose="02020603050405020304" pitchFamily="18" charset="0"/>
                <a:cs typeface="Times New Roman" panose="02020603050405020304" pitchFamily="18" charset="0"/>
              </a:rPr>
              <a:t>Tiếng Việt </a:t>
            </a:r>
            <a:r>
              <a:rPr lang="en-US" sz="240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4D8C92DB-7E9F-4D7B-9FE8-C30DD13ADC25}"/>
              </a:ext>
            </a:extLst>
          </p:cNvPr>
          <p:cNvSpPr txBox="1"/>
          <p:nvPr/>
        </p:nvSpPr>
        <p:spPr>
          <a:xfrm>
            <a:off x="2612134" y="491035"/>
            <a:ext cx="4043019" cy="492443"/>
          </a:xfrm>
          <a:prstGeom prst="rect">
            <a:avLst/>
          </a:prstGeom>
          <a:noFill/>
        </p:spPr>
        <p:txBody>
          <a:bodyPr wrap="square" rtlCol="0">
            <a:spAutoFit/>
          </a:bodyPr>
          <a:lstStyle/>
          <a:p>
            <a:r>
              <a:rPr lang="en-US" sz="2600" b="1">
                <a:solidFill>
                  <a:srgbClr val="FF0000"/>
                </a:solidFill>
                <a:latin typeface="Times New Roman" panose="02020603050405020304" pitchFamily="18" charset="0"/>
                <a:cs typeface="Times New Roman" panose="02020603050405020304" pitchFamily="18" charset="0"/>
              </a:rPr>
              <a:t>Đọc :   CON VẸT XANH</a:t>
            </a:r>
          </a:p>
        </p:txBody>
      </p:sp>
      <p:sp>
        <p:nvSpPr>
          <p:cNvPr id="7" name="Rectangle: Rounded Corners 1">
            <a:extLst>
              <a:ext uri="{FF2B5EF4-FFF2-40B4-BE49-F238E27FC236}">
                <a16:creationId xmlns:a16="http://schemas.microsoft.com/office/drawing/2014/main" id="{58E548D4-2715-C0BC-F746-E05C459492FD}"/>
              </a:ext>
            </a:extLst>
          </p:cNvPr>
          <p:cNvSpPr/>
          <p:nvPr/>
        </p:nvSpPr>
        <p:spPr>
          <a:xfrm>
            <a:off x="132701" y="1451558"/>
            <a:ext cx="8664947" cy="3669968"/>
          </a:xfrm>
          <a:custGeom>
            <a:avLst/>
            <a:gdLst>
              <a:gd name="connsiteX0" fmla="*/ 0 w 8664947"/>
              <a:gd name="connsiteY0" fmla="*/ 497391 h 3669968"/>
              <a:gd name="connsiteX1" fmla="*/ 497391 w 8664947"/>
              <a:gd name="connsiteY1" fmla="*/ 0 h 3669968"/>
              <a:gd name="connsiteX2" fmla="*/ 8167556 w 8664947"/>
              <a:gd name="connsiteY2" fmla="*/ 0 h 3669968"/>
              <a:gd name="connsiteX3" fmla="*/ 8664947 w 8664947"/>
              <a:gd name="connsiteY3" fmla="*/ 497391 h 3669968"/>
              <a:gd name="connsiteX4" fmla="*/ 8664947 w 8664947"/>
              <a:gd name="connsiteY4" fmla="*/ 3172577 h 3669968"/>
              <a:gd name="connsiteX5" fmla="*/ 8167556 w 8664947"/>
              <a:gd name="connsiteY5" fmla="*/ 3669968 h 3669968"/>
              <a:gd name="connsiteX6" fmla="*/ 497391 w 8664947"/>
              <a:gd name="connsiteY6" fmla="*/ 3669968 h 3669968"/>
              <a:gd name="connsiteX7" fmla="*/ 0 w 8664947"/>
              <a:gd name="connsiteY7" fmla="*/ 3172577 h 3669968"/>
              <a:gd name="connsiteX8" fmla="*/ 0 w 8664947"/>
              <a:gd name="connsiteY8" fmla="*/ 497391 h 366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4947" h="3669968" fill="none" extrusionOk="0">
                <a:moveTo>
                  <a:pt x="0" y="497391"/>
                </a:moveTo>
                <a:cubicBezTo>
                  <a:pt x="1559" y="264876"/>
                  <a:pt x="246657" y="40224"/>
                  <a:pt x="497391" y="0"/>
                </a:cubicBezTo>
                <a:cubicBezTo>
                  <a:pt x="3911775" y="72427"/>
                  <a:pt x="5345834" y="61419"/>
                  <a:pt x="8167556" y="0"/>
                </a:cubicBezTo>
                <a:cubicBezTo>
                  <a:pt x="8441046" y="-8335"/>
                  <a:pt x="8627180" y="211266"/>
                  <a:pt x="8664947" y="497391"/>
                </a:cubicBezTo>
                <a:cubicBezTo>
                  <a:pt x="8765823" y="1163137"/>
                  <a:pt x="8557634" y="2274720"/>
                  <a:pt x="8664947" y="3172577"/>
                </a:cubicBezTo>
                <a:cubicBezTo>
                  <a:pt x="8669791" y="3422692"/>
                  <a:pt x="8413716" y="3637974"/>
                  <a:pt x="8167556" y="3669968"/>
                </a:cubicBezTo>
                <a:cubicBezTo>
                  <a:pt x="6129738" y="3699795"/>
                  <a:pt x="2396663" y="3590662"/>
                  <a:pt x="497391" y="3669968"/>
                </a:cubicBezTo>
                <a:cubicBezTo>
                  <a:pt x="231414" y="3668982"/>
                  <a:pt x="-9095" y="3449077"/>
                  <a:pt x="0" y="3172577"/>
                </a:cubicBezTo>
                <a:cubicBezTo>
                  <a:pt x="50037" y="1901391"/>
                  <a:pt x="770" y="1174213"/>
                  <a:pt x="0" y="497391"/>
                </a:cubicBezTo>
                <a:close/>
              </a:path>
              <a:path w="8664947" h="3669968" stroke="0" extrusionOk="0">
                <a:moveTo>
                  <a:pt x="0" y="497391"/>
                </a:moveTo>
                <a:cubicBezTo>
                  <a:pt x="9952" y="225403"/>
                  <a:pt x="245884" y="48324"/>
                  <a:pt x="497391" y="0"/>
                </a:cubicBezTo>
                <a:cubicBezTo>
                  <a:pt x="3247386" y="123000"/>
                  <a:pt x="4555868" y="-96860"/>
                  <a:pt x="8167556" y="0"/>
                </a:cubicBezTo>
                <a:cubicBezTo>
                  <a:pt x="8416746" y="-19443"/>
                  <a:pt x="8683585" y="185114"/>
                  <a:pt x="8664947" y="497391"/>
                </a:cubicBezTo>
                <a:cubicBezTo>
                  <a:pt x="8668120" y="800605"/>
                  <a:pt x="8759214" y="2827826"/>
                  <a:pt x="8664947" y="3172577"/>
                </a:cubicBezTo>
                <a:cubicBezTo>
                  <a:pt x="8638093" y="3457007"/>
                  <a:pt x="8428969" y="3667793"/>
                  <a:pt x="8167556" y="3669968"/>
                </a:cubicBezTo>
                <a:cubicBezTo>
                  <a:pt x="5888546" y="3509261"/>
                  <a:pt x="2513429" y="3709635"/>
                  <a:pt x="497391" y="3669968"/>
                </a:cubicBezTo>
                <a:cubicBezTo>
                  <a:pt x="216120" y="3668641"/>
                  <a:pt x="-38009" y="3430059"/>
                  <a:pt x="0" y="3172577"/>
                </a:cubicBezTo>
                <a:cubicBezTo>
                  <a:pt x="32216" y="2521355"/>
                  <a:pt x="57206" y="1321890"/>
                  <a:pt x="0" y="497391"/>
                </a:cubicBezTo>
                <a:close/>
              </a:path>
            </a:pathLst>
          </a:custGeom>
          <a:solidFill>
            <a:schemeClr val="accent1">
              <a:lumMod val="20000"/>
              <a:lumOff val="80000"/>
              <a:alpha val="76000"/>
            </a:schemeClr>
          </a:solidFill>
          <a:ln w="12700">
            <a:solidFill>
              <a:srgbClr val="002060"/>
            </a:solidFill>
            <a:prstDash val="dash"/>
            <a:extLst>
              <a:ext uri="{C807C97D-BFC1-408E-A445-0C87EB9F89A2}">
                <ask:lineSketchStyleProps xmlns:ask="http://schemas.microsoft.com/office/drawing/2018/sketchyshape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spcBef>
                <a:spcPts val="1200"/>
              </a:spcBef>
            </a:pPr>
            <a:r>
              <a:rPr lang="en-US" sz="2400">
                <a:solidFill>
                  <a:srgbClr val="002060"/>
                </a:solidFill>
                <a:latin typeface="+mj-lt"/>
                <a:cs typeface="Calibri" panose="020F0502020204030204" pitchFamily="34" charset="0"/>
              </a:rPr>
              <a:t>     1.</a:t>
            </a:r>
            <a:r>
              <a:rPr lang="vi-VN" sz="2400">
                <a:solidFill>
                  <a:srgbClr val="002060"/>
                </a:solidFill>
                <a:latin typeface="+mj-lt"/>
                <a:cs typeface="Calibri" panose="020F0502020204030204" pitchFamily="34" charset="0"/>
              </a:rPr>
              <a:t>Đọc </a:t>
            </a:r>
            <a:r>
              <a:rPr lang="vi-VN" sz="2400" dirty="0">
                <a:solidFill>
                  <a:srgbClr val="002060"/>
                </a:solidFill>
                <a:latin typeface="+mj-lt"/>
                <a:cs typeface="Calibri" panose="020F0502020204030204" pitchFamily="34" charset="0"/>
              </a:rPr>
              <a:t>đúng từ ngữ, câu, đoạn và toàn bộ câu chuyện Con vẹt xanh. Biết đọc diễn cảm các đoạn hội thoại phù hợp với tâm lí, cảm xúc của nhân vật.</a:t>
            </a:r>
          </a:p>
          <a:p>
            <a:pPr marL="457200" algn="just">
              <a:spcBef>
                <a:spcPts val="1200"/>
              </a:spcBef>
            </a:pPr>
            <a:r>
              <a:rPr lang="en-US" sz="2400">
                <a:solidFill>
                  <a:srgbClr val="002060"/>
                </a:solidFill>
                <a:latin typeface="+mj-lt"/>
                <a:cs typeface="Calibri" panose="020F0502020204030204" pitchFamily="34" charset="0"/>
              </a:rPr>
              <a:t>     2.</a:t>
            </a:r>
            <a:r>
              <a:rPr lang="vi-VN" sz="2400">
                <a:solidFill>
                  <a:srgbClr val="002060"/>
                </a:solidFill>
                <a:latin typeface="+mj-lt"/>
                <a:cs typeface="Calibri" panose="020F0502020204030204" pitchFamily="34" charset="0"/>
              </a:rPr>
              <a:t>Nhận </a:t>
            </a:r>
            <a:r>
              <a:rPr lang="vi-VN" sz="2400" dirty="0">
                <a:solidFill>
                  <a:srgbClr val="002060"/>
                </a:solidFill>
                <a:latin typeface="+mj-lt"/>
                <a:cs typeface="Calibri" panose="020F0502020204030204" pitchFamily="34" charset="0"/>
              </a:rPr>
              <a:t>biết được các sự việc xảy ra trong câu chuyện. Hiểu suy nghĩ, cảm xúc của nhân vật dựa vào hành động, việc làm và lời nói của nhân vật.</a:t>
            </a:r>
          </a:p>
          <a:p>
            <a:pPr marL="457200" algn="just">
              <a:spcBef>
                <a:spcPts val="1200"/>
              </a:spcBef>
            </a:pPr>
            <a:r>
              <a:rPr lang="en-US" sz="2400">
                <a:solidFill>
                  <a:srgbClr val="002060"/>
                </a:solidFill>
                <a:latin typeface="+mj-lt"/>
                <a:cs typeface="Calibri" panose="020F0502020204030204" pitchFamily="34" charset="0"/>
              </a:rPr>
              <a:t>     3.</a:t>
            </a:r>
            <a:r>
              <a:rPr lang="vi-VN" sz="2400">
                <a:solidFill>
                  <a:srgbClr val="002060"/>
                </a:solidFill>
                <a:latin typeface="+mj-lt"/>
                <a:cs typeface="Calibri" panose="020F0502020204030204" pitchFamily="34" charset="0"/>
              </a:rPr>
              <a:t>Hiểu </a:t>
            </a:r>
            <a:r>
              <a:rPr lang="vi-VN" sz="2400" dirty="0">
                <a:solidFill>
                  <a:srgbClr val="002060"/>
                </a:solidFill>
                <a:latin typeface="+mj-lt"/>
                <a:cs typeface="Calibri" panose="020F0502020204030204" pitchFamily="34" charset="0"/>
              </a:rPr>
              <a:t>điều tác giả muốn nói qua câu chuyện: </a:t>
            </a:r>
            <a:r>
              <a:rPr lang="vi-VN" sz="2400" b="1" i="1" dirty="0">
                <a:solidFill>
                  <a:srgbClr val="002060"/>
                </a:solidFill>
                <a:latin typeface="+mj-lt"/>
                <a:cs typeface="Calibri" panose="020F0502020204030204" pitchFamily="34" charset="0"/>
              </a:rPr>
              <a:t>Cần biết nói năng lễ phép với người lớn và biết sửa lỗi khi mắc lỗi.</a:t>
            </a:r>
          </a:p>
        </p:txBody>
      </p:sp>
      <p:pic>
        <p:nvPicPr>
          <p:cNvPr id="8" name="Picture 7">
            <a:extLst>
              <a:ext uri="{FF2B5EF4-FFF2-40B4-BE49-F238E27FC236}">
                <a16:creationId xmlns:a16="http://schemas.microsoft.com/office/drawing/2014/main" id="{0441D577-72E7-235F-36FC-3C7DAA23FF23}"/>
              </a:ext>
            </a:extLst>
          </p:cNvPr>
          <p:cNvPicPr>
            <a:picLocks noChangeAspect="1"/>
          </p:cNvPicPr>
          <p:nvPr/>
        </p:nvPicPr>
        <p:blipFill>
          <a:blip r:embed="rId3"/>
          <a:stretch>
            <a:fillRect/>
          </a:stretch>
        </p:blipFill>
        <p:spPr>
          <a:xfrm>
            <a:off x="589409" y="822996"/>
            <a:ext cx="3450760" cy="87464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2" name="TextBox 255">
            <a:extLst>
              <a:ext uri="{FF2B5EF4-FFF2-40B4-BE49-F238E27FC236}">
                <a16:creationId xmlns:a16="http://schemas.microsoft.com/office/drawing/2014/main" id="{CD75B0E4-3A6C-9C6E-0012-77D314832B6F}"/>
              </a:ext>
            </a:extLst>
          </p:cNvPr>
          <p:cNvSpPr txBox="1"/>
          <p:nvPr/>
        </p:nvSpPr>
        <p:spPr>
          <a:xfrm rot="21618">
            <a:off x="1089749" y="318317"/>
            <a:ext cx="7437323" cy="523220"/>
          </a:xfrm>
          <a:prstGeom prst="rect">
            <a:avLst/>
          </a:prstGeom>
          <a:noFill/>
        </p:spPr>
        <p:txBody>
          <a:bodyPr wrap="square" rtlCol="0">
            <a:spAutoFit/>
          </a:bodyPr>
          <a:lstStyle/>
          <a:p>
            <a:pPr algn="ctr"/>
            <a:r>
              <a:rPr lang="vi-VN" sz="2800" b="1" dirty="0">
                <a:solidFill>
                  <a:srgbClr val="FF0000"/>
                </a:solidFill>
                <a:latin typeface="Calibri" panose="020F0502020204030204" pitchFamily="34" charset="0"/>
                <a:cs typeface="Calibri" panose="020F0502020204030204" pitchFamily="34" charset="0"/>
              </a:rPr>
              <a:t>Đọc đúng giọng đọc của nhân vật ở các lời thoại</a:t>
            </a:r>
            <a:endParaRPr lang="en-US" sz="2800" b="1" dirty="0">
              <a:solidFill>
                <a:srgbClr val="FF0000"/>
              </a:solidFill>
              <a:latin typeface="Calibri" panose="020F0502020204030204" pitchFamily="34" charset="0"/>
              <a:cs typeface="Calibri" panose="020F0502020204030204" pitchFamily="34" charset="0"/>
            </a:endParaRPr>
          </a:p>
        </p:txBody>
      </p:sp>
      <p:sp>
        <p:nvSpPr>
          <p:cNvPr id="3" name="Rectangle: Rounded Corners 7">
            <a:extLst>
              <a:ext uri="{FF2B5EF4-FFF2-40B4-BE49-F238E27FC236}">
                <a16:creationId xmlns:a16="http://schemas.microsoft.com/office/drawing/2014/main" id="{3E972099-50DF-1B33-967D-DCA301273AD5}"/>
              </a:ext>
            </a:extLst>
          </p:cNvPr>
          <p:cNvSpPr/>
          <p:nvPr/>
        </p:nvSpPr>
        <p:spPr>
          <a:xfrm>
            <a:off x="671576" y="1179670"/>
            <a:ext cx="7857842" cy="3692007"/>
          </a:xfrm>
          <a:custGeom>
            <a:avLst/>
            <a:gdLst>
              <a:gd name="connsiteX0" fmla="*/ 0 w 7857842"/>
              <a:gd name="connsiteY0" fmla="*/ 368167 h 3692007"/>
              <a:gd name="connsiteX1" fmla="*/ 368167 w 7857842"/>
              <a:gd name="connsiteY1" fmla="*/ 0 h 3692007"/>
              <a:gd name="connsiteX2" fmla="*/ 7489675 w 7857842"/>
              <a:gd name="connsiteY2" fmla="*/ 0 h 3692007"/>
              <a:gd name="connsiteX3" fmla="*/ 7857842 w 7857842"/>
              <a:gd name="connsiteY3" fmla="*/ 368167 h 3692007"/>
              <a:gd name="connsiteX4" fmla="*/ 7857842 w 7857842"/>
              <a:gd name="connsiteY4" fmla="*/ 3323840 h 3692007"/>
              <a:gd name="connsiteX5" fmla="*/ 7489675 w 7857842"/>
              <a:gd name="connsiteY5" fmla="*/ 3692007 h 3692007"/>
              <a:gd name="connsiteX6" fmla="*/ 368167 w 7857842"/>
              <a:gd name="connsiteY6" fmla="*/ 3692007 h 3692007"/>
              <a:gd name="connsiteX7" fmla="*/ 0 w 7857842"/>
              <a:gd name="connsiteY7" fmla="*/ 3323840 h 3692007"/>
              <a:gd name="connsiteX8" fmla="*/ 0 w 7857842"/>
              <a:gd name="connsiteY8" fmla="*/ 368167 h 36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7842" h="3692007" fill="none" extrusionOk="0">
                <a:moveTo>
                  <a:pt x="0" y="368167"/>
                </a:moveTo>
                <a:cubicBezTo>
                  <a:pt x="1301" y="200053"/>
                  <a:pt x="182682" y="29955"/>
                  <a:pt x="368167" y="0"/>
                </a:cubicBezTo>
                <a:cubicBezTo>
                  <a:pt x="2459442" y="72427"/>
                  <a:pt x="6650596" y="61419"/>
                  <a:pt x="7489675" y="0"/>
                </a:cubicBezTo>
                <a:cubicBezTo>
                  <a:pt x="7689089" y="-26977"/>
                  <a:pt x="7831806" y="156959"/>
                  <a:pt x="7857842" y="368167"/>
                </a:cubicBezTo>
                <a:cubicBezTo>
                  <a:pt x="7958718" y="795998"/>
                  <a:pt x="7750529" y="2744368"/>
                  <a:pt x="7857842" y="3323840"/>
                </a:cubicBezTo>
                <a:cubicBezTo>
                  <a:pt x="7860767" y="3512328"/>
                  <a:pt x="7681596" y="3679214"/>
                  <a:pt x="7489675" y="3692007"/>
                </a:cubicBezTo>
                <a:cubicBezTo>
                  <a:pt x="5517664" y="3721834"/>
                  <a:pt x="1900454" y="3612701"/>
                  <a:pt x="368167" y="3692007"/>
                </a:cubicBezTo>
                <a:cubicBezTo>
                  <a:pt x="195897" y="3688495"/>
                  <a:pt x="-5201" y="3528201"/>
                  <a:pt x="0" y="3323840"/>
                </a:cubicBezTo>
                <a:cubicBezTo>
                  <a:pt x="50037" y="2491960"/>
                  <a:pt x="770" y="756428"/>
                  <a:pt x="0" y="368167"/>
                </a:cubicBezTo>
                <a:close/>
              </a:path>
              <a:path w="7857842" h="3692007" stroke="0" extrusionOk="0">
                <a:moveTo>
                  <a:pt x="0" y="368167"/>
                </a:moveTo>
                <a:cubicBezTo>
                  <a:pt x="12540" y="168252"/>
                  <a:pt x="170186" y="11151"/>
                  <a:pt x="368167" y="0"/>
                </a:cubicBezTo>
                <a:cubicBezTo>
                  <a:pt x="2628782" y="123000"/>
                  <a:pt x="5624666" y="-96860"/>
                  <a:pt x="7489675" y="0"/>
                </a:cubicBezTo>
                <a:cubicBezTo>
                  <a:pt x="7670015" y="-17524"/>
                  <a:pt x="7873268" y="133734"/>
                  <a:pt x="7857842" y="368167"/>
                </a:cubicBezTo>
                <a:cubicBezTo>
                  <a:pt x="7861015" y="1173057"/>
                  <a:pt x="7952109" y="1916163"/>
                  <a:pt x="7857842" y="3323840"/>
                </a:cubicBezTo>
                <a:cubicBezTo>
                  <a:pt x="7841120" y="3533231"/>
                  <a:pt x="7656557" y="3686041"/>
                  <a:pt x="7489675" y="3692007"/>
                </a:cubicBezTo>
                <a:cubicBezTo>
                  <a:pt x="5962481" y="3531300"/>
                  <a:pt x="2978903" y="3731674"/>
                  <a:pt x="368167" y="3692007"/>
                </a:cubicBezTo>
                <a:cubicBezTo>
                  <a:pt x="140725" y="3687138"/>
                  <a:pt x="-35502" y="3511090"/>
                  <a:pt x="0" y="3323840"/>
                </a:cubicBezTo>
                <a:cubicBezTo>
                  <a:pt x="32216" y="2739864"/>
                  <a:pt x="57206" y="978976"/>
                  <a:pt x="0" y="368167"/>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Hộp Văn bản 17">
            <a:extLst>
              <a:ext uri="{FF2B5EF4-FFF2-40B4-BE49-F238E27FC236}">
                <a16:creationId xmlns:a16="http://schemas.microsoft.com/office/drawing/2014/main" id="{1A659230-F65A-6588-14E3-7A353017185C}"/>
              </a:ext>
            </a:extLst>
          </p:cNvPr>
          <p:cNvSpPr txBox="1"/>
          <p:nvPr/>
        </p:nvSpPr>
        <p:spPr>
          <a:xfrm>
            <a:off x="1600503" y="1458124"/>
            <a:ext cx="6225986" cy="523220"/>
          </a:xfrm>
          <a:prstGeom prst="rect">
            <a:avLst/>
          </a:prstGeom>
          <a:noFill/>
        </p:spPr>
        <p:txBody>
          <a:bodyPr wrap="square" rtlCol="0">
            <a:spAutoFit/>
          </a:bodyPr>
          <a:lstStyle/>
          <a:p>
            <a:pPr algn="just"/>
            <a:r>
              <a:rPr lang="vi-VN" sz="2800" dirty="0">
                <a:solidFill>
                  <a:schemeClr val="tx1"/>
                </a:solidFill>
                <a:latin typeface="+mj-lt"/>
                <a:cs typeface="Calibri" panose="020F0502020204030204" pitchFamily="34" charset="0"/>
              </a:rPr>
              <a:t>Giọng thân thiết, tình cảm: Vẹt à, dạ!</a:t>
            </a:r>
            <a:endParaRPr lang="en-US" sz="2800" dirty="0">
              <a:solidFill>
                <a:schemeClr val="tx1"/>
              </a:solidFill>
              <a:latin typeface="+mj-lt"/>
              <a:cs typeface="Calibri" panose="020F0502020204030204" pitchFamily="34" charset="0"/>
            </a:endParaRPr>
          </a:p>
        </p:txBody>
      </p:sp>
      <p:sp>
        <p:nvSpPr>
          <p:cNvPr id="8" name="Hộp Văn bản 21">
            <a:extLst>
              <a:ext uri="{FF2B5EF4-FFF2-40B4-BE49-F238E27FC236}">
                <a16:creationId xmlns:a16="http://schemas.microsoft.com/office/drawing/2014/main" id="{5219D1E1-C8B2-6766-D667-A408C29F3B1E}"/>
              </a:ext>
            </a:extLst>
          </p:cNvPr>
          <p:cNvSpPr txBox="1"/>
          <p:nvPr/>
        </p:nvSpPr>
        <p:spPr>
          <a:xfrm>
            <a:off x="1483462" y="2252122"/>
            <a:ext cx="6537978" cy="523220"/>
          </a:xfrm>
          <a:prstGeom prst="rect">
            <a:avLst/>
          </a:prstGeom>
          <a:noFill/>
        </p:spPr>
        <p:txBody>
          <a:bodyPr wrap="square" rtlCol="0">
            <a:spAutoFit/>
          </a:bodyPr>
          <a:lstStyle/>
          <a:p>
            <a:pPr algn="just"/>
            <a:r>
              <a:rPr lang="vi-VN" sz="2800" dirty="0">
                <a:solidFill>
                  <a:schemeClr val="tx1"/>
                </a:solidFill>
                <a:latin typeface="+mj-lt"/>
                <a:cs typeface="Calibri" panose="020F0502020204030204" pitchFamily="34" charset="0"/>
              </a:rPr>
              <a:t>Giọng vui vẻ, động viên: Giỏi lắm!</a:t>
            </a:r>
            <a:endParaRPr lang="en-US" sz="2800" dirty="0">
              <a:solidFill>
                <a:schemeClr val="tx1"/>
              </a:solidFill>
              <a:latin typeface="+mj-lt"/>
              <a:cs typeface="Calibri" panose="020F0502020204030204" pitchFamily="34" charset="0"/>
            </a:endParaRPr>
          </a:p>
        </p:txBody>
      </p:sp>
      <p:sp>
        <p:nvSpPr>
          <p:cNvPr id="13" name="Hộp Văn bản 21">
            <a:extLst>
              <a:ext uri="{FF2B5EF4-FFF2-40B4-BE49-F238E27FC236}">
                <a16:creationId xmlns:a16="http://schemas.microsoft.com/office/drawing/2014/main" id="{80AD861A-7E5A-1E75-8526-78193E38A25E}"/>
              </a:ext>
            </a:extLst>
          </p:cNvPr>
          <p:cNvSpPr txBox="1"/>
          <p:nvPr/>
        </p:nvSpPr>
        <p:spPr>
          <a:xfrm>
            <a:off x="1445042" y="3074314"/>
            <a:ext cx="6537978" cy="954107"/>
          </a:xfrm>
          <a:prstGeom prst="rect">
            <a:avLst/>
          </a:prstGeom>
          <a:noFill/>
        </p:spPr>
        <p:txBody>
          <a:bodyPr wrap="square" rtlCol="0">
            <a:spAutoFit/>
          </a:bodyPr>
          <a:lstStyle/>
          <a:p>
            <a:pPr algn="just"/>
            <a:r>
              <a:rPr lang="vi-VN" sz="2800" dirty="0">
                <a:solidFill>
                  <a:schemeClr val="tx1"/>
                </a:solidFill>
                <a:latin typeface="+mj-lt"/>
                <a:cs typeface="Calibri" panose="020F0502020204030204" pitchFamily="34" charset="0"/>
              </a:rPr>
              <a:t>Giọng phụng phịu, dỗi dằn: Cái gì? </a:t>
            </a:r>
            <a:r>
              <a:rPr lang="vi-VN" sz="2800">
                <a:solidFill>
                  <a:schemeClr val="tx1"/>
                </a:solidFill>
                <a:latin typeface="+mj-lt"/>
                <a:cs typeface="Calibri" panose="020F0502020204030204" pitchFamily="34" charset="0"/>
              </a:rPr>
              <a:t>Kêu ch</a:t>
            </a:r>
            <a:r>
              <a:rPr lang="en-US" sz="2800">
                <a:solidFill>
                  <a:schemeClr val="tx1"/>
                </a:solidFill>
                <a:latin typeface="+mj-lt"/>
                <a:cs typeface="Calibri" panose="020F0502020204030204" pitchFamily="34" charset="0"/>
              </a:rPr>
              <a:t>i</a:t>
            </a:r>
            <a:r>
              <a:rPr lang="vi-VN" sz="2800">
                <a:solidFill>
                  <a:schemeClr val="tx1"/>
                </a:solidFill>
                <a:latin typeface="+mj-lt"/>
                <a:cs typeface="Calibri" panose="020F0502020204030204" pitchFamily="34" charset="0"/>
              </a:rPr>
              <a:t> </a:t>
            </a:r>
            <a:r>
              <a:rPr lang="vi-VN" sz="2800" dirty="0">
                <a:solidFill>
                  <a:schemeClr val="tx1"/>
                </a:solidFill>
                <a:latin typeface="+mj-lt"/>
                <a:cs typeface="Calibri" panose="020F0502020204030204" pitchFamily="34" charset="0"/>
              </a:rPr>
              <a:t>kêu hoài! (lời của Tú).</a:t>
            </a:r>
            <a:endParaRPr lang="en-US" sz="2800" dirty="0">
              <a:solidFill>
                <a:schemeClr val="tx1"/>
              </a:solidFill>
              <a:latin typeface="+mj-lt"/>
              <a:cs typeface="Calibri" panose="020F0502020204030204" pitchFamily="34" charset="0"/>
            </a:endParaRPr>
          </a:p>
        </p:txBody>
      </p:sp>
      <p:sp>
        <p:nvSpPr>
          <p:cNvPr id="18" name="Hộp Văn bản 21">
            <a:extLst>
              <a:ext uri="{FF2B5EF4-FFF2-40B4-BE49-F238E27FC236}">
                <a16:creationId xmlns:a16="http://schemas.microsoft.com/office/drawing/2014/main" id="{3FEFACB5-A5C2-4584-709D-7D18F5AD2F02}"/>
              </a:ext>
            </a:extLst>
          </p:cNvPr>
          <p:cNvSpPr txBox="1"/>
          <p:nvPr/>
        </p:nvSpPr>
        <p:spPr>
          <a:xfrm>
            <a:off x="1437358" y="3988714"/>
            <a:ext cx="6537978" cy="523220"/>
          </a:xfrm>
          <a:prstGeom prst="rect">
            <a:avLst/>
          </a:prstGeom>
          <a:noFill/>
        </p:spPr>
        <p:txBody>
          <a:bodyPr wrap="square" rtlCol="0">
            <a:spAutoFit/>
          </a:bodyPr>
          <a:lstStyle/>
          <a:p>
            <a:pPr algn="just"/>
            <a:r>
              <a:rPr lang="vi-VN" sz="2800" dirty="0">
                <a:solidFill>
                  <a:schemeClr val="tx1"/>
                </a:solidFill>
                <a:latin typeface="+mj-lt"/>
                <a:cs typeface="Calibri" panose="020F0502020204030204" pitchFamily="34" charset="0"/>
              </a:rPr>
              <a:t>Giọng cao, </a:t>
            </a:r>
            <a:r>
              <a:rPr lang="vi-VN" sz="2800">
                <a:solidFill>
                  <a:schemeClr val="tx1"/>
                </a:solidFill>
                <a:latin typeface="+mj-lt"/>
                <a:cs typeface="Calibri" panose="020F0502020204030204" pitchFamily="34" charset="0"/>
              </a:rPr>
              <a:t>đột ngột</a:t>
            </a:r>
            <a:r>
              <a:rPr lang="en-US" sz="2800">
                <a:solidFill>
                  <a:schemeClr val="tx1"/>
                </a:solidFill>
                <a:latin typeface="+mj-lt"/>
                <a:cs typeface="Calibri" panose="020F0502020204030204" pitchFamily="34" charset="0"/>
              </a:rPr>
              <a:t>:</a:t>
            </a:r>
            <a:r>
              <a:rPr lang="vi-VN" sz="2800">
                <a:solidFill>
                  <a:schemeClr val="tx1"/>
                </a:solidFill>
                <a:latin typeface="+mj-lt"/>
                <a:cs typeface="Calibri" panose="020F0502020204030204" pitchFamily="34" charset="0"/>
              </a:rPr>
              <a:t> </a:t>
            </a:r>
            <a:r>
              <a:rPr lang="vi-VN" sz="2800" dirty="0">
                <a:solidFill>
                  <a:schemeClr val="tx1"/>
                </a:solidFill>
                <a:latin typeface="+mj-lt"/>
                <a:cs typeface="Calibri" panose="020F0502020204030204" pitchFamily="34" charset="0"/>
              </a:rPr>
              <a:t>Cái gì? (lời vẹt)</a:t>
            </a:r>
            <a:endParaRPr lang="en-US" sz="2800" dirty="0">
              <a:solidFill>
                <a:schemeClr val="tx1"/>
              </a:solidFill>
              <a:latin typeface="+mj-lt"/>
              <a:cs typeface="Calibri" panose="020F0502020204030204" pitchFamily="34" charset="0"/>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pic>
        <p:nvPicPr>
          <p:cNvPr id="3" name="Picture 2">
            <a:extLst>
              <a:ext uri="{FF2B5EF4-FFF2-40B4-BE49-F238E27FC236}">
                <a16:creationId xmlns:a16="http://schemas.microsoft.com/office/drawing/2014/main" id="{975F1E4F-3BD7-195E-F707-8473CBD39A6A}"/>
              </a:ext>
            </a:extLst>
          </p:cNvPr>
          <p:cNvPicPr>
            <a:picLocks noChangeAspect="1"/>
          </p:cNvPicPr>
          <p:nvPr/>
        </p:nvPicPr>
        <p:blipFill>
          <a:blip r:embed="rId3"/>
          <a:stretch>
            <a:fillRect/>
          </a:stretch>
        </p:blipFill>
        <p:spPr>
          <a:xfrm>
            <a:off x="6354696" y="2078330"/>
            <a:ext cx="2789304" cy="3065169"/>
          </a:xfrm>
          <a:prstGeom prst="rect">
            <a:avLst/>
          </a:prstGeom>
        </p:spPr>
      </p:pic>
      <p:sp>
        <p:nvSpPr>
          <p:cNvPr id="4" name="TextBox 3">
            <a:extLst>
              <a:ext uri="{FF2B5EF4-FFF2-40B4-BE49-F238E27FC236}">
                <a16:creationId xmlns:a16="http://schemas.microsoft.com/office/drawing/2014/main" id="{4C69A520-3E7E-8C60-7316-21FA87764E9B}"/>
              </a:ext>
            </a:extLst>
          </p:cNvPr>
          <p:cNvSpPr txBox="1"/>
          <p:nvPr/>
        </p:nvSpPr>
        <p:spPr>
          <a:xfrm>
            <a:off x="315585" y="426285"/>
            <a:ext cx="8620706" cy="4524315"/>
          </a:xfrm>
          <a:prstGeom prst="rect">
            <a:avLst/>
          </a:prstGeom>
          <a:noFill/>
        </p:spPr>
        <p:txBody>
          <a:bodyPr wrap="square" rtlCol="0">
            <a:spAutoFit/>
          </a:bodyPr>
          <a:lstStyle/>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Một hôm, trong vườn nhà Tú xuất hiện một con vẹt nhỏ bị thương ở cánh. Thương vẹt, Tú chăm sóc nó rất cẩn thận. Anh của Tú bảo, vẹt có thể bắt chước tiếng người nên Tú rất háo hức được nghe nó nói.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Đi học về, Tú chạy đến bên con vẹt nhỏ. Nhận ra Tú, vẹt nhảy nhót há mỏ đòi ăn. Tú vừa cho ăn, vừa nói với nó như nựng trẻ con:</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Vẹt à, dạ!</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Vẹt xù lông cổ, rụt đầu, gù một cái, không thành tiếng dạ, nhưng Tú cũng xuýt xoa:</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Giỏi lắm!</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Chợt anh của Tú gọi: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Tú ơi!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Tú phụng phịu:</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Cái gì?</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Anh gọi mà em trả lời vậy à? Ra phụ anh đi.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Tú buồn bực, vừa đi vừa lẩm bẩm:</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Kêu chi kêu hoài!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Lần nào Tú cũng phụng phịu như thế với anh khi đang chơi với vẹt. Vẹt mỗi ngày một lớn, lông xanh óng ả, biết huýt sáo lảnh lót nhưng vẫn không nói tiếng nào. Một hôm, Tú gọi: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Vẹt à!</a:t>
            </a:r>
          </a:p>
        </p:txBody>
      </p:sp>
      <p:pic>
        <p:nvPicPr>
          <p:cNvPr id="6" name="Picture 5">
            <a:extLst>
              <a:ext uri="{FF2B5EF4-FFF2-40B4-BE49-F238E27FC236}">
                <a16:creationId xmlns:a16="http://schemas.microsoft.com/office/drawing/2014/main" id="{A44DCBA3-AF33-561C-1B76-B36C283A61D5}"/>
              </a:ext>
            </a:extLst>
          </p:cNvPr>
          <p:cNvPicPr>
            <a:picLocks noChangeAspect="1"/>
          </p:cNvPicPr>
          <p:nvPr/>
        </p:nvPicPr>
        <p:blipFill>
          <a:blip r:embed="rId4"/>
          <a:stretch>
            <a:fillRect/>
          </a:stretch>
        </p:blipFill>
        <p:spPr>
          <a:xfrm>
            <a:off x="3671741" y="0"/>
            <a:ext cx="2292295" cy="64623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4" name="TextBox 3">
            <a:extLst>
              <a:ext uri="{FF2B5EF4-FFF2-40B4-BE49-F238E27FC236}">
                <a16:creationId xmlns:a16="http://schemas.microsoft.com/office/drawing/2014/main" id="{4C69A520-3E7E-8C60-7316-21FA87764E9B}"/>
              </a:ext>
            </a:extLst>
          </p:cNvPr>
          <p:cNvSpPr txBox="1"/>
          <p:nvPr/>
        </p:nvSpPr>
        <p:spPr>
          <a:xfrm>
            <a:off x="315585" y="426285"/>
            <a:ext cx="8620706" cy="4524315"/>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Ngờ đâu một giọng the thé gắt lại:</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 Cái gì?</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Trời ơi, con vẹt nói! Tú sướng quá, nhảy lên reo hò. Tú khoe khắp nơi. Hôm sau, mấy đứa bạn tới nhà. Tú hãnh diện gọi:</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 Vẹt à, dạ!</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Vẹt đáp the thé:</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 Cái gì?</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Các bạn ngạc nhiên thích thú, cười ầm lên. </a:t>
            </a:r>
            <a:r>
              <a:rPr lang="vi-VN" sz="1800">
                <a:latin typeface="Calibri" panose="020F0502020204030204" pitchFamily="34" charset="0"/>
                <a:cs typeface="Calibri" panose="020F0502020204030204" pitchFamily="34" charset="0"/>
              </a:rPr>
              <a:t>Tú v</a:t>
            </a:r>
            <a:r>
              <a:rPr lang="en-US" sz="1800">
                <a:latin typeface="Calibri" panose="020F0502020204030204" pitchFamily="34" charset="0"/>
                <a:cs typeface="Calibri" panose="020F0502020204030204" pitchFamily="34" charset="0"/>
              </a:rPr>
              <a:t>ờ</a:t>
            </a:r>
            <a:r>
              <a:rPr lang="vi-VN" sz="180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nghiêm mặt:</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 Anh chăm sóc vẹt cực khổ, vậy mà anh gọi, vẹt trả lời “cái gì” à?</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 Kêu chi kêu hoài!</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Các bạn cười bò, tranh nhau gọi vẹt. Nhưng Tú sửng sốt ngồi lặng thinh. Bạn về rồi, Tú vẫn ngồi lặng như thế. Tú nhớ lại bao lần anh gọi, Tú đã trả lời “Cái gì?” và cằn nhằn “Kêu chi kêu hoài". Tú hối hận quá, chỉ mong anh gọi để Tú “dạ” một tiếng thật to, thật lễ phép. Con vẹt nhìn Tú, dường như cũng biết lỗi nên xù lông cổ, rụt đầu, gù một cái nghe như tiếng:"Dạ!”.</a:t>
            </a:r>
            <a:endParaRPr lang="en-US" sz="1800" dirty="0">
              <a:latin typeface="Calibri" panose="020F0502020204030204" pitchFamily="34" charset="0"/>
              <a:cs typeface="Calibri" panose="020F0502020204030204" pitchFamily="34" charset="0"/>
            </a:endParaRPr>
          </a:p>
          <a:p>
            <a:pPr algn="r"/>
            <a:r>
              <a:rPr lang="en-US" sz="1800" i="1" dirty="0">
                <a:latin typeface="Calibri" panose="020F0502020204030204" pitchFamily="34" charset="0"/>
                <a:cs typeface="Calibri" panose="020F0502020204030204" pitchFamily="34" charset="0"/>
              </a:rPr>
              <a:t>(Theo Lý Lan)</a:t>
            </a:r>
            <a:endParaRPr lang="vi-VN" sz="1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9646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sp>
        <p:nvSpPr>
          <p:cNvPr id="14" name="TextBox 13">
            <a:extLst>
              <a:ext uri="{FF2B5EF4-FFF2-40B4-BE49-F238E27FC236}">
                <a16:creationId xmlns:a16="http://schemas.microsoft.com/office/drawing/2014/main" id="{288A322D-62BD-B50C-B72E-973ACBA89AC6}"/>
              </a:ext>
            </a:extLst>
          </p:cNvPr>
          <p:cNvSpPr txBox="1">
            <a:spLocks noChangeArrowheads="1"/>
          </p:cNvSpPr>
          <p:nvPr/>
        </p:nvSpPr>
        <p:spPr bwMode="auto">
          <a:xfrm>
            <a:off x="623454" y="852307"/>
            <a:ext cx="8213148" cy="28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indent="-571500" defTabSz="685800">
              <a:lnSpc>
                <a:spcPct val="150000"/>
              </a:lnSpc>
              <a:spcBef>
                <a:spcPct val="0"/>
              </a:spcBef>
              <a:buClrTx/>
              <a:buFont typeface="Wingdings" panose="05000000000000000000" pitchFamily="2" charset="2"/>
              <a:buChar char="q"/>
            </a:pPr>
            <a:r>
              <a:rPr lang="en-US" altLang="en-US" sz="3600" b="1" kern="1200" dirty="0" err="1">
                <a:solidFill>
                  <a:srgbClr val="C00000"/>
                </a:solidFill>
                <a:latin typeface="Times New Roman" panose="02020603050405020304" pitchFamily="18" charset="0"/>
                <a:cs typeface="Times New Roman" panose="02020603050405020304" pitchFamily="18" charset="0"/>
              </a:rPr>
              <a:t>Đoạn</a:t>
            </a:r>
            <a:r>
              <a:rPr lang="en-US" altLang="en-US" sz="3600" b="1" kern="1200" dirty="0">
                <a:solidFill>
                  <a:srgbClr val="C00000"/>
                </a:solidFill>
                <a:latin typeface="Times New Roman" panose="02020603050405020304" pitchFamily="18" charset="0"/>
                <a:cs typeface="Times New Roman" panose="02020603050405020304" pitchFamily="18" charset="0"/>
              </a:rPr>
              <a:t> 1: </a:t>
            </a:r>
            <a:r>
              <a:rPr lang="en-US" altLang="en-US" sz="3600" b="1" kern="1200" dirty="0" err="1">
                <a:solidFill>
                  <a:srgbClr val="C00000"/>
                </a:solidFill>
                <a:latin typeface="Times New Roman" panose="02020603050405020304" pitchFamily="18" charset="0"/>
                <a:cs typeface="Times New Roman" panose="02020603050405020304" pitchFamily="18" charset="0"/>
              </a:rPr>
              <a:t>Từ</a:t>
            </a:r>
            <a:r>
              <a:rPr lang="en-US" altLang="en-US" sz="3600" b="1" kern="1200" dirty="0">
                <a:solidFill>
                  <a:srgbClr val="C00000"/>
                </a:solidFill>
                <a:latin typeface="Times New Roman" panose="02020603050405020304" pitchFamily="18" charset="0"/>
                <a:cs typeface="Times New Roman" panose="02020603050405020304" pitchFamily="18" charset="0"/>
              </a:rPr>
              <a:t> </a:t>
            </a:r>
            <a:r>
              <a:rPr lang="en-US" altLang="en-US" sz="3600" b="1" kern="1200" dirty="0" err="1">
                <a:solidFill>
                  <a:srgbClr val="C00000"/>
                </a:solidFill>
                <a:latin typeface="Times New Roman" panose="02020603050405020304" pitchFamily="18" charset="0"/>
                <a:cs typeface="Times New Roman" panose="02020603050405020304" pitchFamily="18" charset="0"/>
              </a:rPr>
              <a:t>đầu</a:t>
            </a:r>
            <a:r>
              <a:rPr lang="en-US" altLang="en-US" sz="3600" b="1" kern="1200" dirty="0">
                <a:solidFill>
                  <a:srgbClr val="C00000"/>
                </a:solidFill>
                <a:latin typeface="Times New Roman" panose="02020603050405020304" pitchFamily="18" charset="0"/>
                <a:cs typeface="Times New Roman" panose="02020603050405020304" pitchFamily="18" charset="0"/>
              </a:rPr>
              <a:t> …..</a:t>
            </a:r>
            <a:r>
              <a:rPr lang="en-US" altLang="en-US" sz="3600" b="1" kern="1200" dirty="0" err="1">
                <a:solidFill>
                  <a:srgbClr val="C00000"/>
                </a:solidFill>
                <a:latin typeface="Times New Roman" panose="02020603050405020304" pitchFamily="18" charset="0"/>
                <a:cs typeface="Times New Roman" panose="02020603050405020304" pitchFamily="18" charset="0"/>
              </a:rPr>
              <a:t>Giỏi</a:t>
            </a:r>
            <a:r>
              <a:rPr lang="en-US" altLang="en-US" sz="3600" b="1" kern="1200" dirty="0">
                <a:solidFill>
                  <a:srgbClr val="C00000"/>
                </a:solidFill>
                <a:latin typeface="Times New Roman" panose="02020603050405020304" pitchFamily="18" charset="0"/>
                <a:cs typeface="Times New Roman" panose="02020603050405020304" pitchFamily="18" charset="0"/>
              </a:rPr>
              <a:t> </a:t>
            </a:r>
            <a:r>
              <a:rPr lang="en-US" altLang="en-US" sz="3600" b="1" kern="1200" dirty="0" err="1">
                <a:solidFill>
                  <a:srgbClr val="C00000"/>
                </a:solidFill>
                <a:latin typeface="Times New Roman" panose="02020603050405020304" pitchFamily="18" charset="0"/>
                <a:cs typeface="Times New Roman" panose="02020603050405020304" pitchFamily="18" charset="0"/>
              </a:rPr>
              <a:t>lắm</a:t>
            </a:r>
            <a:r>
              <a:rPr lang="en-US" altLang="en-US" sz="3600" b="1" kern="1200" dirty="0">
                <a:solidFill>
                  <a:srgbClr val="C00000"/>
                </a:solidFill>
                <a:latin typeface="Times New Roman" panose="02020603050405020304" pitchFamily="18" charset="0"/>
                <a:cs typeface="Times New Roman" panose="02020603050405020304" pitchFamily="18" charset="0"/>
              </a:rPr>
              <a:t>!</a:t>
            </a:r>
          </a:p>
          <a:p>
            <a:pPr marL="571500" indent="-571500">
              <a:buFont typeface="Wingdings" panose="05000000000000000000" pitchFamily="2" charset="2"/>
              <a:buChar char="q"/>
            </a:pPr>
            <a:r>
              <a:rPr lang="en-US" altLang="en-US" sz="3600" b="1" kern="1200" dirty="0" err="1">
                <a:solidFill>
                  <a:srgbClr val="0070C0"/>
                </a:solidFill>
                <a:latin typeface="Times New Roman" panose="02020603050405020304" pitchFamily="18" charset="0"/>
                <a:cs typeface="Times New Roman" panose="02020603050405020304" pitchFamily="18" charset="0"/>
              </a:rPr>
              <a:t>Đoạn</a:t>
            </a:r>
            <a:r>
              <a:rPr lang="en-US" altLang="en-US" sz="3600" b="1" kern="1200" dirty="0">
                <a:solidFill>
                  <a:srgbClr val="0070C0"/>
                </a:solidFill>
                <a:latin typeface="Times New Roman" panose="02020603050405020304" pitchFamily="18" charset="0"/>
                <a:cs typeface="Times New Roman" panose="02020603050405020304" pitchFamily="18" charset="0"/>
              </a:rPr>
              <a:t> 2: </a:t>
            </a:r>
            <a:r>
              <a:rPr lang="en-US" altLang="en-US" sz="3600" b="1" kern="1200" dirty="0" err="1">
                <a:solidFill>
                  <a:srgbClr val="0070C0"/>
                </a:solidFill>
                <a:latin typeface="Times New Roman" panose="02020603050405020304" pitchFamily="18" charset="0"/>
                <a:cs typeface="Times New Roman" panose="02020603050405020304" pitchFamily="18" charset="0"/>
              </a:rPr>
              <a:t>Tiếp</a:t>
            </a:r>
            <a:r>
              <a:rPr lang="en-US" altLang="en-US" sz="3600" b="1" kern="1200" dirty="0">
                <a:solidFill>
                  <a:srgbClr val="0070C0"/>
                </a:solidFill>
                <a:latin typeface="Times New Roman" panose="02020603050405020304" pitchFamily="18" charset="0"/>
                <a:cs typeface="Times New Roman" panose="02020603050405020304" pitchFamily="18" charset="0"/>
              </a:rPr>
              <a:t> </a:t>
            </a:r>
            <a:r>
              <a:rPr lang="en-US" altLang="en-US" sz="3600" b="1" kern="1200" dirty="0" err="1">
                <a:solidFill>
                  <a:srgbClr val="0070C0"/>
                </a:solidFill>
                <a:latin typeface="Times New Roman" panose="02020603050405020304" pitchFamily="18" charset="0"/>
                <a:cs typeface="Times New Roman" panose="02020603050405020304" pitchFamily="18" charset="0"/>
              </a:rPr>
              <a:t>theo</a:t>
            </a:r>
            <a:r>
              <a:rPr lang="en-US" altLang="en-US" sz="3600" b="1" kern="1200" dirty="0">
                <a:solidFill>
                  <a:srgbClr val="0070C0"/>
                </a:solidFill>
                <a:latin typeface="Times New Roman" panose="02020603050405020304" pitchFamily="18" charset="0"/>
                <a:cs typeface="Times New Roman" panose="02020603050405020304" pitchFamily="18" charset="0"/>
              </a:rPr>
              <a:t>… </a:t>
            </a:r>
            <a:r>
              <a:rPr lang="vi-VN" sz="3600" b="1" dirty="0">
                <a:solidFill>
                  <a:srgbClr val="0070C0"/>
                </a:solidFill>
                <a:latin typeface="Times New Roman" panose="02020603050405020304" pitchFamily="18" charset="0"/>
                <a:cs typeface="Times New Roman" panose="02020603050405020304" pitchFamily="18" charset="0"/>
              </a:rPr>
              <a:t>đến Ngờ đâu một giọng </a:t>
            </a:r>
            <a:r>
              <a:rPr lang="vi-VN" sz="3600" b="1">
                <a:solidFill>
                  <a:srgbClr val="0070C0"/>
                </a:solidFill>
                <a:latin typeface="Times New Roman" panose="02020603050405020304" pitchFamily="18" charset="0"/>
                <a:cs typeface="Times New Roman" panose="02020603050405020304" pitchFamily="18" charset="0"/>
              </a:rPr>
              <a:t>the th</a:t>
            </a:r>
            <a:r>
              <a:rPr lang="en-US" sz="3600" b="1">
                <a:solidFill>
                  <a:srgbClr val="0070C0"/>
                </a:solidFill>
                <a:latin typeface="Times New Roman" panose="02020603050405020304" pitchFamily="18" charset="0"/>
                <a:cs typeface="Times New Roman" panose="02020603050405020304" pitchFamily="18" charset="0"/>
              </a:rPr>
              <a:t>é</a:t>
            </a:r>
            <a:r>
              <a:rPr lang="vi-VN" sz="3600" b="1">
                <a:solidFill>
                  <a:srgbClr val="0070C0"/>
                </a:solidFill>
                <a:latin typeface="Times New Roman" panose="02020603050405020304" pitchFamily="18" charset="0"/>
                <a:cs typeface="Times New Roman" panose="02020603050405020304" pitchFamily="18" charset="0"/>
              </a:rPr>
              <a:t> </a:t>
            </a:r>
            <a:r>
              <a:rPr lang="vi-VN" sz="3600" b="1" dirty="0">
                <a:solidFill>
                  <a:srgbClr val="0070C0"/>
                </a:solidFill>
                <a:latin typeface="Times New Roman" panose="02020603050405020304" pitchFamily="18" charset="0"/>
                <a:cs typeface="Times New Roman" panose="02020603050405020304" pitchFamily="18" charset="0"/>
              </a:rPr>
              <a:t>gắt lại: "Cái gì?”</a:t>
            </a:r>
            <a:endParaRPr lang="en-US" sz="3600" b="1" dirty="0">
              <a:solidFill>
                <a:srgbClr val="0070C0"/>
              </a:solidFill>
              <a:latin typeface="Times New Roman" panose="02020603050405020304" pitchFamily="18" charset="0"/>
              <a:cs typeface="Times New Roman" panose="02020603050405020304" pitchFamily="18" charset="0"/>
            </a:endParaRPr>
          </a:p>
          <a:p>
            <a:pPr marL="571500" indent="-571500" defTabSz="685800">
              <a:lnSpc>
                <a:spcPct val="150000"/>
              </a:lnSpc>
              <a:spcBef>
                <a:spcPct val="0"/>
              </a:spcBef>
              <a:buClrTx/>
              <a:buFont typeface="Wingdings" panose="05000000000000000000" pitchFamily="2" charset="2"/>
              <a:buChar char="q"/>
            </a:pPr>
            <a:r>
              <a:rPr lang="en-US" altLang="en-US" sz="3600" b="1" kern="1200" dirty="0" err="1">
                <a:solidFill>
                  <a:srgbClr val="FFC000">
                    <a:lumMod val="75000"/>
                  </a:srgbClr>
                </a:solidFill>
                <a:latin typeface="Times New Roman" panose="02020603050405020304" pitchFamily="18" charset="0"/>
                <a:cs typeface="Times New Roman" panose="02020603050405020304" pitchFamily="18" charset="0"/>
              </a:rPr>
              <a:t>Đoạn</a:t>
            </a:r>
            <a:r>
              <a:rPr lang="en-US" altLang="en-US" sz="3600" b="1" kern="1200" dirty="0">
                <a:solidFill>
                  <a:srgbClr val="FFC000">
                    <a:lumMod val="75000"/>
                  </a:srgbClr>
                </a:solidFill>
                <a:latin typeface="Times New Roman" panose="02020603050405020304" pitchFamily="18" charset="0"/>
                <a:cs typeface="Times New Roman" panose="02020603050405020304" pitchFamily="18" charset="0"/>
              </a:rPr>
              <a:t> 3: </a:t>
            </a:r>
            <a:r>
              <a:rPr lang="en-US" altLang="en-US" sz="3600" b="1" kern="1200" dirty="0" err="1">
                <a:solidFill>
                  <a:srgbClr val="FFC000">
                    <a:lumMod val="75000"/>
                  </a:srgbClr>
                </a:solidFill>
                <a:latin typeface="Times New Roman" panose="02020603050405020304" pitchFamily="18" charset="0"/>
                <a:cs typeface="Times New Roman" panose="02020603050405020304" pitchFamily="18" charset="0"/>
              </a:rPr>
              <a:t>Còn</a:t>
            </a:r>
            <a:r>
              <a:rPr lang="en-US" altLang="en-US" sz="3600" b="1" kern="1200" dirty="0">
                <a:solidFill>
                  <a:srgbClr val="FFC000">
                    <a:lumMod val="75000"/>
                  </a:srgbClr>
                </a:solidFill>
                <a:latin typeface="Times New Roman" panose="02020603050405020304" pitchFamily="18" charset="0"/>
                <a:cs typeface="Times New Roman" panose="02020603050405020304" pitchFamily="18" charset="0"/>
              </a:rPr>
              <a:t> </a:t>
            </a:r>
            <a:r>
              <a:rPr lang="en-US" altLang="en-US" sz="3600" b="1" kern="1200" dirty="0" err="1">
                <a:solidFill>
                  <a:srgbClr val="FFC000">
                    <a:lumMod val="75000"/>
                  </a:srgbClr>
                </a:solidFill>
                <a:latin typeface="Times New Roman" panose="02020603050405020304" pitchFamily="18" charset="0"/>
                <a:cs typeface="Times New Roman" panose="02020603050405020304" pitchFamily="18" charset="0"/>
              </a:rPr>
              <a:t>lại</a:t>
            </a:r>
            <a:endParaRPr lang="en-US" altLang="en-US" sz="3600" b="1" kern="1200" dirty="0">
              <a:solidFill>
                <a:srgbClr val="FFC000">
                  <a:lumMod val="75000"/>
                </a:srgbClr>
              </a:solidFill>
              <a:latin typeface="Times New Roman" panose="02020603050405020304" pitchFamily="18" charset="0"/>
              <a:cs typeface="Times New Roman" panose="02020603050405020304" pitchFamily="18" charset="0"/>
            </a:endParaRPr>
          </a:p>
        </p:txBody>
      </p:sp>
      <p:sp>
        <p:nvSpPr>
          <p:cNvPr id="15" name="矩形: 圆角 30">
            <a:extLst>
              <a:ext uri="{FF2B5EF4-FFF2-40B4-BE49-F238E27FC236}">
                <a16:creationId xmlns:a16="http://schemas.microsoft.com/office/drawing/2014/main" id="{D0817776-5DF8-4270-2C6B-561FFDE8EC00}"/>
              </a:ext>
            </a:extLst>
          </p:cNvPr>
          <p:cNvSpPr/>
          <p:nvPr/>
        </p:nvSpPr>
        <p:spPr>
          <a:xfrm>
            <a:off x="3328988" y="63799"/>
            <a:ext cx="3124200" cy="788508"/>
          </a:xfrm>
          <a:prstGeom prst="roundRect">
            <a:avLst>
              <a:gd name="adj" fmla="val 50000"/>
            </a:avLst>
          </a:prstGeom>
          <a:solidFill>
            <a:srgbClr val="00823B"/>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4050" b="1" kern="1200">
                <a:solidFill>
                  <a:prstClr val="white"/>
                </a:solidFill>
                <a:latin typeface="UVN Bach Dang Nang" panose="02070803090706020303" pitchFamily="18" charset="0"/>
                <a:ea typeface="字魂27号-布丁体" panose="00000500000000000000" pitchFamily="2" charset="-122"/>
                <a:cs typeface="Arial" panose="020B0604020202020204" pitchFamily="34" charset="0"/>
              </a:rPr>
              <a:t>Chia đoạn</a:t>
            </a:r>
            <a:endParaRPr lang="zh-CN" altLang="en-US" sz="4050" b="1" kern="1200" dirty="0">
              <a:solidFill>
                <a:prstClr val="white"/>
              </a:solidFill>
              <a:latin typeface="UVN Bach Dang Nang" panose="02070803090706020303" pitchFamily="18" charset="0"/>
              <a:ea typeface="字魂27号-布丁体" panose="00000500000000000000" pitchFamily="2" charset="-122"/>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780cabff-06ba-4e5d-8ad7-a0a21f0be3d8"/>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TIMING" val="|1"/>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Simple Light">
      <a:dk1>
        <a:srgbClr val="434343"/>
      </a:dk1>
      <a:lt1>
        <a:srgbClr val="9E9E9E"/>
      </a:lt1>
      <a:dk2>
        <a:srgbClr val="D5D5D5"/>
      </a:dk2>
      <a:lt2>
        <a:srgbClr val="0593AA"/>
      </a:lt2>
      <a:accent1>
        <a:srgbClr val="92DDCE"/>
      </a:accent1>
      <a:accent2>
        <a:srgbClr val="FFE8B0"/>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Simple Light">
      <a:dk1>
        <a:srgbClr val="434343"/>
      </a:dk1>
      <a:lt1>
        <a:srgbClr val="9E9E9E"/>
      </a:lt1>
      <a:dk2>
        <a:srgbClr val="D5D5D5"/>
      </a:dk2>
      <a:lt2>
        <a:srgbClr val="0593AA"/>
      </a:lt2>
      <a:accent1>
        <a:srgbClr val="92DDCE"/>
      </a:accent1>
      <a:accent2>
        <a:srgbClr val="FFE8B0"/>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919</TotalTime>
  <Words>2449</Words>
  <Application>Microsoft Office PowerPoint</Application>
  <PresentationFormat>On-screen Show (16:9)</PresentationFormat>
  <Paragraphs>177</Paragraphs>
  <Slides>24</Slides>
  <Notes>16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iCiel Crocante</vt:lpstr>
      <vt:lpstr>TsangerYuMo W04</vt:lpstr>
      <vt:lpstr>UVN Bach Dang Nang</vt:lpstr>
      <vt:lpstr>UVN Banh Mi</vt:lpstr>
      <vt:lpstr>VN-NTime</vt:lpstr>
      <vt:lpstr>思源黑体 CN Bold</vt:lpstr>
      <vt:lpstr>思源黑体 CN Light</vt:lpstr>
      <vt:lpstr>Arial</vt:lpstr>
      <vt:lpstr>Calibri</vt:lpstr>
      <vt:lpstr>PT Sans</vt:lpstr>
      <vt:lpstr>Times New Roman</vt:lpstr>
      <vt:lpstr>Wingdings</vt:lpstr>
      <vt:lpstr>office</vt:lpstr>
      <vt:lpstr>1_office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Center Theme with Organic Shapes</dc:title>
  <dc:subject>9Slide.vn</dc:subject>
  <dc:creator>Admin</dc:creator>
  <dc:description>9Slide.vn</dc:description>
  <cp:lastModifiedBy>lục nguyễn</cp:lastModifiedBy>
  <cp:revision>140</cp:revision>
  <dcterms:created xsi:type="dcterms:W3CDTF">2023-03-18T06:46:00Z</dcterms:created>
  <dcterms:modified xsi:type="dcterms:W3CDTF">2023-10-11T06:08:24Z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0E4E36BD54D34634B0085CD0087D8D8C</vt:lpwstr>
  </property>
  <property fmtid="{D5CDD505-2E9C-101B-9397-08002B2CF9AE}" pid="3" name="KSOProductBuildVer">
    <vt:lpwstr>2052-11.1.0.13703</vt:lpwstr>
  </property>
</Properties>
</file>