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59" r:id="rId2"/>
    <p:sldId id="260" r:id="rId3"/>
    <p:sldId id="322" r:id="rId4"/>
    <p:sldId id="340" r:id="rId5"/>
    <p:sldId id="341" r:id="rId6"/>
    <p:sldId id="2659" r:id="rId7"/>
    <p:sldId id="258" r:id="rId8"/>
    <p:sldId id="2660" r:id="rId9"/>
    <p:sldId id="2668" r:id="rId10"/>
    <p:sldId id="2652" r:id="rId11"/>
    <p:sldId id="2661" r:id="rId12"/>
    <p:sldId id="2662" r:id="rId13"/>
    <p:sldId id="2663" r:id="rId14"/>
    <p:sldId id="2658" r:id="rId15"/>
    <p:sldId id="2666" r:id="rId16"/>
    <p:sldId id="2665" r:id="rId17"/>
    <p:sldId id="265" r:id="rId18"/>
    <p:sldId id="2664" r:id="rId19"/>
    <p:sldId id="277" r:id="rId20"/>
    <p:sldId id="2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1AAC"/>
    <a:srgbClr val="5875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8BBC2-83AF-49F8-9BDD-228EA1DF2462}" type="datetimeFigureOut">
              <a:rPr lang="en-US" smtClean="0"/>
              <a:t>27/12/2023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3B147-B174-4748-B355-1FEB09F09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67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1141aa6e17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1141aa6e17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9317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1141aa6e17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1141aa6e17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251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1141aa6e17f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4" name="Google Shape;2674;g1141aa6e17f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3781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5" name="Google Shape;3795;g11837281d00_0_3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6" name="Google Shape;3796;g11837281d00_0_3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013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E0C76-EDF6-4307-A2F0-7DD77B9854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261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1243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98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632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0503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3104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1070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9168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5AA42-41A6-91E3-9679-19EB8BB1E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EE3D42-64C3-804F-C122-8400842EC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F774C-5968-3529-1A5B-87A081E0E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F057-2C43-4850-BFDD-D9E510BF9E0D}" type="datetimeFigureOut">
              <a:rPr lang="en-US" smtClean="0"/>
              <a:t>27/12/2023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E9B70-353E-9C1E-2083-094D043F6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983BB-21BC-2899-496D-406CA9C7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3C46-45EB-4D86-BF36-414218262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3474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2EB33-643C-7FE1-2EDC-CF3852E1B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F8B081-2CCC-B596-31F4-BBDC15E3DC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73E47-B97F-127F-698B-B23ED5FB6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F057-2C43-4850-BFDD-D9E510BF9E0D}" type="datetimeFigureOut">
              <a:rPr lang="en-US" smtClean="0"/>
              <a:t>27/12/2023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9EB3E-BE92-F96B-BA29-0500E2AC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09D4F-F5D7-B07D-EB4D-7A93CAEA7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3C46-45EB-4D86-BF36-414218262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5877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901734-5DB6-9C03-BE4F-13E4F34DA0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389D73-00CC-8907-D3E8-6743128FC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114C5-4A4E-4F4E-9EB5-9BBD3F4D5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F057-2C43-4850-BFDD-D9E510BF9E0D}" type="datetimeFigureOut">
              <a:rPr lang="en-US" smtClean="0"/>
              <a:t>27/12/2023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899AF-A034-2BF9-7CAA-B0817260D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EB27F-4DE1-BD6B-69B9-BA42B0DF5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3C46-45EB-4D86-BF36-414218262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8700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/>
          </p:nvPr>
        </p:nvSpPr>
        <p:spPr>
          <a:xfrm>
            <a:off x="9600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2" hasCustomPrompt="1"/>
          </p:nvPr>
        </p:nvSpPr>
        <p:spPr>
          <a:xfrm>
            <a:off x="1773733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"/>
          </p:nvPr>
        </p:nvSpPr>
        <p:spPr>
          <a:xfrm>
            <a:off x="9600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3"/>
          </p:nvPr>
        </p:nvSpPr>
        <p:spPr>
          <a:xfrm>
            <a:off x="46862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4" hasCustomPrompt="1"/>
          </p:nvPr>
        </p:nvSpPr>
        <p:spPr>
          <a:xfrm>
            <a:off x="5500000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5"/>
          </p:nvPr>
        </p:nvSpPr>
        <p:spPr>
          <a:xfrm>
            <a:off x="46862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6"/>
          </p:nvPr>
        </p:nvSpPr>
        <p:spPr>
          <a:xfrm>
            <a:off x="8412467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title" idx="7" hasCustomPrompt="1"/>
          </p:nvPr>
        </p:nvSpPr>
        <p:spPr>
          <a:xfrm>
            <a:off x="9226267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8"/>
          </p:nvPr>
        </p:nvSpPr>
        <p:spPr>
          <a:xfrm>
            <a:off x="8412467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9"/>
          </p:nvPr>
        </p:nvSpPr>
        <p:spPr>
          <a:xfrm>
            <a:off x="9600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13" hasCustomPrompt="1"/>
          </p:nvPr>
        </p:nvSpPr>
        <p:spPr>
          <a:xfrm>
            <a:off x="1773733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14"/>
          </p:nvPr>
        </p:nvSpPr>
        <p:spPr>
          <a:xfrm>
            <a:off x="9600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15"/>
          </p:nvPr>
        </p:nvSpPr>
        <p:spPr>
          <a:xfrm>
            <a:off x="46862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16" hasCustomPrompt="1"/>
          </p:nvPr>
        </p:nvSpPr>
        <p:spPr>
          <a:xfrm>
            <a:off x="5500000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17"/>
          </p:nvPr>
        </p:nvSpPr>
        <p:spPr>
          <a:xfrm>
            <a:off x="46862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18"/>
          </p:nvPr>
        </p:nvSpPr>
        <p:spPr>
          <a:xfrm>
            <a:off x="8412467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19" hasCustomPrompt="1"/>
          </p:nvPr>
        </p:nvSpPr>
        <p:spPr>
          <a:xfrm>
            <a:off x="9226267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20"/>
          </p:nvPr>
        </p:nvSpPr>
        <p:spPr>
          <a:xfrm>
            <a:off x="8412467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21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19" name="Google Shape;219;p13"/>
          <p:cNvGrpSpPr/>
          <p:nvPr/>
        </p:nvGrpSpPr>
        <p:grpSpPr>
          <a:xfrm>
            <a:off x="429434" y="345633"/>
            <a:ext cx="11537036" cy="6231491"/>
            <a:chOff x="322075" y="259225"/>
            <a:chExt cx="8652777" cy="4673618"/>
          </a:xfrm>
        </p:grpSpPr>
        <p:grpSp>
          <p:nvGrpSpPr>
            <p:cNvPr id="220" name="Google Shape;220;p13"/>
            <p:cNvGrpSpPr/>
            <p:nvPr/>
          </p:nvGrpSpPr>
          <p:grpSpPr>
            <a:xfrm rot="265293">
              <a:off x="477363" y="383131"/>
              <a:ext cx="485012" cy="642924"/>
              <a:chOff x="477400" y="383100"/>
              <a:chExt cx="484975" cy="642875"/>
            </a:xfrm>
          </p:grpSpPr>
          <p:sp>
            <p:nvSpPr>
              <p:cNvPr id="221" name="Google Shape;221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13"/>
            <p:cNvGrpSpPr/>
            <p:nvPr/>
          </p:nvGrpSpPr>
          <p:grpSpPr>
            <a:xfrm rot="124479">
              <a:off x="8331734" y="267098"/>
              <a:ext cx="444855" cy="545076"/>
              <a:chOff x="8331913" y="266838"/>
              <a:chExt cx="444875" cy="545100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" name="Google Shape;226;p13"/>
            <p:cNvGrpSpPr/>
            <p:nvPr/>
          </p:nvGrpSpPr>
          <p:grpSpPr>
            <a:xfrm>
              <a:off x="322075" y="4511074"/>
              <a:ext cx="191796" cy="304277"/>
              <a:chOff x="7707175" y="1074324"/>
              <a:chExt cx="191796" cy="304277"/>
            </a:xfrm>
          </p:grpSpPr>
          <p:sp>
            <p:nvSpPr>
              <p:cNvPr id="227" name="Google Shape;227;p13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3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" name="Google Shape;229;p13"/>
            <p:cNvSpPr/>
            <p:nvPr/>
          </p:nvSpPr>
          <p:spPr>
            <a:xfrm rot="2930519">
              <a:off x="8523371" y="4458875"/>
              <a:ext cx="358998" cy="408680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473165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1_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3750400" y="3085400"/>
            <a:ext cx="469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5261400" y="1963000"/>
            <a:ext cx="166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3750400" y="4207800"/>
            <a:ext cx="4691200" cy="6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>
            <a:off x="330510" y="463642"/>
            <a:ext cx="11207257" cy="5999825"/>
            <a:chOff x="247882" y="347731"/>
            <a:chExt cx="8405443" cy="4499869"/>
          </a:xfrm>
        </p:grpSpPr>
        <p:grpSp>
          <p:nvGrpSpPr>
            <p:cNvPr id="33" name="Google Shape;33;p3"/>
            <p:cNvGrpSpPr/>
            <p:nvPr/>
          </p:nvGrpSpPr>
          <p:grpSpPr>
            <a:xfrm rot="-1987557">
              <a:off x="470599" y="4124428"/>
              <a:ext cx="484992" cy="642897"/>
              <a:chOff x="477400" y="383100"/>
              <a:chExt cx="484975" cy="642875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>
              <a:off x="8208450" y="458063"/>
              <a:ext cx="444875" cy="545100"/>
              <a:chOff x="8331913" y="266838"/>
              <a:chExt cx="444875" cy="545100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Google Shape;39;p3"/>
            <p:cNvGrpSpPr/>
            <p:nvPr/>
          </p:nvGrpSpPr>
          <p:grpSpPr>
            <a:xfrm rot="-1203388">
              <a:off x="287340" y="387277"/>
              <a:ext cx="280073" cy="279635"/>
              <a:chOff x="1527250" y="3032100"/>
              <a:chExt cx="239825" cy="239450"/>
            </a:xfrm>
          </p:grpSpPr>
          <p:sp>
            <p:nvSpPr>
              <p:cNvPr id="40" name="Google Shape;40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" name="Google Shape;43;p3"/>
            <p:cNvSpPr/>
            <p:nvPr/>
          </p:nvSpPr>
          <p:spPr>
            <a:xfrm rot="-1983784">
              <a:off x="2545875" y="44497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 rot="-10187223">
              <a:off x="6381453" y="4347753"/>
              <a:ext cx="358997" cy="40867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5" name="Google Shape;45;p3"/>
            <p:cNvGrpSpPr/>
            <p:nvPr/>
          </p:nvGrpSpPr>
          <p:grpSpPr>
            <a:xfrm rot="-6152559">
              <a:off x="5472890" y="399583"/>
              <a:ext cx="280060" cy="279622"/>
              <a:chOff x="1527250" y="3032100"/>
              <a:chExt cx="239825" cy="239450"/>
            </a:xfrm>
          </p:grpSpPr>
          <p:sp>
            <p:nvSpPr>
              <p:cNvPr id="46" name="Google Shape;46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" name="Google Shape;49;p3"/>
            <p:cNvSpPr/>
            <p:nvPr/>
          </p:nvSpPr>
          <p:spPr>
            <a:xfrm rot="-3029405">
              <a:off x="3150000" y="446685"/>
              <a:ext cx="221821" cy="219771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69947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1" name="Google Shape;18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697400"/>
            <a:ext cx="8768000" cy="28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866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82" name="Google Shape;182;p11"/>
          <p:cNvSpPr txBox="1">
            <a:spLocks noGrp="1"/>
          </p:cNvSpPr>
          <p:nvPr>
            <p:ph type="subTitle" idx="1"/>
          </p:nvPr>
        </p:nvSpPr>
        <p:spPr>
          <a:xfrm>
            <a:off x="1712000" y="4497800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183" name="Google Shape;183;p11"/>
          <p:cNvGrpSpPr/>
          <p:nvPr/>
        </p:nvGrpSpPr>
        <p:grpSpPr>
          <a:xfrm>
            <a:off x="445795" y="390287"/>
            <a:ext cx="10994699" cy="6075440"/>
            <a:chOff x="334346" y="292715"/>
            <a:chExt cx="8246024" cy="4556580"/>
          </a:xfrm>
        </p:grpSpPr>
        <p:grpSp>
          <p:nvGrpSpPr>
            <p:cNvPr id="184" name="Google Shape;184;p11"/>
            <p:cNvGrpSpPr/>
            <p:nvPr/>
          </p:nvGrpSpPr>
          <p:grpSpPr>
            <a:xfrm rot="-1987557">
              <a:off x="470599" y="4073328"/>
              <a:ext cx="484992" cy="642897"/>
              <a:chOff x="477400" y="383100"/>
              <a:chExt cx="484975" cy="642875"/>
            </a:xfrm>
          </p:grpSpPr>
          <p:sp>
            <p:nvSpPr>
              <p:cNvPr id="185" name="Google Shape;185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7" name="Google Shape;187;p11"/>
            <p:cNvGrpSpPr/>
            <p:nvPr/>
          </p:nvGrpSpPr>
          <p:grpSpPr>
            <a:xfrm rot="1324746">
              <a:off x="8049340" y="356342"/>
              <a:ext cx="444891" cy="545120"/>
              <a:chOff x="8331913" y="266838"/>
              <a:chExt cx="444875" cy="545100"/>
            </a:xfrm>
          </p:grpSpPr>
          <p:sp>
            <p:nvSpPr>
              <p:cNvPr id="188" name="Google Shape;188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" name="Google Shape;190;p11"/>
            <p:cNvSpPr/>
            <p:nvPr/>
          </p:nvSpPr>
          <p:spPr>
            <a:xfrm>
              <a:off x="2438925" y="451518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3" name="Google Shape;193;p11"/>
            <p:cNvGrpSpPr/>
            <p:nvPr/>
          </p:nvGrpSpPr>
          <p:grpSpPr>
            <a:xfrm rot="-6152559">
              <a:off x="5931815" y="4542433"/>
              <a:ext cx="280060" cy="279622"/>
              <a:chOff x="1527250" y="3032100"/>
              <a:chExt cx="239825" cy="239450"/>
            </a:xfrm>
          </p:grpSpPr>
          <p:sp>
            <p:nvSpPr>
              <p:cNvPr id="194" name="Google Shape;194;p11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1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536294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9630F-19E4-33AF-CA8F-7A7088B02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734EF-4A2F-B389-F5A0-0F57429D4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9AD1D-9689-2BCA-51B4-21ADDA78B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F057-2C43-4850-BFDD-D9E510BF9E0D}" type="datetimeFigureOut">
              <a:rPr lang="en-US" smtClean="0"/>
              <a:t>27/12/2023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BE632-C79C-159A-20FF-08AD12C40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55CCA-A850-31BD-A4D8-0958DA2A4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3C46-45EB-4D86-BF36-414218262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8728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A3B61-2FC3-1F5F-0D6A-8E12385C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1AF9E-85E9-FB87-D6FF-F32E4E4C9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6A336-9918-7964-B7D7-73C32371E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F057-2C43-4850-BFDD-D9E510BF9E0D}" type="datetimeFigureOut">
              <a:rPr lang="en-US" smtClean="0"/>
              <a:t>27/12/2023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8C98E-EE75-39CE-100A-42CF5B151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D7387-C520-07C3-7F86-D66B20D00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3C46-45EB-4D86-BF36-414218262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7863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C1A29-3B13-3328-951F-6EA398612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7FB94-C5C6-F4CC-8685-C43206A5A5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1BB163-43A8-9809-0621-24E7FBE2CB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52252-C66E-BE83-C920-2B263A3DA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F057-2C43-4850-BFDD-D9E510BF9E0D}" type="datetimeFigureOut">
              <a:rPr lang="en-US" smtClean="0"/>
              <a:t>27/12/2023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6BE73-8B3B-49F2-8E9F-FC9FE2CF3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B91AC6-529A-27DD-1580-964988B3A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3C46-45EB-4D86-BF36-414218262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7728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872CC-A16F-4130-D557-6F9447A7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FB1C0-6E44-25D8-8465-16F7B672B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3C724F-BFFA-0CA1-F279-29C830169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566D37-B00D-4D99-444D-34F5078E48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A8F56B-2BE3-ACFD-2BB0-67909550DF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B12633-705C-94CE-148A-308B19F44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F057-2C43-4850-BFDD-D9E510BF9E0D}" type="datetimeFigureOut">
              <a:rPr lang="en-US" smtClean="0"/>
              <a:t>27/12/2023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954C08-A4CA-099C-DE18-4668035AB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DCCCAF-A032-BDA0-FB1B-8776455DB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3C46-45EB-4D86-BF36-414218262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1898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748A8-9AA3-F4F4-812B-9D862CFEE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6D6481-3604-31C5-600F-D5FF1755E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F057-2C43-4850-BFDD-D9E510BF9E0D}" type="datetimeFigureOut">
              <a:rPr lang="en-US" smtClean="0"/>
              <a:t>27/12/2023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AB3CA8-E6E4-E5F6-CD98-5D4FB691F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8F45C-9B58-D119-D981-6B1AC2D80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3C46-45EB-4D86-BF36-414218262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9032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A57C5A-D910-DB94-67EF-4DA16115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F057-2C43-4850-BFDD-D9E510BF9E0D}" type="datetimeFigureOut">
              <a:rPr lang="en-US" smtClean="0"/>
              <a:t>27/12/2023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B93B31-FF05-1DDB-7080-3E3C5362E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35FA97-38B4-1C5B-9A6F-1FCF3D8EB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3C46-45EB-4D86-BF36-414218262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795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AB02C-F66B-EF91-44B1-AE964D9D7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C165E-235C-780A-410E-48B731555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FBAEA6-F0EB-E57D-3D7A-F98EA5EDA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E66C2C-393B-2288-AF58-DC1894D0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F057-2C43-4850-BFDD-D9E510BF9E0D}" type="datetimeFigureOut">
              <a:rPr lang="en-US" smtClean="0"/>
              <a:t>27/12/2023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433A3E-82D0-A36F-6ACE-5C159AA8D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B4D623-14F2-1C1F-444D-DF5DF0DE0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3C46-45EB-4D86-BF36-414218262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320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F6DC5-2862-9CC9-B279-79C662A29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65301C-BFDD-FBF9-5F0B-479693EB2C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4EE2B1-F60F-73F2-045B-290CEB1B8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729D5-4783-BFB8-9BEA-0F71056DC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F057-2C43-4850-BFDD-D9E510BF9E0D}" type="datetimeFigureOut">
              <a:rPr lang="en-US" smtClean="0"/>
              <a:t>27/12/2023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50FD5E-6190-43F3-2C9C-FE671806A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D5A35-9587-E157-3974-E6C81ADF7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3C46-45EB-4D86-BF36-414218262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2999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2A51CF-D7F3-9F02-F302-BC76C1B26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78027-8035-16FF-E33F-EEAE1DC47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5C1E8-0240-17AE-1054-53B9E62588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8F057-2C43-4850-BFDD-D9E510BF9E0D}" type="datetimeFigureOut">
              <a:rPr lang="en-US" smtClean="0"/>
              <a:t>27/12/2023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E550C-7B6D-8FF1-CD56-1462BF3945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5ED61-E5F6-8F76-5B9F-1E5BBD394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33C46-45EB-4D86-BF36-414218262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5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4" r:id="rId14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microsoft.com/office/2007/relationships/hdphoto" Target="../media/hdphoto5.wdp"/><Relationship Id="rId12" Type="http://schemas.openxmlformats.org/officeDocument/2006/relationships/image" Target="../media/image15.sv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audio" Target="../media/audio5.wav"/><Relationship Id="rId10" Type="http://schemas.openxmlformats.org/officeDocument/2006/relationships/slide" Target="slide3.xml"/><Relationship Id="rId4" Type="http://schemas.openxmlformats.org/officeDocument/2006/relationships/audio" Target="../media/audio4.wav"/><Relationship Id="rId9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microsoft.com/office/2007/relationships/hdphoto" Target="../media/hdphoto5.wdp"/><Relationship Id="rId12" Type="http://schemas.openxmlformats.org/officeDocument/2006/relationships/image" Target="../media/image15.sv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audio" Target="../media/audio5.wav"/><Relationship Id="rId10" Type="http://schemas.openxmlformats.org/officeDocument/2006/relationships/slide" Target="slide3.xml"/><Relationship Id="rId4" Type="http://schemas.openxmlformats.org/officeDocument/2006/relationships/audio" Target="../media/audio4.wav"/><Relationship Id="rId9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microsoft.com/office/2007/relationships/hdphoto" Target="../media/hdphoto5.wdp"/><Relationship Id="rId12" Type="http://schemas.openxmlformats.org/officeDocument/2006/relationships/image" Target="../media/image15.sv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audio" Target="../media/audio5.wav"/><Relationship Id="rId10" Type="http://schemas.openxmlformats.org/officeDocument/2006/relationships/slide" Target="slide3.xml"/><Relationship Id="rId4" Type="http://schemas.openxmlformats.org/officeDocument/2006/relationships/audio" Target="../media/audio4.wav"/><Relationship Id="rId9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microsoft.com/office/2007/relationships/hdphoto" Target="../media/hdphoto5.wdp"/><Relationship Id="rId12" Type="http://schemas.openxmlformats.org/officeDocument/2006/relationships/image" Target="../media/image15.sv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audio" Target="../media/audio5.wav"/><Relationship Id="rId10" Type="http://schemas.openxmlformats.org/officeDocument/2006/relationships/slide" Target="slide3.xml"/><Relationship Id="rId4" Type="http://schemas.openxmlformats.org/officeDocument/2006/relationships/audio" Target="../media/audio4.wav"/><Relationship Id="rId9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8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 hot air balloon in the sky&#10;&#10;Description automatically generated with medium confidence">
            <a:extLst>
              <a:ext uri="{FF2B5EF4-FFF2-40B4-BE49-F238E27FC236}">
                <a16:creationId xmlns:a16="http://schemas.microsoft.com/office/drawing/2014/main" id="{07786509-AA69-A108-06ED-8A8E7CDB6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1" y="0"/>
            <a:ext cx="12255500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3292FD7-EA7B-43DA-1B5A-6A613CE096A5}"/>
              </a:ext>
            </a:extLst>
          </p:cNvPr>
          <p:cNvSpPr/>
          <p:nvPr/>
        </p:nvSpPr>
        <p:spPr>
          <a:xfrm>
            <a:off x="3040056" y="257494"/>
            <a:ext cx="6048387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4473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</a:t>
            </a:r>
            <a:r>
              <a:rPr lang="en-US" sz="2800" b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 ĐOÀN NGHIÊN</a:t>
            </a:r>
            <a:endParaRPr lang="en-US" sz="28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2F124D-F7EB-261F-1E08-AFB245E379BB}"/>
              </a:ext>
            </a:extLst>
          </p:cNvPr>
          <p:cNvSpPr/>
          <p:nvPr/>
        </p:nvSpPr>
        <p:spPr>
          <a:xfrm>
            <a:off x="1159566" y="3254495"/>
            <a:ext cx="8620539" cy="206210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0" spc="5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: TOÁN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5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36: ÔN TẬP ĐO LƯỜNG (T1)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0" spc="5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0" spc="5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 4C</a:t>
            </a:r>
            <a:endParaRPr lang="en-US" sz="3200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8B78A-9315-AE59-8C61-DFB4FECF4986}"/>
              </a:ext>
            </a:extLst>
          </p:cNvPr>
          <p:cNvSpPr/>
          <p:nvPr/>
        </p:nvSpPr>
        <p:spPr>
          <a:xfrm>
            <a:off x="3246264" y="6064250"/>
            <a:ext cx="5699471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13318" name="TextBox 3">
            <a:extLst>
              <a:ext uri="{FF2B5EF4-FFF2-40B4-BE49-F238E27FC236}">
                <a16:creationId xmlns:a16="http://schemas.microsoft.com/office/drawing/2014/main" id="{E86FE027-E08E-A1F8-117C-15DC60A34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3261" y="6064250"/>
            <a:ext cx="592703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Giáo viên:</a:t>
            </a:r>
            <a:r>
              <a:rPr lang="en-US" altLang="en-US">
                <a:solidFill>
                  <a:srgbClr val="FF0000"/>
                </a:solidFill>
              </a:rPr>
              <a:t> NGUYỄN THỊ LỤC</a:t>
            </a:r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9" name="WordArt 14">
            <a:extLst>
              <a:ext uri="{FF2B5EF4-FFF2-40B4-BE49-F238E27FC236}">
                <a16:creationId xmlns:a16="http://schemas.microsoft.com/office/drawing/2014/main" id="{9BD2F555-7259-7BDC-E1FD-322908A9AD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49896" y="1826152"/>
            <a:ext cx="8001000" cy="9794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i="1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Chào mừng quý thầy cô về dự giờ thăm lớp!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CF7CA51-C5D2-4692-B84A-24F618130BBB}"/>
              </a:ext>
            </a:extLst>
          </p:cNvPr>
          <p:cNvSpPr txBox="1"/>
          <p:nvPr/>
        </p:nvSpPr>
        <p:spPr>
          <a:xfrm>
            <a:off x="1435013" y="1335308"/>
            <a:ext cx="11938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9FF0B1-F7D9-49A4-8357-19AF9D318F10}"/>
              </a:ext>
            </a:extLst>
          </p:cNvPr>
          <p:cNvSpPr/>
          <p:nvPr/>
        </p:nvSpPr>
        <p:spPr>
          <a:xfrm>
            <a:off x="681804" y="1344833"/>
            <a:ext cx="651696" cy="6516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01F1A6-3313-ACC0-C8F8-21284CA601E0}"/>
              </a:ext>
            </a:extLst>
          </p:cNvPr>
          <p:cNvGrpSpPr/>
          <p:nvPr/>
        </p:nvGrpSpPr>
        <p:grpSpPr>
          <a:xfrm>
            <a:off x="809625" y="2523717"/>
            <a:ext cx="4943475" cy="584775"/>
            <a:chOff x="1076325" y="1809750"/>
            <a:chExt cx="4943475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AD06A65-D0B6-F83F-6232-02982E3C42EE}"/>
                </a:ext>
              </a:extLst>
            </p:cNvPr>
            <p:cNvSpPr txBox="1"/>
            <p:nvPr/>
          </p:nvSpPr>
          <p:spPr>
            <a:xfrm>
              <a:off x="1076325" y="1809750"/>
              <a:ext cx="4943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i="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5 </a:t>
              </a:r>
              <a:r>
                <a:rPr lang="en-US" sz="3200" i="0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r>
                <a:rPr lang="en-US" sz="3200" i="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+ 7 </a:t>
              </a:r>
              <a:r>
                <a:rPr lang="en-US" sz="3200" i="0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r>
                <a:rPr lang="en-US" sz="3200" i="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=          </a:t>
              </a:r>
              <a:r>
                <a:rPr lang="en-US" sz="3200" i="0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endParaRPr lang="en-US" sz="3200" i="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8836EEE-41FB-6E36-0230-E68564E06888}"/>
                </a:ext>
              </a:extLst>
            </p:cNvPr>
            <p:cNvSpPr/>
            <p:nvPr/>
          </p:nvSpPr>
          <p:spPr>
            <a:xfrm>
              <a:off x="4257674" y="1885950"/>
              <a:ext cx="725972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A8B9A8B-CDC9-7AB7-492D-8817AB66FB4C}"/>
              </a:ext>
            </a:extLst>
          </p:cNvPr>
          <p:cNvGrpSpPr/>
          <p:nvPr/>
        </p:nvGrpSpPr>
        <p:grpSpPr>
          <a:xfrm>
            <a:off x="781050" y="3361917"/>
            <a:ext cx="4943475" cy="584775"/>
            <a:chOff x="1076325" y="1809750"/>
            <a:chExt cx="4943475" cy="5847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080A76-A30C-AA4A-03CD-B0D5078A4477}"/>
                </a:ext>
              </a:extLst>
            </p:cNvPr>
            <p:cNvSpPr txBox="1"/>
            <p:nvPr/>
          </p:nvSpPr>
          <p:spPr>
            <a:xfrm>
              <a:off x="1076325" y="1809750"/>
              <a:ext cx="4943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i="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3 </a:t>
              </a:r>
              <a:r>
                <a:rPr lang="en-US" sz="3200" i="0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3200" i="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x 5 =          </a:t>
              </a:r>
              <a:r>
                <a:rPr lang="en-US" sz="3200" i="0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endParaRPr lang="en-US" sz="3200" i="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3A58543-2A8B-C56B-86BA-388EF61F8116}"/>
                </a:ext>
              </a:extLst>
            </p:cNvPr>
            <p:cNvSpPr/>
            <p:nvPr/>
          </p:nvSpPr>
          <p:spPr>
            <a:xfrm>
              <a:off x="3257549" y="1857375"/>
              <a:ext cx="725972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4618A90-41BD-3003-3D51-2C2B40CB8118}"/>
              </a:ext>
            </a:extLst>
          </p:cNvPr>
          <p:cNvGrpSpPr/>
          <p:nvPr/>
        </p:nvGrpSpPr>
        <p:grpSpPr>
          <a:xfrm>
            <a:off x="6600825" y="2580867"/>
            <a:ext cx="4943475" cy="584775"/>
            <a:chOff x="1076325" y="1809750"/>
            <a:chExt cx="4943475" cy="5847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63B2565-3DAD-115A-4597-01DAC4C5626E}"/>
                </a:ext>
              </a:extLst>
            </p:cNvPr>
            <p:cNvSpPr txBox="1"/>
            <p:nvPr/>
          </p:nvSpPr>
          <p:spPr>
            <a:xfrm>
              <a:off x="1076325" y="1809750"/>
              <a:ext cx="4943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i="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43 </a:t>
              </a:r>
              <a:r>
                <a:rPr lang="en-US" sz="3200" i="0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r>
                <a:rPr lang="en-US" sz="3200" i="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– 25 </a:t>
              </a:r>
              <a:r>
                <a:rPr lang="en-US" sz="3200" i="0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r>
                <a:rPr lang="en-US" sz="3200" i="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=         </a:t>
              </a:r>
              <a:r>
                <a:rPr lang="en-US" sz="3200" i="0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endParaRPr lang="en-US" sz="3200" i="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A6BC8D6-68E8-23FB-9229-F08C7F2A37EF}"/>
                </a:ext>
              </a:extLst>
            </p:cNvPr>
            <p:cNvSpPr/>
            <p:nvPr/>
          </p:nvSpPr>
          <p:spPr>
            <a:xfrm>
              <a:off x="4105274" y="1895475"/>
              <a:ext cx="725972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184A6E-4EC3-E5BE-A70C-AA072C5AD4AF}"/>
              </a:ext>
            </a:extLst>
          </p:cNvPr>
          <p:cNvGrpSpPr/>
          <p:nvPr/>
        </p:nvGrpSpPr>
        <p:grpSpPr>
          <a:xfrm>
            <a:off x="6600825" y="3352392"/>
            <a:ext cx="4943475" cy="584775"/>
            <a:chOff x="1076325" y="1809750"/>
            <a:chExt cx="4943475" cy="58477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B35D37-E6A0-5FB2-CD1A-15B07CD47E9D}"/>
                </a:ext>
              </a:extLst>
            </p:cNvPr>
            <p:cNvSpPr txBox="1"/>
            <p:nvPr/>
          </p:nvSpPr>
          <p:spPr>
            <a:xfrm>
              <a:off x="1076325" y="1809750"/>
              <a:ext cx="4943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i="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15 </a:t>
              </a:r>
              <a:r>
                <a:rPr lang="en-US" sz="3200" i="0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3200" i="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: 3 =         </a:t>
              </a:r>
              <a:r>
                <a:rPr lang="en-US" sz="3200" i="0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endParaRPr lang="en-US" sz="3200" i="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8FED251-081B-C39F-C5B6-2393D456C6FE}"/>
                </a:ext>
              </a:extLst>
            </p:cNvPr>
            <p:cNvSpPr/>
            <p:nvPr/>
          </p:nvSpPr>
          <p:spPr>
            <a:xfrm>
              <a:off x="2876549" y="1885950"/>
              <a:ext cx="725972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09026DF-F4BE-0A99-522C-CD18C09129F3}"/>
              </a:ext>
            </a:extLst>
          </p:cNvPr>
          <p:cNvGrpSpPr/>
          <p:nvPr/>
        </p:nvGrpSpPr>
        <p:grpSpPr>
          <a:xfrm>
            <a:off x="4105275" y="4181067"/>
            <a:ext cx="4943475" cy="584775"/>
            <a:chOff x="1076325" y="1809750"/>
            <a:chExt cx="4943475" cy="58477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9B41E09-CA0C-4964-4AB1-731AFA99C51E}"/>
                </a:ext>
              </a:extLst>
            </p:cNvPr>
            <p:cNvSpPr txBox="1"/>
            <p:nvPr/>
          </p:nvSpPr>
          <p:spPr>
            <a:xfrm>
              <a:off x="1076325" y="1809750"/>
              <a:ext cx="4943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i="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15 </a:t>
              </a:r>
              <a:r>
                <a:rPr lang="en-US" sz="3200" i="0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3200" i="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: 5 =         </a:t>
              </a:r>
              <a:r>
                <a:rPr lang="en-US" sz="3200" i="0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endParaRPr lang="en-US" sz="3200" i="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C7ABE20-0DA9-A001-50D1-95481218FD86}"/>
                </a:ext>
              </a:extLst>
            </p:cNvPr>
            <p:cNvSpPr/>
            <p:nvPr/>
          </p:nvSpPr>
          <p:spPr>
            <a:xfrm>
              <a:off x="2876549" y="1885950"/>
              <a:ext cx="725972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B45671F-9D56-607B-71A3-ACAC74D12A76}"/>
              </a:ext>
            </a:extLst>
          </p:cNvPr>
          <p:cNvSpPr/>
          <p:nvPr/>
        </p:nvSpPr>
        <p:spPr>
          <a:xfrm>
            <a:off x="3923885" y="2602815"/>
            <a:ext cx="848139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8EBEAD-8697-621E-CD7C-D1F2F4D00FBB}"/>
              </a:ext>
            </a:extLst>
          </p:cNvPr>
          <p:cNvSpPr/>
          <p:nvPr/>
        </p:nvSpPr>
        <p:spPr>
          <a:xfrm>
            <a:off x="9637606" y="2654563"/>
            <a:ext cx="724315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E4CB51A-138F-77A9-B344-0F9A6D956058}"/>
              </a:ext>
            </a:extLst>
          </p:cNvPr>
          <p:cNvSpPr/>
          <p:nvPr/>
        </p:nvSpPr>
        <p:spPr>
          <a:xfrm>
            <a:off x="2959016" y="3395948"/>
            <a:ext cx="724315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C2AB611-8AC8-91A6-513E-C468FE8994CD}"/>
              </a:ext>
            </a:extLst>
          </p:cNvPr>
          <p:cNvSpPr/>
          <p:nvPr/>
        </p:nvSpPr>
        <p:spPr>
          <a:xfrm>
            <a:off x="8411439" y="3413719"/>
            <a:ext cx="724315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8E9606F-2916-9ED7-690D-23D8CBDCBB74}"/>
              </a:ext>
            </a:extLst>
          </p:cNvPr>
          <p:cNvSpPr/>
          <p:nvPr/>
        </p:nvSpPr>
        <p:spPr>
          <a:xfrm>
            <a:off x="5905085" y="4250640"/>
            <a:ext cx="724315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D94755-2B84-AB5E-C4F1-EC272CE00E02}"/>
              </a:ext>
            </a:extLst>
          </p:cNvPr>
          <p:cNvSpPr txBox="1"/>
          <p:nvPr/>
        </p:nvSpPr>
        <p:spPr>
          <a:xfrm>
            <a:off x="3768804" y="0"/>
            <a:ext cx="5772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27 tháng 12 năm 2023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B5C007-88BE-CF6F-2CCC-86C04D6D5A76}"/>
              </a:ext>
            </a:extLst>
          </p:cNvPr>
          <p:cNvSpPr txBox="1"/>
          <p:nvPr/>
        </p:nvSpPr>
        <p:spPr>
          <a:xfrm>
            <a:off x="1538126" y="642138"/>
            <a:ext cx="1808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251ADF-330B-23C7-3500-668F76208E9F}"/>
              </a:ext>
            </a:extLst>
          </p:cNvPr>
          <p:cNvSpPr txBox="1"/>
          <p:nvPr/>
        </p:nvSpPr>
        <p:spPr>
          <a:xfrm>
            <a:off x="4344418" y="642138"/>
            <a:ext cx="4322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ĐO LƯỜNG (T1) </a:t>
            </a:r>
          </a:p>
        </p:txBody>
      </p:sp>
    </p:spTree>
    <p:extLst>
      <p:ext uri="{BB962C8B-B14F-4D97-AF65-F5344CB8AC3E}">
        <p14:creationId xmlns:p14="http://schemas.microsoft.com/office/powerpoint/2010/main" val="26374961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CF7CA51-C5D2-4692-B84A-24F618130BBB}"/>
              </a:ext>
            </a:extLst>
          </p:cNvPr>
          <p:cNvSpPr txBox="1"/>
          <p:nvPr/>
        </p:nvSpPr>
        <p:spPr>
          <a:xfrm>
            <a:off x="1739809" y="1494320"/>
            <a:ext cx="20225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&gt;; &lt;; =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9FF0B1-F7D9-49A4-8357-19AF9D318F10}"/>
              </a:ext>
            </a:extLst>
          </p:cNvPr>
          <p:cNvSpPr/>
          <p:nvPr/>
        </p:nvSpPr>
        <p:spPr>
          <a:xfrm>
            <a:off x="986600" y="1503845"/>
            <a:ext cx="651696" cy="6516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B025A9-EB45-664C-98AB-4C2FE4CB5BFA}"/>
              </a:ext>
            </a:extLst>
          </p:cNvPr>
          <p:cNvGrpSpPr/>
          <p:nvPr/>
        </p:nvGrpSpPr>
        <p:grpSpPr>
          <a:xfrm>
            <a:off x="1676396" y="2692254"/>
            <a:ext cx="7924800" cy="769441"/>
            <a:chOff x="1076325" y="1809750"/>
            <a:chExt cx="7924800" cy="76944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A548FC9-EC8A-52A8-E3F2-26C30D217636}"/>
                </a:ext>
              </a:extLst>
            </p:cNvPr>
            <p:cNvSpPr txBox="1"/>
            <p:nvPr/>
          </p:nvSpPr>
          <p:spPr>
            <a:xfrm>
              <a:off x="1076325" y="1809750"/>
              <a:ext cx="7924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0" i="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3 kg 250 g          3 250 g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9115072-FA58-0CB3-66C9-A3CA957607F1}"/>
                </a:ext>
              </a:extLst>
            </p:cNvPr>
            <p:cNvSpPr/>
            <p:nvPr/>
          </p:nvSpPr>
          <p:spPr>
            <a:xfrm>
              <a:off x="4419598" y="1905000"/>
              <a:ext cx="933451" cy="600075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3995E88-09CD-1C88-2060-4A332A02D6B7}"/>
              </a:ext>
            </a:extLst>
          </p:cNvPr>
          <p:cNvGrpSpPr/>
          <p:nvPr/>
        </p:nvGrpSpPr>
        <p:grpSpPr>
          <a:xfrm>
            <a:off x="1685921" y="3806679"/>
            <a:ext cx="7924800" cy="769441"/>
            <a:chOff x="1076325" y="1809750"/>
            <a:chExt cx="7924800" cy="76944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755CC52-C4CE-A679-CF1F-1A5E4B8DE2DF}"/>
                </a:ext>
              </a:extLst>
            </p:cNvPr>
            <p:cNvSpPr txBox="1"/>
            <p:nvPr/>
          </p:nvSpPr>
          <p:spPr>
            <a:xfrm>
              <a:off x="1076325" y="1809750"/>
              <a:ext cx="7924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0" i="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5 </a:t>
              </a:r>
              <a:r>
                <a:rPr lang="en-US" sz="4400" b="0" i="0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4400" b="0" i="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4 </a:t>
              </a:r>
              <a:r>
                <a:rPr lang="en-US" sz="4400" b="0" i="0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r>
                <a:rPr lang="en-US" sz="4400" b="0" i="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    538 kg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65193DC-7E85-40E0-FE2E-037D7EA13A40}"/>
                </a:ext>
              </a:extLst>
            </p:cNvPr>
            <p:cNvSpPr/>
            <p:nvPr/>
          </p:nvSpPr>
          <p:spPr>
            <a:xfrm>
              <a:off x="4238623" y="1895475"/>
              <a:ext cx="933451" cy="600075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D5C8CF-5301-21A0-D459-5B807C62A4F6}"/>
              </a:ext>
            </a:extLst>
          </p:cNvPr>
          <p:cNvGrpSpPr/>
          <p:nvPr/>
        </p:nvGrpSpPr>
        <p:grpSpPr>
          <a:xfrm>
            <a:off x="1638296" y="4959204"/>
            <a:ext cx="7924800" cy="769441"/>
            <a:chOff x="1076325" y="1809750"/>
            <a:chExt cx="7924800" cy="76944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6D7AB75-0334-1BFA-7C67-E54FCFA4A98D}"/>
                </a:ext>
              </a:extLst>
            </p:cNvPr>
            <p:cNvSpPr txBox="1"/>
            <p:nvPr/>
          </p:nvSpPr>
          <p:spPr>
            <a:xfrm>
              <a:off x="1076325" y="1809750"/>
              <a:ext cx="7924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0" i="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c) 2 </a:t>
              </a:r>
              <a:r>
                <a:rPr lang="en-US" sz="4400" b="0" i="0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r>
                <a:rPr lang="en-US" sz="4400" b="0" i="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2 </a:t>
              </a:r>
              <a:r>
                <a:rPr lang="en-US" sz="4400" b="0" i="0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4400" b="0" i="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    2 220 kg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08BBD3F-5976-6AA7-E60F-FAE524EFAC57}"/>
                </a:ext>
              </a:extLst>
            </p:cNvPr>
            <p:cNvSpPr/>
            <p:nvPr/>
          </p:nvSpPr>
          <p:spPr>
            <a:xfrm>
              <a:off x="4057648" y="1895475"/>
              <a:ext cx="933451" cy="600075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BFFCEB73-E24C-7EC4-6909-DD4AB284D374}"/>
              </a:ext>
            </a:extLst>
          </p:cNvPr>
          <p:cNvSpPr/>
          <p:nvPr/>
        </p:nvSpPr>
        <p:spPr>
          <a:xfrm>
            <a:off x="5057356" y="2794129"/>
            <a:ext cx="867190" cy="58765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A983156-EDD2-EB24-17D4-F4A0D9E59E21}"/>
              </a:ext>
            </a:extLst>
          </p:cNvPr>
          <p:cNvSpPr/>
          <p:nvPr/>
        </p:nvSpPr>
        <p:spPr>
          <a:xfrm>
            <a:off x="4885906" y="3908554"/>
            <a:ext cx="867190" cy="58765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4F33474-04F2-A179-57CA-E646A8721CF1}"/>
              </a:ext>
            </a:extLst>
          </p:cNvPr>
          <p:cNvSpPr/>
          <p:nvPr/>
        </p:nvSpPr>
        <p:spPr>
          <a:xfrm>
            <a:off x="4657306" y="5076402"/>
            <a:ext cx="867190" cy="58765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80CCD4-4771-B60A-F8F1-7C10173E388C}"/>
              </a:ext>
            </a:extLst>
          </p:cNvPr>
          <p:cNvSpPr txBox="1"/>
          <p:nvPr/>
        </p:nvSpPr>
        <p:spPr>
          <a:xfrm>
            <a:off x="3768804" y="0"/>
            <a:ext cx="5772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27 tháng 12 năm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2C22B-CD7B-295C-BDD1-4C52A4DC8B2F}"/>
              </a:ext>
            </a:extLst>
          </p:cNvPr>
          <p:cNvSpPr txBox="1"/>
          <p:nvPr/>
        </p:nvSpPr>
        <p:spPr>
          <a:xfrm>
            <a:off x="1538126" y="642138"/>
            <a:ext cx="1808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B7AE0D-0E9D-5198-7D82-967E3F52EB73}"/>
              </a:ext>
            </a:extLst>
          </p:cNvPr>
          <p:cNvSpPr txBox="1"/>
          <p:nvPr/>
        </p:nvSpPr>
        <p:spPr>
          <a:xfrm>
            <a:off x="4304662" y="683823"/>
            <a:ext cx="437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ĐO LƯỜNG (T1) </a:t>
            </a:r>
          </a:p>
        </p:txBody>
      </p:sp>
    </p:spTree>
    <p:extLst>
      <p:ext uri="{BB962C8B-B14F-4D97-AF65-F5344CB8AC3E}">
        <p14:creationId xmlns:p14="http://schemas.microsoft.com/office/powerpoint/2010/main" val="22159806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CF7CA51-C5D2-4692-B84A-24F618130BBB}"/>
              </a:ext>
            </a:extLst>
          </p:cNvPr>
          <p:cNvSpPr txBox="1"/>
          <p:nvPr/>
        </p:nvSpPr>
        <p:spPr>
          <a:xfrm>
            <a:off x="1419270" y="1789962"/>
            <a:ext cx="1021075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 Con bê cân nặng 1 tạ 40 kg. Con bò nặng hơn con bê là 220 kg. Hỏi con bò và con bê nặng tất cả bao nhiêu ki-lô-gam?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9FF0B1-F7D9-49A4-8357-19AF9D318F10}"/>
              </a:ext>
            </a:extLst>
          </p:cNvPr>
          <p:cNvSpPr/>
          <p:nvPr/>
        </p:nvSpPr>
        <p:spPr>
          <a:xfrm>
            <a:off x="681804" y="1808645"/>
            <a:ext cx="651696" cy="6516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5EAD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2B5DC3-1DFF-9D9A-33D0-93660D08D43B}"/>
              </a:ext>
            </a:extLst>
          </p:cNvPr>
          <p:cNvSpPr txBox="1"/>
          <p:nvPr/>
        </p:nvSpPr>
        <p:spPr>
          <a:xfrm>
            <a:off x="2780059" y="2861220"/>
            <a:ext cx="69246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sng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giải:</a:t>
            </a:r>
          </a:p>
          <a:p>
            <a:pPr algn="ctr"/>
            <a:r>
              <a:rPr lang="en-US" sz="3200" b="0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40 kg = 140 kg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ki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-gam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140 + 220 = 360 (kg)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bê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kg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360 + 140 = 500 (kg)</a:t>
            </a:r>
          </a:p>
          <a:p>
            <a:pPr algn="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500 kg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C50702-C97D-815A-630A-5B2AECEEB702}"/>
              </a:ext>
            </a:extLst>
          </p:cNvPr>
          <p:cNvSpPr txBox="1"/>
          <p:nvPr/>
        </p:nvSpPr>
        <p:spPr>
          <a:xfrm>
            <a:off x="3768804" y="0"/>
            <a:ext cx="5772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27 tháng 12 năm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D8A08-643A-7589-EE13-F9E584098A04}"/>
              </a:ext>
            </a:extLst>
          </p:cNvPr>
          <p:cNvSpPr txBox="1"/>
          <p:nvPr/>
        </p:nvSpPr>
        <p:spPr>
          <a:xfrm>
            <a:off x="1538126" y="642138"/>
            <a:ext cx="1808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5B9ED5-262D-9953-764E-BA414D5B17BE}"/>
              </a:ext>
            </a:extLst>
          </p:cNvPr>
          <p:cNvSpPr txBox="1"/>
          <p:nvPr/>
        </p:nvSpPr>
        <p:spPr>
          <a:xfrm>
            <a:off x="4304662" y="683823"/>
            <a:ext cx="4123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ĐO LƯỜNG (T1) </a:t>
            </a:r>
          </a:p>
        </p:txBody>
      </p:sp>
    </p:spTree>
    <p:extLst>
      <p:ext uri="{BB962C8B-B14F-4D97-AF65-F5344CB8AC3E}">
        <p14:creationId xmlns:p14="http://schemas.microsoft.com/office/powerpoint/2010/main" val="17052469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CF7CA51-C5D2-4692-B84A-24F618130BBB}"/>
              </a:ext>
            </a:extLst>
          </p:cNvPr>
          <p:cNvSpPr txBox="1"/>
          <p:nvPr/>
        </p:nvSpPr>
        <p:spPr>
          <a:xfrm>
            <a:off x="1273498" y="1299634"/>
            <a:ext cx="1021075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7200"/>
            <a:r>
              <a:rPr lang="vi-VN" sz="280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b) Một con voi nặng gấp đôi tổng số cân nặng của con bò và con bê (ở câu a). Hỏi con voi cân nặng mấy tấn?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9FF0B1-F7D9-49A4-8357-19AF9D318F10}"/>
              </a:ext>
            </a:extLst>
          </p:cNvPr>
          <p:cNvSpPr/>
          <p:nvPr/>
        </p:nvSpPr>
        <p:spPr>
          <a:xfrm>
            <a:off x="536032" y="1318317"/>
            <a:ext cx="651696" cy="6516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5EAD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2B5DC3-1DFF-9D9A-33D0-93660D08D43B}"/>
              </a:ext>
            </a:extLst>
          </p:cNvPr>
          <p:cNvSpPr txBox="1"/>
          <p:nvPr/>
        </p:nvSpPr>
        <p:spPr>
          <a:xfrm>
            <a:off x="2925835" y="2702195"/>
            <a:ext cx="69246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u="sng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giải:</a:t>
            </a:r>
          </a:p>
          <a:p>
            <a:pPr lvl="0" algn="ctr"/>
            <a:r>
              <a:rPr lang="en-US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voi cân nặng là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0"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 × 2 = 1 000 (kg) = 1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BF6BF5-8895-74D0-CBFB-2F4E2E9235EF}"/>
              </a:ext>
            </a:extLst>
          </p:cNvPr>
          <p:cNvSpPr txBox="1"/>
          <p:nvPr/>
        </p:nvSpPr>
        <p:spPr>
          <a:xfrm>
            <a:off x="3768804" y="0"/>
            <a:ext cx="5772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27 tháng 12 năm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4A241A-AD34-F01F-E122-BB1FC21DA649}"/>
              </a:ext>
            </a:extLst>
          </p:cNvPr>
          <p:cNvSpPr txBox="1"/>
          <p:nvPr/>
        </p:nvSpPr>
        <p:spPr>
          <a:xfrm>
            <a:off x="1538126" y="642138"/>
            <a:ext cx="1808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D6758-A1C0-F7A9-14A6-E555414C4D1B}"/>
              </a:ext>
            </a:extLst>
          </p:cNvPr>
          <p:cNvSpPr txBox="1"/>
          <p:nvPr/>
        </p:nvSpPr>
        <p:spPr>
          <a:xfrm>
            <a:off x="4304662" y="683823"/>
            <a:ext cx="4203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ĐO LƯỜNG (T1) </a:t>
            </a:r>
          </a:p>
        </p:txBody>
      </p:sp>
    </p:spTree>
    <p:extLst>
      <p:ext uri="{BB962C8B-B14F-4D97-AF65-F5344CB8AC3E}">
        <p14:creationId xmlns:p14="http://schemas.microsoft.com/office/powerpoint/2010/main" val="3608960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35"/>
          <p:cNvSpPr txBox="1">
            <a:spLocks noGrp="1"/>
          </p:cNvSpPr>
          <p:nvPr>
            <p:ph type="title"/>
          </p:nvPr>
        </p:nvSpPr>
        <p:spPr>
          <a:xfrm>
            <a:off x="3272214" y="3493868"/>
            <a:ext cx="4490661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3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13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endParaRPr lang="en-US" sz="13800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10" name="Google Shape;810;p35"/>
          <p:cNvSpPr txBox="1">
            <a:spLocks noGrp="1"/>
          </p:cNvSpPr>
          <p:nvPr>
            <p:ph type="title" idx="2"/>
          </p:nvPr>
        </p:nvSpPr>
        <p:spPr>
          <a:xfrm>
            <a:off x="4735447" y="1036900"/>
            <a:ext cx="2056657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  <a:endParaRPr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12" name="Google Shape;812;p35"/>
          <p:cNvGrpSpPr/>
          <p:nvPr/>
        </p:nvGrpSpPr>
        <p:grpSpPr>
          <a:xfrm>
            <a:off x="4327183" y="1135174"/>
            <a:ext cx="2738859" cy="816985"/>
            <a:chOff x="1330300" y="1449538"/>
            <a:chExt cx="894000" cy="266675"/>
          </a:xfrm>
        </p:grpSpPr>
        <p:grpSp>
          <p:nvGrpSpPr>
            <p:cNvPr id="813" name="Google Shape;813;p35"/>
            <p:cNvGrpSpPr/>
            <p:nvPr/>
          </p:nvGrpSpPr>
          <p:grpSpPr>
            <a:xfrm>
              <a:off x="1330300" y="1449538"/>
              <a:ext cx="148900" cy="266675"/>
              <a:chOff x="3936650" y="1187050"/>
              <a:chExt cx="148900" cy="266675"/>
            </a:xfrm>
          </p:grpSpPr>
          <p:sp>
            <p:nvSpPr>
              <p:cNvPr id="814" name="Google Shape;814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817" name="Google Shape;817;p35"/>
            <p:cNvGrpSpPr/>
            <p:nvPr/>
          </p:nvGrpSpPr>
          <p:grpSpPr>
            <a:xfrm flipH="1">
              <a:off x="2075400" y="1449538"/>
              <a:ext cx="148900" cy="266675"/>
              <a:chOff x="3936650" y="1187050"/>
              <a:chExt cx="148900" cy="266675"/>
            </a:xfrm>
          </p:grpSpPr>
          <p:sp>
            <p:nvSpPr>
              <p:cNvPr id="818" name="Google Shape;818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sp>
        <p:nvSpPr>
          <p:cNvPr id="888" name="Google Shape;888;p35"/>
          <p:cNvSpPr/>
          <p:nvPr/>
        </p:nvSpPr>
        <p:spPr>
          <a:xfrm>
            <a:off x="8797501" y="2617118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889" name="Google Shape;889;p35"/>
          <p:cNvGrpSpPr/>
          <p:nvPr/>
        </p:nvGrpSpPr>
        <p:grpSpPr>
          <a:xfrm>
            <a:off x="10276233" y="1432433"/>
            <a:ext cx="255728" cy="405703"/>
            <a:chOff x="7707175" y="1074324"/>
            <a:chExt cx="191796" cy="304277"/>
          </a:xfrm>
        </p:grpSpPr>
        <p:sp>
          <p:nvSpPr>
            <p:cNvPr id="890" name="Google Shape;890;p35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892" name="Google Shape;892;p35"/>
          <p:cNvSpPr/>
          <p:nvPr/>
        </p:nvSpPr>
        <p:spPr>
          <a:xfrm rot="2945017">
            <a:off x="2697889" y="2584703"/>
            <a:ext cx="478672" cy="544916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38" name="Google Shape;809;p35"/>
          <p:cNvSpPr txBox="1">
            <a:spLocks/>
          </p:cNvSpPr>
          <p:nvPr/>
        </p:nvSpPr>
        <p:spPr>
          <a:xfrm>
            <a:off x="2371725" y="3492464"/>
            <a:ext cx="6573989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8000" b="0" i="0" u="none" strike="noStrike" cap="none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Caveat Brush"/>
              <a:buNone/>
              <a:tabLst/>
              <a:defRPr/>
            </a:pPr>
            <a:r>
              <a:rPr kumimoji="0" lang="en-US" sz="13800" b="1" i="0" u="none" strike="noStrike" kern="0" cap="none" spc="0" normalizeH="0" baseline="0" noProof="0" dirty="0" err="1">
                <a:ln w="28575">
                  <a:solidFill>
                    <a:srgbClr val="333333">
                      <a:lumMod val="50000"/>
                    </a:srgbClr>
                  </a:solidFill>
                  <a:prstDash val="dash"/>
                </a:ln>
                <a:solidFill>
                  <a:srgbClr val="DEC1E3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Caveat Brush"/>
              </a:rPr>
              <a:t>Vận</a:t>
            </a:r>
            <a:r>
              <a:rPr kumimoji="0" lang="en-US" sz="13800" b="1" i="0" u="none" strike="noStrike" kern="0" cap="none" spc="0" normalizeH="0" noProof="0" dirty="0">
                <a:ln w="28575">
                  <a:solidFill>
                    <a:srgbClr val="333333">
                      <a:lumMod val="50000"/>
                    </a:srgbClr>
                  </a:solidFill>
                  <a:prstDash val="dash"/>
                </a:ln>
                <a:solidFill>
                  <a:srgbClr val="DEC1E3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Caveat Brush"/>
              </a:rPr>
              <a:t> </a:t>
            </a:r>
            <a:r>
              <a:rPr kumimoji="0" lang="en-US" sz="13800" b="1" i="0" u="none" strike="noStrike" kern="0" cap="none" spc="0" normalizeH="0" noProof="0" dirty="0" err="1">
                <a:ln w="28575">
                  <a:solidFill>
                    <a:srgbClr val="333333">
                      <a:lumMod val="50000"/>
                    </a:srgbClr>
                  </a:solidFill>
                  <a:prstDash val="dash"/>
                </a:ln>
                <a:solidFill>
                  <a:srgbClr val="DEC1E3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Caveat Brush"/>
              </a:rPr>
              <a:t>dụng</a:t>
            </a:r>
            <a:endParaRPr kumimoji="0" lang="en-US" sz="13800" b="1" i="0" u="none" strike="noStrike" kern="0" cap="none" spc="0" normalizeH="0" baseline="0" noProof="0" dirty="0">
              <a:ln w="28575">
                <a:solidFill>
                  <a:srgbClr val="333333">
                    <a:lumMod val="50000"/>
                  </a:srgbClr>
                </a:solidFill>
                <a:prstDash val="dash"/>
              </a:ln>
              <a:solidFill>
                <a:srgbClr val="DEC1E3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Caveat Brush"/>
            </a:endParaRPr>
          </a:p>
        </p:txBody>
      </p:sp>
    </p:spTree>
    <p:extLst>
      <p:ext uri="{BB962C8B-B14F-4D97-AF65-F5344CB8AC3E}">
        <p14:creationId xmlns:p14="http://schemas.microsoft.com/office/powerpoint/2010/main" val="27271368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" grpId="0"/>
      <p:bldP spid="810" grpId="0"/>
      <p:bldP spid="888" grpId="0" animBg="1"/>
      <p:bldP spid="892" grpId="0" animBg="1"/>
      <p:bldP spid="1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Diagonal Corner Rectangle 3">
            <a:extLst>
              <a:ext uri="{FF2B5EF4-FFF2-40B4-BE49-F238E27FC236}">
                <a16:creationId xmlns:a16="http://schemas.microsoft.com/office/drawing/2014/main" id="{CF3B5BBC-EA69-4A07-9A64-0E57ABBC181A}"/>
              </a:ext>
            </a:extLst>
          </p:cNvPr>
          <p:cNvSpPr/>
          <p:nvPr/>
        </p:nvSpPr>
        <p:spPr>
          <a:xfrm>
            <a:off x="515622" y="145711"/>
            <a:ext cx="10932985" cy="2444910"/>
          </a:xfrm>
          <a:prstGeom prst="snip2DiagRect">
            <a:avLst/>
          </a:prstGeom>
          <a:solidFill>
            <a:schemeClr val="accent1">
              <a:lumMod val="75000"/>
              <a:alpha val="72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en-US" sz="5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tạ = ..?...yến</a:t>
            </a:r>
            <a:endParaRPr lang="vi-VN" sz="5334" b="1" dirty="0">
              <a:solidFill>
                <a:schemeClr val="bg1"/>
              </a:solidFill>
              <a:latin typeface="Barlow Condensed Thin" panose="00000306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3C5068-A90E-403A-8995-A89B3FA8A1EF}"/>
              </a:ext>
            </a:extLst>
          </p:cNvPr>
          <p:cNvSpPr/>
          <p:nvPr/>
        </p:nvSpPr>
        <p:spPr>
          <a:xfrm>
            <a:off x="6601441" y="3024275"/>
            <a:ext cx="3920242" cy="942444"/>
          </a:xfrm>
          <a:prstGeom prst="rect">
            <a:avLst/>
          </a:prstGeom>
          <a:solidFill>
            <a:srgbClr val="00B050">
              <a:alpha val="71765"/>
            </a:srgb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>
              <a:defRPr/>
            </a:pPr>
            <a:r>
              <a:rPr lang="en-US" sz="5334">
                <a:solidFill>
                  <a:schemeClr val="bg1"/>
                </a:solidFill>
                <a:latin typeface="Barlow Condensed Thin" panose="00000306000000000000" pitchFamily="2" charset="0"/>
              </a:rPr>
              <a:t>B</a:t>
            </a:r>
            <a:r>
              <a:rPr lang="vi-VN" sz="5334" b="1">
                <a:solidFill>
                  <a:schemeClr val="bg1"/>
                </a:solidFill>
                <a:latin typeface="Barlow Condensed Thin" panose="00000306000000000000" pitchFamily="2" charset="0"/>
              </a:rPr>
              <a:t>. </a:t>
            </a:r>
            <a:r>
              <a:rPr lang="en-US" sz="5334" b="1">
                <a:solidFill>
                  <a:schemeClr val="bg1"/>
                </a:solidFill>
                <a:latin typeface="Barlow Condensed Thin" panose="00000306000000000000" pitchFamily="2" charset="0"/>
              </a:rPr>
              <a:t>4 00</a:t>
            </a:r>
            <a:endParaRPr lang="vi-VN" sz="5334" b="1" dirty="0">
              <a:solidFill>
                <a:schemeClr val="bg1"/>
              </a:solidFill>
              <a:latin typeface="Barlow Condensed Thin" panose="00000306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11DDA3-4B71-4273-BE78-99A88C863AD5}"/>
              </a:ext>
            </a:extLst>
          </p:cNvPr>
          <p:cNvSpPr/>
          <p:nvPr/>
        </p:nvSpPr>
        <p:spPr>
          <a:xfrm>
            <a:off x="1402727" y="2957778"/>
            <a:ext cx="3920242" cy="942444"/>
          </a:xfrm>
          <a:prstGeom prst="rect">
            <a:avLst/>
          </a:prstGeom>
          <a:solidFill>
            <a:srgbClr val="00B050">
              <a:alpha val="72000"/>
            </a:srgb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>
              <a:defRPr/>
            </a:pPr>
            <a:r>
              <a:rPr lang="en-US" sz="5334" b="1" dirty="0">
                <a:solidFill>
                  <a:schemeClr val="bg1"/>
                </a:solidFill>
                <a:latin typeface="Barlow Condensed Thin" panose="00000306000000000000" pitchFamily="2" charset="0"/>
              </a:rPr>
              <a:t>A</a:t>
            </a:r>
            <a:r>
              <a:rPr lang="vi-VN" sz="5334" b="1">
                <a:solidFill>
                  <a:schemeClr val="bg1"/>
                </a:solidFill>
                <a:latin typeface="Barlow Condensed Thin" panose="00000306000000000000" pitchFamily="2" charset="0"/>
              </a:rPr>
              <a:t>. </a:t>
            </a:r>
            <a:r>
              <a:rPr lang="en-US" sz="5334" b="1">
                <a:solidFill>
                  <a:schemeClr val="bg1"/>
                </a:solidFill>
                <a:latin typeface="Barlow Condensed Thin" panose="00000306000000000000" pitchFamily="2" charset="0"/>
              </a:rPr>
              <a:t>40</a:t>
            </a:r>
            <a:endParaRPr lang="vi-VN" sz="5334" b="1" dirty="0">
              <a:solidFill>
                <a:schemeClr val="bg1"/>
              </a:solidFill>
              <a:latin typeface="Barlow Condensed Thin" panose="00000306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09300C-0817-4C5D-AC77-125BDF1D5645}"/>
              </a:ext>
            </a:extLst>
          </p:cNvPr>
          <p:cNvSpPr/>
          <p:nvPr/>
        </p:nvSpPr>
        <p:spPr>
          <a:xfrm>
            <a:off x="1402727" y="4555784"/>
            <a:ext cx="3920242" cy="942444"/>
          </a:xfrm>
          <a:prstGeom prst="rect">
            <a:avLst/>
          </a:prstGeom>
          <a:solidFill>
            <a:srgbClr val="00B050">
              <a:alpha val="72000"/>
            </a:srgb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>
              <a:defRPr/>
            </a:pPr>
            <a:r>
              <a:rPr lang="en-US" sz="5334" b="1" dirty="0">
                <a:solidFill>
                  <a:schemeClr val="bg1"/>
                </a:solidFill>
                <a:latin typeface="Barlow Condensed Thin" panose="00000306000000000000" pitchFamily="2" charset="0"/>
              </a:rPr>
              <a:t>D</a:t>
            </a:r>
            <a:r>
              <a:rPr lang="vi-VN" sz="5334" b="1">
                <a:solidFill>
                  <a:schemeClr val="bg1"/>
                </a:solidFill>
                <a:latin typeface="Barlow Condensed Thin" panose="00000306000000000000" pitchFamily="2" charset="0"/>
              </a:rPr>
              <a:t>. </a:t>
            </a:r>
            <a:r>
              <a:rPr lang="en-US" sz="5334" b="1">
                <a:solidFill>
                  <a:schemeClr val="bg1"/>
                </a:solidFill>
                <a:latin typeface="Barlow Condensed Thin" panose="00000306000000000000" pitchFamily="2" charset="0"/>
              </a:rPr>
              <a:t>4</a:t>
            </a:r>
            <a:endParaRPr lang="vi-VN" sz="5334" b="1" dirty="0">
              <a:solidFill>
                <a:schemeClr val="bg1"/>
              </a:solidFill>
              <a:latin typeface="Barlow Condensed Thin" panose="00000306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0F06341-B6FD-4727-BC44-DDA170F1A0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707" y="2888904"/>
            <a:ext cx="1227671" cy="10788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57606A-CE0C-4221-BD71-9AA1CE2F6A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55" y="2957778"/>
            <a:ext cx="1226177" cy="9809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C02446-8792-4A42-A5E3-BB8068810F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0" y="4509582"/>
            <a:ext cx="1226179" cy="1077549"/>
          </a:xfrm>
          <a:prstGeom prst="rect">
            <a:avLst/>
          </a:prstGeom>
        </p:spPr>
      </p:pic>
      <p:pic>
        <p:nvPicPr>
          <p:cNvPr id="20" name="Picture 2">
            <a:hlinkClick r:id="rId10" action="ppaction://hlinksldjump"/>
            <a:extLst>
              <a:ext uri="{FF2B5EF4-FFF2-40B4-BE49-F238E27FC236}">
                <a16:creationId xmlns:a16="http://schemas.microsoft.com/office/drawing/2014/main" id="{A9E23BB8-3E94-4156-9F43-4F179D21838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6109" y="5767991"/>
            <a:ext cx="1002809" cy="10900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F22503-3682-CA13-394D-0E189473BB63}"/>
              </a:ext>
            </a:extLst>
          </p:cNvPr>
          <p:cNvSpPr/>
          <p:nvPr/>
        </p:nvSpPr>
        <p:spPr>
          <a:xfrm>
            <a:off x="6601441" y="4555784"/>
            <a:ext cx="3807155" cy="942444"/>
          </a:xfrm>
          <a:prstGeom prst="rect">
            <a:avLst/>
          </a:prstGeom>
          <a:solidFill>
            <a:srgbClr val="00B050">
              <a:alpha val="71765"/>
            </a:srgb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>
              <a:defRPr/>
            </a:pPr>
            <a:r>
              <a:rPr lang="en-US" sz="5334" b="1">
                <a:solidFill>
                  <a:schemeClr val="bg1"/>
                </a:solidFill>
                <a:latin typeface="Barlow Condensed Thin" panose="00000306000000000000" pitchFamily="2" charset="0"/>
              </a:rPr>
              <a:t>C.</a:t>
            </a:r>
            <a:r>
              <a:rPr lang="vi-VN" sz="5334" b="1">
                <a:solidFill>
                  <a:schemeClr val="bg1"/>
                </a:solidFill>
                <a:latin typeface="Barlow Condensed Thin" panose="00000306000000000000" pitchFamily="2" charset="0"/>
              </a:rPr>
              <a:t> </a:t>
            </a:r>
            <a:r>
              <a:rPr lang="en-US" sz="5334" b="1">
                <a:solidFill>
                  <a:schemeClr val="bg1"/>
                </a:solidFill>
                <a:latin typeface="Barlow Condensed Thin" panose="00000306000000000000" pitchFamily="2" charset="0"/>
              </a:rPr>
              <a:t>4000</a:t>
            </a:r>
            <a:endParaRPr lang="vi-VN" sz="5334" b="1" dirty="0">
              <a:solidFill>
                <a:schemeClr val="bg1"/>
              </a:solidFill>
              <a:latin typeface="Barlow Condensed Thin" panose="00000306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FE1A4D-3316-7374-C2A8-E030B4B3F1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575" y="4400373"/>
            <a:ext cx="1227671" cy="107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538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8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Diagonal Corner Rectangle 3">
            <a:extLst>
              <a:ext uri="{FF2B5EF4-FFF2-40B4-BE49-F238E27FC236}">
                <a16:creationId xmlns:a16="http://schemas.microsoft.com/office/drawing/2014/main" id="{CF3B5BBC-EA69-4A07-9A64-0E57ABBC181A}"/>
              </a:ext>
            </a:extLst>
          </p:cNvPr>
          <p:cNvSpPr/>
          <p:nvPr/>
        </p:nvSpPr>
        <p:spPr>
          <a:xfrm>
            <a:off x="515622" y="145711"/>
            <a:ext cx="10932985" cy="2444910"/>
          </a:xfrm>
          <a:prstGeom prst="snip2DiagRect">
            <a:avLst/>
          </a:prstGeom>
          <a:solidFill>
            <a:schemeClr val="accent1">
              <a:lumMod val="75000"/>
              <a:alpha val="72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en-US" sz="5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kg = ..?...tạ</a:t>
            </a:r>
            <a:endParaRPr lang="vi-VN" sz="5334" b="1" dirty="0">
              <a:solidFill>
                <a:schemeClr val="bg1"/>
              </a:solidFill>
              <a:latin typeface="Barlow Condensed Thin" panose="00000306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3C5068-A90E-403A-8995-A89B3FA8A1EF}"/>
              </a:ext>
            </a:extLst>
          </p:cNvPr>
          <p:cNvSpPr/>
          <p:nvPr/>
        </p:nvSpPr>
        <p:spPr>
          <a:xfrm>
            <a:off x="6601441" y="3024275"/>
            <a:ext cx="3920242" cy="942444"/>
          </a:xfrm>
          <a:prstGeom prst="rect">
            <a:avLst/>
          </a:prstGeom>
          <a:solidFill>
            <a:srgbClr val="00B050">
              <a:alpha val="71765"/>
            </a:srgb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>
              <a:defRPr/>
            </a:pPr>
            <a:r>
              <a:rPr lang="en-US" sz="5334" b="1">
                <a:solidFill>
                  <a:schemeClr val="bg1"/>
                </a:solidFill>
                <a:latin typeface="Barlow Condensed Thin" panose="00000306000000000000" pitchFamily="2" charset="0"/>
              </a:rPr>
              <a:t>B</a:t>
            </a:r>
            <a:r>
              <a:rPr lang="vi-VN" sz="5334" b="1">
                <a:solidFill>
                  <a:schemeClr val="bg1"/>
                </a:solidFill>
                <a:latin typeface="Barlow Condensed Thin" panose="00000306000000000000" pitchFamily="2" charset="0"/>
              </a:rPr>
              <a:t>. </a:t>
            </a:r>
            <a:r>
              <a:rPr lang="en-US" sz="5334" b="1">
                <a:solidFill>
                  <a:schemeClr val="bg1"/>
                </a:solidFill>
                <a:latin typeface="Barlow Condensed Thin" panose="00000306000000000000" pitchFamily="2" charset="0"/>
              </a:rPr>
              <a:t>1 000</a:t>
            </a:r>
            <a:endParaRPr lang="vi-VN" sz="5334" b="1" dirty="0">
              <a:solidFill>
                <a:schemeClr val="bg1"/>
              </a:solidFill>
              <a:latin typeface="Barlow Condensed Thin" panose="00000306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11DDA3-4B71-4273-BE78-99A88C863AD5}"/>
              </a:ext>
            </a:extLst>
          </p:cNvPr>
          <p:cNvSpPr/>
          <p:nvPr/>
        </p:nvSpPr>
        <p:spPr>
          <a:xfrm>
            <a:off x="6601441" y="4562080"/>
            <a:ext cx="3920242" cy="942444"/>
          </a:xfrm>
          <a:prstGeom prst="rect">
            <a:avLst/>
          </a:prstGeom>
          <a:solidFill>
            <a:srgbClr val="00B050">
              <a:alpha val="72000"/>
            </a:srgb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>
              <a:defRPr/>
            </a:pPr>
            <a:r>
              <a:rPr lang="en-US" sz="5334" b="1" dirty="0">
                <a:solidFill>
                  <a:schemeClr val="bg1"/>
                </a:solidFill>
                <a:latin typeface="Barlow Condensed Thin" panose="00000306000000000000" pitchFamily="2" charset="0"/>
              </a:rPr>
              <a:t>D</a:t>
            </a:r>
            <a:r>
              <a:rPr lang="vi-VN" sz="5334" b="1">
                <a:solidFill>
                  <a:schemeClr val="bg1"/>
                </a:solidFill>
                <a:latin typeface="Barlow Condensed Thin" panose="00000306000000000000" pitchFamily="2" charset="0"/>
              </a:rPr>
              <a:t>. </a:t>
            </a:r>
            <a:r>
              <a:rPr lang="en-US" sz="5334" b="1">
                <a:solidFill>
                  <a:schemeClr val="bg1"/>
                </a:solidFill>
                <a:latin typeface="Barlow Condensed Thin" panose="00000306000000000000" pitchFamily="2" charset="0"/>
              </a:rPr>
              <a:t>10</a:t>
            </a:r>
            <a:endParaRPr lang="vi-VN" sz="5334" b="1" dirty="0">
              <a:solidFill>
                <a:schemeClr val="bg1"/>
              </a:solidFill>
              <a:latin typeface="Barlow Condensed Thin" panose="00000306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09300C-0817-4C5D-AC77-125BDF1D5645}"/>
              </a:ext>
            </a:extLst>
          </p:cNvPr>
          <p:cNvSpPr/>
          <p:nvPr/>
        </p:nvSpPr>
        <p:spPr>
          <a:xfrm>
            <a:off x="1402727" y="4555784"/>
            <a:ext cx="3920242" cy="942444"/>
          </a:xfrm>
          <a:prstGeom prst="rect">
            <a:avLst/>
          </a:prstGeom>
          <a:solidFill>
            <a:srgbClr val="00B050">
              <a:alpha val="72000"/>
            </a:srgb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>
              <a:defRPr/>
            </a:pPr>
            <a:r>
              <a:rPr lang="en-US" sz="5334" b="1" dirty="0">
                <a:solidFill>
                  <a:schemeClr val="bg1"/>
                </a:solidFill>
                <a:latin typeface="Barlow Condensed Thin" panose="00000306000000000000" pitchFamily="2" charset="0"/>
              </a:rPr>
              <a:t>C</a:t>
            </a:r>
            <a:r>
              <a:rPr lang="vi-VN" sz="5334" b="1">
                <a:solidFill>
                  <a:schemeClr val="bg1"/>
                </a:solidFill>
                <a:latin typeface="Barlow Condensed Thin" panose="00000306000000000000" pitchFamily="2" charset="0"/>
              </a:rPr>
              <a:t>. </a:t>
            </a:r>
            <a:r>
              <a:rPr lang="en-US" sz="5334" b="1">
                <a:solidFill>
                  <a:schemeClr val="bg1"/>
                </a:solidFill>
                <a:latin typeface="Barlow Condensed Thin" panose="00000306000000000000" pitchFamily="2" charset="0"/>
              </a:rPr>
              <a:t>1</a:t>
            </a:r>
            <a:endParaRPr lang="vi-VN" sz="5334" b="1" dirty="0">
              <a:solidFill>
                <a:schemeClr val="bg1"/>
              </a:solidFill>
              <a:latin typeface="Barlow Condensed Thin" panose="00000306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0F06341-B6FD-4727-BC44-DDA170F1A0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707" y="2888904"/>
            <a:ext cx="1227671" cy="10788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57606A-CE0C-4221-BD71-9AA1CE2F6A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683" y="4663623"/>
            <a:ext cx="1226177" cy="9809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C02446-8792-4A42-A5E3-BB8068810F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0" y="4509582"/>
            <a:ext cx="1226179" cy="1077549"/>
          </a:xfrm>
          <a:prstGeom prst="rect">
            <a:avLst/>
          </a:prstGeom>
        </p:spPr>
      </p:pic>
      <p:pic>
        <p:nvPicPr>
          <p:cNvPr id="20" name="Picture 2">
            <a:hlinkClick r:id="rId10" action="ppaction://hlinksldjump"/>
            <a:extLst>
              <a:ext uri="{FF2B5EF4-FFF2-40B4-BE49-F238E27FC236}">
                <a16:creationId xmlns:a16="http://schemas.microsoft.com/office/drawing/2014/main" id="{A9E23BB8-3E94-4156-9F43-4F179D21838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6109" y="5767991"/>
            <a:ext cx="1002809" cy="10900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F22503-3682-CA13-394D-0E189473BB63}"/>
              </a:ext>
            </a:extLst>
          </p:cNvPr>
          <p:cNvSpPr/>
          <p:nvPr/>
        </p:nvSpPr>
        <p:spPr>
          <a:xfrm>
            <a:off x="1402727" y="3040358"/>
            <a:ext cx="3807155" cy="942444"/>
          </a:xfrm>
          <a:prstGeom prst="rect">
            <a:avLst/>
          </a:prstGeom>
          <a:solidFill>
            <a:srgbClr val="00B050">
              <a:alpha val="71765"/>
            </a:srgb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>
              <a:defRPr/>
            </a:pPr>
            <a:r>
              <a:rPr lang="en-US" sz="5334" b="1" dirty="0">
                <a:solidFill>
                  <a:schemeClr val="bg1"/>
                </a:solidFill>
                <a:latin typeface="Barlow Condensed Thin" panose="00000306000000000000" pitchFamily="2" charset="0"/>
              </a:rPr>
              <a:t>A</a:t>
            </a:r>
            <a:r>
              <a:rPr lang="vi-VN" sz="5334" b="1">
                <a:solidFill>
                  <a:schemeClr val="bg1"/>
                </a:solidFill>
                <a:latin typeface="Barlow Condensed Thin" panose="00000306000000000000" pitchFamily="2" charset="0"/>
              </a:rPr>
              <a:t>. </a:t>
            </a:r>
            <a:r>
              <a:rPr lang="en-US" sz="5334" b="1">
                <a:solidFill>
                  <a:schemeClr val="bg1"/>
                </a:solidFill>
                <a:latin typeface="Barlow Condensed Thin" panose="00000306000000000000" pitchFamily="2" charset="0"/>
              </a:rPr>
              <a:t>100</a:t>
            </a:r>
            <a:endParaRPr lang="vi-VN" sz="5334" b="1" dirty="0">
              <a:solidFill>
                <a:schemeClr val="bg1"/>
              </a:solidFill>
              <a:latin typeface="Barlow Condensed Thin" panose="00000306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FE1A4D-3316-7374-C2A8-E030B4B3F1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8" y="2972148"/>
            <a:ext cx="1227671" cy="107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318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8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Diagonal Corner Rectangle 3">
            <a:extLst>
              <a:ext uri="{FF2B5EF4-FFF2-40B4-BE49-F238E27FC236}">
                <a16:creationId xmlns:a16="http://schemas.microsoft.com/office/drawing/2014/main" id="{CF3B5BBC-EA69-4A07-9A64-0E57ABBC181A}"/>
              </a:ext>
            </a:extLst>
          </p:cNvPr>
          <p:cNvSpPr/>
          <p:nvPr/>
        </p:nvSpPr>
        <p:spPr>
          <a:xfrm>
            <a:off x="515622" y="145711"/>
            <a:ext cx="10932985" cy="2444910"/>
          </a:xfrm>
          <a:prstGeom prst="snip2DiagRect">
            <a:avLst/>
          </a:prstGeom>
          <a:solidFill>
            <a:schemeClr val="accent1">
              <a:lumMod val="75000"/>
              <a:alpha val="72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en-US" sz="5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 kg = ..?... yến</a:t>
            </a:r>
            <a:endParaRPr lang="vi-VN" sz="5334" b="1" dirty="0">
              <a:solidFill>
                <a:schemeClr val="bg1"/>
              </a:solidFill>
              <a:latin typeface="Barlow Condensed Thin" panose="00000306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3C5068-A90E-403A-8995-A89B3FA8A1EF}"/>
              </a:ext>
            </a:extLst>
          </p:cNvPr>
          <p:cNvSpPr/>
          <p:nvPr/>
        </p:nvSpPr>
        <p:spPr>
          <a:xfrm>
            <a:off x="6601441" y="3024275"/>
            <a:ext cx="3920242" cy="942444"/>
          </a:xfrm>
          <a:prstGeom prst="rect">
            <a:avLst/>
          </a:prstGeom>
          <a:solidFill>
            <a:srgbClr val="00B050">
              <a:alpha val="71765"/>
            </a:srgb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>
              <a:defRPr/>
            </a:pPr>
            <a:r>
              <a:rPr lang="en-US" sz="5334" b="1" dirty="0">
                <a:solidFill>
                  <a:schemeClr val="bg1"/>
                </a:solidFill>
                <a:latin typeface="Barlow Condensed Thin" panose="00000306000000000000" pitchFamily="2" charset="0"/>
              </a:rPr>
              <a:t>B</a:t>
            </a:r>
            <a:r>
              <a:rPr lang="vi-VN" sz="5334" b="1">
                <a:solidFill>
                  <a:schemeClr val="bg1"/>
                </a:solidFill>
                <a:latin typeface="Barlow Condensed Thin" panose="00000306000000000000" pitchFamily="2" charset="0"/>
              </a:rPr>
              <a:t>. </a:t>
            </a:r>
            <a:r>
              <a:rPr lang="en-US" sz="5334" b="1">
                <a:solidFill>
                  <a:schemeClr val="bg1"/>
                </a:solidFill>
                <a:latin typeface="Barlow Condensed Thin" panose="00000306000000000000" pitchFamily="2" charset="0"/>
              </a:rPr>
              <a:t>5 000</a:t>
            </a:r>
            <a:endParaRPr lang="vi-VN" sz="5334" b="1" dirty="0">
              <a:solidFill>
                <a:schemeClr val="bg1"/>
              </a:solidFill>
              <a:latin typeface="Barlow Condensed Thin" panose="00000306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11DDA3-4B71-4273-BE78-99A88C863AD5}"/>
              </a:ext>
            </a:extLst>
          </p:cNvPr>
          <p:cNvSpPr/>
          <p:nvPr/>
        </p:nvSpPr>
        <p:spPr>
          <a:xfrm>
            <a:off x="1346183" y="4679836"/>
            <a:ext cx="3920242" cy="942444"/>
          </a:xfrm>
          <a:prstGeom prst="rect">
            <a:avLst/>
          </a:prstGeom>
          <a:solidFill>
            <a:srgbClr val="00B050">
              <a:alpha val="72000"/>
            </a:srgb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>
              <a:defRPr/>
            </a:pPr>
            <a:r>
              <a:rPr lang="en-US" sz="5334" b="1" dirty="0">
                <a:solidFill>
                  <a:schemeClr val="bg1"/>
                </a:solidFill>
                <a:latin typeface="Barlow Condensed Thin" panose="00000306000000000000" pitchFamily="2" charset="0"/>
              </a:rPr>
              <a:t>C</a:t>
            </a:r>
            <a:r>
              <a:rPr lang="vi-VN" sz="5334" b="1">
                <a:solidFill>
                  <a:schemeClr val="bg1"/>
                </a:solidFill>
                <a:latin typeface="Barlow Condensed Thin" panose="00000306000000000000" pitchFamily="2" charset="0"/>
              </a:rPr>
              <a:t>. </a:t>
            </a:r>
            <a:r>
              <a:rPr lang="en-US" sz="5334" b="1">
                <a:solidFill>
                  <a:schemeClr val="bg1"/>
                </a:solidFill>
                <a:latin typeface="Barlow Condensed Thin" panose="00000306000000000000" pitchFamily="2" charset="0"/>
              </a:rPr>
              <a:t>50</a:t>
            </a:r>
            <a:endParaRPr lang="vi-VN" sz="5334" b="1" dirty="0">
              <a:solidFill>
                <a:schemeClr val="bg1"/>
              </a:solidFill>
              <a:latin typeface="Barlow Condensed Thin" panose="00000306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09300C-0817-4C5D-AC77-125BDF1D5645}"/>
              </a:ext>
            </a:extLst>
          </p:cNvPr>
          <p:cNvSpPr/>
          <p:nvPr/>
        </p:nvSpPr>
        <p:spPr>
          <a:xfrm>
            <a:off x="6528465" y="4679836"/>
            <a:ext cx="3920242" cy="942444"/>
          </a:xfrm>
          <a:prstGeom prst="rect">
            <a:avLst/>
          </a:prstGeom>
          <a:solidFill>
            <a:srgbClr val="00B050">
              <a:alpha val="72000"/>
            </a:srgb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>
              <a:defRPr/>
            </a:pPr>
            <a:r>
              <a:rPr lang="en-US" sz="5334" b="1" dirty="0">
                <a:solidFill>
                  <a:schemeClr val="bg1"/>
                </a:solidFill>
                <a:latin typeface="Barlow Condensed Thin" panose="00000306000000000000" pitchFamily="2" charset="0"/>
              </a:rPr>
              <a:t>D</a:t>
            </a:r>
            <a:r>
              <a:rPr lang="vi-VN" sz="5334" b="1">
                <a:solidFill>
                  <a:schemeClr val="bg1"/>
                </a:solidFill>
                <a:latin typeface="Barlow Condensed Thin" panose="00000306000000000000" pitchFamily="2" charset="0"/>
              </a:rPr>
              <a:t>. </a:t>
            </a:r>
            <a:r>
              <a:rPr lang="en-US" sz="5334" b="1">
                <a:solidFill>
                  <a:schemeClr val="bg1"/>
                </a:solidFill>
                <a:latin typeface="Barlow Condensed Thin" panose="00000306000000000000" pitchFamily="2" charset="0"/>
              </a:rPr>
              <a:t>500</a:t>
            </a:r>
            <a:endParaRPr lang="vi-VN" sz="5334" b="1" dirty="0">
              <a:solidFill>
                <a:schemeClr val="bg1"/>
              </a:solidFill>
              <a:latin typeface="Barlow Condensed Thin" panose="00000306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0F06341-B6FD-4727-BC44-DDA170F1A0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707" y="2888904"/>
            <a:ext cx="1227671" cy="10788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57606A-CE0C-4221-BD71-9AA1CE2F6A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7" y="4707904"/>
            <a:ext cx="1226177" cy="9809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C02446-8792-4A42-A5E3-BB8068810F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683" y="4544731"/>
            <a:ext cx="1226179" cy="1077549"/>
          </a:xfrm>
          <a:prstGeom prst="rect">
            <a:avLst/>
          </a:prstGeom>
        </p:spPr>
      </p:pic>
      <p:pic>
        <p:nvPicPr>
          <p:cNvPr id="20" name="Picture 2">
            <a:hlinkClick r:id="rId10" action="ppaction://hlinksldjump"/>
            <a:extLst>
              <a:ext uri="{FF2B5EF4-FFF2-40B4-BE49-F238E27FC236}">
                <a16:creationId xmlns:a16="http://schemas.microsoft.com/office/drawing/2014/main" id="{A9E23BB8-3E94-4156-9F43-4F179D21838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6109" y="5767991"/>
            <a:ext cx="1002809" cy="10900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F22503-3682-CA13-394D-0E189473BB63}"/>
              </a:ext>
            </a:extLst>
          </p:cNvPr>
          <p:cNvSpPr/>
          <p:nvPr/>
        </p:nvSpPr>
        <p:spPr>
          <a:xfrm>
            <a:off x="1402727" y="3040358"/>
            <a:ext cx="3807155" cy="942444"/>
          </a:xfrm>
          <a:prstGeom prst="rect">
            <a:avLst/>
          </a:prstGeom>
          <a:solidFill>
            <a:srgbClr val="00B050">
              <a:alpha val="71765"/>
            </a:srgb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>
              <a:defRPr/>
            </a:pPr>
            <a:r>
              <a:rPr lang="en-US" sz="5334" b="1" dirty="0">
                <a:solidFill>
                  <a:schemeClr val="bg1"/>
                </a:solidFill>
                <a:latin typeface="Barlow Condensed Thin" panose="00000306000000000000" pitchFamily="2" charset="0"/>
              </a:rPr>
              <a:t>A</a:t>
            </a:r>
            <a:r>
              <a:rPr lang="vi-VN" sz="5334" b="1">
                <a:solidFill>
                  <a:schemeClr val="bg1"/>
                </a:solidFill>
                <a:latin typeface="Barlow Condensed Thin" panose="00000306000000000000" pitchFamily="2" charset="0"/>
              </a:rPr>
              <a:t>. </a:t>
            </a:r>
            <a:r>
              <a:rPr lang="en-US" sz="5334" b="1">
                <a:solidFill>
                  <a:schemeClr val="bg1"/>
                </a:solidFill>
                <a:latin typeface="Barlow Condensed Thin" panose="00000306000000000000" pitchFamily="2" charset="0"/>
              </a:rPr>
              <a:t>5</a:t>
            </a:r>
            <a:endParaRPr lang="vi-VN" sz="5334" b="1" dirty="0">
              <a:solidFill>
                <a:schemeClr val="bg1"/>
              </a:solidFill>
              <a:latin typeface="Barlow Condensed Thin" panose="00000306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FE1A4D-3316-7374-C2A8-E030B4B3F1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8" y="2972148"/>
            <a:ext cx="1227671" cy="10788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8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Diagonal Corner Rectangle 3">
            <a:extLst>
              <a:ext uri="{FF2B5EF4-FFF2-40B4-BE49-F238E27FC236}">
                <a16:creationId xmlns:a16="http://schemas.microsoft.com/office/drawing/2014/main" id="{CF3B5BBC-EA69-4A07-9A64-0E57ABBC181A}"/>
              </a:ext>
            </a:extLst>
          </p:cNvPr>
          <p:cNvSpPr/>
          <p:nvPr/>
        </p:nvSpPr>
        <p:spPr>
          <a:xfrm>
            <a:off x="515622" y="145711"/>
            <a:ext cx="10932985" cy="2444910"/>
          </a:xfrm>
          <a:prstGeom prst="snip2DiagRect">
            <a:avLst/>
          </a:prstGeom>
          <a:solidFill>
            <a:schemeClr val="accent1">
              <a:lumMod val="75000"/>
              <a:alpha val="72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en-US" sz="5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kg = ..?.. tạ</a:t>
            </a:r>
            <a:endParaRPr lang="vi-VN" sz="5334" b="1" dirty="0">
              <a:solidFill>
                <a:schemeClr val="bg1"/>
              </a:solidFill>
              <a:latin typeface="Barlow Condensed Thin" panose="00000306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3C5068-A90E-403A-8995-A89B3FA8A1EF}"/>
              </a:ext>
            </a:extLst>
          </p:cNvPr>
          <p:cNvSpPr/>
          <p:nvPr/>
        </p:nvSpPr>
        <p:spPr>
          <a:xfrm>
            <a:off x="1402727" y="4679836"/>
            <a:ext cx="3920242" cy="942444"/>
          </a:xfrm>
          <a:prstGeom prst="rect">
            <a:avLst/>
          </a:prstGeom>
          <a:solidFill>
            <a:srgbClr val="00B050">
              <a:alpha val="71765"/>
            </a:srgb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>
              <a:defRPr/>
            </a:pPr>
            <a:r>
              <a:rPr lang="en-US" sz="5334" b="1" dirty="0">
                <a:solidFill>
                  <a:schemeClr val="bg1"/>
                </a:solidFill>
                <a:latin typeface="Barlow Condensed Thin" panose="00000306000000000000" pitchFamily="2" charset="0"/>
              </a:rPr>
              <a:t>B</a:t>
            </a:r>
            <a:r>
              <a:rPr lang="vi-VN" sz="5334" b="1">
                <a:solidFill>
                  <a:schemeClr val="bg1"/>
                </a:solidFill>
                <a:latin typeface="Barlow Condensed Thin" panose="00000306000000000000" pitchFamily="2" charset="0"/>
              </a:rPr>
              <a:t>. </a:t>
            </a:r>
            <a:r>
              <a:rPr lang="en-US" sz="5334" b="1">
                <a:solidFill>
                  <a:schemeClr val="bg1"/>
                </a:solidFill>
                <a:latin typeface="Barlow Condensed Thin" panose="00000306000000000000" pitchFamily="2" charset="0"/>
              </a:rPr>
              <a:t>1 000</a:t>
            </a:r>
            <a:endParaRPr lang="vi-VN" sz="5334" b="1" dirty="0">
              <a:solidFill>
                <a:schemeClr val="bg1"/>
              </a:solidFill>
              <a:latin typeface="Barlow Condensed Thin" panose="00000306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11DDA3-4B71-4273-BE78-99A88C863AD5}"/>
              </a:ext>
            </a:extLst>
          </p:cNvPr>
          <p:cNvSpPr/>
          <p:nvPr/>
        </p:nvSpPr>
        <p:spPr>
          <a:xfrm>
            <a:off x="6480714" y="3053432"/>
            <a:ext cx="3920242" cy="942444"/>
          </a:xfrm>
          <a:prstGeom prst="rect">
            <a:avLst/>
          </a:prstGeom>
          <a:solidFill>
            <a:srgbClr val="00B050">
              <a:alpha val="72000"/>
            </a:srgb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>
              <a:defRPr/>
            </a:pPr>
            <a:r>
              <a:rPr lang="en-US" sz="5334" b="1">
                <a:solidFill>
                  <a:schemeClr val="bg1"/>
                </a:solidFill>
                <a:latin typeface="Barlow Condensed Thin" panose="00000306000000000000" pitchFamily="2" charset="0"/>
              </a:rPr>
              <a:t>C</a:t>
            </a:r>
            <a:r>
              <a:rPr lang="vi-VN" sz="5334" b="1">
                <a:solidFill>
                  <a:schemeClr val="bg1"/>
                </a:solidFill>
                <a:latin typeface="Barlow Condensed Thin" panose="00000306000000000000" pitchFamily="2" charset="0"/>
              </a:rPr>
              <a:t>.</a:t>
            </a:r>
            <a:r>
              <a:rPr lang="en-US" sz="5334" b="1">
                <a:solidFill>
                  <a:schemeClr val="bg1"/>
                </a:solidFill>
                <a:latin typeface="Barlow Condensed Thin" panose="00000306000000000000" pitchFamily="2" charset="0"/>
              </a:rPr>
              <a:t>10</a:t>
            </a:r>
            <a:endParaRPr lang="vi-VN" sz="5334" b="1" dirty="0">
              <a:solidFill>
                <a:schemeClr val="bg1"/>
              </a:solidFill>
              <a:latin typeface="Barlow Condensed Thin" panose="00000306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09300C-0817-4C5D-AC77-125BDF1D5645}"/>
              </a:ext>
            </a:extLst>
          </p:cNvPr>
          <p:cNvSpPr/>
          <p:nvPr/>
        </p:nvSpPr>
        <p:spPr>
          <a:xfrm>
            <a:off x="6528465" y="4679836"/>
            <a:ext cx="3920242" cy="942444"/>
          </a:xfrm>
          <a:prstGeom prst="rect">
            <a:avLst/>
          </a:prstGeom>
          <a:solidFill>
            <a:srgbClr val="00B050">
              <a:alpha val="72000"/>
            </a:srgb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>
              <a:defRPr/>
            </a:pPr>
            <a:r>
              <a:rPr lang="en-US" sz="5334" b="1" dirty="0">
                <a:solidFill>
                  <a:schemeClr val="bg1"/>
                </a:solidFill>
                <a:latin typeface="Barlow Condensed Thin" panose="00000306000000000000" pitchFamily="2" charset="0"/>
              </a:rPr>
              <a:t>D</a:t>
            </a:r>
            <a:r>
              <a:rPr lang="vi-VN" sz="5334" b="1">
                <a:solidFill>
                  <a:schemeClr val="bg1"/>
                </a:solidFill>
                <a:latin typeface="Barlow Condensed Thin" panose="00000306000000000000" pitchFamily="2" charset="0"/>
              </a:rPr>
              <a:t>. </a:t>
            </a:r>
            <a:r>
              <a:rPr lang="en-US" sz="5334" b="1">
                <a:solidFill>
                  <a:schemeClr val="bg1"/>
                </a:solidFill>
                <a:latin typeface="Barlow Condensed Thin" panose="00000306000000000000" pitchFamily="2" charset="0"/>
              </a:rPr>
              <a:t>100</a:t>
            </a:r>
            <a:endParaRPr lang="vi-VN" sz="5334" b="1" dirty="0">
              <a:solidFill>
                <a:schemeClr val="bg1"/>
              </a:solidFill>
              <a:latin typeface="Barlow Condensed Thin" panose="00000306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0F06341-B6FD-4727-BC44-DDA170F1A0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0" y="4605609"/>
            <a:ext cx="1227671" cy="10788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57606A-CE0C-4221-BD71-9AA1CE2F6A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640" y="3077205"/>
            <a:ext cx="1226177" cy="9809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C02446-8792-4A42-A5E3-BB8068810F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683" y="4544731"/>
            <a:ext cx="1226179" cy="1077549"/>
          </a:xfrm>
          <a:prstGeom prst="rect">
            <a:avLst/>
          </a:prstGeom>
        </p:spPr>
      </p:pic>
      <p:pic>
        <p:nvPicPr>
          <p:cNvPr id="20" name="Picture 2">
            <a:hlinkClick r:id="rId10" action="ppaction://hlinksldjump"/>
            <a:extLst>
              <a:ext uri="{FF2B5EF4-FFF2-40B4-BE49-F238E27FC236}">
                <a16:creationId xmlns:a16="http://schemas.microsoft.com/office/drawing/2014/main" id="{A9E23BB8-3E94-4156-9F43-4F179D21838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6109" y="5767991"/>
            <a:ext cx="1002809" cy="10900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F22503-3682-CA13-394D-0E189473BB63}"/>
              </a:ext>
            </a:extLst>
          </p:cNvPr>
          <p:cNvSpPr/>
          <p:nvPr/>
        </p:nvSpPr>
        <p:spPr>
          <a:xfrm>
            <a:off x="1402727" y="3040358"/>
            <a:ext cx="3807155" cy="942444"/>
          </a:xfrm>
          <a:prstGeom prst="rect">
            <a:avLst/>
          </a:prstGeom>
          <a:solidFill>
            <a:srgbClr val="00B050">
              <a:alpha val="71765"/>
            </a:srgb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>
              <a:defRPr/>
            </a:pPr>
            <a:r>
              <a:rPr lang="en-US" sz="5334" b="1" dirty="0">
                <a:solidFill>
                  <a:schemeClr val="bg1"/>
                </a:solidFill>
                <a:latin typeface="Barlow Condensed Thin" panose="00000306000000000000" pitchFamily="2" charset="0"/>
              </a:rPr>
              <a:t>A</a:t>
            </a:r>
            <a:r>
              <a:rPr lang="vi-VN" sz="5334" b="1">
                <a:solidFill>
                  <a:schemeClr val="bg1"/>
                </a:solidFill>
                <a:latin typeface="Barlow Condensed Thin" panose="00000306000000000000" pitchFamily="2" charset="0"/>
              </a:rPr>
              <a:t>. </a:t>
            </a:r>
            <a:r>
              <a:rPr lang="en-US" sz="5334" b="1">
                <a:solidFill>
                  <a:schemeClr val="bg1"/>
                </a:solidFill>
                <a:latin typeface="Barlow Condensed Thin" panose="00000306000000000000" pitchFamily="2" charset="0"/>
              </a:rPr>
              <a:t>1</a:t>
            </a:r>
            <a:endParaRPr lang="vi-VN" sz="5334" b="1" dirty="0">
              <a:solidFill>
                <a:schemeClr val="bg1"/>
              </a:solidFill>
              <a:latin typeface="Barlow Condensed Thin" panose="00000306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FE1A4D-3316-7374-C2A8-E030B4B3F1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8" y="2972148"/>
            <a:ext cx="1227671" cy="107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638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8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8" descr="Cute kid children with text box or billboard education presentation hand drawn cartoon character illustrat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09" b="96011" l="4473" r="92812">
                        <a14:foregroundMark x1="79553" y1="79255" x2="79553" y2="79255"/>
                        <a14:foregroundMark x1="37540" y1="44681" x2="37540" y2="44681"/>
                        <a14:foregroundMark x1="50319" y1="39628" x2="50319" y2="39628"/>
                        <a14:foregroundMark x1="37220" y1="31915" x2="63738" y2="29521"/>
                        <a14:foregroundMark x1="60863" y1="43085" x2="45367" y2="68351"/>
                        <a14:foregroundMark x1="82907" y1="77128" x2="81789" y2="83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4" y="-122890"/>
            <a:ext cx="12637358" cy="759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78" name="Google Shape;2678;p52"/>
          <p:cNvGrpSpPr/>
          <p:nvPr/>
        </p:nvGrpSpPr>
        <p:grpSpPr>
          <a:xfrm rot="423337">
            <a:off x="782189" y="20479"/>
            <a:ext cx="1166450" cy="1760107"/>
            <a:chOff x="6793950" y="864075"/>
            <a:chExt cx="1498068" cy="2727807"/>
          </a:xfrm>
        </p:grpSpPr>
        <p:sp>
          <p:nvSpPr>
            <p:cNvPr id="2679" name="Google Shape;2679;p52"/>
            <p:cNvSpPr/>
            <p:nvPr/>
          </p:nvSpPr>
          <p:spPr>
            <a:xfrm>
              <a:off x="6793950" y="864075"/>
              <a:ext cx="1498068" cy="2727807"/>
            </a:xfrm>
            <a:custGeom>
              <a:avLst/>
              <a:gdLst/>
              <a:ahLst/>
              <a:cxnLst/>
              <a:rect l="l" t="t" r="r" b="b"/>
              <a:pathLst>
                <a:path w="54674" h="99555" extrusionOk="0">
                  <a:moveTo>
                    <a:pt x="53063" y="36700"/>
                  </a:moveTo>
                  <a:cubicBezTo>
                    <a:pt x="52665" y="36365"/>
                    <a:pt x="52310" y="35989"/>
                    <a:pt x="51912" y="35570"/>
                  </a:cubicBezTo>
                  <a:cubicBezTo>
                    <a:pt x="51389" y="33039"/>
                    <a:pt x="50489" y="30591"/>
                    <a:pt x="49213" y="28080"/>
                  </a:cubicBezTo>
                  <a:cubicBezTo>
                    <a:pt x="47916" y="25590"/>
                    <a:pt x="46242" y="23581"/>
                    <a:pt x="44924" y="22116"/>
                  </a:cubicBezTo>
                  <a:cubicBezTo>
                    <a:pt x="44903" y="22116"/>
                    <a:pt x="44882" y="22096"/>
                    <a:pt x="44882" y="22075"/>
                  </a:cubicBezTo>
                  <a:cubicBezTo>
                    <a:pt x="43710" y="20840"/>
                    <a:pt x="42350" y="19710"/>
                    <a:pt x="40697" y="18601"/>
                  </a:cubicBezTo>
                  <a:cubicBezTo>
                    <a:pt x="37893" y="16718"/>
                    <a:pt x="34964" y="15463"/>
                    <a:pt x="31951" y="14814"/>
                  </a:cubicBezTo>
                  <a:lnTo>
                    <a:pt x="31930" y="14647"/>
                  </a:lnTo>
                  <a:lnTo>
                    <a:pt x="31930" y="13475"/>
                  </a:lnTo>
                  <a:cubicBezTo>
                    <a:pt x="31930" y="11948"/>
                    <a:pt x="31867" y="10420"/>
                    <a:pt x="31742" y="8914"/>
                  </a:cubicBezTo>
                  <a:cubicBezTo>
                    <a:pt x="31721" y="8160"/>
                    <a:pt x="31721" y="7428"/>
                    <a:pt x="31700" y="6675"/>
                  </a:cubicBezTo>
                  <a:cubicBezTo>
                    <a:pt x="31700" y="5922"/>
                    <a:pt x="31679" y="5147"/>
                    <a:pt x="31679" y="4373"/>
                  </a:cubicBezTo>
                  <a:cubicBezTo>
                    <a:pt x="31679" y="2762"/>
                    <a:pt x="30842" y="1381"/>
                    <a:pt x="29440" y="670"/>
                  </a:cubicBezTo>
                  <a:cubicBezTo>
                    <a:pt x="29398" y="649"/>
                    <a:pt x="29336" y="628"/>
                    <a:pt x="29294" y="607"/>
                  </a:cubicBezTo>
                  <a:lnTo>
                    <a:pt x="29189" y="565"/>
                  </a:lnTo>
                  <a:cubicBezTo>
                    <a:pt x="28771" y="356"/>
                    <a:pt x="27976" y="0"/>
                    <a:pt x="26929" y="0"/>
                  </a:cubicBezTo>
                  <a:cubicBezTo>
                    <a:pt x="26678" y="0"/>
                    <a:pt x="26448" y="21"/>
                    <a:pt x="26218" y="42"/>
                  </a:cubicBezTo>
                  <a:cubicBezTo>
                    <a:pt x="25360" y="63"/>
                    <a:pt x="24691" y="272"/>
                    <a:pt x="24147" y="544"/>
                  </a:cubicBezTo>
                  <a:cubicBezTo>
                    <a:pt x="23226" y="942"/>
                    <a:pt x="22473" y="1653"/>
                    <a:pt x="22033" y="2574"/>
                  </a:cubicBezTo>
                  <a:cubicBezTo>
                    <a:pt x="21719" y="3202"/>
                    <a:pt x="21573" y="3892"/>
                    <a:pt x="21615" y="4603"/>
                  </a:cubicBezTo>
                  <a:cubicBezTo>
                    <a:pt x="21594" y="5085"/>
                    <a:pt x="21594" y="5650"/>
                    <a:pt x="21657" y="6235"/>
                  </a:cubicBezTo>
                  <a:cubicBezTo>
                    <a:pt x="21615" y="6800"/>
                    <a:pt x="21636" y="7323"/>
                    <a:pt x="21657" y="7742"/>
                  </a:cubicBezTo>
                  <a:cubicBezTo>
                    <a:pt x="21678" y="7993"/>
                    <a:pt x="21698" y="8244"/>
                    <a:pt x="21678" y="8411"/>
                  </a:cubicBezTo>
                  <a:cubicBezTo>
                    <a:pt x="21678" y="8495"/>
                    <a:pt x="21678" y="8558"/>
                    <a:pt x="21678" y="8642"/>
                  </a:cubicBezTo>
                  <a:cubicBezTo>
                    <a:pt x="21698" y="8746"/>
                    <a:pt x="21678" y="8872"/>
                    <a:pt x="21678" y="8997"/>
                  </a:cubicBezTo>
                  <a:cubicBezTo>
                    <a:pt x="21657" y="9353"/>
                    <a:pt x="21657" y="9813"/>
                    <a:pt x="21698" y="10336"/>
                  </a:cubicBezTo>
                  <a:cubicBezTo>
                    <a:pt x="21678" y="10483"/>
                    <a:pt x="21657" y="10629"/>
                    <a:pt x="21657" y="10776"/>
                  </a:cubicBezTo>
                  <a:cubicBezTo>
                    <a:pt x="21636" y="10964"/>
                    <a:pt x="21636" y="11215"/>
                    <a:pt x="21678" y="11508"/>
                  </a:cubicBezTo>
                  <a:cubicBezTo>
                    <a:pt x="21573" y="12324"/>
                    <a:pt x="21657" y="13057"/>
                    <a:pt x="21761" y="13580"/>
                  </a:cubicBezTo>
                  <a:cubicBezTo>
                    <a:pt x="21740" y="13998"/>
                    <a:pt x="21740" y="14417"/>
                    <a:pt x="21740" y="14814"/>
                  </a:cubicBezTo>
                  <a:cubicBezTo>
                    <a:pt x="19020" y="15400"/>
                    <a:pt x="16426" y="16509"/>
                    <a:pt x="13978" y="18078"/>
                  </a:cubicBezTo>
                  <a:cubicBezTo>
                    <a:pt x="10002" y="20652"/>
                    <a:pt x="6947" y="24376"/>
                    <a:pt x="4939" y="29126"/>
                  </a:cubicBezTo>
                  <a:cubicBezTo>
                    <a:pt x="4939" y="29147"/>
                    <a:pt x="4918" y="29168"/>
                    <a:pt x="4918" y="29189"/>
                  </a:cubicBezTo>
                  <a:cubicBezTo>
                    <a:pt x="4457" y="30319"/>
                    <a:pt x="3872" y="31699"/>
                    <a:pt x="3704" y="33311"/>
                  </a:cubicBezTo>
                  <a:cubicBezTo>
                    <a:pt x="3558" y="33708"/>
                    <a:pt x="3411" y="34252"/>
                    <a:pt x="3328" y="34859"/>
                  </a:cubicBezTo>
                  <a:cubicBezTo>
                    <a:pt x="2595" y="35696"/>
                    <a:pt x="1988" y="36554"/>
                    <a:pt x="1486" y="37307"/>
                  </a:cubicBezTo>
                  <a:cubicBezTo>
                    <a:pt x="1" y="39420"/>
                    <a:pt x="398" y="41659"/>
                    <a:pt x="2491" y="43145"/>
                  </a:cubicBezTo>
                  <a:cubicBezTo>
                    <a:pt x="2491" y="43166"/>
                    <a:pt x="2679" y="43291"/>
                    <a:pt x="2679" y="43291"/>
                  </a:cubicBezTo>
                  <a:cubicBezTo>
                    <a:pt x="3223" y="43668"/>
                    <a:pt x="3851" y="44107"/>
                    <a:pt x="4625" y="44484"/>
                  </a:cubicBezTo>
                  <a:cubicBezTo>
                    <a:pt x="4625" y="44484"/>
                    <a:pt x="4625" y="44484"/>
                    <a:pt x="4625" y="44484"/>
                  </a:cubicBezTo>
                  <a:cubicBezTo>
                    <a:pt x="4667" y="45195"/>
                    <a:pt x="4729" y="45865"/>
                    <a:pt x="4771" y="46534"/>
                  </a:cubicBezTo>
                  <a:lnTo>
                    <a:pt x="4834" y="47246"/>
                  </a:lnTo>
                  <a:cubicBezTo>
                    <a:pt x="4834" y="47267"/>
                    <a:pt x="4918" y="48271"/>
                    <a:pt x="4918" y="48271"/>
                  </a:cubicBezTo>
                  <a:cubicBezTo>
                    <a:pt x="5190" y="51138"/>
                    <a:pt x="5462" y="54109"/>
                    <a:pt x="5713" y="57038"/>
                  </a:cubicBezTo>
                  <a:cubicBezTo>
                    <a:pt x="5838" y="58524"/>
                    <a:pt x="5964" y="60009"/>
                    <a:pt x="6090" y="61474"/>
                  </a:cubicBezTo>
                  <a:cubicBezTo>
                    <a:pt x="6320" y="64173"/>
                    <a:pt x="6550" y="66935"/>
                    <a:pt x="6801" y="69676"/>
                  </a:cubicBezTo>
                  <a:lnTo>
                    <a:pt x="6843" y="69990"/>
                  </a:lnTo>
                  <a:cubicBezTo>
                    <a:pt x="6968" y="71601"/>
                    <a:pt x="7094" y="73296"/>
                    <a:pt x="7240" y="74928"/>
                  </a:cubicBezTo>
                  <a:cubicBezTo>
                    <a:pt x="7450" y="77459"/>
                    <a:pt x="7701" y="79991"/>
                    <a:pt x="7952" y="82460"/>
                  </a:cubicBezTo>
                  <a:lnTo>
                    <a:pt x="7952" y="82607"/>
                  </a:lnTo>
                  <a:lnTo>
                    <a:pt x="8307" y="86603"/>
                  </a:lnTo>
                  <a:cubicBezTo>
                    <a:pt x="8307" y="86624"/>
                    <a:pt x="8412" y="87649"/>
                    <a:pt x="8412" y="87649"/>
                  </a:cubicBezTo>
                  <a:cubicBezTo>
                    <a:pt x="8558" y="89114"/>
                    <a:pt x="8705" y="90620"/>
                    <a:pt x="8810" y="92064"/>
                  </a:cubicBezTo>
                  <a:cubicBezTo>
                    <a:pt x="8810" y="92085"/>
                    <a:pt x="8810" y="92106"/>
                    <a:pt x="8810" y="92127"/>
                  </a:cubicBezTo>
                  <a:cubicBezTo>
                    <a:pt x="9019" y="94993"/>
                    <a:pt x="9688" y="96521"/>
                    <a:pt x="13015" y="97923"/>
                  </a:cubicBezTo>
                  <a:cubicBezTo>
                    <a:pt x="13392" y="98090"/>
                    <a:pt x="13810" y="98216"/>
                    <a:pt x="14271" y="98320"/>
                  </a:cubicBezTo>
                  <a:cubicBezTo>
                    <a:pt x="17911" y="99283"/>
                    <a:pt x="21447" y="99471"/>
                    <a:pt x="24460" y="99534"/>
                  </a:cubicBezTo>
                  <a:cubicBezTo>
                    <a:pt x="25004" y="99555"/>
                    <a:pt x="25548" y="99555"/>
                    <a:pt x="26092" y="99555"/>
                  </a:cubicBezTo>
                  <a:cubicBezTo>
                    <a:pt x="29022" y="99555"/>
                    <a:pt x="31616" y="99408"/>
                    <a:pt x="33960" y="99115"/>
                  </a:cubicBezTo>
                  <a:lnTo>
                    <a:pt x="34713" y="99032"/>
                  </a:lnTo>
                  <a:cubicBezTo>
                    <a:pt x="37245" y="98739"/>
                    <a:pt x="40111" y="98404"/>
                    <a:pt x="42873" y="97065"/>
                  </a:cubicBezTo>
                  <a:cubicBezTo>
                    <a:pt x="44108" y="96751"/>
                    <a:pt x="45865" y="95788"/>
                    <a:pt x="46179" y="92880"/>
                  </a:cubicBezTo>
                  <a:cubicBezTo>
                    <a:pt x="46179" y="92880"/>
                    <a:pt x="46200" y="92775"/>
                    <a:pt x="46200" y="92755"/>
                  </a:cubicBezTo>
                  <a:cubicBezTo>
                    <a:pt x="46325" y="91164"/>
                    <a:pt x="46472" y="89595"/>
                    <a:pt x="46598" y="88026"/>
                  </a:cubicBezTo>
                  <a:cubicBezTo>
                    <a:pt x="46618" y="88026"/>
                    <a:pt x="46681" y="87105"/>
                    <a:pt x="46681" y="87105"/>
                  </a:cubicBezTo>
                  <a:cubicBezTo>
                    <a:pt x="46765" y="85850"/>
                    <a:pt x="46849" y="84678"/>
                    <a:pt x="46995" y="83506"/>
                  </a:cubicBezTo>
                  <a:cubicBezTo>
                    <a:pt x="47204" y="81665"/>
                    <a:pt x="47372" y="79824"/>
                    <a:pt x="47518" y="78045"/>
                  </a:cubicBezTo>
                  <a:cubicBezTo>
                    <a:pt x="47581" y="77334"/>
                    <a:pt x="47644" y="76643"/>
                    <a:pt x="47706" y="75932"/>
                  </a:cubicBezTo>
                  <a:cubicBezTo>
                    <a:pt x="47790" y="75011"/>
                    <a:pt x="47853" y="74091"/>
                    <a:pt x="47916" y="73212"/>
                  </a:cubicBezTo>
                  <a:cubicBezTo>
                    <a:pt x="47978" y="72354"/>
                    <a:pt x="48041" y="71496"/>
                    <a:pt x="48125" y="70659"/>
                  </a:cubicBezTo>
                  <a:cubicBezTo>
                    <a:pt x="48250" y="69174"/>
                    <a:pt x="48397" y="67688"/>
                    <a:pt x="48543" y="66203"/>
                  </a:cubicBezTo>
                  <a:cubicBezTo>
                    <a:pt x="48690" y="64633"/>
                    <a:pt x="48857" y="63064"/>
                    <a:pt x="49004" y="61453"/>
                  </a:cubicBezTo>
                  <a:lnTo>
                    <a:pt x="49025" y="61202"/>
                  </a:lnTo>
                  <a:cubicBezTo>
                    <a:pt x="49338" y="57373"/>
                    <a:pt x="49694" y="53439"/>
                    <a:pt x="49987" y="49505"/>
                  </a:cubicBezTo>
                  <a:cubicBezTo>
                    <a:pt x="50008" y="49192"/>
                    <a:pt x="50050" y="48878"/>
                    <a:pt x="50071" y="48543"/>
                  </a:cubicBezTo>
                  <a:cubicBezTo>
                    <a:pt x="50175" y="47706"/>
                    <a:pt x="50259" y="46764"/>
                    <a:pt x="50280" y="45781"/>
                  </a:cubicBezTo>
                  <a:cubicBezTo>
                    <a:pt x="50427" y="45174"/>
                    <a:pt x="50427" y="44672"/>
                    <a:pt x="50427" y="44358"/>
                  </a:cubicBezTo>
                  <a:cubicBezTo>
                    <a:pt x="50427" y="44358"/>
                    <a:pt x="50427" y="44254"/>
                    <a:pt x="50427" y="44254"/>
                  </a:cubicBezTo>
                  <a:cubicBezTo>
                    <a:pt x="50531" y="44170"/>
                    <a:pt x="50657" y="44107"/>
                    <a:pt x="50782" y="44023"/>
                  </a:cubicBezTo>
                  <a:cubicBezTo>
                    <a:pt x="51682" y="43479"/>
                    <a:pt x="53042" y="42643"/>
                    <a:pt x="53900" y="40990"/>
                  </a:cubicBezTo>
                  <a:cubicBezTo>
                    <a:pt x="54674" y="39546"/>
                    <a:pt x="54318" y="37746"/>
                    <a:pt x="53063" y="3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680" name="Google Shape;2680;p52"/>
            <p:cNvGrpSpPr/>
            <p:nvPr/>
          </p:nvGrpSpPr>
          <p:grpSpPr>
            <a:xfrm>
              <a:off x="6902950" y="963600"/>
              <a:ext cx="1280100" cy="2528800"/>
              <a:chOff x="4490750" y="511075"/>
              <a:chExt cx="1280100" cy="2528800"/>
            </a:xfrm>
          </p:grpSpPr>
          <p:sp>
            <p:nvSpPr>
              <p:cNvPr id="2681" name="Google Shape;2681;p52"/>
              <p:cNvSpPr/>
              <p:nvPr/>
            </p:nvSpPr>
            <p:spPr>
              <a:xfrm>
                <a:off x="4656800" y="1922200"/>
                <a:ext cx="959925" cy="945875"/>
              </a:xfrm>
              <a:custGeom>
                <a:avLst/>
                <a:gdLst/>
                <a:ahLst/>
                <a:cxnLst/>
                <a:rect l="l" t="t" r="r" b="b"/>
                <a:pathLst>
                  <a:path w="38397" h="37835" extrusionOk="0">
                    <a:moveTo>
                      <a:pt x="21296" y="1"/>
                    </a:moveTo>
                    <a:cubicBezTo>
                      <a:pt x="20052" y="1"/>
                      <a:pt x="18953" y="594"/>
                      <a:pt x="17920" y="1384"/>
                    </a:cubicBezTo>
                    <a:cubicBezTo>
                      <a:pt x="17845" y="1585"/>
                      <a:pt x="17845" y="1810"/>
                      <a:pt x="17845" y="2011"/>
                    </a:cubicBezTo>
                    <a:cubicBezTo>
                      <a:pt x="17820" y="2387"/>
                      <a:pt x="17795" y="2763"/>
                      <a:pt x="17845" y="3114"/>
                    </a:cubicBezTo>
                    <a:cubicBezTo>
                      <a:pt x="17970" y="4216"/>
                      <a:pt x="17970" y="5344"/>
                      <a:pt x="18873" y="6171"/>
                    </a:cubicBezTo>
                    <a:cubicBezTo>
                      <a:pt x="19023" y="6297"/>
                      <a:pt x="19198" y="6397"/>
                      <a:pt x="19399" y="6472"/>
                    </a:cubicBezTo>
                    <a:cubicBezTo>
                      <a:pt x="19487" y="6501"/>
                      <a:pt x="19567" y="6514"/>
                      <a:pt x="19648" y="6514"/>
                    </a:cubicBezTo>
                    <a:cubicBezTo>
                      <a:pt x="19705" y="6514"/>
                      <a:pt x="19763" y="6507"/>
                      <a:pt x="19825" y="6497"/>
                    </a:cubicBezTo>
                    <a:cubicBezTo>
                      <a:pt x="19975" y="6472"/>
                      <a:pt x="20076" y="6397"/>
                      <a:pt x="20201" y="6297"/>
                    </a:cubicBezTo>
                    <a:cubicBezTo>
                      <a:pt x="20276" y="6246"/>
                      <a:pt x="20326" y="6171"/>
                      <a:pt x="20401" y="6096"/>
                    </a:cubicBezTo>
                    <a:cubicBezTo>
                      <a:pt x="20627" y="5870"/>
                      <a:pt x="20828" y="5620"/>
                      <a:pt x="20953" y="5319"/>
                    </a:cubicBezTo>
                    <a:cubicBezTo>
                      <a:pt x="21429" y="4216"/>
                      <a:pt x="21329" y="2963"/>
                      <a:pt x="21780" y="1835"/>
                    </a:cubicBezTo>
                    <a:lnTo>
                      <a:pt x="21780" y="1835"/>
                    </a:lnTo>
                    <a:cubicBezTo>
                      <a:pt x="22306" y="3615"/>
                      <a:pt x="21780" y="5144"/>
                      <a:pt x="20677" y="6522"/>
                    </a:cubicBezTo>
                    <a:cubicBezTo>
                      <a:pt x="20502" y="6698"/>
                      <a:pt x="20251" y="6748"/>
                      <a:pt x="20000" y="6748"/>
                    </a:cubicBezTo>
                    <a:cubicBezTo>
                      <a:pt x="19875" y="6748"/>
                      <a:pt x="19750" y="6773"/>
                      <a:pt x="19650" y="6773"/>
                    </a:cubicBezTo>
                    <a:cubicBezTo>
                      <a:pt x="19474" y="6773"/>
                      <a:pt x="19324" y="6748"/>
                      <a:pt x="19198" y="6672"/>
                    </a:cubicBezTo>
                    <a:cubicBezTo>
                      <a:pt x="19123" y="6647"/>
                      <a:pt x="19048" y="6597"/>
                      <a:pt x="18998" y="6572"/>
                    </a:cubicBezTo>
                    <a:cubicBezTo>
                      <a:pt x="18848" y="6472"/>
                      <a:pt x="18697" y="6347"/>
                      <a:pt x="18572" y="6246"/>
                    </a:cubicBezTo>
                    <a:cubicBezTo>
                      <a:pt x="18171" y="5921"/>
                      <a:pt x="17995" y="5469"/>
                      <a:pt x="17820" y="4993"/>
                    </a:cubicBezTo>
                    <a:cubicBezTo>
                      <a:pt x="17419" y="3991"/>
                      <a:pt x="17645" y="2938"/>
                      <a:pt x="17519" y="1936"/>
                    </a:cubicBezTo>
                    <a:cubicBezTo>
                      <a:pt x="17420" y="1573"/>
                      <a:pt x="17234" y="1427"/>
                      <a:pt x="16990" y="1427"/>
                    </a:cubicBezTo>
                    <a:cubicBezTo>
                      <a:pt x="16863" y="1427"/>
                      <a:pt x="16721" y="1466"/>
                      <a:pt x="16567" y="1535"/>
                    </a:cubicBezTo>
                    <a:cubicBezTo>
                      <a:pt x="16066" y="1760"/>
                      <a:pt x="15589" y="2061"/>
                      <a:pt x="15113" y="2387"/>
                    </a:cubicBezTo>
                    <a:cubicBezTo>
                      <a:pt x="15038" y="2412"/>
                      <a:pt x="14963" y="2462"/>
                      <a:pt x="14888" y="2512"/>
                    </a:cubicBezTo>
                    <a:cubicBezTo>
                      <a:pt x="13910" y="3038"/>
                      <a:pt x="12933" y="3540"/>
                      <a:pt x="11980" y="4091"/>
                    </a:cubicBezTo>
                    <a:cubicBezTo>
                      <a:pt x="11560" y="4343"/>
                      <a:pt x="11105" y="4454"/>
                      <a:pt x="10630" y="4454"/>
                    </a:cubicBezTo>
                    <a:cubicBezTo>
                      <a:pt x="10538" y="4454"/>
                      <a:pt x="10445" y="4450"/>
                      <a:pt x="10351" y="4442"/>
                    </a:cubicBezTo>
                    <a:cubicBezTo>
                      <a:pt x="9765" y="4645"/>
                      <a:pt x="9178" y="4929"/>
                      <a:pt x="8537" y="4929"/>
                    </a:cubicBezTo>
                    <a:cubicBezTo>
                      <a:pt x="8466" y="4929"/>
                      <a:pt x="8394" y="4926"/>
                      <a:pt x="8321" y="4918"/>
                    </a:cubicBezTo>
                    <a:cubicBezTo>
                      <a:pt x="7892" y="4918"/>
                      <a:pt x="7480" y="5084"/>
                      <a:pt x="7040" y="5084"/>
                    </a:cubicBezTo>
                    <a:cubicBezTo>
                      <a:pt x="6967" y="5084"/>
                      <a:pt x="6893" y="5079"/>
                      <a:pt x="6817" y="5068"/>
                    </a:cubicBezTo>
                    <a:cubicBezTo>
                      <a:pt x="4913" y="4818"/>
                      <a:pt x="2958" y="4943"/>
                      <a:pt x="1053" y="4718"/>
                    </a:cubicBezTo>
                    <a:cubicBezTo>
                      <a:pt x="870" y="4689"/>
                      <a:pt x="687" y="4637"/>
                      <a:pt x="508" y="4637"/>
                    </a:cubicBezTo>
                    <a:cubicBezTo>
                      <a:pt x="369" y="4637"/>
                      <a:pt x="232" y="4669"/>
                      <a:pt x="101" y="4768"/>
                    </a:cubicBezTo>
                    <a:cubicBezTo>
                      <a:pt x="101" y="5319"/>
                      <a:pt x="0" y="5870"/>
                      <a:pt x="276" y="6372"/>
                    </a:cubicBezTo>
                    <a:cubicBezTo>
                      <a:pt x="426" y="7449"/>
                      <a:pt x="627" y="8502"/>
                      <a:pt x="502" y="9580"/>
                    </a:cubicBezTo>
                    <a:cubicBezTo>
                      <a:pt x="652" y="11359"/>
                      <a:pt x="777" y="13164"/>
                      <a:pt x="953" y="14943"/>
                    </a:cubicBezTo>
                    <a:cubicBezTo>
                      <a:pt x="1329" y="19104"/>
                      <a:pt x="1705" y="23239"/>
                      <a:pt x="2081" y="27374"/>
                    </a:cubicBezTo>
                    <a:cubicBezTo>
                      <a:pt x="2281" y="29580"/>
                      <a:pt x="2507" y="31810"/>
                      <a:pt x="2732" y="34016"/>
                    </a:cubicBezTo>
                    <a:cubicBezTo>
                      <a:pt x="3311" y="34350"/>
                      <a:pt x="3752" y="35001"/>
                      <a:pt x="4494" y="35001"/>
                    </a:cubicBezTo>
                    <a:cubicBezTo>
                      <a:pt x="4587" y="35001"/>
                      <a:pt x="4684" y="34991"/>
                      <a:pt x="4787" y="34968"/>
                    </a:cubicBezTo>
                    <a:cubicBezTo>
                      <a:pt x="5013" y="34567"/>
                      <a:pt x="4938" y="34116"/>
                      <a:pt x="4938" y="33690"/>
                    </a:cubicBezTo>
                    <a:cubicBezTo>
                      <a:pt x="4963" y="33239"/>
                      <a:pt x="5088" y="32813"/>
                      <a:pt x="5564" y="32638"/>
                    </a:cubicBezTo>
                    <a:cubicBezTo>
                      <a:pt x="6053" y="32451"/>
                      <a:pt x="6559" y="32288"/>
                      <a:pt x="7058" y="32288"/>
                    </a:cubicBezTo>
                    <a:cubicBezTo>
                      <a:pt x="7428" y="32288"/>
                      <a:pt x="7793" y="32378"/>
                      <a:pt x="8146" y="32612"/>
                    </a:cubicBezTo>
                    <a:cubicBezTo>
                      <a:pt x="8998" y="33164"/>
                      <a:pt x="9349" y="33991"/>
                      <a:pt x="9274" y="35019"/>
                    </a:cubicBezTo>
                    <a:cubicBezTo>
                      <a:pt x="9223" y="35595"/>
                      <a:pt x="8948" y="36171"/>
                      <a:pt x="9198" y="36773"/>
                    </a:cubicBezTo>
                    <a:cubicBezTo>
                      <a:pt x="9697" y="37293"/>
                      <a:pt x="10706" y="37523"/>
                      <a:pt x="11826" y="37523"/>
                    </a:cubicBezTo>
                    <a:cubicBezTo>
                      <a:pt x="13298" y="37523"/>
                      <a:pt x="14962" y="37127"/>
                      <a:pt x="15915" y="36472"/>
                    </a:cubicBezTo>
                    <a:cubicBezTo>
                      <a:pt x="16041" y="36372"/>
                      <a:pt x="16141" y="36247"/>
                      <a:pt x="16216" y="36096"/>
                    </a:cubicBezTo>
                    <a:cubicBezTo>
                      <a:pt x="16416" y="35144"/>
                      <a:pt x="16366" y="34066"/>
                      <a:pt x="17544" y="33640"/>
                    </a:cubicBezTo>
                    <a:cubicBezTo>
                      <a:pt x="18121" y="33389"/>
                      <a:pt x="18747" y="33289"/>
                      <a:pt x="19374" y="33139"/>
                    </a:cubicBezTo>
                    <a:cubicBezTo>
                      <a:pt x="19436" y="33128"/>
                      <a:pt x="19503" y="33122"/>
                      <a:pt x="19570" y="33122"/>
                    </a:cubicBezTo>
                    <a:cubicBezTo>
                      <a:pt x="19665" y="33122"/>
                      <a:pt x="19762" y="33134"/>
                      <a:pt x="19850" y="33164"/>
                    </a:cubicBezTo>
                    <a:cubicBezTo>
                      <a:pt x="19925" y="33189"/>
                      <a:pt x="20000" y="33214"/>
                      <a:pt x="20076" y="33239"/>
                    </a:cubicBezTo>
                    <a:cubicBezTo>
                      <a:pt x="20251" y="33289"/>
                      <a:pt x="20376" y="33364"/>
                      <a:pt x="20502" y="33490"/>
                    </a:cubicBezTo>
                    <a:cubicBezTo>
                      <a:pt x="20878" y="33891"/>
                      <a:pt x="20903" y="34567"/>
                      <a:pt x="21504" y="34793"/>
                    </a:cubicBezTo>
                    <a:cubicBezTo>
                      <a:pt x="22256" y="34768"/>
                      <a:pt x="23033" y="34743"/>
                      <a:pt x="23810" y="34618"/>
                    </a:cubicBezTo>
                    <a:cubicBezTo>
                      <a:pt x="24361" y="34317"/>
                      <a:pt x="24838" y="33866"/>
                      <a:pt x="25514" y="33815"/>
                    </a:cubicBezTo>
                    <a:cubicBezTo>
                      <a:pt x="25815" y="33690"/>
                      <a:pt x="26141" y="33690"/>
                      <a:pt x="26467" y="33615"/>
                    </a:cubicBezTo>
                    <a:cubicBezTo>
                      <a:pt x="26650" y="33548"/>
                      <a:pt x="26829" y="33506"/>
                      <a:pt x="26992" y="33506"/>
                    </a:cubicBezTo>
                    <a:cubicBezTo>
                      <a:pt x="27319" y="33506"/>
                      <a:pt x="27586" y="33673"/>
                      <a:pt x="27720" y="34141"/>
                    </a:cubicBezTo>
                    <a:cubicBezTo>
                      <a:pt x="27870" y="34467"/>
                      <a:pt x="27920" y="34843"/>
                      <a:pt x="28246" y="35094"/>
                    </a:cubicBezTo>
                    <a:cubicBezTo>
                      <a:pt x="29148" y="35394"/>
                      <a:pt x="30051" y="35745"/>
                      <a:pt x="30878" y="36196"/>
                    </a:cubicBezTo>
                    <a:cubicBezTo>
                      <a:pt x="30978" y="36222"/>
                      <a:pt x="31053" y="36247"/>
                      <a:pt x="31153" y="36297"/>
                    </a:cubicBezTo>
                    <a:cubicBezTo>
                      <a:pt x="32131" y="36648"/>
                      <a:pt x="33008" y="37249"/>
                      <a:pt x="33960" y="37650"/>
                    </a:cubicBezTo>
                    <a:cubicBezTo>
                      <a:pt x="34195" y="37738"/>
                      <a:pt x="34420" y="37834"/>
                      <a:pt x="34648" y="37834"/>
                    </a:cubicBezTo>
                    <a:cubicBezTo>
                      <a:pt x="34809" y="37834"/>
                      <a:pt x="34972" y="37786"/>
                      <a:pt x="35138" y="37650"/>
                    </a:cubicBezTo>
                    <a:cubicBezTo>
                      <a:pt x="35439" y="36623"/>
                      <a:pt x="35389" y="35545"/>
                      <a:pt x="35514" y="34492"/>
                    </a:cubicBezTo>
                    <a:cubicBezTo>
                      <a:pt x="35815" y="31635"/>
                      <a:pt x="36066" y="28753"/>
                      <a:pt x="36291" y="25871"/>
                    </a:cubicBezTo>
                    <a:cubicBezTo>
                      <a:pt x="36366" y="24868"/>
                      <a:pt x="36592" y="23841"/>
                      <a:pt x="36492" y="22813"/>
                    </a:cubicBezTo>
                    <a:cubicBezTo>
                      <a:pt x="36417" y="22412"/>
                      <a:pt x="36316" y="22011"/>
                      <a:pt x="36567" y="21610"/>
                    </a:cubicBezTo>
                    <a:cubicBezTo>
                      <a:pt x="36818" y="20733"/>
                      <a:pt x="36793" y="19780"/>
                      <a:pt x="36893" y="18878"/>
                    </a:cubicBezTo>
                    <a:cubicBezTo>
                      <a:pt x="37118" y="16773"/>
                      <a:pt x="37294" y="14642"/>
                      <a:pt x="37494" y="12537"/>
                    </a:cubicBezTo>
                    <a:cubicBezTo>
                      <a:pt x="37645" y="10933"/>
                      <a:pt x="37770" y="9354"/>
                      <a:pt x="37895" y="7775"/>
                    </a:cubicBezTo>
                    <a:cubicBezTo>
                      <a:pt x="37770" y="7224"/>
                      <a:pt x="37870" y="6698"/>
                      <a:pt x="37845" y="6146"/>
                    </a:cubicBezTo>
                    <a:cubicBezTo>
                      <a:pt x="37845" y="6099"/>
                      <a:pt x="37856" y="6074"/>
                      <a:pt x="37868" y="6074"/>
                    </a:cubicBezTo>
                    <a:cubicBezTo>
                      <a:pt x="37881" y="6074"/>
                      <a:pt x="37895" y="6105"/>
                      <a:pt x="37895" y="6171"/>
                    </a:cubicBezTo>
                    <a:cubicBezTo>
                      <a:pt x="37895" y="6196"/>
                      <a:pt x="37945" y="6196"/>
                      <a:pt x="37970" y="6221"/>
                    </a:cubicBezTo>
                    <a:cubicBezTo>
                      <a:pt x="38221" y="4743"/>
                      <a:pt x="38397" y="3264"/>
                      <a:pt x="38346" y="1760"/>
                    </a:cubicBezTo>
                    <a:cubicBezTo>
                      <a:pt x="38310" y="1751"/>
                      <a:pt x="38273" y="1745"/>
                      <a:pt x="38238" y="1745"/>
                    </a:cubicBezTo>
                    <a:cubicBezTo>
                      <a:pt x="38176" y="1745"/>
                      <a:pt x="38118" y="1763"/>
                      <a:pt x="38071" y="1810"/>
                    </a:cubicBezTo>
                    <a:cubicBezTo>
                      <a:pt x="36991" y="2934"/>
                      <a:pt x="35660" y="3283"/>
                      <a:pt x="34214" y="3283"/>
                    </a:cubicBezTo>
                    <a:cubicBezTo>
                      <a:pt x="34014" y="3283"/>
                      <a:pt x="33813" y="3276"/>
                      <a:pt x="33610" y="3264"/>
                    </a:cubicBezTo>
                    <a:cubicBezTo>
                      <a:pt x="33534" y="3264"/>
                      <a:pt x="33434" y="3289"/>
                      <a:pt x="33334" y="3314"/>
                    </a:cubicBezTo>
                    <a:cubicBezTo>
                      <a:pt x="33184" y="3414"/>
                      <a:pt x="33058" y="3540"/>
                      <a:pt x="32908" y="3640"/>
                    </a:cubicBezTo>
                    <a:cubicBezTo>
                      <a:pt x="32532" y="3916"/>
                      <a:pt x="32281" y="4367"/>
                      <a:pt x="31905" y="4642"/>
                    </a:cubicBezTo>
                    <a:cubicBezTo>
                      <a:pt x="31486" y="4927"/>
                      <a:pt x="31067" y="5190"/>
                      <a:pt x="30603" y="5190"/>
                    </a:cubicBezTo>
                    <a:cubicBezTo>
                      <a:pt x="30373" y="5190"/>
                      <a:pt x="30132" y="5126"/>
                      <a:pt x="29875" y="4968"/>
                    </a:cubicBezTo>
                    <a:cubicBezTo>
                      <a:pt x="28823" y="4367"/>
                      <a:pt x="28196" y="3414"/>
                      <a:pt x="27695" y="2337"/>
                    </a:cubicBezTo>
                    <a:cubicBezTo>
                      <a:pt x="27595" y="2186"/>
                      <a:pt x="27494" y="2036"/>
                      <a:pt x="27319" y="1911"/>
                    </a:cubicBezTo>
                    <a:cubicBezTo>
                      <a:pt x="27244" y="1860"/>
                      <a:pt x="27143" y="1860"/>
                      <a:pt x="27043" y="1860"/>
                    </a:cubicBezTo>
                    <a:cubicBezTo>
                      <a:pt x="26517" y="1860"/>
                      <a:pt x="26041" y="1635"/>
                      <a:pt x="25640" y="1384"/>
                    </a:cubicBezTo>
                    <a:cubicBezTo>
                      <a:pt x="24587" y="682"/>
                      <a:pt x="23384" y="382"/>
                      <a:pt x="22206" y="106"/>
                    </a:cubicBezTo>
                    <a:cubicBezTo>
                      <a:pt x="21894" y="34"/>
                      <a:pt x="21591" y="1"/>
                      <a:pt x="212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2" name="Google Shape;2682;p52"/>
              <p:cNvSpPr/>
              <p:nvPr/>
            </p:nvSpPr>
            <p:spPr>
              <a:xfrm>
                <a:off x="4628600" y="1681100"/>
                <a:ext cx="1015700" cy="373850"/>
              </a:xfrm>
              <a:custGeom>
                <a:avLst/>
                <a:gdLst/>
                <a:ahLst/>
                <a:cxnLst/>
                <a:rect l="l" t="t" r="r" b="b"/>
                <a:pathLst>
                  <a:path w="40628" h="14954" extrusionOk="0">
                    <a:moveTo>
                      <a:pt x="40627" y="1"/>
                    </a:moveTo>
                    <a:cubicBezTo>
                      <a:pt x="40051" y="101"/>
                      <a:pt x="39700" y="552"/>
                      <a:pt x="39274" y="828"/>
                    </a:cubicBezTo>
                    <a:cubicBezTo>
                      <a:pt x="39199" y="903"/>
                      <a:pt x="39149" y="978"/>
                      <a:pt x="39124" y="1053"/>
                    </a:cubicBezTo>
                    <a:cubicBezTo>
                      <a:pt x="39098" y="1128"/>
                      <a:pt x="39073" y="1204"/>
                      <a:pt x="39073" y="1254"/>
                    </a:cubicBezTo>
                    <a:cubicBezTo>
                      <a:pt x="38572" y="1429"/>
                      <a:pt x="38096" y="1580"/>
                      <a:pt x="37670" y="1855"/>
                    </a:cubicBezTo>
                    <a:cubicBezTo>
                      <a:pt x="37570" y="1905"/>
                      <a:pt x="37469" y="1930"/>
                      <a:pt x="37369" y="1981"/>
                    </a:cubicBezTo>
                    <a:cubicBezTo>
                      <a:pt x="37294" y="2006"/>
                      <a:pt x="37219" y="2056"/>
                      <a:pt x="37144" y="2106"/>
                    </a:cubicBezTo>
                    <a:cubicBezTo>
                      <a:pt x="36918" y="2231"/>
                      <a:pt x="36692" y="2331"/>
                      <a:pt x="36467" y="2407"/>
                    </a:cubicBezTo>
                    <a:cubicBezTo>
                      <a:pt x="36392" y="2432"/>
                      <a:pt x="36317" y="2457"/>
                      <a:pt x="36241" y="2507"/>
                    </a:cubicBezTo>
                    <a:cubicBezTo>
                      <a:pt x="36166" y="2532"/>
                      <a:pt x="36116" y="2582"/>
                      <a:pt x="36041" y="2632"/>
                    </a:cubicBezTo>
                    <a:cubicBezTo>
                      <a:pt x="35991" y="2657"/>
                      <a:pt x="35916" y="2707"/>
                      <a:pt x="35840" y="2732"/>
                    </a:cubicBezTo>
                    <a:cubicBezTo>
                      <a:pt x="35640" y="2808"/>
                      <a:pt x="35439" y="2808"/>
                      <a:pt x="35264" y="2883"/>
                    </a:cubicBezTo>
                    <a:cubicBezTo>
                      <a:pt x="34863" y="3008"/>
                      <a:pt x="34537" y="3234"/>
                      <a:pt x="34211" y="3459"/>
                    </a:cubicBezTo>
                    <a:cubicBezTo>
                      <a:pt x="34086" y="3509"/>
                      <a:pt x="33986" y="3585"/>
                      <a:pt x="33860" y="3635"/>
                    </a:cubicBezTo>
                    <a:cubicBezTo>
                      <a:pt x="33785" y="3635"/>
                      <a:pt x="33735" y="3660"/>
                      <a:pt x="33660" y="3685"/>
                    </a:cubicBezTo>
                    <a:cubicBezTo>
                      <a:pt x="32983" y="4011"/>
                      <a:pt x="32256" y="3961"/>
                      <a:pt x="31530" y="4011"/>
                    </a:cubicBezTo>
                    <a:cubicBezTo>
                      <a:pt x="31437" y="4016"/>
                      <a:pt x="31345" y="4019"/>
                      <a:pt x="31253" y="4019"/>
                    </a:cubicBezTo>
                    <a:cubicBezTo>
                      <a:pt x="30502" y="4019"/>
                      <a:pt x="29785" y="3852"/>
                      <a:pt x="29048" y="3785"/>
                    </a:cubicBezTo>
                    <a:cubicBezTo>
                      <a:pt x="28848" y="3710"/>
                      <a:pt x="28647" y="3610"/>
                      <a:pt x="28447" y="3509"/>
                    </a:cubicBezTo>
                    <a:cubicBezTo>
                      <a:pt x="27443" y="3239"/>
                      <a:pt x="26440" y="2910"/>
                      <a:pt x="25390" y="2910"/>
                    </a:cubicBezTo>
                    <a:cubicBezTo>
                      <a:pt x="25077" y="2910"/>
                      <a:pt x="24760" y="2939"/>
                      <a:pt x="24437" y="3008"/>
                    </a:cubicBezTo>
                    <a:cubicBezTo>
                      <a:pt x="24362" y="3083"/>
                      <a:pt x="24311" y="3159"/>
                      <a:pt x="24236" y="3209"/>
                    </a:cubicBezTo>
                    <a:cubicBezTo>
                      <a:pt x="24236" y="3209"/>
                      <a:pt x="24236" y="3209"/>
                      <a:pt x="24236" y="3184"/>
                    </a:cubicBezTo>
                    <a:cubicBezTo>
                      <a:pt x="23936" y="3184"/>
                      <a:pt x="23635" y="3184"/>
                      <a:pt x="23359" y="3209"/>
                    </a:cubicBezTo>
                    <a:cubicBezTo>
                      <a:pt x="21930" y="3284"/>
                      <a:pt x="20702" y="3810"/>
                      <a:pt x="19575" y="4687"/>
                    </a:cubicBezTo>
                    <a:lnTo>
                      <a:pt x="19399" y="4687"/>
                    </a:lnTo>
                    <a:cubicBezTo>
                      <a:pt x="19299" y="4737"/>
                      <a:pt x="19174" y="4788"/>
                      <a:pt x="19073" y="4838"/>
                    </a:cubicBezTo>
                    <a:cubicBezTo>
                      <a:pt x="19048" y="4838"/>
                      <a:pt x="19048" y="4813"/>
                      <a:pt x="19023" y="4788"/>
                    </a:cubicBezTo>
                    <a:cubicBezTo>
                      <a:pt x="18121" y="5088"/>
                      <a:pt x="17269" y="5565"/>
                      <a:pt x="16367" y="5840"/>
                    </a:cubicBezTo>
                    <a:cubicBezTo>
                      <a:pt x="15113" y="6241"/>
                      <a:pt x="13910" y="6768"/>
                      <a:pt x="12632" y="6943"/>
                    </a:cubicBezTo>
                    <a:cubicBezTo>
                      <a:pt x="11993" y="7031"/>
                      <a:pt x="11335" y="7177"/>
                      <a:pt x="10691" y="7177"/>
                    </a:cubicBezTo>
                    <a:cubicBezTo>
                      <a:pt x="10603" y="7177"/>
                      <a:pt x="10515" y="7175"/>
                      <a:pt x="10427" y="7169"/>
                    </a:cubicBezTo>
                    <a:cubicBezTo>
                      <a:pt x="9750" y="7068"/>
                      <a:pt x="9073" y="6868"/>
                      <a:pt x="8397" y="6617"/>
                    </a:cubicBezTo>
                    <a:cubicBezTo>
                      <a:pt x="8146" y="6442"/>
                      <a:pt x="7820" y="6417"/>
                      <a:pt x="7544" y="6316"/>
                    </a:cubicBezTo>
                    <a:cubicBezTo>
                      <a:pt x="6041" y="5740"/>
                      <a:pt x="4587" y="5088"/>
                      <a:pt x="3484" y="3910"/>
                    </a:cubicBezTo>
                    <a:cubicBezTo>
                      <a:pt x="2732" y="3083"/>
                      <a:pt x="1855" y="2482"/>
                      <a:pt x="853" y="2006"/>
                    </a:cubicBezTo>
                    <a:cubicBezTo>
                      <a:pt x="691" y="1932"/>
                      <a:pt x="530" y="1850"/>
                      <a:pt x="368" y="1850"/>
                    </a:cubicBezTo>
                    <a:cubicBezTo>
                      <a:pt x="254" y="1850"/>
                      <a:pt x="140" y="1891"/>
                      <a:pt x="26" y="2006"/>
                    </a:cubicBezTo>
                    <a:cubicBezTo>
                      <a:pt x="26" y="2056"/>
                      <a:pt x="1" y="2131"/>
                      <a:pt x="26" y="2206"/>
                    </a:cubicBezTo>
                    <a:cubicBezTo>
                      <a:pt x="276" y="5113"/>
                      <a:pt x="502" y="8046"/>
                      <a:pt x="853" y="10953"/>
                    </a:cubicBezTo>
                    <a:cubicBezTo>
                      <a:pt x="978" y="12106"/>
                      <a:pt x="878" y="13284"/>
                      <a:pt x="1229" y="14412"/>
                    </a:cubicBezTo>
                    <a:cubicBezTo>
                      <a:pt x="1880" y="14562"/>
                      <a:pt x="2532" y="14687"/>
                      <a:pt x="3259" y="14712"/>
                    </a:cubicBezTo>
                    <a:cubicBezTo>
                      <a:pt x="4739" y="14730"/>
                      <a:pt x="6219" y="14953"/>
                      <a:pt x="7708" y="14953"/>
                    </a:cubicBezTo>
                    <a:cubicBezTo>
                      <a:pt x="8362" y="14953"/>
                      <a:pt x="9017" y="14910"/>
                      <a:pt x="9675" y="14788"/>
                    </a:cubicBezTo>
                    <a:cubicBezTo>
                      <a:pt x="9549" y="14311"/>
                      <a:pt x="9123" y="14387"/>
                      <a:pt x="8798" y="14236"/>
                    </a:cubicBezTo>
                    <a:cubicBezTo>
                      <a:pt x="7695" y="13785"/>
                      <a:pt x="7068" y="12707"/>
                      <a:pt x="7194" y="11504"/>
                    </a:cubicBezTo>
                    <a:lnTo>
                      <a:pt x="7194" y="11504"/>
                    </a:lnTo>
                    <a:cubicBezTo>
                      <a:pt x="7419" y="11855"/>
                      <a:pt x="7469" y="12256"/>
                      <a:pt x="7645" y="12607"/>
                    </a:cubicBezTo>
                    <a:cubicBezTo>
                      <a:pt x="8074" y="13371"/>
                      <a:pt x="8526" y="14066"/>
                      <a:pt x="9542" y="14066"/>
                    </a:cubicBezTo>
                    <a:cubicBezTo>
                      <a:pt x="9593" y="14066"/>
                      <a:pt x="9646" y="14064"/>
                      <a:pt x="9700" y="14061"/>
                    </a:cubicBezTo>
                    <a:cubicBezTo>
                      <a:pt x="10752" y="13986"/>
                      <a:pt x="11279" y="13334"/>
                      <a:pt x="11680" y="12482"/>
                    </a:cubicBezTo>
                    <a:cubicBezTo>
                      <a:pt x="11830" y="12181"/>
                      <a:pt x="11930" y="11880"/>
                      <a:pt x="12056" y="11555"/>
                    </a:cubicBezTo>
                    <a:cubicBezTo>
                      <a:pt x="12120" y="11405"/>
                      <a:pt x="12202" y="11238"/>
                      <a:pt x="12395" y="11238"/>
                    </a:cubicBezTo>
                    <a:cubicBezTo>
                      <a:pt x="12429" y="11238"/>
                      <a:pt x="12466" y="11243"/>
                      <a:pt x="12507" y="11254"/>
                    </a:cubicBezTo>
                    <a:cubicBezTo>
                      <a:pt x="12682" y="11304"/>
                      <a:pt x="12682" y="11504"/>
                      <a:pt x="12682" y="11680"/>
                    </a:cubicBezTo>
                    <a:cubicBezTo>
                      <a:pt x="12682" y="11830"/>
                      <a:pt x="12657" y="12006"/>
                      <a:pt x="12682" y="12156"/>
                    </a:cubicBezTo>
                    <a:cubicBezTo>
                      <a:pt x="12707" y="12281"/>
                      <a:pt x="12732" y="12382"/>
                      <a:pt x="12758" y="12482"/>
                    </a:cubicBezTo>
                    <a:cubicBezTo>
                      <a:pt x="12507" y="13134"/>
                      <a:pt x="12006" y="13635"/>
                      <a:pt x="11630" y="14211"/>
                    </a:cubicBezTo>
                    <a:cubicBezTo>
                      <a:pt x="11791" y="14319"/>
                      <a:pt x="11945" y="14369"/>
                      <a:pt x="12107" y="14369"/>
                    </a:cubicBezTo>
                    <a:cubicBezTo>
                      <a:pt x="12248" y="14369"/>
                      <a:pt x="12394" y="14331"/>
                      <a:pt x="12557" y="14261"/>
                    </a:cubicBezTo>
                    <a:cubicBezTo>
                      <a:pt x="13083" y="14061"/>
                      <a:pt x="13585" y="13785"/>
                      <a:pt x="14036" y="13509"/>
                    </a:cubicBezTo>
                    <a:cubicBezTo>
                      <a:pt x="14737" y="13033"/>
                      <a:pt x="15615" y="12833"/>
                      <a:pt x="16241" y="12206"/>
                    </a:cubicBezTo>
                    <a:cubicBezTo>
                      <a:pt x="16793" y="12106"/>
                      <a:pt x="17118" y="11605"/>
                      <a:pt x="17645" y="11404"/>
                    </a:cubicBezTo>
                    <a:cubicBezTo>
                      <a:pt x="17810" y="11341"/>
                      <a:pt x="17989" y="11238"/>
                      <a:pt x="18137" y="11238"/>
                    </a:cubicBezTo>
                    <a:cubicBezTo>
                      <a:pt x="18281" y="11238"/>
                      <a:pt x="18397" y="11334"/>
                      <a:pt x="18447" y="11655"/>
                    </a:cubicBezTo>
                    <a:cubicBezTo>
                      <a:pt x="18467" y="11658"/>
                      <a:pt x="18485" y="11660"/>
                      <a:pt x="18504" y="11660"/>
                    </a:cubicBezTo>
                    <a:cubicBezTo>
                      <a:pt x="18623" y="11660"/>
                      <a:pt x="18707" y="11592"/>
                      <a:pt x="18773" y="11504"/>
                    </a:cubicBezTo>
                    <a:cubicBezTo>
                      <a:pt x="18873" y="11329"/>
                      <a:pt x="18998" y="11204"/>
                      <a:pt x="19073" y="11028"/>
                    </a:cubicBezTo>
                    <a:cubicBezTo>
                      <a:pt x="19091" y="11046"/>
                      <a:pt x="19121" y="11064"/>
                      <a:pt x="19155" y="11064"/>
                    </a:cubicBezTo>
                    <a:cubicBezTo>
                      <a:pt x="19169" y="11064"/>
                      <a:pt x="19184" y="11061"/>
                      <a:pt x="19199" y="11053"/>
                    </a:cubicBezTo>
                    <a:cubicBezTo>
                      <a:pt x="20151" y="10452"/>
                      <a:pt x="21254" y="10176"/>
                      <a:pt x="22306" y="9825"/>
                    </a:cubicBezTo>
                    <a:cubicBezTo>
                      <a:pt x="22369" y="9813"/>
                      <a:pt x="22438" y="9806"/>
                      <a:pt x="22507" y="9806"/>
                    </a:cubicBezTo>
                    <a:cubicBezTo>
                      <a:pt x="22576" y="9806"/>
                      <a:pt x="22645" y="9813"/>
                      <a:pt x="22707" y="9825"/>
                    </a:cubicBezTo>
                    <a:cubicBezTo>
                      <a:pt x="23910" y="10201"/>
                      <a:pt x="25189" y="10352"/>
                      <a:pt x="26266" y="11053"/>
                    </a:cubicBezTo>
                    <a:cubicBezTo>
                      <a:pt x="26667" y="11304"/>
                      <a:pt x="27118" y="11429"/>
                      <a:pt x="27519" y="11655"/>
                    </a:cubicBezTo>
                    <a:cubicBezTo>
                      <a:pt x="27668" y="11738"/>
                      <a:pt x="27803" y="11774"/>
                      <a:pt x="27929" y="11774"/>
                    </a:cubicBezTo>
                    <a:cubicBezTo>
                      <a:pt x="28143" y="11774"/>
                      <a:pt x="28333" y="11672"/>
                      <a:pt x="28522" y="11529"/>
                    </a:cubicBezTo>
                    <a:cubicBezTo>
                      <a:pt x="28522" y="11454"/>
                      <a:pt x="28497" y="11404"/>
                      <a:pt x="28497" y="11329"/>
                    </a:cubicBezTo>
                    <a:cubicBezTo>
                      <a:pt x="28684" y="11247"/>
                      <a:pt x="28848" y="11205"/>
                      <a:pt x="28993" y="11205"/>
                    </a:cubicBezTo>
                    <a:cubicBezTo>
                      <a:pt x="29332" y="11205"/>
                      <a:pt x="29559" y="11438"/>
                      <a:pt x="29700" y="11931"/>
                    </a:cubicBezTo>
                    <a:cubicBezTo>
                      <a:pt x="29800" y="12382"/>
                      <a:pt x="30026" y="12783"/>
                      <a:pt x="30427" y="13058"/>
                    </a:cubicBezTo>
                    <a:cubicBezTo>
                      <a:pt x="30452" y="13058"/>
                      <a:pt x="30477" y="13083"/>
                      <a:pt x="30502" y="13083"/>
                    </a:cubicBezTo>
                    <a:cubicBezTo>
                      <a:pt x="30627" y="13284"/>
                      <a:pt x="30778" y="13459"/>
                      <a:pt x="30978" y="13610"/>
                    </a:cubicBezTo>
                    <a:cubicBezTo>
                      <a:pt x="31236" y="13812"/>
                      <a:pt x="31550" y="13908"/>
                      <a:pt x="31864" y="13908"/>
                    </a:cubicBezTo>
                    <a:cubicBezTo>
                      <a:pt x="32252" y="13908"/>
                      <a:pt x="32642" y="13761"/>
                      <a:pt x="32933" y="13484"/>
                    </a:cubicBezTo>
                    <a:cubicBezTo>
                      <a:pt x="32983" y="13484"/>
                      <a:pt x="33033" y="13459"/>
                      <a:pt x="33083" y="13459"/>
                    </a:cubicBezTo>
                    <a:cubicBezTo>
                      <a:pt x="33860" y="13033"/>
                      <a:pt x="33936" y="12106"/>
                      <a:pt x="34412" y="11379"/>
                    </a:cubicBezTo>
                    <a:lnTo>
                      <a:pt x="34412" y="11379"/>
                    </a:lnTo>
                    <a:cubicBezTo>
                      <a:pt x="34662" y="11981"/>
                      <a:pt x="34111" y="12507"/>
                      <a:pt x="34437" y="13008"/>
                    </a:cubicBezTo>
                    <a:cubicBezTo>
                      <a:pt x="34738" y="13184"/>
                      <a:pt x="35063" y="13209"/>
                      <a:pt x="35414" y="13234"/>
                    </a:cubicBezTo>
                    <a:cubicBezTo>
                      <a:pt x="36392" y="13234"/>
                      <a:pt x="37294" y="12883"/>
                      <a:pt x="38196" y="12557"/>
                    </a:cubicBezTo>
                    <a:cubicBezTo>
                      <a:pt x="38773" y="12357"/>
                      <a:pt x="39224" y="12006"/>
                      <a:pt x="39474" y="11404"/>
                    </a:cubicBezTo>
                    <a:cubicBezTo>
                      <a:pt x="39675" y="11204"/>
                      <a:pt x="39625" y="10928"/>
                      <a:pt x="39650" y="10652"/>
                    </a:cubicBezTo>
                    <a:cubicBezTo>
                      <a:pt x="39850" y="8697"/>
                      <a:pt x="40051" y="6717"/>
                      <a:pt x="40226" y="4737"/>
                    </a:cubicBezTo>
                    <a:cubicBezTo>
                      <a:pt x="40352" y="3159"/>
                      <a:pt x="40477" y="1580"/>
                      <a:pt x="406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3" name="Google Shape;2683;p52"/>
              <p:cNvSpPr/>
              <p:nvPr/>
            </p:nvSpPr>
            <p:spPr>
              <a:xfrm>
                <a:off x="4724475" y="2772575"/>
                <a:ext cx="815175" cy="188050"/>
              </a:xfrm>
              <a:custGeom>
                <a:avLst/>
                <a:gdLst/>
                <a:ahLst/>
                <a:cxnLst/>
                <a:rect l="l" t="t" r="r" b="b"/>
                <a:pathLst>
                  <a:path w="32607" h="7522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129"/>
                      <a:pt x="176" y="2232"/>
                      <a:pt x="276" y="3334"/>
                    </a:cubicBezTo>
                    <a:cubicBezTo>
                      <a:pt x="276" y="3384"/>
                      <a:pt x="326" y="3410"/>
                      <a:pt x="326" y="3435"/>
                    </a:cubicBezTo>
                    <a:cubicBezTo>
                      <a:pt x="501" y="3811"/>
                      <a:pt x="526" y="4212"/>
                      <a:pt x="401" y="4613"/>
                    </a:cubicBezTo>
                    <a:cubicBezTo>
                      <a:pt x="401" y="4688"/>
                      <a:pt x="376" y="4763"/>
                      <a:pt x="376" y="4838"/>
                    </a:cubicBezTo>
                    <a:cubicBezTo>
                      <a:pt x="627" y="5339"/>
                      <a:pt x="1103" y="5465"/>
                      <a:pt x="1579" y="5590"/>
                    </a:cubicBezTo>
                    <a:cubicBezTo>
                      <a:pt x="2406" y="5816"/>
                      <a:pt x="3258" y="6016"/>
                      <a:pt x="4085" y="6217"/>
                    </a:cubicBezTo>
                    <a:cubicBezTo>
                      <a:pt x="4286" y="6267"/>
                      <a:pt x="4486" y="6292"/>
                      <a:pt x="4687" y="6292"/>
                    </a:cubicBezTo>
                    <a:cubicBezTo>
                      <a:pt x="4887" y="6317"/>
                      <a:pt x="5063" y="6367"/>
                      <a:pt x="5238" y="6417"/>
                    </a:cubicBezTo>
                    <a:cubicBezTo>
                      <a:pt x="5339" y="6467"/>
                      <a:pt x="5439" y="6492"/>
                      <a:pt x="5539" y="6492"/>
                    </a:cubicBezTo>
                    <a:cubicBezTo>
                      <a:pt x="6692" y="6768"/>
                      <a:pt x="7845" y="6843"/>
                      <a:pt x="9023" y="6968"/>
                    </a:cubicBezTo>
                    <a:cubicBezTo>
                      <a:pt x="9123" y="7019"/>
                      <a:pt x="9223" y="7019"/>
                      <a:pt x="9324" y="7044"/>
                    </a:cubicBezTo>
                    <a:cubicBezTo>
                      <a:pt x="9750" y="7119"/>
                      <a:pt x="10151" y="7069"/>
                      <a:pt x="10577" y="7144"/>
                    </a:cubicBezTo>
                    <a:cubicBezTo>
                      <a:pt x="10727" y="7219"/>
                      <a:pt x="10877" y="7244"/>
                      <a:pt x="11053" y="7269"/>
                    </a:cubicBezTo>
                    <a:cubicBezTo>
                      <a:pt x="11222" y="7266"/>
                      <a:pt x="11390" y="7264"/>
                      <a:pt x="11559" y="7264"/>
                    </a:cubicBezTo>
                    <a:cubicBezTo>
                      <a:pt x="13659" y="7264"/>
                      <a:pt x="15760" y="7521"/>
                      <a:pt x="17880" y="7521"/>
                    </a:cubicBezTo>
                    <a:cubicBezTo>
                      <a:pt x="17969" y="7521"/>
                      <a:pt x="18057" y="7521"/>
                      <a:pt x="18146" y="7520"/>
                    </a:cubicBezTo>
                    <a:lnTo>
                      <a:pt x="18496" y="7520"/>
                    </a:lnTo>
                    <a:cubicBezTo>
                      <a:pt x="18647" y="7520"/>
                      <a:pt x="18822" y="7495"/>
                      <a:pt x="18973" y="7495"/>
                    </a:cubicBezTo>
                    <a:lnTo>
                      <a:pt x="19449" y="7495"/>
                    </a:lnTo>
                    <a:cubicBezTo>
                      <a:pt x="19493" y="7496"/>
                      <a:pt x="19537" y="7497"/>
                      <a:pt x="19582" y="7497"/>
                    </a:cubicBezTo>
                    <a:cubicBezTo>
                      <a:pt x="20289" y="7497"/>
                      <a:pt x="20997" y="7319"/>
                      <a:pt x="21705" y="7319"/>
                    </a:cubicBezTo>
                    <a:lnTo>
                      <a:pt x="22331" y="7319"/>
                    </a:lnTo>
                    <a:cubicBezTo>
                      <a:pt x="22364" y="7320"/>
                      <a:pt x="22397" y="7321"/>
                      <a:pt x="22430" y="7321"/>
                    </a:cubicBezTo>
                    <a:cubicBezTo>
                      <a:pt x="23188" y="7321"/>
                      <a:pt x="23906" y="7067"/>
                      <a:pt x="24663" y="7067"/>
                    </a:cubicBezTo>
                    <a:cubicBezTo>
                      <a:pt x="24696" y="7067"/>
                      <a:pt x="24729" y="7068"/>
                      <a:pt x="24762" y="7069"/>
                    </a:cubicBezTo>
                    <a:cubicBezTo>
                      <a:pt x="25364" y="6868"/>
                      <a:pt x="26015" y="6943"/>
                      <a:pt x="26642" y="6743"/>
                    </a:cubicBezTo>
                    <a:cubicBezTo>
                      <a:pt x="26792" y="6718"/>
                      <a:pt x="26943" y="6718"/>
                      <a:pt x="27093" y="6693"/>
                    </a:cubicBezTo>
                    <a:cubicBezTo>
                      <a:pt x="28547" y="6317"/>
                      <a:pt x="30025" y="6041"/>
                      <a:pt x="31379" y="5440"/>
                    </a:cubicBezTo>
                    <a:cubicBezTo>
                      <a:pt x="31780" y="5164"/>
                      <a:pt x="32281" y="5014"/>
                      <a:pt x="32406" y="4462"/>
                    </a:cubicBezTo>
                    <a:cubicBezTo>
                      <a:pt x="32381" y="4186"/>
                      <a:pt x="32607" y="3911"/>
                      <a:pt x="32431" y="3635"/>
                    </a:cubicBezTo>
                    <a:lnTo>
                      <a:pt x="32431" y="3635"/>
                    </a:lnTo>
                    <a:cubicBezTo>
                      <a:pt x="32385" y="3641"/>
                      <a:pt x="32339" y="3643"/>
                      <a:pt x="32293" y="3643"/>
                    </a:cubicBezTo>
                    <a:cubicBezTo>
                      <a:pt x="31923" y="3643"/>
                      <a:pt x="31585" y="3479"/>
                      <a:pt x="31228" y="3435"/>
                    </a:cubicBezTo>
                    <a:cubicBezTo>
                      <a:pt x="30301" y="2933"/>
                      <a:pt x="29449" y="2307"/>
                      <a:pt x="28421" y="2031"/>
                    </a:cubicBezTo>
                    <a:cubicBezTo>
                      <a:pt x="28371" y="2031"/>
                      <a:pt x="28296" y="2006"/>
                      <a:pt x="28246" y="2006"/>
                    </a:cubicBezTo>
                    <a:cubicBezTo>
                      <a:pt x="27845" y="1680"/>
                      <a:pt x="27394" y="1480"/>
                      <a:pt x="26918" y="1354"/>
                    </a:cubicBezTo>
                    <a:cubicBezTo>
                      <a:pt x="26572" y="1273"/>
                      <a:pt x="26292" y="944"/>
                      <a:pt x="25917" y="944"/>
                    </a:cubicBezTo>
                    <a:cubicBezTo>
                      <a:pt x="25830" y="944"/>
                      <a:pt x="25738" y="961"/>
                      <a:pt x="25639" y="1004"/>
                    </a:cubicBezTo>
                    <a:cubicBezTo>
                      <a:pt x="25414" y="1455"/>
                      <a:pt x="25464" y="1931"/>
                      <a:pt x="25614" y="2382"/>
                    </a:cubicBezTo>
                    <a:cubicBezTo>
                      <a:pt x="25614" y="2382"/>
                      <a:pt x="25589" y="2382"/>
                      <a:pt x="25589" y="2407"/>
                    </a:cubicBezTo>
                    <a:cubicBezTo>
                      <a:pt x="25489" y="2608"/>
                      <a:pt x="25539" y="2833"/>
                      <a:pt x="25489" y="3034"/>
                    </a:cubicBezTo>
                    <a:cubicBezTo>
                      <a:pt x="25464" y="3084"/>
                      <a:pt x="25439" y="3159"/>
                      <a:pt x="25439" y="3209"/>
                    </a:cubicBezTo>
                    <a:cubicBezTo>
                      <a:pt x="25364" y="3284"/>
                      <a:pt x="25289" y="3359"/>
                      <a:pt x="25238" y="3435"/>
                    </a:cubicBezTo>
                    <a:cubicBezTo>
                      <a:pt x="25163" y="3635"/>
                      <a:pt x="25088" y="3836"/>
                      <a:pt x="25038" y="4036"/>
                    </a:cubicBezTo>
                    <a:cubicBezTo>
                      <a:pt x="25013" y="4036"/>
                      <a:pt x="24988" y="4061"/>
                      <a:pt x="24938" y="4086"/>
                    </a:cubicBezTo>
                    <a:cubicBezTo>
                      <a:pt x="24837" y="4161"/>
                      <a:pt x="24762" y="4262"/>
                      <a:pt x="24762" y="4387"/>
                    </a:cubicBezTo>
                    <a:cubicBezTo>
                      <a:pt x="24762" y="4412"/>
                      <a:pt x="24762" y="4437"/>
                      <a:pt x="24737" y="4462"/>
                    </a:cubicBezTo>
                    <a:cubicBezTo>
                      <a:pt x="24687" y="4512"/>
                      <a:pt x="24612" y="4537"/>
                      <a:pt x="24537" y="4587"/>
                    </a:cubicBezTo>
                    <a:cubicBezTo>
                      <a:pt x="24462" y="4550"/>
                      <a:pt x="24374" y="4485"/>
                      <a:pt x="24302" y="4485"/>
                    </a:cubicBezTo>
                    <a:cubicBezTo>
                      <a:pt x="24278" y="4485"/>
                      <a:pt x="24255" y="4493"/>
                      <a:pt x="24236" y="4512"/>
                    </a:cubicBezTo>
                    <a:cubicBezTo>
                      <a:pt x="23785" y="4587"/>
                      <a:pt x="23309" y="4512"/>
                      <a:pt x="22857" y="4738"/>
                    </a:cubicBezTo>
                    <a:cubicBezTo>
                      <a:pt x="22857" y="4788"/>
                      <a:pt x="22832" y="4838"/>
                      <a:pt x="22832" y="4888"/>
                    </a:cubicBezTo>
                    <a:cubicBezTo>
                      <a:pt x="21654" y="4212"/>
                      <a:pt x="20802" y="3384"/>
                      <a:pt x="20903" y="1831"/>
                    </a:cubicBezTo>
                    <a:cubicBezTo>
                      <a:pt x="20928" y="1329"/>
                      <a:pt x="21078" y="878"/>
                      <a:pt x="21153" y="402"/>
                    </a:cubicBezTo>
                    <a:lnTo>
                      <a:pt x="21153" y="402"/>
                    </a:lnTo>
                    <a:cubicBezTo>
                      <a:pt x="20301" y="427"/>
                      <a:pt x="19449" y="402"/>
                      <a:pt x="18622" y="628"/>
                    </a:cubicBezTo>
                    <a:cubicBezTo>
                      <a:pt x="18622" y="1154"/>
                      <a:pt x="18597" y="1705"/>
                      <a:pt x="18597" y="2232"/>
                    </a:cubicBezTo>
                    <a:cubicBezTo>
                      <a:pt x="18597" y="2257"/>
                      <a:pt x="18597" y="2282"/>
                      <a:pt x="18572" y="2307"/>
                    </a:cubicBezTo>
                    <a:cubicBezTo>
                      <a:pt x="18547" y="2457"/>
                      <a:pt x="18522" y="2608"/>
                      <a:pt x="18522" y="2758"/>
                    </a:cubicBezTo>
                    <a:cubicBezTo>
                      <a:pt x="18496" y="2758"/>
                      <a:pt x="18496" y="2783"/>
                      <a:pt x="18471" y="2808"/>
                    </a:cubicBezTo>
                    <a:cubicBezTo>
                      <a:pt x="18446" y="2983"/>
                      <a:pt x="18421" y="3159"/>
                      <a:pt x="18421" y="3334"/>
                    </a:cubicBezTo>
                    <a:cubicBezTo>
                      <a:pt x="18396" y="3384"/>
                      <a:pt x="18371" y="3460"/>
                      <a:pt x="18346" y="3510"/>
                    </a:cubicBezTo>
                    <a:cubicBezTo>
                      <a:pt x="18346" y="3510"/>
                      <a:pt x="18346" y="3535"/>
                      <a:pt x="18346" y="3535"/>
                    </a:cubicBezTo>
                    <a:cubicBezTo>
                      <a:pt x="18296" y="3660"/>
                      <a:pt x="18221" y="3785"/>
                      <a:pt x="18121" y="3886"/>
                    </a:cubicBezTo>
                    <a:cubicBezTo>
                      <a:pt x="18020" y="3961"/>
                      <a:pt x="17920" y="4061"/>
                      <a:pt x="17820" y="4161"/>
                    </a:cubicBezTo>
                    <a:cubicBezTo>
                      <a:pt x="17569" y="4587"/>
                      <a:pt x="17218" y="4888"/>
                      <a:pt x="16717" y="5039"/>
                    </a:cubicBezTo>
                    <a:cubicBezTo>
                      <a:pt x="16514" y="5124"/>
                      <a:pt x="16315" y="5164"/>
                      <a:pt x="16118" y="5164"/>
                    </a:cubicBezTo>
                    <a:cubicBezTo>
                      <a:pt x="15855" y="5164"/>
                      <a:pt x="15597" y="5093"/>
                      <a:pt x="15339" y="4963"/>
                    </a:cubicBezTo>
                    <a:cubicBezTo>
                      <a:pt x="15188" y="4888"/>
                      <a:pt x="15038" y="4813"/>
                      <a:pt x="14887" y="4713"/>
                    </a:cubicBezTo>
                    <a:cubicBezTo>
                      <a:pt x="14837" y="4663"/>
                      <a:pt x="14762" y="4587"/>
                      <a:pt x="14687" y="4562"/>
                    </a:cubicBezTo>
                    <a:cubicBezTo>
                      <a:pt x="13985" y="3986"/>
                      <a:pt x="13760" y="3209"/>
                      <a:pt x="13584" y="2357"/>
                    </a:cubicBezTo>
                    <a:cubicBezTo>
                      <a:pt x="13559" y="2232"/>
                      <a:pt x="13484" y="2106"/>
                      <a:pt x="13359" y="2031"/>
                    </a:cubicBezTo>
                    <a:cubicBezTo>
                      <a:pt x="13308" y="2106"/>
                      <a:pt x="13258" y="2156"/>
                      <a:pt x="13183" y="2232"/>
                    </a:cubicBezTo>
                    <a:cubicBezTo>
                      <a:pt x="12506" y="2833"/>
                      <a:pt x="11604" y="2833"/>
                      <a:pt x="10777" y="3059"/>
                    </a:cubicBezTo>
                    <a:cubicBezTo>
                      <a:pt x="10235" y="3199"/>
                      <a:pt x="9697" y="3273"/>
                      <a:pt x="9164" y="3273"/>
                    </a:cubicBezTo>
                    <a:cubicBezTo>
                      <a:pt x="8269" y="3273"/>
                      <a:pt x="7390" y="3063"/>
                      <a:pt x="6542" y="2608"/>
                    </a:cubicBezTo>
                    <a:cubicBezTo>
                      <a:pt x="6441" y="2758"/>
                      <a:pt x="6366" y="2908"/>
                      <a:pt x="6266" y="3034"/>
                    </a:cubicBezTo>
                    <a:cubicBezTo>
                      <a:pt x="6191" y="3059"/>
                      <a:pt x="6115" y="3084"/>
                      <a:pt x="6040" y="3109"/>
                    </a:cubicBezTo>
                    <a:cubicBezTo>
                      <a:pt x="5499" y="3268"/>
                      <a:pt x="5053" y="3354"/>
                      <a:pt x="4670" y="3354"/>
                    </a:cubicBezTo>
                    <a:cubicBezTo>
                      <a:pt x="3725" y="3354"/>
                      <a:pt x="3167" y="2829"/>
                      <a:pt x="2506" y="1580"/>
                    </a:cubicBezTo>
                    <a:cubicBezTo>
                      <a:pt x="2381" y="1329"/>
                      <a:pt x="2256" y="1104"/>
                      <a:pt x="1980" y="1029"/>
                    </a:cubicBezTo>
                    <a:cubicBezTo>
                      <a:pt x="1303" y="728"/>
                      <a:pt x="852" y="26"/>
                      <a:pt x="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4" name="Google Shape;2684;p52"/>
              <p:cNvSpPr/>
              <p:nvPr/>
            </p:nvSpPr>
            <p:spPr>
              <a:xfrm>
                <a:off x="4732600" y="2902950"/>
                <a:ext cx="806275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32251" h="4691" extrusionOk="0">
                    <a:moveTo>
                      <a:pt x="31696" y="0"/>
                    </a:moveTo>
                    <a:cubicBezTo>
                      <a:pt x="31629" y="0"/>
                      <a:pt x="31549" y="8"/>
                      <a:pt x="31455" y="24"/>
                    </a:cubicBezTo>
                    <a:cubicBezTo>
                      <a:pt x="31380" y="49"/>
                      <a:pt x="31279" y="99"/>
                      <a:pt x="31204" y="149"/>
                    </a:cubicBezTo>
                    <a:cubicBezTo>
                      <a:pt x="31029" y="225"/>
                      <a:pt x="30853" y="275"/>
                      <a:pt x="30678" y="375"/>
                    </a:cubicBezTo>
                    <a:cubicBezTo>
                      <a:pt x="29349" y="826"/>
                      <a:pt x="27996" y="1177"/>
                      <a:pt x="26618" y="1478"/>
                    </a:cubicBezTo>
                    <a:cubicBezTo>
                      <a:pt x="25014" y="1703"/>
                      <a:pt x="23435" y="2029"/>
                      <a:pt x="21806" y="2079"/>
                    </a:cubicBezTo>
                    <a:cubicBezTo>
                      <a:pt x="20903" y="2230"/>
                      <a:pt x="19976" y="2180"/>
                      <a:pt x="19049" y="2280"/>
                    </a:cubicBezTo>
                    <a:cubicBezTo>
                      <a:pt x="18044" y="2316"/>
                      <a:pt x="17039" y="2358"/>
                      <a:pt x="16037" y="2358"/>
                    </a:cubicBezTo>
                    <a:cubicBezTo>
                      <a:pt x="14965" y="2358"/>
                      <a:pt x="13896" y="2310"/>
                      <a:pt x="12833" y="2154"/>
                    </a:cubicBezTo>
                    <a:lnTo>
                      <a:pt x="12482" y="2154"/>
                    </a:lnTo>
                    <a:cubicBezTo>
                      <a:pt x="12357" y="2150"/>
                      <a:pt x="12233" y="2149"/>
                      <a:pt x="12110" y="2149"/>
                    </a:cubicBezTo>
                    <a:cubicBezTo>
                      <a:pt x="11975" y="2149"/>
                      <a:pt x="11840" y="2150"/>
                      <a:pt x="11707" y="2150"/>
                    </a:cubicBezTo>
                    <a:cubicBezTo>
                      <a:pt x="11302" y="2150"/>
                      <a:pt x="10902" y="2137"/>
                      <a:pt x="10502" y="2029"/>
                    </a:cubicBezTo>
                    <a:cubicBezTo>
                      <a:pt x="10277" y="2004"/>
                      <a:pt x="10051" y="1954"/>
                      <a:pt x="9826" y="1954"/>
                    </a:cubicBezTo>
                    <a:cubicBezTo>
                      <a:pt x="9758" y="1951"/>
                      <a:pt x="9691" y="1950"/>
                      <a:pt x="9623" y="1950"/>
                    </a:cubicBezTo>
                    <a:cubicBezTo>
                      <a:pt x="9446" y="1950"/>
                      <a:pt x="9267" y="1957"/>
                      <a:pt x="9087" y="1957"/>
                    </a:cubicBezTo>
                    <a:cubicBezTo>
                      <a:pt x="8797" y="1957"/>
                      <a:pt x="8506" y="1937"/>
                      <a:pt x="8222" y="1829"/>
                    </a:cubicBezTo>
                    <a:cubicBezTo>
                      <a:pt x="5866" y="1603"/>
                      <a:pt x="3585" y="1002"/>
                      <a:pt x="1304" y="425"/>
                    </a:cubicBezTo>
                    <a:cubicBezTo>
                      <a:pt x="1067" y="366"/>
                      <a:pt x="820" y="245"/>
                      <a:pt x="580" y="245"/>
                    </a:cubicBezTo>
                    <a:cubicBezTo>
                      <a:pt x="416" y="245"/>
                      <a:pt x="254" y="302"/>
                      <a:pt x="101" y="475"/>
                    </a:cubicBezTo>
                    <a:cubicBezTo>
                      <a:pt x="126" y="651"/>
                      <a:pt x="227" y="801"/>
                      <a:pt x="201" y="951"/>
                    </a:cubicBezTo>
                    <a:cubicBezTo>
                      <a:pt x="1" y="2355"/>
                      <a:pt x="828" y="2956"/>
                      <a:pt x="1981" y="3332"/>
                    </a:cubicBezTo>
                    <a:cubicBezTo>
                      <a:pt x="2131" y="3383"/>
                      <a:pt x="2307" y="3408"/>
                      <a:pt x="2457" y="3458"/>
                    </a:cubicBezTo>
                    <a:cubicBezTo>
                      <a:pt x="3961" y="3909"/>
                      <a:pt x="5515" y="4109"/>
                      <a:pt x="7069" y="4285"/>
                    </a:cubicBezTo>
                    <a:cubicBezTo>
                      <a:pt x="9557" y="4596"/>
                      <a:pt x="12064" y="4690"/>
                      <a:pt x="14574" y="4690"/>
                    </a:cubicBezTo>
                    <a:cubicBezTo>
                      <a:pt x="14896" y="4690"/>
                      <a:pt x="15218" y="4689"/>
                      <a:pt x="15540" y="4686"/>
                    </a:cubicBezTo>
                    <a:cubicBezTo>
                      <a:pt x="18873" y="4661"/>
                      <a:pt x="22182" y="4560"/>
                      <a:pt x="25490" y="4034"/>
                    </a:cubicBezTo>
                    <a:cubicBezTo>
                      <a:pt x="27194" y="3733"/>
                      <a:pt x="28873" y="3383"/>
                      <a:pt x="30527" y="2856"/>
                    </a:cubicBezTo>
                    <a:cubicBezTo>
                      <a:pt x="31555" y="2505"/>
                      <a:pt x="32131" y="1979"/>
                      <a:pt x="31956" y="826"/>
                    </a:cubicBezTo>
                    <a:cubicBezTo>
                      <a:pt x="31934" y="513"/>
                      <a:pt x="32251" y="0"/>
                      <a:pt x="3169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5" name="Google Shape;2685;p52"/>
              <p:cNvSpPr/>
              <p:nvPr/>
            </p:nvSpPr>
            <p:spPr>
              <a:xfrm>
                <a:off x="4660550" y="2081475"/>
                <a:ext cx="17575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3209" extrusionOk="0">
                    <a:moveTo>
                      <a:pt x="126" y="1"/>
                    </a:moveTo>
                    <a:lnTo>
                      <a:pt x="126" y="1"/>
                    </a:lnTo>
                    <a:cubicBezTo>
                      <a:pt x="1" y="1078"/>
                      <a:pt x="226" y="2156"/>
                      <a:pt x="352" y="3209"/>
                    </a:cubicBezTo>
                    <a:cubicBezTo>
                      <a:pt x="703" y="2106"/>
                      <a:pt x="527" y="1053"/>
                      <a:pt x="1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6" name="Google Shape;2686;p52"/>
              <p:cNvSpPr/>
              <p:nvPr/>
            </p:nvSpPr>
            <p:spPr>
              <a:xfrm>
                <a:off x="4612300" y="1492250"/>
                <a:ext cx="1341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4514" extrusionOk="0">
                    <a:moveTo>
                      <a:pt x="1801" y="1"/>
                    </a:moveTo>
                    <a:cubicBezTo>
                      <a:pt x="1728" y="1"/>
                      <a:pt x="1660" y="24"/>
                      <a:pt x="1605" y="61"/>
                    </a:cubicBezTo>
                    <a:cubicBezTo>
                      <a:pt x="978" y="662"/>
                      <a:pt x="653" y="1464"/>
                      <a:pt x="226" y="2191"/>
                    </a:cubicBezTo>
                    <a:cubicBezTo>
                      <a:pt x="1" y="2567"/>
                      <a:pt x="76" y="2893"/>
                      <a:pt x="477" y="3118"/>
                    </a:cubicBezTo>
                    <a:cubicBezTo>
                      <a:pt x="1129" y="3394"/>
                      <a:pt x="1780" y="3670"/>
                      <a:pt x="2457" y="3946"/>
                    </a:cubicBezTo>
                    <a:cubicBezTo>
                      <a:pt x="2968" y="4326"/>
                      <a:pt x="3328" y="4514"/>
                      <a:pt x="3660" y="4514"/>
                    </a:cubicBezTo>
                    <a:cubicBezTo>
                      <a:pt x="3962" y="4514"/>
                      <a:pt x="4241" y="4357"/>
                      <a:pt x="4587" y="4046"/>
                    </a:cubicBezTo>
                    <a:cubicBezTo>
                      <a:pt x="4863" y="3294"/>
                      <a:pt x="5339" y="2592"/>
                      <a:pt x="5364" y="1740"/>
                    </a:cubicBezTo>
                    <a:cubicBezTo>
                      <a:pt x="4312" y="938"/>
                      <a:pt x="3034" y="612"/>
                      <a:pt x="1881" y="11"/>
                    </a:cubicBezTo>
                    <a:cubicBezTo>
                      <a:pt x="1854" y="4"/>
                      <a:pt x="1827" y="1"/>
                      <a:pt x="18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7" name="Google Shape;2687;p52"/>
              <p:cNvSpPr/>
              <p:nvPr/>
            </p:nvSpPr>
            <p:spPr>
              <a:xfrm>
                <a:off x="5157175" y="917575"/>
                <a:ext cx="532225" cy="660175"/>
              </a:xfrm>
              <a:custGeom>
                <a:avLst/>
                <a:gdLst/>
                <a:ahLst/>
                <a:cxnLst/>
                <a:rect l="l" t="t" r="r" b="b"/>
                <a:pathLst>
                  <a:path w="21289" h="26407" extrusionOk="0">
                    <a:moveTo>
                      <a:pt x="724" y="0"/>
                    </a:moveTo>
                    <a:cubicBezTo>
                      <a:pt x="101" y="0"/>
                      <a:pt x="0" y="244"/>
                      <a:pt x="61" y="1068"/>
                    </a:cubicBezTo>
                    <a:cubicBezTo>
                      <a:pt x="111" y="1719"/>
                      <a:pt x="61" y="2396"/>
                      <a:pt x="61" y="3048"/>
                    </a:cubicBezTo>
                    <a:cubicBezTo>
                      <a:pt x="61" y="3148"/>
                      <a:pt x="86" y="3248"/>
                      <a:pt x="111" y="3348"/>
                    </a:cubicBezTo>
                    <a:cubicBezTo>
                      <a:pt x="211" y="3599"/>
                      <a:pt x="161" y="3850"/>
                      <a:pt x="186" y="4075"/>
                    </a:cubicBezTo>
                    <a:cubicBezTo>
                      <a:pt x="236" y="4702"/>
                      <a:pt x="236" y="5328"/>
                      <a:pt x="211" y="5955"/>
                    </a:cubicBezTo>
                    <a:cubicBezTo>
                      <a:pt x="211" y="6958"/>
                      <a:pt x="186" y="7960"/>
                      <a:pt x="336" y="8937"/>
                    </a:cubicBezTo>
                    <a:cubicBezTo>
                      <a:pt x="487" y="9865"/>
                      <a:pt x="361" y="10767"/>
                      <a:pt x="412" y="11694"/>
                    </a:cubicBezTo>
                    <a:cubicBezTo>
                      <a:pt x="386" y="12095"/>
                      <a:pt x="437" y="12496"/>
                      <a:pt x="412" y="12897"/>
                    </a:cubicBezTo>
                    <a:cubicBezTo>
                      <a:pt x="437" y="13323"/>
                      <a:pt x="412" y="13724"/>
                      <a:pt x="512" y="14125"/>
                    </a:cubicBezTo>
                    <a:cubicBezTo>
                      <a:pt x="662" y="14627"/>
                      <a:pt x="612" y="15128"/>
                      <a:pt x="612" y="15629"/>
                    </a:cubicBezTo>
                    <a:cubicBezTo>
                      <a:pt x="612" y="18211"/>
                      <a:pt x="562" y="20817"/>
                      <a:pt x="687" y="23399"/>
                    </a:cubicBezTo>
                    <a:cubicBezTo>
                      <a:pt x="762" y="23900"/>
                      <a:pt x="662" y="24401"/>
                      <a:pt x="737" y="24902"/>
                    </a:cubicBezTo>
                    <a:cubicBezTo>
                      <a:pt x="913" y="26281"/>
                      <a:pt x="963" y="26331"/>
                      <a:pt x="2392" y="26406"/>
                    </a:cubicBezTo>
                    <a:cubicBezTo>
                      <a:pt x="4597" y="26105"/>
                      <a:pt x="6828" y="25955"/>
                      <a:pt x="8908" y="25078"/>
                    </a:cubicBezTo>
                    <a:cubicBezTo>
                      <a:pt x="8983" y="24978"/>
                      <a:pt x="9133" y="24978"/>
                      <a:pt x="9259" y="24928"/>
                    </a:cubicBezTo>
                    <a:cubicBezTo>
                      <a:pt x="13169" y="24025"/>
                      <a:pt x="16878" y="22597"/>
                      <a:pt x="20437" y="20742"/>
                    </a:cubicBezTo>
                    <a:cubicBezTo>
                      <a:pt x="21214" y="20316"/>
                      <a:pt x="21289" y="20216"/>
                      <a:pt x="21113" y="19439"/>
                    </a:cubicBezTo>
                    <a:cubicBezTo>
                      <a:pt x="20913" y="18537"/>
                      <a:pt x="20712" y="17634"/>
                      <a:pt x="20437" y="16732"/>
                    </a:cubicBezTo>
                    <a:cubicBezTo>
                      <a:pt x="19810" y="14802"/>
                      <a:pt x="18908" y="13023"/>
                      <a:pt x="17880" y="11243"/>
                    </a:cubicBezTo>
                    <a:cubicBezTo>
                      <a:pt x="16301" y="8562"/>
                      <a:pt x="14221" y="6356"/>
                      <a:pt x="11790" y="4501"/>
                    </a:cubicBezTo>
                    <a:cubicBezTo>
                      <a:pt x="9585" y="2772"/>
                      <a:pt x="7128" y="1519"/>
                      <a:pt x="4397" y="742"/>
                    </a:cubicBezTo>
                    <a:cubicBezTo>
                      <a:pt x="3369" y="466"/>
                      <a:pt x="2291" y="366"/>
                      <a:pt x="1289" y="40"/>
                    </a:cubicBezTo>
                    <a:cubicBezTo>
                      <a:pt x="1065" y="15"/>
                      <a:pt x="878" y="0"/>
                      <a:pt x="7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8" name="Google Shape;2688;p52"/>
              <p:cNvSpPr/>
              <p:nvPr/>
            </p:nvSpPr>
            <p:spPr>
              <a:xfrm>
                <a:off x="5481375" y="1487925"/>
                <a:ext cx="161675" cy="125200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5008" extrusionOk="0">
                    <a:moveTo>
                      <a:pt x="4389" y="0"/>
                    </a:moveTo>
                    <a:cubicBezTo>
                      <a:pt x="4310" y="0"/>
                      <a:pt x="4229" y="24"/>
                      <a:pt x="4160" y="83"/>
                    </a:cubicBezTo>
                    <a:cubicBezTo>
                      <a:pt x="3133" y="585"/>
                      <a:pt x="2055" y="936"/>
                      <a:pt x="1003" y="1312"/>
                    </a:cubicBezTo>
                    <a:cubicBezTo>
                      <a:pt x="627" y="1437"/>
                      <a:pt x="201" y="1437"/>
                      <a:pt x="0" y="1863"/>
                    </a:cubicBezTo>
                    <a:cubicBezTo>
                      <a:pt x="75" y="2515"/>
                      <a:pt x="226" y="3166"/>
                      <a:pt x="426" y="3793"/>
                    </a:cubicBezTo>
                    <a:cubicBezTo>
                      <a:pt x="672" y="4325"/>
                      <a:pt x="800" y="5008"/>
                      <a:pt x="1440" y="5008"/>
                    </a:cubicBezTo>
                    <a:cubicBezTo>
                      <a:pt x="1584" y="5008"/>
                      <a:pt x="1753" y="4974"/>
                      <a:pt x="1955" y="4896"/>
                    </a:cubicBezTo>
                    <a:cubicBezTo>
                      <a:pt x="3409" y="4369"/>
                      <a:pt x="4837" y="3818"/>
                      <a:pt x="6291" y="3266"/>
                    </a:cubicBezTo>
                    <a:cubicBezTo>
                      <a:pt x="6391" y="3241"/>
                      <a:pt x="6466" y="3166"/>
                      <a:pt x="6441" y="3066"/>
                    </a:cubicBezTo>
                    <a:cubicBezTo>
                      <a:pt x="6090" y="1938"/>
                      <a:pt x="5389" y="1036"/>
                      <a:pt x="4687" y="134"/>
                    </a:cubicBezTo>
                    <a:cubicBezTo>
                      <a:pt x="4626" y="58"/>
                      <a:pt x="4510" y="0"/>
                      <a:pt x="4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9" name="Google Shape;2689;p52"/>
              <p:cNvSpPr/>
              <p:nvPr/>
            </p:nvSpPr>
            <p:spPr>
              <a:xfrm>
                <a:off x="5600400" y="1439125"/>
                <a:ext cx="14915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4818" extrusionOk="0">
                    <a:moveTo>
                      <a:pt x="3743" y="1"/>
                    </a:moveTo>
                    <a:cubicBezTo>
                      <a:pt x="3632" y="1"/>
                      <a:pt x="3508" y="62"/>
                      <a:pt x="3384" y="131"/>
                    </a:cubicBezTo>
                    <a:cubicBezTo>
                      <a:pt x="2357" y="682"/>
                      <a:pt x="1354" y="1259"/>
                      <a:pt x="252" y="1685"/>
                    </a:cubicBezTo>
                    <a:cubicBezTo>
                      <a:pt x="1" y="1810"/>
                      <a:pt x="76" y="2035"/>
                      <a:pt x="176" y="2186"/>
                    </a:cubicBezTo>
                    <a:cubicBezTo>
                      <a:pt x="803" y="2988"/>
                      <a:pt x="1229" y="3940"/>
                      <a:pt x="2006" y="4642"/>
                    </a:cubicBezTo>
                    <a:cubicBezTo>
                      <a:pt x="2081" y="4742"/>
                      <a:pt x="2156" y="4817"/>
                      <a:pt x="2282" y="4817"/>
                    </a:cubicBezTo>
                    <a:cubicBezTo>
                      <a:pt x="3560" y="4091"/>
                      <a:pt x="4738" y="3213"/>
                      <a:pt x="5966" y="2311"/>
                    </a:cubicBezTo>
                    <a:cubicBezTo>
                      <a:pt x="5389" y="1459"/>
                      <a:pt x="4537" y="958"/>
                      <a:pt x="3986" y="156"/>
                    </a:cubicBezTo>
                    <a:cubicBezTo>
                      <a:pt x="3918" y="42"/>
                      <a:pt x="3835" y="1"/>
                      <a:pt x="3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0" name="Google Shape;2690;p52"/>
              <p:cNvSpPr/>
              <p:nvPr/>
            </p:nvSpPr>
            <p:spPr>
              <a:xfrm>
                <a:off x="5143025" y="1534700"/>
                <a:ext cx="36030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14412" h="5030" extrusionOk="0">
                    <a:moveTo>
                      <a:pt x="12886" y="0"/>
                    </a:moveTo>
                    <a:cubicBezTo>
                      <a:pt x="12719" y="0"/>
                      <a:pt x="12543" y="77"/>
                      <a:pt x="12381" y="117"/>
                    </a:cubicBezTo>
                    <a:cubicBezTo>
                      <a:pt x="11504" y="343"/>
                      <a:pt x="10602" y="593"/>
                      <a:pt x="9699" y="844"/>
                    </a:cubicBezTo>
                    <a:cubicBezTo>
                      <a:pt x="9724" y="894"/>
                      <a:pt x="9699" y="944"/>
                      <a:pt x="9699" y="994"/>
                    </a:cubicBezTo>
                    <a:cubicBezTo>
                      <a:pt x="9825" y="1195"/>
                      <a:pt x="9699" y="1370"/>
                      <a:pt x="9699" y="1571"/>
                    </a:cubicBezTo>
                    <a:cubicBezTo>
                      <a:pt x="9674" y="1646"/>
                      <a:pt x="9699" y="1746"/>
                      <a:pt x="9699" y="1822"/>
                    </a:cubicBezTo>
                    <a:cubicBezTo>
                      <a:pt x="9674" y="1771"/>
                      <a:pt x="9674" y="1721"/>
                      <a:pt x="9649" y="1671"/>
                    </a:cubicBezTo>
                    <a:cubicBezTo>
                      <a:pt x="9599" y="1596"/>
                      <a:pt x="9524" y="1521"/>
                      <a:pt x="9449" y="1496"/>
                    </a:cubicBezTo>
                    <a:cubicBezTo>
                      <a:pt x="9319" y="1279"/>
                      <a:pt x="9226" y="1025"/>
                      <a:pt x="8944" y="1025"/>
                    </a:cubicBezTo>
                    <a:cubicBezTo>
                      <a:pt x="8900" y="1025"/>
                      <a:pt x="8851" y="1031"/>
                      <a:pt x="8797" y="1045"/>
                    </a:cubicBezTo>
                    <a:cubicBezTo>
                      <a:pt x="7419" y="1320"/>
                      <a:pt x="6065" y="1571"/>
                      <a:pt x="4687" y="1847"/>
                    </a:cubicBezTo>
                    <a:cubicBezTo>
                      <a:pt x="4562" y="2197"/>
                      <a:pt x="4536" y="2523"/>
                      <a:pt x="4536" y="2849"/>
                    </a:cubicBezTo>
                    <a:cubicBezTo>
                      <a:pt x="4461" y="2523"/>
                      <a:pt x="4336" y="2197"/>
                      <a:pt x="4211" y="1872"/>
                    </a:cubicBezTo>
                    <a:cubicBezTo>
                      <a:pt x="3033" y="1997"/>
                      <a:pt x="1855" y="2122"/>
                      <a:pt x="677" y="2248"/>
                    </a:cubicBezTo>
                    <a:cubicBezTo>
                      <a:pt x="0" y="3175"/>
                      <a:pt x="652" y="4102"/>
                      <a:pt x="702" y="5030"/>
                    </a:cubicBezTo>
                    <a:cubicBezTo>
                      <a:pt x="2005" y="5004"/>
                      <a:pt x="3333" y="5004"/>
                      <a:pt x="4637" y="4829"/>
                    </a:cubicBezTo>
                    <a:cubicBezTo>
                      <a:pt x="4712" y="4453"/>
                      <a:pt x="4737" y="4077"/>
                      <a:pt x="4712" y="3726"/>
                    </a:cubicBezTo>
                    <a:lnTo>
                      <a:pt x="4712" y="3726"/>
                    </a:lnTo>
                    <a:cubicBezTo>
                      <a:pt x="4837" y="4102"/>
                      <a:pt x="5038" y="4478"/>
                      <a:pt x="5288" y="4829"/>
                    </a:cubicBezTo>
                    <a:cubicBezTo>
                      <a:pt x="6867" y="4629"/>
                      <a:pt x="8446" y="4428"/>
                      <a:pt x="10025" y="4202"/>
                    </a:cubicBezTo>
                    <a:cubicBezTo>
                      <a:pt x="10376" y="3977"/>
                      <a:pt x="10226" y="3676"/>
                      <a:pt x="10125" y="3400"/>
                    </a:cubicBezTo>
                    <a:cubicBezTo>
                      <a:pt x="10075" y="3225"/>
                      <a:pt x="10025" y="3050"/>
                      <a:pt x="9975" y="2874"/>
                    </a:cubicBezTo>
                    <a:lnTo>
                      <a:pt x="9975" y="2874"/>
                    </a:lnTo>
                    <a:cubicBezTo>
                      <a:pt x="10075" y="3150"/>
                      <a:pt x="10176" y="3400"/>
                      <a:pt x="10251" y="3676"/>
                    </a:cubicBezTo>
                    <a:cubicBezTo>
                      <a:pt x="10357" y="3978"/>
                      <a:pt x="10514" y="4129"/>
                      <a:pt x="10748" y="4129"/>
                    </a:cubicBezTo>
                    <a:cubicBezTo>
                      <a:pt x="10844" y="4129"/>
                      <a:pt x="10954" y="4103"/>
                      <a:pt x="11078" y="4052"/>
                    </a:cubicBezTo>
                    <a:cubicBezTo>
                      <a:pt x="12055" y="3852"/>
                      <a:pt x="13033" y="3626"/>
                      <a:pt x="13985" y="3400"/>
                    </a:cubicBezTo>
                    <a:cubicBezTo>
                      <a:pt x="14411" y="3125"/>
                      <a:pt x="14085" y="2799"/>
                      <a:pt x="14060" y="2498"/>
                    </a:cubicBezTo>
                    <a:cubicBezTo>
                      <a:pt x="14010" y="2323"/>
                      <a:pt x="13960" y="2147"/>
                      <a:pt x="13910" y="1972"/>
                    </a:cubicBezTo>
                    <a:cubicBezTo>
                      <a:pt x="13885" y="1872"/>
                      <a:pt x="13860" y="1771"/>
                      <a:pt x="13835" y="1696"/>
                    </a:cubicBezTo>
                    <a:cubicBezTo>
                      <a:pt x="13659" y="1195"/>
                      <a:pt x="13634" y="644"/>
                      <a:pt x="13283" y="243"/>
                    </a:cubicBezTo>
                    <a:cubicBezTo>
                      <a:pt x="13167" y="57"/>
                      <a:pt x="13030" y="0"/>
                      <a:pt x="128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1" name="Google Shape;2691;p52"/>
              <p:cNvSpPr/>
              <p:nvPr/>
            </p:nvSpPr>
            <p:spPr>
              <a:xfrm>
                <a:off x="5024600" y="1590250"/>
                <a:ext cx="12910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2808" extrusionOk="0">
                    <a:moveTo>
                      <a:pt x="4812" y="1"/>
                    </a:moveTo>
                    <a:cubicBezTo>
                      <a:pt x="3926" y="18"/>
                      <a:pt x="3040" y="36"/>
                      <a:pt x="2163" y="36"/>
                    </a:cubicBezTo>
                    <a:cubicBezTo>
                      <a:pt x="1799" y="36"/>
                      <a:pt x="1438" y="33"/>
                      <a:pt x="1078" y="26"/>
                    </a:cubicBezTo>
                    <a:cubicBezTo>
                      <a:pt x="627" y="26"/>
                      <a:pt x="376" y="126"/>
                      <a:pt x="426" y="627"/>
                    </a:cubicBezTo>
                    <a:cubicBezTo>
                      <a:pt x="426" y="752"/>
                      <a:pt x="401" y="878"/>
                      <a:pt x="376" y="1003"/>
                    </a:cubicBezTo>
                    <a:cubicBezTo>
                      <a:pt x="0" y="1554"/>
                      <a:pt x="25" y="2081"/>
                      <a:pt x="401" y="2607"/>
                    </a:cubicBezTo>
                    <a:cubicBezTo>
                      <a:pt x="1654" y="2732"/>
                      <a:pt x="2882" y="2782"/>
                      <a:pt x="4136" y="2808"/>
                    </a:cubicBezTo>
                    <a:cubicBezTo>
                      <a:pt x="4712" y="2808"/>
                      <a:pt x="4913" y="2607"/>
                      <a:pt x="4938" y="2106"/>
                    </a:cubicBezTo>
                    <a:cubicBezTo>
                      <a:pt x="4963" y="1955"/>
                      <a:pt x="4963" y="1780"/>
                      <a:pt x="4963" y="1605"/>
                    </a:cubicBezTo>
                    <a:cubicBezTo>
                      <a:pt x="5088" y="1053"/>
                      <a:pt x="5163" y="502"/>
                      <a:pt x="48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2" name="Google Shape;2692;p52"/>
              <p:cNvSpPr/>
              <p:nvPr/>
            </p:nvSpPr>
            <p:spPr>
              <a:xfrm>
                <a:off x="4572825" y="917950"/>
                <a:ext cx="525075" cy="660600"/>
              </a:xfrm>
              <a:custGeom>
                <a:avLst/>
                <a:gdLst/>
                <a:ahLst/>
                <a:cxnLst/>
                <a:rect l="l" t="t" r="r" b="b"/>
                <a:pathLst>
                  <a:path w="21003" h="26424" extrusionOk="0">
                    <a:moveTo>
                      <a:pt x="19598" y="1"/>
                    </a:moveTo>
                    <a:cubicBezTo>
                      <a:pt x="19319" y="1"/>
                      <a:pt x="19046" y="43"/>
                      <a:pt x="18773" y="75"/>
                    </a:cubicBezTo>
                    <a:cubicBezTo>
                      <a:pt x="16467" y="426"/>
                      <a:pt x="14212" y="1078"/>
                      <a:pt x="12156" y="2181"/>
                    </a:cubicBezTo>
                    <a:cubicBezTo>
                      <a:pt x="6643" y="5088"/>
                      <a:pt x="3008" y="9574"/>
                      <a:pt x="1079" y="15489"/>
                    </a:cubicBezTo>
                    <a:cubicBezTo>
                      <a:pt x="853" y="16216"/>
                      <a:pt x="653" y="16968"/>
                      <a:pt x="427" y="17694"/>
                    </a:cubicBezTo>
                    <a:cubicBezTo>
                      <a:pt x="477" y="18221"/>
                      <a:pt x="327" y="18747"/>
                      <a:pt x="176" y="19248"/>
                    </a:cubicBezTo>
                    <a:cubicBezTo>
                      <a:pt x="1" y="19875"/>
                      <a:pt x="176" y="20251"/>
                      <a:pt x="678" y="20602"/>
                    </a:cubicBezTo>
                    <a:cubicBezTo>
                      <a:pt x="1430" y="21128"/>
                      <a:pt x="2156" y="21705"/>
                      <a:pt x="2883" y="22281"/>
                    </a:cubicBezTo>
                    <a:cubicBezTo>
                      <a:pt x="2903" y="22274"/>
                      <a:pt x="2922" y="22271"/>
                      <a:pt x="2938" y="22271"/>
                    </a:cubicBezTo>
                    <a:cubicBezTo>
                      <a:pt x="2983" y="22271"/>
                      <a:pt x="3015" y="22294"/>
                      <a:pt x="3034" y="22331"/>
                    </a:cubicBezTo>
                    <a:cubicBezTo>
                      <a:pt x="3109" y="22381"/>
                      <a:pt x="3184" y="22431"/>
                      <a:pt x="3259" y="22481"/>
                    </a:cubicBezTo>
                    <a:cubicBezTo>
                      <a:pt x="3334" y="22607"/>
                      <a:pt x="3535" y="22582"/>
                      <a:pt x="3635" y="22707"/>
                    </a:cubicBezTo>
                    <a:cubicBezTo>
                      <a:pt x="3710" y="22707"/>
                      <a:pt x="3785" y="22707"/>
                      <a:pt x="3836" y="22732"/>
                    </a:cubicBezTo>
                    <a:cubicBezTo>
                      <a:pt x="6041" y="24010"/>
                      <a:pt x="8447" y="24737"/>
                      <a:pt x="10903" y="25339"/>
                    </a:cubicBezTo>
                    <a:cubicBezTo>
                      <a:pt x="13259" y="25915"/>
                      <a:pt x="15665" y="26191"/>
                      <a:pt x="18071" y="26341"/>
                    </a:cubicBezTo>
                    <a:cubicBezTo>
                      <a:pt x="18329" y="26406"/>
                      <a:pt x="18582" y="26424"/>
                      <a:pt x="18835" y="26424"/>
                    </a:cubicBezTo>
                    <a:cubicBezTo>
                      <a:pt x="19171" y="26424"/>
                      <a:pt x="19507" y="26391"/>
                      <a:pt x="19851" y="26391"/>
                    </a:cubicBezTo>
                    <a:cubicBezTo>
                      <a:pt x="19911" y="26393"/>
                      <a:pt x="19967" y="26393"/>
                      <a:pt x="20021" y="26393"/>
                    </a:cubicBezTo>
                    <a:cubicBezTo>
                      <a:pt x="20914" y="26393"/>
                      <a:pt x="21002" y="26180"/>
                      <a:pt x="20979" y="25163"/>
                    </a:cubicBezTo>
                    <a:cubicBezTo>
                      <a:pt x="20953" y="23659"/>
                      <a:pt x="20878" y="22131"/>
                      <a:pt x="20928" y="20602"/>
                    </a:cubicBezTo>
                    <a:cubicBezTo>
                      <a:pt x="20653" y="18872"/>
                      <a:pt x="20803" y="17143"/>
                      <a:pt x="20753" y="15389"/>
                    </a:cubicBezTo>
                    <a:cubicBezTo>
                      <a:pt x="20753" y="15113"/>
                      <a:pt x="20753" y="14837"/>
                      <a:pt x="20728" y="14537"/>
                    </a:cubicBezTo>
                    <a:cubicBezTo>
                      <a:pt x="20653" y="12707"/>
                      <a:pt x="20603" y="10877"/>
                      <a:pt x="20527" y="9048"/>
                    </a:cubicBezTo>
                    <a:cubicBezTo>
                      <a:pt x="20578" y="7344"/>
                      <a:pt x="20452" y="5639"/>
                      <a:pt x="20427" y="3960"/>
                    </a:cubicBezTo>
                    <a:cubicBezTo>
                      <a:pt x="20352" y="3434"/>
                      <a:pt x="20377" y="2907"/>
                      <a:pt x="20377" y="2356"/>
                    </a:cubicBezTo>
                    <a:cubicBezTo>
                      <a:pt x="20377" y="1579"/>
                      <a:pt x="20527" y="777"/>
                      <a:pt x="20076" y="50"/>
                    </a:cubicBezTo>
                    <a:cubicBezTo>
                      <a:pt x="19914" y="14"/>
                      <a:pt x="19755" y="1"/>
                      <a:pt x="195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3" name="Google Shape;2693;p52"/>
              <p:cNvSpPr/>
              <p:nvPr/>
            </p:nvSpPr>
            <p:spPr>
              <a:xfrm>
                <a:off x="4512050" y="1426725"/>
                <a:ext cx="1297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356" extrusionOk="0">
                    <a:moveTo>
                      <a:pt x="2131" y="0"/>
                    </a:moveTo>
                    <a:cubicBezTo>
                      <a:pt x="1705" y="551"/>
                      <a:pt x="1304" y="1053"/>
                      <a:pt x="928" y="1529"/>
                    </a:cubicBezTo>
                    <a:cubicBezTo>
                      <a:pt x="652" y="1880"/>
                      <a:pt x="402" y="2231"/>
                      <a:pt x="151" y="2582"/>
                    </a:cubicBezTo>
                    <a:cubicBezTo>
                      <a:pt x="76" y="2732"/>
                      <a:pt x="1" y="2907"/>
                      <a:pt x="201" y="3008"/>
                    </a:cubicBezTo>
                    <a:cubicBezTo>
                      <a:pt x="878" y="3308"/>
                      <a:pt x="1229" y="3985"/>
                      <a:pt x="1856" y="4361"/>
                    </a:cubicBezTo>
                    <a:cubicBezTo>
                      <a:pt x="1981" y="4486"/>
                      <a:pt x="2106" y="4637"/>
                      <a:pt x="2231" y="4762"/>
                    </a:cubicBezTo>
                    <a:cubicBezTo>
                      <a:pt x="2709" y="4853"/>
                      <a:pt x="3000" y="5356"/>
                      <a:pt x="3499" y="5356"/>
                    </a:cubicBezTo>
                    <a:cubicBezTo>
                      <a:pt x="3550" y="5356"/>
                      <a:pt x="3604" y="5350"/>
                      <a:pt x="3660" y="5338"/>
                    </a:cubicBezTo>
                    <a:cubicBezTo>
                      <a:pt x="3660" y="5288"/>
                      <a:pt x="3660" y="5238"/>
                      <a:pt x="3660" y="5163"/>
                    </a:cubicBezTo>
                    <a:cubicBezTo>
                      <a:pt x="4061" y="4511"/>
                      <a:pt x="4487" y="3835"/>
                      <a:pt x="4888" y="3183"/>
                    </a:cubicBezTo>
                    <a:cubicBezTo>
                      <a:pt x="4988" y="2932"/>
                      <a:pt x="5189" y="2707"/>
                      <a:pt x="5164" y="2406"/>
                    </a:cubicBezTo>
                    <a:cubicBezTo>
                      <a:pt x="5164" y="2281"/>
                      <a:pt x="5114" y="2231"/>
                      <a:pt x="5013" y="2181"/>
                    </a:cubicBezTo>
                    <a:cubicBezTo>
                      <a:pt x="3861" y="1729"/>
                      <a:pt x="3059" y="802"/>
                      <a:pt x="2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4" name="Google Shape;2694;p52"/>
              <p:cNvSpPr/>
              <p:nvPr/>
            </p:nvSpPr>
            <p:spPr>
              <a:xfrm>
                <a:off x="4733875" y="1540750"/>
                <a:ext cx="290750" cy="114100"/>
              </a:xfrm>
              <a:custGeom>
                <a:avLst/>
                <a:gdLst/>
                <a:ahLst/>
                <a:cxnLst/>
                <a:rect l="l" t="t" r="r" b="b"/>
                <a:pathLst>
                  <a:path w="11630" h="4564" extrusionOk="0">
                    <a:moveTo>
                      <a:pt x="1003" y="1"/>
                    </a:moveTo>
                    <a:cubicBezTo>
                      <a:pt x="551" y="527"/>
                      <a:pt x="501" y="1279"/>
                      <a:pt x="25" y="1805"/>
                    </a:cubicBezTo>
                    <a:cubicBezTo>
                      <a:pt x="0" y="2657"/>
                      <a:pt x="0" y="2657"/>
                      <a:pt x="702" y="2833"/>
                    </a:cubicBezTo>
                    <a:cubicBezTo>
                      <a:pt x="1805" y="3083"/>
                      <a:pt x="2907" y="3334"/>
                      <a:pt x="4010" y="3610"/>
                    </a:cubicBezTo>
                    <a:cubicBezTo>
                      <a:pt x="4209" y="3686"/>
                      <a:pt x="4382" y="3723"/>
                      <a:pt x="4532" y="3723"/>
                    </a:cubicBezTo>
                    <a:cubicBezTo>
                      <a:pt x="4872" y="3723"/>
                      <a:pt x="5091" y="3532"/>
                      <a:pt x="5213" y="3184"/>
                    </a:cubicBezTo>
                    <a:cubicBezTo>
                      <a:pt x="5238" y="3384"/>
                      <a:pt x="5288" y="3585"/>
                      <a:pt x="5414" y="3810"/>
                    </a:cubicBezTo>
                    <a:cubicBezTo>
                      <a:pt x="6065" y="3910"/>
                      <a:pt x="6692" y="4061"/>
                      <a:pt x="7343" y="4136"/>
                    </a:cubicBezTo>
                    <a:cubicBezTo>
                      <a:pt x="8681" y="4327"/>
                      <a:pt x="10019" y="4564"/>
                      <a:pt x="11379" y="4564"/>
                    </a:cubicBezTo>
                    <a:cubicBezTo>
                      <a:pt x="11446" y="4564"/>
                      <a:pt x="11512" y="4563"/>
                      <a:pt x="11579" y="4562"/>
                    </a:cubicBezTo>
                    <a:cubicBezTo>
                      <a:pt x="11604" y="3960"/>
                      <a:pt x="11629" y="3359"/>
                      <a:pt x="11604" y="2757"/>
                    </a:cubicBezTo>
                    <a:cubicBezTo>
                      <a:pt x="11604" y="2006"/>
                      <a:pt x="11604" y="2006"/>
                      <a:pt x="10852" y="1955"/>
                    </a:cubicBezTo>
                    <a:cubicBezTo>
                      <a:pt x="10794" y="1947"/>
                      <a:pt x="10735" y="1944"/>
                      <a:pt x="10675" y="1944"/>
                    </a:cubicBezTo>
                    <a:cubicBezTo>
                      <a:pt x="10556" y="1944"/>
                      <a:pt x="10436" y="1955"/>
                      <a:pt x="10317" y="1955"/>
                    </a:cubicBezTo>
                    <a:cubicBezTo>
                      <a:pt x="10138" y="1955"/>
                      <a:pt x="9963" y="1930"/>
                      <a:pt x="9800" y="1805"/>
                    </a:cubicBezTo>
                    <a:cubicBezTo>
                      <a:pt x="8747" y="1805"/>
                      <a:pt x="7719" y="1605"/>
                      <a:pt x="6692" y="1429"/>
                    </a:cubicBezTo>
                    <a:cubicBezTo>
                      <a:pt x="6469" y="1392"/>
                      <a:pt x="6312" y="1366"/>
                      <a:pt x="6193" y="1366"/>
                    </a:cubicBezTo>
                    <a:cubicBezTo>
                      <a:pt x="5911" y="1366"/>
                      <a:pt x="5843" y="1512"/>
                      <a:pt x="5614" y="2006"/>
                    </a:cubicBezTo>
                    <a:cubicBezTo>
                      <a:pt x="5514" y="2181"/>
                      <a:pt x="5414" y="2356"/>
                      <a:pt x="5338" y="2532"/>
                    </a:cubicBezTo>
                    <a:cubicBezTo>
                      <a:pt x="5389" y="2081"/>
                      <a:pt x="5313" y="1630"/>
                      <a:pt x="5188" y="1204"/>
                    </a:cubicBezTo>
                    <a:cubicBezTo>
                      <a:pt x="3785" y="853"/>
                      <a:pt x="2356" y="552"/>
                      <a:pt x="10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5" name="Google Shape;2695;p52"/>
              <p:cNvSpPr/>
              <p:nvPr/>
            </p:nvSpPr>
            <p:spPr>
              <a:xfrm>
                <a:off x="4728850" y="2858425"/>
                <a:ext cx="13175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9" extrusionOk="0">
                    <a:moveTo>
                      <a:pt x="151" y="1"/>
                    </a:moveTo>
                    <a:lnTo>
                      <a:pt x="151" y="1"/>
                    </a:lnTo>
                    <a:cubicBezTo>
                      <a:pt x="1" y="402"/>
                      <a:pt x="201" y="778"/>
                      <a:pt x="226" y="1179"/>
                    </a:cubicBezTo>
                    <a:cubicBezTo>
                      <a:pt x="477" y="778"/>
                      <a:pt x="527" y="377"/>
                      <a:pt x="151" y="1"/>
                    </a:cubicBezTo>
                    <a:close/>
                  </a:path>
                </a:pathLst>
              </a:custGeom>
              <a:solidFill>
                <a:srgbClr val="BFD3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6" name="Google Shape;2696;p52"/>
              <p:cNvSpPr/>
              <p:nvPr/>
            </p:nvSpPr>
            <p:spPr>
              <a:xfrm>
                <a:off x="5650525" y="1555150"/>
                <a:ext cx="69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1" y="126"/>
                      <a:pt x="126" y="176"/>
                      <a:pt x="277" y="176"/>
                    </a:cubicBezTo>
                    <a:cubicBezTo>
                      <a:pt x="201" y="76"/>
                      <a:pt x="126" y="26"/>
                      <a:pt x="1" y="1"/>
                    </a:cubicBezTo>
                    <a:close/>
                  </a:path>
                </a:pathLst>
              </a:custGeom>
              <a:solidFill>
                <a:srgbClr val="76767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7" name="Google Shape;2697;p52"/>
              <p:cNvSpPr/>
              <p:nvPr/>
            </p:nvSpPr>
            <p:spPr>
              <a:xfrm>
                <a:off x="4797150" y="1950350"/>
                <a:ext cx="157925" cy="100650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4026" extrusionOk="0">
                    <a:moveTo>
                      <a:pt x="5560" y="0"/>
                    </a:moveTo>
                    <a:cubicBezTo>
                      <a:pt x="5216" y="0"/>
                      <a:pt x="5149" y="339"/>
                      <a:pt x="5063" y="659"/>
                    </a:cubicBezTo>
                    <a:cubicBezTo>
                      <a:pt x="4913" y="1236"/>
                      <a:pt x="4662" y="1762"/>
                      <a:pt x="4361" y="2288"/>
                    </a:cubicBezTo>
                    <a:cubicBezTo>
                      <a:pt x="4065" y="2819"/>
                      <a:pt x="3460" y="3106"/>
                      <a:pt x="2861" y="3106"/>
                    </a:cubicBezTo>
                    <a:cubicBezTo>
                      <a:pt x="2244" y="3106"/>
                      <a:pt x="1633" y="2800"/>
                      <a:pt x="1379" y="2138"/>
                    </a:cubicBezTo>
                    <a:cubicBezTo>
                      <a:pt x="1229" y="1737"/>
                      <a:pt x="953" y="1411"/>
                      <a:pt x="853" y="960"/>
                    </a:cubicBezTo>
                    <a:cubicBezTo>
                      <a:pt x="802" y="609"/>
                      <a:pt x="677" y="258"/>
                      <a:pt x="326" y="83"/>
                    </a:cubicBezTo>
                    <a:cubicBezTo>
                      <a:pt x="0" y="283"/>
                      <a:pt x="51" y="559"/>
                      <a:pt x="51" y="810"/>
                    </a:cubicBezTo>
                    <a:cubicBezTo>
                      <a:pt x="76" y="2238"/>
                      <a:pt x="978" y="3416"/>
                      <a:pt x="2356" y="3817"/>
                    </a:cubicBezTo>
                    <a:cubicBezTo>
                      <a:pt x="2557" y="3867"/>
                      <a:pt x="2732" y="3968"/>
                      <a:pt x="2933" y="4018"/>
                    </a:cubicBezTo>
                    <a:cubicBezTo>
                      <a:pt x="3003" y="4023"/>
                      <a:pt x="3073" y="4025"/>
                      <a:pt x="3143" y="4025"/>
                    </a:cubicBezTo>
                    <a:cubicBezTo>
                      <a:pt x="3765" y="4025"/>
                      <a:pt x="4347" y="3824"/>
                      <a:pt x="4888" y="3441"/>
                    </a:cubicBezTo>
                    <a:cubicBezTo>
                      <a:pt x="5690" y="3040"/>
                      <a:pt x="6116" y="2364"/>
                      <a:pt x="6116" y="1461"/>
                    </a:cubicBezTo>
                    <a:cubicBezTo>
                      <a:pt x="6141" y="1286"/>
                      <a:pt x="6191" y="1135"/>
                      <a:pt x="6216" y="960"/>
                    </a:cubicBezTo>
                    <a:cubicBezTo>
                      <a:pt x="6316" y="434"/>
                      <a:pt x="6191" y="158"/>
                      <a:pt x="5765" y="33"/>
                    </a:cubicBezTo>
                    <a:cubicBezTo>
                      <a:pt x="5687" y="10"/>
                      <a:pt x="5619" y="0"/>
                      <a:pt x="5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8" name="Google Shape;2698;p52"/>
              <p:cNvSpPr/>
              <p:nvPr/>
            </p:nvSpPr>
            <p:spPr>
              <a:xfrm>
                <a:off x="5169350" y="2322050"/>
                <a:ext cx="5952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1983" extrusionOk="0">
                    <a:moveTo>
                      <a:pt x="1198" y="1"/>
                    </a:moveTo>
                    <a:cubicBezTo>
                      <a:pt x="1183" y="1"/>
                      <a:pt x="1168" y="1"/>
                      <a:pt x="1153" y="2"/>
                    </a:cubicBezTo>
                    <a:cubicBezTo>
                      <a:pt x="651" y="27"/>
                      <a:pt x="25" y="503"/>
                      <a:pt x="25" y="904"/>
                    </a:cubicBezTo>
                    <a:cubicBezTo>
                      <a:pt x="0" y="1371"/>
                      <a:pt x="650" y="1983"/>
                      <a:pt x="1125" y="1983"/>
                    </a:cubicBezTo>
                    <a:cubicBezTo>
                      <a:pt x="1134" y="1983"/>
                      <a:pt x="1143" y="1982"/>
                      <a:pt x="1153" y="1982"/>
                    </a:cubicBezTo>
                    <a:cubicBezTo>
                      <a:pt x="1704" y="1957"/>
                      <a:pt x="2381" y="1380"/>
                      <a:pt x="2356" y="979"/>
                    </a:cubicBezTo>
                    <a:cubicBezTo>
                      <a:pt x="2307" y="466"/>
                      <a:pt x="1782" y="1"/>
                      <a:pt x="11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9" name="Google Shape;2699;p52"/>
              <p:cNvSpPr/>
              <p:nvPr/>
            </p:nvSpPr>
            <p:spPr>
              <a:xfrm>
                <a:off x="5333500" y="2258775"/>
                <a:ext cx="470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734" extrusionOk="0">
                    <a:moveTo>
                      <a:pt x="989" y="0"/>
                    </a:moveTo>
                    <a:cubicBezTo>
                      <a:pt x="637" y="0"/>
                      <a:pt x="124" y="313"/>
                      <a:pt x="75" y="603"/>
                    </a:cubicBezTo>
                    <a:cubicBezTo>
                      <a:pt x="0" y="1104"/>
                      <a:pt x="451" y="1731"/>
                      <a:pt x="928" y="1731"/>
                    </a:cubicBezTo>
                    <a:cubicBezTo>
                      <a:pt x="952" y="1732"/>
                      <a:pt x="977" y="1733"/>
                      <a:pt x="1002" y="1733"/>
                    </a:cubicBezTo>
                    <a:cubicBezTo>
                      <a:pt x="1368" y="1733"/>
                      <a:pt x="1662" y="1555"/>
                      <a:pt x="1780" y="1179"/>
                    </a:cubicBezTo>
                    <a:cubicBezTo>
                      <a:pt x="1880" y="879"/>
                      <a:pt x="1303" y="27"/>
                      <a:pt x="1028" y="2"/>
                    </a:cubicBezTo>
                    <a:cubicBezTo>
                      <a:pt x="1015" y="1"/>
                      <a:pt x="1002" y="0"/>
                      <a:pt x="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0" name="Google Shape;2700;p52"/>
              <p:cNvSpPr/>
              <p:nvPr/>
            </p:nvSpPr>
            <p:spPr>
              <a:xfrm>
                <a:off x="5339750" y="1969950"/>
                <a:ext cx="567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452" extrusionOk="0">
                    <a:moveTo>
                      <a:pt x="76" y="1"/>
                    </a:moveTo>
                    <a:cubicBezTo>
                      <a:pt x="1" y="176"/>
                      <a:pt x="26" y="351"/>
                      <a:pt x="201" y="452"/>
                    </a:cubicBezTo>
                    <a:cubicBezTo>
                      <a:pt x="226" y="301"/>
                      <a:pt x="201" y="126"/>
                      <a:pt x="76" y="1"/>
                    </a:cubicBezTo>
                    <a:close/>
                  </a:path>
                </a:pathLst>
              </a:custGeom>
              <a:solidFill>
                <a:srgbClr val="CFEF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1" name="Google Shape;2701;p52"/>
              <p:cNvSpPr/>
              <p:nvPr/>
            </p:nvSpPr>
            <p:spPr>
              <a:xfrm>
                <a:off x="5335375" y="1950375"/>
                <a:ext cx="16480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336" extrusionOk="0">
                    <a:moveTo>
                      <a:pt x="1001" y="0"/>
                    </a:moveTo>
                    <a:cubicBezTo>
                      <a:pt x="884" y="0"/>
                      <a:pt x="739" y="54"/>
                      <a:pt x="552" y="157"/>
                    </a:cubicBezTo>
                    <a:cubicBezTo>
                      <a:pt x="426" y="232"/>
                      <a:pt x="326" y="383"/>
                      <a:pt x="201" y="483"/>
                    </a:cubicBezTo>
                    <a:cubicBezTo>
                      <a:pt x="126" y="608"/>
                      <a:pt x="0" y="733"/>
                      <a:pt x="251" y="758"/>
                    </a:cubicBezTo>
                    <a:lnTo>
                      <a:pt x="251" y="784"/>
                    </a:lnTo>
                    <a:cubicBezTo>
                      <a:pt x="251" y="959"/>
                      <a:pt x="276" y="1109"/>
                      <a:pt x="376" y="1235"/>
                    </a:cubicBezTo>
                    <a:cubicBezTo>
                      <a:pt x="777" y="2438"/>
                      <a:pt x="1479" y="3390"/>
                      <a:pt x="2607" y="3992"/>
                    </a:cubicBezTo>
                    <a:cubicBezTo>
                      <a:pt x="2923" y="4238"/>
                      <a:pt x="3221" y="4336"/>
                      <a:pt x="3506" y="4336"/>
                    </a:cubicBezTo>
                    <a:cubicBezTo>
                      <a:pt x="4033" y="4336"/>
                      <a:pt x="4516" y="3999"/>
                      <a:pt x="4988" y="3641"/>
                    </a:cubicBezTo>
                    <a:cubicBezTo>
                      <a:pt x="5314" y="3315"/>
                      <a:pt x="5640" y="2964"/>
                      <a:pt x="5965" y="2638"/>
                    </a:cubicBezTo>
                    <a:cubicBezTo>
                      <a:pt x="6166" y="2563"/>
                      <a:pt x="6191" y="2413"/>
                      <a:pt x="6166" y="2237"/>
                    </a:cubicBezTo>
                    <a:cubicBezTo>
                      <a:pt x="6291" y="1861"/>
                      <a:pt x="6391" y="1485"/>
                      <a:pt x="6492" y="1109"/>
                    </a:cubicBezTo>
                    <a:cubicBezTo>
                      <a:pt x="6592" y="708"/>
                      <a:pt x="6592" y="357"/>
                      <a:pt x="6241" y="57"/>
                    </a:cubicBezTo>
                    <a:cubicBezTo>
                      <a:pt x="5815" y="332"/>
                      <a:pt x="5765" y="758"/>
                      <a:pt x="5640" y="1109"/>
                    </a:cubicBezTo>
                    <a:cubicBezTo>
                      <a:pt x="5464" y="1611"/>
                      <a:pt x="5289" y="2112"/>
                      <a:pt x="4888" y="2463"/>
                    </a:cubicBezTo>
                    <a:cubicBezTo>
                      <a:pt x="4496" y="2754"/>
                      <a:pt x="4096" y="2888"/>
                      <a:pt x="3710" y="2888"/>
                    </a:cubicBezTo>
                    <a:cubicBezTo>
                      <a:pt x="3131" y="2888"/>
                      <a:pt x="2581" y="2588"/>
                      <a:pt x="2131" y="2062"/>
                    </a:cubicBezTo>
                    <a:cubicBezTo>
                      <a:pt x="1705" y="1611"/>
                      <a:pt x="1629" y="1009"/>
                      <a:pt x="1429" y="483"/>
                    </a:cubicBezTo>
                    <a:cubicBezTo>
                      <a:pt x="1319" y="153"/>
                      <a:pt x="1199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2" name="Google Shape;2702;p52"/>
              <p:cNvSpPr/>
              <p:nvPr/>
            </p:nvSpPr>
            <p:spPr>
              <a:xfrm>
                <a:off x="5086000" y="1955550"/>
                <a:ext cx="129725" cy="14212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685" extrusionOk="0">
                    <a:moveTo>
                      <a:pt x="727" y="0"/>
                    </a:moveTo>
                    <a:cubicBezTo>
                      <a:pt x="452" y="0"/>
                      <a:pt x="276" y="100"/>
                      <a:pt x="326" y="426"/>
                    </a:cubicBezTo>
                    <a:cubicBezTo>
                      <a:pt x="276" y="501"/>
                      <a:pt x="226" y="577"/>
                      <a:pt x="151" y="677"/>
                    </a:cubicBezTo>
                    <a:cubicBezTo>
                      <a:pt x="126" y="1328"/>
                      <a:pt x="0" y="2005"/>
                      <a:pt x="151" y="2657"/>
                    </a:cubicBezTo>
                    <a:cubicBezTo>
                      <a:pt x="351" y="3659"/>
                      <a:pt x="376" y="4762"/>
                      <a:pt x="1529" y="5263"/>
                    </a:cubicBezTo>
                    <a:cubicBezTo>
                      <a:pt x="1604" y="5389"/>
                      <a:pt x="1755" y="5464"/>
                      <a:pt x="1905" y="5464"/>
                    </a:cubicBezTo>
                    <a:cubicBezTo>
                      <a:pt x="1978" y="5591"/>
                      <a:pt x="2090" y="5626"/>
                      <a:pt x="2204" y="5626"/>
                    </a:cubicBezTo>
                    <a:cubicBezTo>
                      <a:pt x="2247" y="5626"/>
                      <a:pt x="2290" y="5621"/>
                      <a:pt x="2331" y="5614"/>
                    </a:cubicBezTo>
                    <a:cubicBezTo>
                      <a:pt x="2404" y="5658"/>
                      <a:pt x="2485" y="5685"/>
                      <a:pt x="2565" y="5685"/>
                    </a:cubicBezTo>
                    <a:cubicBezTo>
                      <a:pt x="2623" y="5685"/>
                      <a:pt x="2680" y="5671"/>
                      <a:pt x="2732" y="5639"/>
                    </a:cubicBezTo>
                    <a:cubicBezTo>
                      <a:pt x="2772" y="5632"/>
                      <a:pt x="2813" y="5629"/>
                      <a:pt x="2855" y="5629"/>
                    </a:cubicBezTo>
                    <a:cubicBezTo>
                      <a:pt x="2950" y="5629"/>
                      <a:pt x="3048" y="5643"/>
                      <a:pt x="3144" y="5643"/>
                    </a:cubicBezTo>
                    <a:cubicBezTo>
                      <a:pt x="3295" y="5643"/>
                      <a:pt x="3441" y="5610"/>
                      <a:pt x="3559" y="5439"/>
                    </a:cubicBezTo>
                    <a:cubicBezTo>
                      <a:pt x="4261" y="5163"/>
                      <a:pt x="4336" y="4436"/>
                      <a:pt x="4637" y="3860"/>
                    </a:cubicBezTo>
                    <a:cubicBezTo>
                      <a:pt x="5088" y="2932"/>
                      <a:pt x="5138" y="1955"/>
                      <a:pt x="5163" y="953"/>
                    </a:cubicBezTo>
                    <a:cubicBezTo>
                      <a:pt x="5188" y="501"/>
                      <a:pt x="5013" y="150"/>
                      <a:pt x="4537" y="100"/>
                    </a:cubicBezTo>
                    <a:cubicBezTo>
                      <a:pt x="4523" y="100"/>
                      <a:pt x="4509" y="99"/>
                      <a:pt x="4496" y="99"/>
                    </a:cubicBezTo>
                    <a:cubicBezTo>
                      <a:pt x="3994" y="99"/>
                      <a:pt x="4160" y="559"/>
                      <a:pt x="4136" y="852"/>
                    </a:cubicBezTo>
                    <a:cubicBezTo>
                      <a:pt x="3985" y="1930"/>
                      <a:pt x="3885" y="3008"/>
                      <a:pt x="3534" y="4035"/>
                    </a:cubicBezTo>
                    <a:cubicBezTo>
                      <a:pt x="3334" y="4311"/>
                      <a:pt x="3133" y="4562"/>
                      <a:pt x="2908" y="4812"/>
                    </a:cubicBezTo>
                    <a:cubicBezTo>
                      <a:pt x="2782" y="4837"/>
                      <a:pt x="2707" y="4912"/>
                      <a:pt x="2657" y="5013"/>
                    </a:cubicBezTo>
                    <a:cubicBezTo>
                      <a:pt x="2557" y="5013"/>
                      <a:pt x="2457" y="5013"/>
                      <a:pt x="2356" y="4988"/>
                    </a:cubicBezTo>
                    <a:cubicBezTo>
                      <a:pt x="2256" y="4862"/>
                      <a:pt x="2106" y="4837"/>
                      <a:pt x="1955" y="4812"/>
                    </a:cubicBezTo>
                    <a:cubicBezTo>
                      <a:pt x="1379" y="4261"/>
                      <a:pt x="1103" y="3609"/>
                      <a:pt x="1078" y="2807"/>
                    </a:cubicBezTo>
                    <a:cubicBezTo>
                      <a:pt x="1028" y="2105"/>
                      <a:pt x="953" y="1379"/>
                      <a:pt x="878" y="652"/>
                    </a:cubicBezTo>
                    <a:cubicBezTo>
                      <a:pt x="953" y="451"/>
                      <a:pt x="978" y="276"/>
                      <a:pt x="903" y="75"/>
                    </a:cubicBezTo>
                    <a:cubicBezTo>
                      <a:pt x="853" y="75"/>
                      <a:pt x="777" y="50"/>
                      <a:pt x="7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3" name="Google Shape;2703;p52"/>
              <p:cNvSpPr/>
              <p:nvPr/>
            </p:nvSpPr>
            <p:spPr>
              <a:xfrm>
                <a:off x="4697525" y="1876150"/>
                <a:ext cx="520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950" extrusionOk="0">
                    <a:moveTo>
                      <a:pt x="1207" y="1"/>
                    </a:moveTo>
                    <a:cubicBezTo>
                      <a:pt x="921" y="1"/>
                      <a:pt x="703" y="223"/>
                      <a:pt x="502" y="444"/>
                    </a:cubicBezTo>
                    <a:cubicBezTo>
                      <a:pt x="0" y="946"/>
                      <a:pt x="602" y="1221"/>
                      <a:pt x="752" y="1547"/>
                    </a:cubicBezTo>
                    <a:cubicBezTo>
                      <a:pt x="887" y="1777"/>
                      <a:pt x="1095" y="1949"/>
                      <a:pt x="1354" y="1949"/>
                    </a:cubicBezTo>
                    <a:cubicBezTo>
                      <a:pt x="1433" y="1949"/>
                      <a:pt x="1517" y="1933"/>
                      <a:pt x="1604" y="1898"/>
                    </a:cubicBezTo>
                    <a:cubicBezTo>
                      <a:pt x="1930" y="1748"/>
                      <a:pt x="2081" y="1447"/>
                      <a:pt x="2056" y="895"/>
                    </a:cubicBezTo>
                    <a:cubicBezTo>
                      <a:pt x="1955" y="670"/>
                      <a:pt x="1930" y="194"/>
                      <a:pt x="1429" y="43"/>
                    </a:cubicBezTo>
                    <a:cubicBezTo>
                      <a:pt x="1351" y="14"/>
                      <a:pt x="1277" y="1"/>
                      <a:pt x="12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4" name="Google Shape;2704;p52"/>
              <p:cNvSpPr/>
              <p:nvPr/>
            </p:nvSpPr>
            <p:spPr>
              <a:xfrm>
                <a:off x="5220075" y="1841425"/>
                <a:ext cx="370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385" extrusionOk="0">
                    <a:moveTo>
                      <a:pt x="569" y="1"/>
                    </a:moveTo>
                    <a:cubicBezTo>
                      <a:pt x="262" y="1"/>
                      <a:pt x="49" y="134"/>
                      <a:pt x="26" y="480"/>
                    </a:cubicBezTo>
                    <a:cubicBezTo>
                      <a:pt x="1" y="881"/>
                      <a:pt x="402" y="1382"/>
                      <a:pt x="753" y="1382"/>
                    </a:cubicBezTo>
                    <a:cubicBezTo>
                      <a:pt x="776" y="1384"/>
                      <a:pt x="799" y="1384"/>
                      <a:pt x="822" y="1384"/>
                    </a:cubicBezTo>
                    <a:cubicBezTo>
                      <a:pt x="1160" y="1384"/>
                      <a:pt x="1386" y="1210"/>
                      <a:pt x="1480" y="881"/>
                    </a:cubicBezTo>
                    <a:cubicBezTo>
                      <a:pt x="1480" y="505"/>
                      <a:pt x="1028" y="29"/>
                      <a:pt x="652" y="4"/>
                    </a:cubicBezTo>
                    <a:cubicBezTo>
                      <a:pt x="624" y="2"/>
                      <a:pt x="596" y="1"/>
                      <a:pt x="5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5" name="Google Shape;2705;p52"/>
              <p:cNvSpPr/>
              <p:nvPr/>
            </p:nvSpPr>
            <p:spPr>
              <a:xfrm>
                <a:off x="5535250" y="1735625"/>
                <a:ext cx="2507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405" extrusionOk="0">
                    <a:moveTo>
                      <a:pt x="1003" y="0"/>
                    </a:moveTo>
                    <a:cubicBezTo>
                      <a:pt x="602" y="0"/>
                      <a:pt x="251" y="100"/>
                      <a:pt x="0" y="401"/>
                    </a:cubicBezTo>
                    <a:cubicBezTo>
                      <a:pt x="37" y="403"/>
                      <a:pt x="73" y="405"/>
                      <a:pt x="108" y="405"/>
                    </a:cubicBezTo>
                    <a:cubicBezTo>
                      <a:pt x="443" y="405"/>
                      <a:pt x="754" y="295"/>
                      <a:pt x="10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6" name="Google Shape;2706;p52"/>
              <p:cNvSpPr/>
              <p:nvPr/>
            </p:nvSpPr>
            <p:spPr>
              <a:xfrm>
                <a:off x="5515200" y="1750025"/>
                <a:ext cx="15050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77" extrusionOk="0">
                    <a:moveTo>
                      <a:pt x="602" y="26"/>
                    </a:moveTo>
                    <a:lnTo>
                      <a:pt x="602" y="26"/>
                    </a:lnTo>
                    <a:cubicBezTo>
                      <a:pt x="376" y="51"/>
                      <a:pt x="151" y="1"/>
                      <a:pt x="0" y="251"/>
                    </a:cubicBezTo>
                    <a:cubicBezTo>
                      <a:pt x="226" y="226"/>
                      <a:pt x="452" y="276"/>
                      <a:pt x="602" y="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7" name="Google Shape;2707;p52"/>
              <p:cNvSpPr/>
              <p:nvPr/>
            </p:nvSpPr>
            <p:spPr>
              <a:xfrm>
                <a:off x="4960675" y="1988125"/>
                <a:ext cx="5675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7" extrusionOk="0">
                    <a:moveTo>
                      <a:pt x="76" y="0"/>
                    </a:moveTo>
                    <a:cubicBezTo>
                      <a:pt x="26" y="25"/>
                      <a:pt x="1" y="101"/>
                      <a:pt x="1" y="151"/>
                    </a:cubicBezTo>
                    <a:cubicBezTo>
                      <a:pt x="1" y="199"/>
                      <a:pt x="32" y="227"/>
                      <a:pt x="68" y="227"/>
                    </a:cubicBezTo>
                    <a:cubicBezTo>
                      <a:pt x="87" y="227"/>
                      <a:pt x="108" y="219"/>
                      <a:pt x="126" y="201"/>
                    </a:cubicBezTo>
                    <a:cubicBezTo>
                      <a:pt x="176" y="151"/>
                      <a:pt x="201" y="101"/>
                      <a:pt x="226" y="51"/>
                    </a:cubicBezTo>
                    <a:cubicBezTo>
                      <a:pt x="176" y="25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8" name="Google Shape;2708;p52"/>
              <p:cNvSpPr/>
              <p:nvPr/>
            </p:nvSpPr>
            <p:spPr>
              <a:xfrm>
                <a:off x="5104175" y="1800775"/>
                <a:ext cx="10050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2" extrusionOk="0">
                    <a:moveTo>
                      <a:pt x="0" y="1"/>
                    </a:moveTo>
                    <a:lnTo>
                      <a:pt x="0" y="201"/>
                    </a:lnTo>
                    <a:cubicBezTo>
                      <a:pt x="176" y="201"/>
                      <a:pt x="326" y="176"/>
                      <a:pt x="4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9" name="Google Shape;2709;p52"/>
              <p:cNvSpPr/>
              <p:nvPr/>
            </p:nvSpPr>
            <p:spPr>
              <a:xfrm>
                <a:off x="5099150" y="180580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76" y="150"/>
                      <a:pt x="151" y="75"/>
                      <a:pt x="201" y="0"/>
                    </a:cubicBezTo>
                    <a:cubicBezTo>
                      <a:pt x="151" y="75"/>
                      <a:pt x="76" y="150"/>
                      <a:pt x="1" y="201"/>
                    </a:cubicBezTo>
                    <a:close/>
                  </a:path>
                </a:pathLst>
              </a:custGeom>
              <a:solidFill>
                <a:srgbClr val="CEF1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0" name="Google Shape;2710;p52"/>
              <p:cNvSpPr/>
              <p:nvPr/>
            </p:nvSpPr>
            <p:spPr>
              <a:xfrm>
                <a:off x="5394900" y="1798900"/>
                <a:ext cx="2525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76" extrusionOk="0">
                    <a:moveTo>
                      <a:pt x="50" y="0"/>
                    </a:moveTo>
                    <a:cubicBezTo>
                      <a:pt x="25" y="0"/>
                      <a:pt x="25" y="51"/>
                      <a:pt x="0" y="76"/>
                    </a:cubicBezTo>
                    <a:cubicBezTo>
                      <a:pt x="101" y="51"/>
                      <a:pt x="101" y="25"/>
                      <a:pt x="50" y="0"/>
                    </a:cubicBezTo>
                    <a:close/>
                  </a:path>
                </a:pathLst>
              </a:custGeom>
              <a:solidFill>
                <a:srgbClr val="CDF0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1" name="Google Shape;2711;p52"/>
              <p:cNvSpPr/>
              <p:nvPr/>
            </p:nvSpPr>
            <p:spPr>
              <a:xfrm>
                <a:off x="5530225" y="17456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51" y="150"/>
                      <a:pt x="126" y="75"/>
                      <a:pt x="201" y="0"/>
                    </a:cubicBezTo>
                    <a:cubicBezTo>
                      <a:pt x="126" y="75"/>
                      <a:pt x="51" y="150"/>
                      <a:pt x="1" y="201"/>
                    </a:cubicBezTo>
                    <a:close/>
                  </a:path>
                </a:pathLst>
              </a:custGeom>
              <a:solidFill>
                <a:srgbClr val="D4F3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2" name="Google Shape;2712;p52"/>
              <p:cNvSpPr/>
              <p:nvPr/>
            </p:nvSpPr>
            <p:spPr>
              <a:xfrm>
                <a:off x="5450025" y="1681050"/>
                <a:ext cx="48900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732" extrusionOk="0">
                    <a:moveTo>
                      <a:pt x="833" y="0"/>
                    </a:moveTo>
                    <a:cubicBezTo>
                      <a:pt x="246" y="0"/>
                      <a:pt x="24" y="181"/>
                      <a:pt x="1" y="604"/>
                    </a:cubicBezTo>
                    <a:cubicBezTo>
                      <a:pt x="1" y="1055"/>
                      <a:pt x="477" y="1732"/>
                      <a:pt x="803" y="1732"/>
                    </a:cubicBezTo>
                    <a:cubicBezTo>
                      <a:pt x="1179" y="1732"/>
                      <a:pt x="1956" y="1080"/>
                      <a:pt x="1931" y="729"/>
                    </a:cubicBezTo>
                    <a:cubicBezTo>
                      <a:pt x="1931" y="303"/>
                      <a:pt x="1530" y="3"/>
                      <a:pt x="953" y="3"/>
                    </a:cubicBezTo>
                    <a:cubicBezTo>
                      <a:pt x="911" y="1"/>
                      <a:pt x="871" y="0"/>
                      <a:pt x="833" y="0"/>
                    </a:cubicBezTo>
                    <a:close/>
                  </a:path>
                </a:pathLst>
              </a:custGeom>
              <a:solidFill>
                <a:srgbClr val="F3F3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3" name="Google Shape;2713;p52"/>
              <p:cNvSpPr/>
              <p:nvPr/>
            </p:nvSpPr>
            <p:spPr>
              <a:xfrm>
                <a:off x="5299650" y="1711125"/>
                <a:ext cx="4012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733" extrusionOk="0">
                    <a:moveTo>
                      <a:pt x="623" y="1"/>
                    </a:moveTo>
                    <a:cubicBezTo>
                      <a:pt x="252" y="1"/>
                      <a:pt x="1" y="249"/>
                      <a:pt x="1" y="679"/>
                    </a:cubicBezTo>
                    <a:cubicBezTo>
                      <a:pt x="1" y="1122"/>
                      <a:pt x="483" y="1733"/>
                      <a:pt x="856" y="1733"/>
                    </a:cubicBezTo>
                    <a:cubicBezTo>
                      <a:pt x="863" y="1733"/>
                      <a:pt x="871" y="1732"/>
                      <a:pt x="878" y="1732"/>
                    </a:cubicBezTo>
                    <a:cubicBezTo>
                      <a:pt x="1204" y="1707"/>
                      <a:pt x="1580" y="1356"/>
                      <a:pt x="1605" y="1030"/>
                    </a:cubicBezTo>
                    <a:cubicBezTo>
                      <a:pt x="1605" y="629"/>
                      <a:pt x="1104" y="53"/>
                      <a:pt x="677" y="3"/>
                    </a:cubicBezTo>
                    <a:cubicBezTo>
                      <a:pt x="659" y="1"/>
                      <a:pt x="641" y="1"/>
                      <a:pt x="623" y="1"/>
                    </a:cubicBezTo>
                    <a:close/>
                  </a:path>
                </a:pathLst>
              </a:custGeom>
              <a:solidFill>
                <a:srgbClr val="F2F4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4" name="Google Shape;2714;p52"/>
              <p:cNvSpPr/>
              <p:nvPr/>
            </p:nvSpPr>
            <p:spPr>
              <a:xfrm>
                <a:off x="4614200" y="1581575"/>
                <a:ext cx="1043250" cy="282100"/>
              </a:xfrm>
              <a:custGeom>
                <a:avLst/>
                <a:gdLst/>
                <a:ahLst/>
                <a:cxnLst/>
                <a:rect l="l" t="t" r="r" b="b"/>
                <a:pathLst>
                  <a:path w="41730" h="11284" extrusionOk="0">
                    <a:moveTo>
                      <a:pt x="41440" y="0"/>
                    </a:moveTo>
                    <a:cubicBezTo>
                      <a:pt x="41383" y="0"/>
                      <a:pt x="41320" y="18"/>
                      <a:pt x="41253" y="47"/>
                    </a:cubicBezTo>
                    <a:cubicBezTo>
                      <a:pt x="40727" y="247"/>
                      <a:pt x="40201" y="473"/>
                      <a:pt x="39674" y="673"/>
                    </a:cubicBezTo>
                    <a:cubicBezTo>
                      <a:pt x="37294" y="1551"/>
                      <a:pt x="34888" y="2277"/>
                      <a:pt x="32381" y="2728"/>
                    </a:cubicBezTo>
                    <a:cubicBezTo>
                      <a:pt x="30075" y="3129"/>
                      <a:pt x="27745" y="3480"/>
                      <a:pt x="25364" y="3631"/>
                    </a:cubicBezTo>
                    <a:cubicBezTo>
                      <a:pt x="23971" y="3726"/>
                      <a:pt x="22585" y="3782"/>
                      <a:pt x="21198" y="3782"/>
                    </a:cubicBezTo>
                    <a:cubicBezTo>
                      <a:pt x="19665" y="3782"/>
                      <a:pt x="18132" y="3713"/>
                      <a:pt x="16592" y="3556"/>
                    </a:cubicBezTo>
                    <a:cubicBezTo>
                      <a:pt x="14136" y="3054"/>
                      <a:pt x="11629" y="2779"/>
                      <a:pt x="9173" y="2353"/>
                    </a:cubicBezTo>
                    <a:cubicBezTo>
                      <a:pt x="6667" y="1901"/>
                      <a:pt x="4261" y="999"/>
                      <a:pt x="1754" y="573"/>
                    </a:cubicBezTo>
                    <a:cubicBezTo>
                      <a:pt x="1168" y="573"/>
                      <a:pt x="701" y="121"/>
                      <a:pt x="52" y="121"/>
                    </a:cubicBezTo>
                    <a:cubicBezTo>
                      <a:pt x="35" y="121"/>
                      <a:pt x="17" y="121"/>
                      <a:pt x="0" y="122"/>
                    </a:cubicBezTo>
                    <a:cubicBezTo>
                      <a:pt x="201" y="2102"/>
                      <a:pt x="401" y="4032"/>
                      <a:pt x="602" y="5987"/>
                    </a:cubicBezTo>
                    <a:cubicBezTo>
                      <a:pt x="1353" y="6037"/>
                      <a:pt x="1930" y="6538"/>
                      <a:pt x="2557" y="6889"/>
                    </a:cubicBezTo>
                    <a:cubicBezTo>
                      <a:pt x="2932" y="7089"/>
                      <a:pt x="3359" y="7340"/>
                      <a:pt x="3634" y="7741"/>
                    </a:cubicBezTo>
                    <a:cubicBezTo>
                      <a:pt x="4261" y="8668"/>
                      <a:pt x="5213" y="9170"/>
                      <a:pt x="6166" y="9671"/>
                    </a:cubicBezTo>
                    <a:cubicBezTo>
                      <a:pt x="7018" y="10122"/>
                      <a:pt x="7870" y="10548"/>
                      <a:pt x="8797" y="10774"/>
                    </a:cubicBezTo>
                    <a:cubicBezTo>
                      <a:pt x="9789" y="11129"/>
                      <a:pt x="10773" y="11284"/>
                      <a:pt x="11750" y="11284"/>
                    </a:cubicBezTo>
                    <a:cubicBezTo>
                      <a:pt x="13117" y="11284"/>
                      <a:pt x="14470" y="10980"/>
                      <a:pt x="15815" y="10498"/>
                    </a:cubicBezTo>
                    <a:cubicBezTo>
                      <a:pt x="17093" y="10047"/>
                      <a:pt x="18371" y="9546"/>
                      <a:pt x="19574" y="8919"/>
                    </a:cubicBezTo>
                    <a:cubicBezTo>
                      <a:pt x="19725" y="8869"/>
                      <a:pt x="19875" y="8894"/>
                      <a:pt x="20000" y="8769"/>
                    </a:cubicBezTo>
                    <a:cubicBezTo>
                      <a:pt x="20176" y="8618"/>
                      <a:pt x="20426" y="8618"/>
                      <a:pt x="20627" y="8518"/>
                    </a:cubicBezTo>
                    <a:cubicBezTo>
                      <a:pt x="21647" y="7932"/>
                      <a:pt x="22648" y="7346"/>
                      <a:pt x="23826" y="7346"/>
                    </a:cubicBezTo>
                    <a:cubicBezTo>
                      <a:pt x="24008" y="7346"/>
                      <a:pt x="24195" y="7360"/>
                      <a:pt x="24386" y="7390"/>
                    </a:cubicBezTo>
                    <a:cubicBezTo>
                      <a:pt x="24401" y="7392"/>
                      <a:pt x="24416" y="7393"/>
                      <a:pt x="24431" y="7393"/>
                    </a:cubicBezTo>
                    <a:cubicBezTo>
                      <a:pt x="24583" y="7393"/>
                      <a:pt x="24698" y="7279"/>
                      <a:pt x="24812" y="7165"/>
                    </a:cubicBezTo>
                    <a:cubicBezTo>
                      <a:pt x="25015" y="7151"/>
                      <a:pt x="25215" y="7144"/>
                      <a:pt x="25415" y="7144"/>
                    </a:cubicBezTo>
                    <a:cubicBezTo>
                      <a:pt x="26650" y="7144"/>
                      <a:pt x="27836" y="7399"/>
                      <a:pt x="29023" y="7766"/>
                    </a:cubicBezTo>
                    <a:cubicBezTo>
                      <a:pt x="29995" y="8054"/>
                      <a:pt x="30961" y="8221"/>
                      <a:pt x="31921" y="8221"/>
                    </a:cubicBezTo>
                    <a:cubicBezTo>
                      <a:pt x="32967" y="8221"/>
                      <a:pt x="34006" y="8023"/>
                      <a:pt x="35038" y="7566"/>
                    </a:cubicBezTo>
                    <a:cubicBezTo>
                      <a:pt x="35289" y="7265"/>
                      <a:pt x="35715" y="7190"/>
                      <a:pt x="36040" y="6989"/>
                    </a:cubicBezTo>
                    <a:cubicBezTo>
                      <a:pt x="36191" y="6789"/>
                      <a:pt x="36466" y="6964"/>
                      <a:pt x="36642" y="6764"/>
                    </a:cubicBezTo>
                    <a:cubicBezTo>
                      <a:pt x="36692" y="6713"/>
                      <a:pt x="36767" y="6638"/>
                      <a:pt x="36842" y="6563"/>
                    </a:cubicBezTo>
                    <a:cubicBezTo>
                      <a:pt x="37143" y="6388"/>
                      <a:pt x="37519" y="6338"/>
                      <a:pt x="37845" y="6162"/>
                    </a:cubicBezTo>
                    <a:cubicBezTo>
                      <a:pt x="38421" y="5686"/>
                      <a:pt x="39324" y="5811"/>
                      <a:pt x="39850" y="5185"/>
                    </a:cubicBezTo>
                    <a:cubicBezTo>
                      <a:pt x="39850" y="5109"/>
                      <a:pt x="39850" y="5034"/>
                      <a:pt x="39850" y="4984"/>
                    </a:cubicBezTo>
                    <a:cubicBezTo>
                      <a:pt x="40351" y="4733"/>
                      <a:pt x="40827" y="4433"/>
                      <a:pt x="41203" y="3982"/>
                    </a:cubicBezTo>
                    <a:cubicBezTo>
                      <a:pt x="41228" y="3806"/>
                      <a:pt x="41253" y="3606"/>
                      <a:pt x="41279" y="3405"/>
                    </a:cubicBezTo>
                    <a:cubicBezTo>
                      <a:pt x="41479" y="2453"/>
                      <a:pt x="41329" y="1475"/>
                      <a:pt x="41654" y="573"/>
                    </a:cubicBezTo>
                    <a:lnTo>
                      <a:pt x="41654" y="348"/>
                    </a:lnTo>
                    <a:cubicBezTo>
                      <a:pt x="41705" y="297"/>
                      <a:pt x="41730" y="222"/>
                      <a:pt x="41654" y="172"/>
                    </a:cubicBezTo>
                    <a:cubicBezTo>
                      <a:pt x="41608" y="48"/>
                      <a:pt x="41532" y="0"/>
                      <a:pt x="414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5" name="Google Shape;2715;p52"/>
              <p:cNvSpPr/>
              <p:nvPr/>
            </p:nvSpPr>
            <p:spPr>
              <a:xfrm>
                <a:off x="4867325" y="1733275"/>
                <a:ext cx="451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785" extrusionOk="0">
                    <a:moveTo>
                      <a:pt x="342" y="0"/>
                    </a:moveTo>
                    <a:cubicBezTo>
                      <a:pt x="232" y="0"/>
                      <a:pt x="126" y="44"/>
                      <a:pt x="26" y="144"/>
                    </a:cubicBezTo>
                    <a:cubicBezTo>
                      <a:pt x="0" y="244"/>
                      <a:pt x="26" y="345"/>
                      <a:pt x="101" y="420"/>
                    </a:cubicBezTo>
                    <a:cubicBezTo>
                      <a:pt x="677" y="721"/>
                      <a:pt x="978" y="1072"/>
                      <a:pt x="301" y="1598"/>
                    </a:cubicBezTo>
                    <a:cubicBezTo>
                      <a:pt x="276" y="1623"/>
                      <a:pt x="276" y="1673"/>
                      <a:pt x="251" y="1723"/>
                    </a:cubicBezTo>
                    <a:cubicBezTo>
                      <a:pt x="395" y="1764"/>
                      <a:pt x="534" y="1785"/>
                      <a:pt x="667" y="1785"/>
                    </a:cubicBezTo>
                    <a:cubicBezTo>
                      <a:pt x="1020" y="1785"/>
                      <a:pt x="1322" y="1639"/>
                      <a:pt x="1504" y="1347"/>
                    </a:cubicBezTo>
                    <a:cubicBezTo>
                      <a:pt x="1805" y="896"/>
                      <a:pt x="1329" y="721"/>
                      <a:pt x="1128" y="470"/>
                    </a:cubicBezTo>
                    <a:cubicBezTo>
                      <a:pt x="1003" y="320"/>
                      <a:pt x="828" y="219"/>
                      <a:pt x="677" y="119"/>
                    </a:cubicBezTo>
                    <a:cubicBezTo>
                      <a:pt x="564" y="44"/>
                      <a:pt x="452" y="0"/>
                      <a:pt x="3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6" name="Google Shape;2716;p52"/>
              <p:cNvSpPr/>
              <p:nvPr/>
            </p:nvSpPr>
            <p:spPr>
              <a:xfrm>
                <a:off x="4849150" y="1738750"/>
                <a:ext cx="307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505" extrusionOk="0">
                    <a:moveTo>
                      <a:pt x="593" y="0"/>
                    </a:moveTo>
                    <a:cubicBezTo>
                      <a:pt x="527" y="0"/>
                      <a:pt x="464" y="25"/>
                      <a:pt x="402" y="76"/>
                    </a:cubicBezTo>
                    <a:cubicBezTo>
                      <a:pt x="76" y="301"/>
                      <a:pt x="1" y="552"/>
                      <a:pt x="201" y="878"/>
                    </a:cubicBezTo>
                    <a:cubicBezTo>
                      <a:pt x="377" y="1203"/>
                      <a:pt x="577" y="1479"/>
                      <a:pt x="978" y="1504"/>
                    </a:cubicBezTo>
                    <a:lnTo>
                      <a:pt x="1003" y="1479"/>
                    </a:lnTo>
                    <a:cubicBezTo>
                      <a:pt x="1229" y="978"/>
                      <a:pt x="903" y="552"/>
                      <a:pt x="803" y="101"/>
                    </a:cubicBezTo>
                    <a:lnTo>
                      <a:pt x="803" y="76"/>
                    </a:lnTo>
                    <a:cubicBezTo>
                      <a:pt x="727" y="25"/>
                      <a:pt x="659" y="0"/>
                      <a:pt x="5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7" name="Google Shape;2717;p52"/>
              <p:cNvSpPr/>
              <p:nvPr/>
            </p:nvSpPr>
            <p:spPr>
              <a:xfrm>
                <a:off x="4842900" y="1740625"/>
                <a:ext cx="163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803" extrusionOk="0">
                    <a:moveTo>
                      <a:pt x="652" y="1"/>
                    </a:moveTo>
                    <a:cubicBezTo>
                      <a:pt x="25" y="201"/>
                      <a:pt x="0" y="251"/>
                      <a:pt x="451" y="803"/>
                    </a:cubicBezTo>
                    <a:cubicBezTo>
                      <a:pt x="401" y="527"/>
                      <a:pt x="501" y="25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8" name="Google Shape;2718;p52"/>
              <p:cNvSpPr/>
              <p:nvPr/>
            </p:nvSpPr>
            <p:spPr>
              <a:xfrm>
                <a:off x="4859175" y="1730650"/>
                <a:ext cx="251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400" extrusionOk="0">
                    <a:moveTo>
                      <a:pt x="530" y="1"/>
                    </a:moveTo>
                    <a:cubicBezTo>
                      <a:pt x="324" y="1"/>
                      <a:pt x="149" y="147"/>
                      <a:pt x="1" y="400"/>
                    </a:cubicBezTo>
                    <a:lnTo>
                      <a:pt x="402" y="400"/>
                    </a:lnTo>
                    <a:cubicBezTo>
                      <a:pt x="506" y="243"/>
                      <a:pt x="646" y="219"/>
                      <a:pt x="797" y="219"/>
                    </a:cubicBezTo>
                    <a:cubicBezTo>
                      <a:pt x="864" y="219"/>
                      <a:pt x="934" y="224"/>
                      <a:pt x="1003" y="224"/>
                    </a:cubicBezTo>
                    <a:cubicBezTo>
                      <a:pt x="829" y="71"/>
                      <a:pt x="672" y="1"/>
                      <a:pt x="5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52"/>
              <p:cNvSpPr/>
              <p:nvPr/>
            </p:nvSpPr>
            <p:spPr>
              <a:xfrm>
                <a:off x="4649275" y="1490000"/>
                <a:ext cx="94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6" y="101"/>
                      <a:pt x="151" y="176"/>
                      <a:pt x="226" y="251"/>
                    </a:cubicBezTo>
                    <a:lnTo>
                      <a:pt x="301" y="251"/>
                    </a:lnTo>
                    <a:lnTo>
                      <a:pt x="377" y="226"/>
                    </a:lnTo>
                    <a:cubicBezTo>
                      <a:pt x="301" y="51"/>
                      <a:pt x="151" y="26"/>
                      <a:pt x="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0" name="Google Shape;2720;p52"/>
              <p:cNvSpPr/>
              <p:nvPr/>
            </p:nvSpPr>
            <p:spPr>
              <a:xfrm>
                <a:off x="5079725" y="526925"/>
                <a:ext cx="72075" cy="37350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14940" extrusionOk="0">
                    <a:moveTo>
                      <a:pt x="1420" y="0"/>
                    </a:moveTo>
                    <a:cubicBezTo>
                      <a:pt x="1240" y="0"/>
                      <a:pt x="1027" y="19"/>
                      <a:pt x="778" y="52"/>
                    </a:cubicBezTo>
                    <a:cubicBezTo>
                      <a:pt x="452" y="102"/>
                      <a:pt x="251" y="303"/>
                      <a:pt x="1" y="453"/>
                    </a:cubicBezTo>
                    <a:cubicBezTo>
                      <a:pt x="1" y="1932"/>
                      <a:pt x="1" y="3385"/>
                      <a:pt x="1" y="4864"/>
                    </a:cubicBezTo>
                    <a:cubicBezTo>
                      <a:pt x="126" y="5992"/>
                      <a:pt x="251" y="7120"/>
                      <a:pt x="101" y="8273"/>
                    </a:cubicBezTo>
                    <a:cubicBezTo>
                      <a:pt x="201" y="8523"/>
                      <a:pt x="201" y="8799"/>
                      <a:pt x="151" y="9075"/>
                    </a:cubicBezTo>
                    <a:cubicBezTo>
                      <a:pt x="76" y="10278"/>
                      <a:pt x="402" y="11481"/>
                      <a:pt x="251" y="12709"/>
                    </a:cubicBezTo>
                    <a:cubicBezTo>
                      <a:pt x="176" y="13310"/>
                      <a:pt x="327" y="13937"/>
                      <a:pt x="402" y="14563"/>
                    </a:cubicBezTo>
                    <a:cubicBezTo>
                      <a:pt x="427" y="14789"/>
                      <a:pt x="602" y="14864"/>
                      <a:pt x="803" y="14939"/>
                    </a:cubicBezTo>
                    <a:cubicBezTo>
                      <a:pt x="966" y="14914"/>
                      <a:pt x="1129" y="14902"/>
                      <a:pt x="1291" y="14902"/>
                    </a:cubicBezTo>
                    <a:cubicBezTo>
                      <a:pt x="1454" y="14902"/>
                      <a:pt x="1617" y="14914"/>
                      <a:pt x="1780" y="14939"/>
                    </a:cubicBezTo>
                    <a:cubicBezTo>
                      <a:pt x="2106" y="14914"/>
                      <a:pt x="2432" y="14889"/>
                      <a:pt x="2758" y="14864"/>
                    </a:cubicBezTo>
                    <a:cubicBezTo>
                      <a:pt x="2883" y="13862"/>
                      <a:pt x="2432" y="12884"/>
                      <a:pt x="2682" y="11882"/>
                    </a:cubicBezTo>
                    <a:cubicBezTo>
                      <a:pt x="2607" y="11681"/>
                      <a:pt x="2607" y="11481"/>
                      <a:pt x="2682" y="11280"/>
                    </a:cubicBezTo>
                    <a:cubicBezTo>
                      <a:pt x="2808" y="10929"/>
                      <a:pt x="2858" y="10604"/>
                      <a:pt x="2607" y="10278"/>
                    </a:cubicBezTo>
                    <a:cubicBezTo>
                      <a:pt x="2607" y="8949"/>
                      <a:pt x="2582" y="7621"/>
                      <a:pt x="2582" y="6293"/>
                    </a:cubicBezTo>
                    <a:cubicBezTo>
                      <a:pt x="2357" y="6067"/>
                      <a:pt x="2407" y="5791"/>
                      <a:pt x="2407" y="5516"/>
                    </a:cubicBezTo>
                    <a:cubicBezTo>
                      <a:pt x="2407" y="4162"/>
                      <a:pt x="2382" y="2784"/>
                      <a:pt x="2382" y="1431"/>
                    </a:cubicBezTo>
                    <a:cubicBezTo>
                      <a:pt x="2382" y="352"/>
                      <a:pt x="2200" y="0"/>
                      <a:pt x="1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52"/>
              <p:cNvSpPr/>
              <p:nvPr/>
            </p:nvSpPr>
            <p:spPr>
              <a:xfrm>
                <a:off x="5169325" y="1440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5A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2" name="Google Shape;2722;p52"/>
              <p:cNvSpPr/>
              <p:nvPr/>
            </p:nvSpPr>
            <p:spPr>
              <a:xfrm>
                <a:off x="5086625" y="914800"/>
                <a:ext cx="89625" cy="6636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26546" extrusionOk="0">
                    <a:moveTo>
                      <a:pt x="2306" y="1"/>
                    </a:moveTo>
                    <a:cubicBezTo>
                      <a:pt x="1579" y="1"/>
                      <a:pt x="853" y="26"/>
                      <a:pt x="151" y="26"/>
                    </a:cubicBezTo>
                    <a:cubicBezTo>
                      <a:pt x="151" y="1705"/>
                      <a:pt x="176" y="3384"/>
                      <a:pt x="251" y="5089"/>
                    </a:cubicBezTo>
                    <a:cubicBezTo>
                      <a:pt x="401" y="7845"/>
                      <a:pt x="326" y="10627"/>
                      <a:pt x="326" y="13409"/>
                    </a:cubicBezTo>
                    <a:cubicBezTo>
                      <a:pt x="0" y="13760"/>
                      <a:pt x="151" y="14161"/>
                      <a:pt x="126" y="14562"/>
                    </a:cubicBezTo>
                    <a:cubicBezTo>
                      <a:pt x="226" y="14888"/>
                      <a:pt x="226" y="15239"/>
                      <a:pt x="226" y="15590"/>
                    </a:cubicBezTo>
                    <a:cubicBezTo>
                      <a:pt x="201" y="16768"/>
                      <a:pt x="201" y="17971"/>
                      <a:pt x="226" y="19149"/>
                    </a:cubicBezTo>
                    <a:cubicBezTo>
                      <a:pt x="452" y="20928"/>
                      <a:pt x="351" y="22733"/>
                      <a:pt x="376" y="24512"/>
                    </a:cubicBezTo>
                    <a:cubicBezTo>
                      <a:pt x="396" y="26114"/>
                      <a:pt x="416" y="26546"/>
                      <a:pt x="1445" y="26546"/>
                    </a:cubicBezTo>
                    <a:cubicBezTo>
                      <a:pt x="1720" y="26546"/>
                      <a:pt x="2068" y="26515"/>
                      <a:pt x="2507" y="26467"/>
                    </a:cubicBezTo>
                    <a:cubicBezTo>
                      <a:pt x="2707" y="26442"/>
                      <a:pt x="2908" y="26442"/>
                      <a:pt x="3108" y="26417"/>
                    </a:cubicBezTo>
                    <a:cubicBezTo>
                      <a:pt x="3584" y="25941"/>
                      <a:pt x="3584" y="25364"/>
                      <a:pt x="3459" y="24788"/>
                    </a:cubicBezTo>
                    <a:cubicBezTo>
                      <a:pt x="3334" y="24312"/>
                      <a:pt x="3309" y="23886"/>
                      <a:pt x="3334" y="23435"/>
                    </a:cubicBezTo>
                    <a:cubicBezTo>
                      <a:pt x="3434" y="22633"/>
                      <a:pt x="3509" y="21831"/>
                      <a:pt x="3309" y="21028"/>
                    </a:cubicBezTo>
                    <a:cubicBezTo>
                      <a:pt x="3259" y="20953"/>
                      <a:pt x="3259" y="20878"/>
                      <a:pt x="3309" y="20803"/>
                    </a:cubicBezTo>
                    <a:cubicBezTo>
                      <a:pt x="3309" y="20678"/>
                      <a:pt x="3309" y="20552"/>
                      <a:pt x="3309" y="20452"/>
                    </a:cubicBezTo>
                    <a:cubicBezTo>
                      <a:pt x="3284" y="20452"/>
                      <a:pt x="3259" y="20427"/>
                      <a:pt x="3259" y="20377"/>
                    </a:cubicBezTo>
                    <a:cubicBezTo>
                      <a:pt x="3234" y="20302"/>
                      <a:pt x="3259" y="20252"/>
                      <a:pt x="3309" y="20201"/>
                    </a:cubicBezTo>
                    <a:cubicBezTo>
                      <a:pt x="3284" y="20151"/>
                      <a:pt x="3284" y="20101"/>
                      <a:pt x="3309" y="20051"/>
                    </a:cubicBezTo>
                    <a:cubicBezTo>
                      <a:pt x="3158" y="19750"/>
                      <a:pt x="3183" y="19475"/>
                      <a:pt x="3284" y="19174"/>
                    </a:cubicBezTo>
                    <a:cubicBezTo>
                      <a:pt x="3284" y="19124"/>
                      <a:pt x="3284" y="19074"/>
                      <a:pt x="3284" y="19049"/>
                    </a:cubicBezTo>
                    <a:cubicBezTo>
                      <a:pt x="3008" y="17996"/>
                      <a:pt x="3459" y="16943"/>
                      <a:pt x="3208" y="15891"/>
                    </a:cubicBezTo>
                    <a:cubicBezTo>
                      <a:pt x="3234" y="15715"/>
                      <a:pt x="3259" y="15540"/>
                      <a:pt x="3108" y="15414"/>
                    </a:cubicBezTo>
                    <a:cubicBezTo>
                      <a:pt x="3108" y="15064"/>
                      <a:pt x="3108" y="14738"/>
                      <a:pt x="3108" y="14412"/>
                    </a:cubicBezTo>
                    <a:cubicBezTo>
                      <a:pt x="3008" y="14211"/>
                      <a:pt x="3033" y="14011"/>
                      <a:pt x="3108" y="13810"/>
                    </a:cubicBezTo>
                    <a:cubicBezTo>
                      <a:pt x="3108" y="13735"/>
                      <a:pt x="3108" y="13660"/>
                      <a:pt x="3108" y="13585"/>
                    </a:cubicBezTo>
                    <a:cubicBezTo>
                      <a:pt x="2983" y="13460"/>
                      <a:pt x="2983" y="13334"/>
                      <a:pt x="3108" y="13209"/>
                    </a:cubicBezTo>
                    <a:lnTo>
                      <a:pt x="3108" y="12607"/>
                    </a:lnTo>
                    <a:cubicBezTo>
                      <a:pt x="2757" y="12257"/>
                      <a:pt x="2983" y="11805"/>
                      <a:pt x="2908" y="11404"/>
                    </a:cubicBezTo>
                    <a:lnTo>
                      <a:pt x="2908" y="9600"/>
                    </a:lnTo>
                    <a:cubicBezTo>
                      <a:pt x="2858" y="9399"/>
                      <a:pt x="2732" y="9224"/>
                      <a:pt x="2732" y="9048"/>
                    </a:cubicBezTo>
                    <a:cubicBezTo>
                      <a:pt x="2732" y="7495"/>
                      <a:pt x="2632" y="5941"/>
                      <a:pt x="2732" y="4387"/>
                    </a:cubicBezTo>
                    <a:cubicBezTo>
                      <a:pt x="2732" y="4236"/>
                      <a:pt x="2732" y="4111"/>
                      <a:pt x="2732" y="3986"/>
                    </a:cubicBezTo>
                    <a:cubicBezTo>
                      <a:pt x="2356" y="3334"/>
                      <a:pt x="2582" y="2632"/>
                      <a:pt x="2532" y="1956"/>
                    </a:cubicBezTo>
                    <a:cubicBezTo>
                      <a:pt x="2457" y="1304"/>
                      <a:pt x="2657" y="627"/>
                      <a:pt x="2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52"/>
              <p:cNvSpPr/>
              <p:nvPr/>
            </p:nvSpPr>
            <p:spPr>
              <a:xfrm>
                <a:off x="4637375" y="1481225"/>
                <a:ext cx="630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77" extrusionOk="0">
                    <a:moveTo>
                      <a:pt x="0" y="1"/>
                    </a:moveTo>
                    <a:cubicBezTo>
                      <a:pt x="0" y="51"/>
                      <a:pt x="25" y="126"/>
                      <a:pt x="51" y="176"/>
                    </a:cubicBezTo>
                    <a:lnTo>
                      <a:pt x="251" y="176"/>
                    </a:lnTo>
                    <a:cubicBezTo>
                      <a:pt x="201" y="76"/>
                      <a:pt x="126" y="1"/>
                      <a:pt x="0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4" name="Google Shape;2724;p52"/>
              <p:cNvSpPr/>
              <p:nvPr/>
            </p:nvSpPr>
            <p:spPr>
              <a:xfrm>
                <a:off x="4773975" y="2722850"/>
                <a:ext cx="123450" cy="14090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5636" extrusionOk="0">
                    <a:moveTo>
                      <a:pt x="2427" y="0"/>
                    </a:moveTo>
                    <a:cubicBezTo>
                      <a:pt x="1872" y="0"/>
                      <a:pt x="1350" y="137"/>
                      <a:pt x="827" y="311"/>
                    </a:cubicBezTo>
                    <a:cubicBezTo>
                      <a:pt x="301" y="461"/>
                      <a:pt x="25" y="837"/>
                      <a:pt x="25" y="1414"/>
                    </a:cubicBezTo>
                    <a:cubicBezTo>
                      <a:pt x="25" y="1965"/>
                      <a:pt x="0" y="2491"/>
                      <a:pt x="0" y="3018"/>
                    </a:cubicBezTo>
                    <a:cubicBezTo>
                      <a:pt x="125" y="3318"/>
                      <a:pt x="276" y="3619"/>
                      <a:pt x="401" y="3920"/>
                    </a:cubicBezTo>
                    <a:cubicBezTo>
                      <a:pt x="840" y="5033"/>
                      <a:pt x="1687" y="5635"/>
                      <a:pt x="2675" y="5635"/>
                    </a:cubicBezTo>
                    <a:cubicBezTo>
                      <a:pt x="3155" y="5635"/>
                      <a:pt x="3669" y="5493"/>
                      <a:pt x="4186" y="5198"/>
                    </a:cubicBezTo>
                    <a:cubicBezTo>
                      <a:pt x="4511" y="5123"/>
                      <a:pt x="4511" y="4847"/>
                      <a:pt x="4562" y="4597"/>
                    </a:cubicBezTo>
                    <a:cubicBezTo>
                      <a:pt x="4712" y="3970"/>
                      <a:pt x="4862" y="3318"/>
                      <a:pt x="4887" y="2667"/>
                    </a:cubicBezTo>
                    <a:cubicBezTo>
                      <a:pt x="4937" y="1363"/>
                      <a:pt x="3860" y="110"/>
                      <a:pt x="2682" y="10"/>
                    </a:cubicBezTo>
                    <a:cubicBezTo>
                      <a:pt x="2596" y="3"/>
                      <a:pt x="2511" y="0"/>
                      <a:pt x="2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5" name="Google Shape;2725;p52"/>
              <p:cNvSpPr/>
              <p:nvPr/>
            </p:nvSpPr>
            <p:spPr>
              <a:xfrm>
                <a:off x="4917450" y="2581475"/>
                <a:ext cx="142875" cy="1638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6555" extrusionOk="0">
                    <a:moveTo>
                      <a:pt x="2841" y="1"/>
                    </a:moveTo>
                    <a:cubicBezTo>
                      <a:pt x="1658" y="1"/>
                      <a:pt x="829" y="569"/>
                      <a:pt x="401" y="1830"/>
                    </a:cubicBezTo>
                    <a:cubicBezTo>
                      <a:pt x="226" y="1956"/>
                      <a:pt x="101" y="2131"/>
                      <a:pt x="101" y="2332"/>
                    </a:cubicBezTo>
                    <a:cubicBezTo>
                      <a:pt x="0" y="3635"/>
                      <a:pt x="351" y="4788"/>
                      <a:pt x="1178" y="5765"/>
                    </a:cubicBezTo>
                    <a:cubicBezTo>
                      <a:pt x="1570" y="6250"/>
                      <a:pt x="2087" y="6555"/>
                      <a:pt x="2646" y="6555"/>
                    </a:cubicBezTo>
                    <a:cubicBezTo>
                      <a:pt x="2838" y="6555"/>
                      <a:pt x="3035" y="6519"/>
                      <a:pt x="3234" y="6442"/>
                    </a:cubicBezTo>
                    <a:cubicBezTo>
                      <a:pt x="4036" y="6116"/>
                      <a:pt x="4938" y="5790"/>
                      <a:pt x="5088" y="4713"/>
                    </a:cubicBezTo>
                    <a:cubicBezTo>
                      <a:pt x="5514" y="4512"/>
                      <a:pt x="5539" y="4061"/>
                      <a:pt x="5589" y="3685"/>
                    </a:cubicBezTo>
                    <a:cubicBezTo>
                      <a:pt x="5715" y="2983"/>
                      <a:pt x="5690" y="2256"/>
                      <a:pt x="5514" y="1555"/>
                    </a:cubicBezTo>
                    <a:cubicBezTo>
                      <a:pt x="5264" y="452"/>
                      <a:pt x="4838" y="101"/>
                      <a:pt x="3660" y="51"/>
                    </a:cubicBezTo>
                    <a:lnTo>
                      <a:pt x="3484" y="51"/>
                    </a:lnTo>
                    <a:cubicBezTo>
                      <a:pt x="3259" y="18"/>
                      <a:pt x="3045" y="1"/>
                      <a:pt x="28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52"/>
              <p:cNvSpPr/>
              <p:nvPr/>
            </p:nvSpPr>
            <p:spPr>
              <a:xfrm>
                <a:off x="5023975" y="2677975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5" y="1"/>
                    </a:moveTo>
                    <a:cubicBezTo>
                      <a:pt x="25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8F93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7" name="Google Shape;2727;p52"/>
              <p:cNvSpPr/>
              <p:nvPr/>
            </p:nvSpPr>
            <p:spPr>
              <a:xfrm>
                <a:off x="5124850" y="2555375"/>
                <a:ext cx="132850" cy="138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5539" extrusionOk="0">
                    <a:moveTo>
                      <a:pt x="2833" y="0"/>
                    </a:moveTo>
                    <a:cubicBezTo>
                      <a:pt x="2273" y="0"/>
                      <a:pt x="1726" y="78"/>
                      <a:pt x="1178" y="293"/>
                    </a:cubicBezTo>
                    <a:cubicBezTo>
                      <a:pt x="451" y="569"/>
                      <a:pt x="101" y="1095"/>
                      <a:pt x="176" y="1897"/>
                    </a:cubicBezTo>
                    <a:cubicBezTo>
                      <a:pt x="176" y="2097"/>
                      <a:pt x="176" y="2298"/>
                      <a:pt x="176" y="2498"/>
                    </a:cubicBezTo>
                    <a:cubicBezTo>
                      <a:pt x="0" y="2774"/>
                      <a:pt x="101" y="3025"/>
                      <a:pt x="201" y="3300"/>
                    </a:cubicBezTo>
                    <a:cubicBezTo>
                      <a:pt x="201" y="3626"/>
                      <a:pt x="376" y="3877"/>
                      <a:pt x="577" y="4103"/>
                    </a:cubicBezTo>
                    <a:cubicBezTo>
                      <a:pt x="935" y="5041"/>
                      <a:pt x="1549" y="5538"/>
                      <a:pt x="2292" y="5538"/>
                    </a:cubicBezTo>
                    <a:cubicBezTo>
                      <a:pt x="2641" y="5538"/>
                      <a:pt x="3017" y="5429"/>
                      <a:pt x="3409" y="5205"/>
                    </a:cubicBezTo>
                    <a:cubicBezTo>
                      <a:pt x="4587" y="4529"/>
                      <a:pt x="5314" y="2874"/>
                      <a:pt x="5013" y="1521"/>
                    </a:cubicBezTo>
                    <a:cubicBezTo>
                      <a:pt x="4787" y="544"/>
                      <a:pt x="4311" y="118"/>
                      <a:pt x="3309" y="17"/>
                    </a:cubicBezTo>
                    <a:cubicBezTo>
                      <a:pt x="3149" y="6"/>
                      <a:pt x="2990" y="0"/>
                      <a:pt x="2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8" name="Google Shape;2728;p52"/>
              <p:cNvSpPr/>
              <p:nvPr/>
            </p:nvSpPr>
            <p:spPr>
              <a:xfrm>
                <a:off x="5223225" y="2753525"/>
                <a:ext cx="144125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5676" extrusionOk="0">
                    <a:moveTo>
                      <a:pt x="4549" y="1"/>
                    </a:moveTo>
                    <a:cubicBezTo>
                      <a:pt x="4382" y="1"/>
                      <a:pt x="4165" y="60"/>
                      <a:pt x="3860" y="161"/>
                    </a:cubicBezTo>
                    <a:cubicBezTo>
                      <a:pt x="3761" y="192"/>
                      <a:pt x="3656" y="197"/>
                      <a:pt x="3549" y="197"/>
                    </a:cubicBezTo>
                    <a:cubicBezTo>
                      <a:pt x="3494" y="197"/>
                      <a:pt x="3439" y="196"/>
                      <a:pt x="3383" y="196"/>
                    </a:cubicBezTo>
                    <a:cubicBezTo>
                      <a:pt x="3189" y="196"/>
                      <a:pt x="2996" y="212"/>
                      <a:pt x="2832" y="362"/>
                    </a:cubicBezTo>
                    <a:cubicBezTo>
                      <a:pt x="2156" y="362"/>
                      <a:pt x="1629" y="663"/>
                      <a:pt x="1203" y="1164"/>
                    </a:cubicBezTo>
                    <a:cubicBezTo>
                      <a:pt x="0" y="2718"/>
                      <a:pt x="1003" y="5375"/>
                      <a:pt x="2882" y="5675"/>
                    </a:cubicBezTo>
                    <a:cubicBezTo>
                      <a:pt x="3409" y="5575"/>
                      <a:pt x="3960" y="5675"/>
                      <a:pt x="4486" y="5425"/>
                    </a:cubicBezTo>
                    <a:cubicBezTo>
                      <a:pt x="4521" y="5433"/>
                      <a:pt x="4552" y="5437"/>
                      <a:pt x="4581" y="5437"/>
                    </a:cubicBezTo>
                    <a:cubicBezTo>
                      <a:pt x="4720" y="5437"/>
                      <a:pt x="4796" y="5340"/>
                      <a:pt x="4837" y="5174"/>
                    </a:cubicBezTo>
                    <a:cubicBezTo>
                      <a:pt x="4912" y="5124"/>
                      <a:pt x="4963" y="5049"/>
                      <a:pt x="5013" y="4974"/>
                    </a:cubicBezTo>
                    <a:cubicBezTo>
                      <a:pt x="5288" y="4798"/>
                      <a:pt x="5464" y="4547"/>
                      <a:pt x="5464" y="4197"/>
                    </a:cubicBezTo>
                    <a:cubicBezTo>
                      <a:pt x="5589" y="4121"/>
                      <a:pt x="5539" y="3871"/>
                      <a:pt x="5664" y="3796"/>
                    </a:cubicBezTo>
                    <a:cubicBezTo>
                      <a:pt x="5765" y="3670"/>
                      <a:pt x="5765" y="3545"/>
                      <a:pt x="5689" y="3395"/>
                    </a:cubicBezTo>
                    <a:cubicBezTo>
                      <a:pt x="5689" y="3344"/>
                      <a:pt x="5689" y="3269"/>
                      <a:pt x="5689" y="3194"/>
                    </a:cubicBezTo>
                    <a:cubicBezTo>
                      <a:pt x="5689" y="2718"/>
                      <a:pt x="5689" y="2242"/>
                      <a:pt x="5689" y="1766"/>
                    </a:cubicBezTo>
                    <a:cubicBezTo>
                      <a:pt x="5539" y="1440"/>
                      <a:pt x="5389" y="1114"/>
                      <a:pt x="5263" y="788"/>
                    </a:cubicBezTo>
                    <a:cubicBezTo>
                      <a:pt x="5015" y="225"/>
                      <a:pt x="4876" y="1"/>
                      <a:pt x="45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52"/>
              <p:cNvSpPr/>
              <p:nvPr/>
            </p:nvSpPr>
            <p:spPr>
              <a:xfrm>
                <a:off x="5421225" y="2452000"/>
                <a:ext cx="114675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722" extrusionOk="0">
                    <a:moveTo>
                      <a:pt x="2122" y="0"/>
                    </a:moveTo>
                    <a:cubicBezTo>
                      <a:pt x="928" y="0"/>
                      <a:pt x="0" y="869"/>
                      <a:pt x="200" y="2273"/>
                    </a:cubicBezTo>
                    <a:cubicBezTo>
                      <a:pt x="251" y="2548"/>
                      <a:pt x="251" y="2874"/>
                      <a:pt x="376" y="3150"/>
                    </a:cubicBezTo>
                    <a:cubicBezTo>
                      <a:pt x="797" y="4255"/>
                      <a:pt x="1279" y="4722"/>
                      <a:pt x="2021" y="4722"/>
                    </a:cubicBezTo>
                    <a:cubicBezTo>
                      <a:pt x="2339" y="4722"/>
                      <a:pt x="2704" y="4636"/>
                      <a:pt x="3133" y="4478"/>
                    </a:cubicBezTo>
                    <a:cubicBezTo>
                      <a:pt x="4160" y="4077"/>
                      <a:pt x="4586" y="3275"/>
                      <a:pt x="4536" y="2197"/>
                    </a:cubicBezTo>
                    <a:cubicBezTo>
                      <a:pt x="4536" y="1220"/>
                      <a:pt x="3634" y="242"/>
                      <a:pt x="2581" y="42"/>
                    </a:cubicBezTo>
                    <a:cubicBezTo>
                      <a:pt x="2425" y="14"/>
                      <a:pt x="2272" y="0"/>
                      <a:pt x="2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0" name="Google Shape;2730;p52"/>
              <p:cNvSpPr/>
              <p:nvPr/>
            </p:nvSpPr>
            <p:spPr>
              <a:xfrm>
                <a:off x="5298400" y="2561750"/>
                <a:ext cx="12347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5461" extrusionOk="0">
                    <a:moveTo>
                      <a:pt x="2059" y="0"/>
                    </a:moveTo>
                    <a:cubicBezTo>
                      <a:pt x="1730" y="0"/>
                      <a:pt x="1404" y="25"/>
                      <a:pt x="1078" y="88"/>
                    </a:cubicBezTo>
                    <a:lnTo>
                      <a:pt x="803" y="614"/>
                    </a:lnTo>
                    <a:cubicBezTo>
                      <a:pt x="552" y="1116"/>
                      <a:pt x="1" y="1492"/>
                      <a:pt x="76" y="2093"/>
                    </a:cubicBezTo>
                    <a:cubicBezTo>
                      <a:pt x="176" y="2895"/>
                      <a:pt x="201" y="3722"/>
                      <a:pt x="677" y="4449"/>
                    </a:cubicBezTo>
                    <a:cubicBezTo>
                      <a:pt x="727" y="4650"/>
                      <a:pt x="878" y="4750"/>
                      <a:pt x="1053" y="4850"/>
                    </a:cubicBezTo>
                    <a:lnTo>
                      <a:pt x="1053" y="4875"/>
                    </a:lnTo>
                    <a:cubicBezTo>
                      <a:pt x="1415" y="5286"/>
                      <a:pt x="1669" y="5460"/>
                      <a:pt x="2013" y="5460"/>
                    </a:cubicBezTo>
                    <a:cubicBezTo>
                      <a:pt x="2194" y="5460"/>
                      <a:pt x="2399" y="5412"/>
                      <a:pt x="2657" y="5326"/>
                    </a:cubicBezTo>
                    <a:cubicBezTo>
                      <a:pt x="2733" y="5301"/>
                      <a:pt x="2808" y="5301"/>
                      <a:pt x="2858" y="5251"/>
                    </a:cubicBezTo>
                    <a:cubicBezTo>
                      <a:pt x="3509" y="5176"/>
                      <a:pt x="4036" y="4925"/>
                      <a:pt x="4261" y="4249"/>
                    </a:cubicBezTo>
                    <a:cubicBezTo>
                      <a:pt x="4938" y="3296"/>
                      <a:pt x="4813" y="2269"/>
                      <a:pt x="4487" y="1216"/>
                    </a:cubicBezTo>
                    <a:cubicBezTo>
                      <a:pt x="4412" y="765"/>
                      <a:pt x="4111" y="514"/>
                      <a:pt x="3685" y="414"/>
                    </a:cubicBezTo>
                    <a:cubicBezTo>
                      <a:pt x="3509" y="264"/>
                      <a:pt x="3309" y="238"/>
                      <a:pt x="3108" y="213"/>
                    </a:cubicBezTo>
                    <a:cubicBezTo>
                      <a:pt x="3083" y="163"/>
                      <a:pt x="3058" y="113"/>
                      <a:pt x="3058" y="63"/>
                    </a:cubicBezTo>
                    <a:cubicBezTo>
                      <a:pt x="2720" y="25"/>
                      <a:pt x="2388" y="0"/>
                      <a:pt x="20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52"/>
              <p:cNvSpPr/>
              <p:nvPr/>
            </p:nvSpPr>
            <p:spPr>
              <a:xfrm>
                <a:off x="4724600" y="2367175"/>
                <a:ext cx="118950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5103" extrusionOk="0">
                    <a:moveTo>
                      <a:pt x="2313" y="1"/>
                    </a:moveTo>
                    <a:cubicBezTo>
                      <a:pt x="824" y="1"/>
                      <a:pt x="0" y="881"/>
                      <a:pt x="346" y="2859"/>
                    </a:cubicBezTo>
                    <a:cubicBezTo>
                      <a:pt x="446" y="3410"/>
                      <a:pt x="797" y="3886"/>
                      <a:pt x="1073" y="4362"/>
                    </a:cubicBezTo>
                    <a:cubicBezTo>
                      <a:pt x="1381" y="4856"/>
                      <a:pt x="1851" y="5103"/>
                      <a:pt x="2360" y="5103"/>
                    </a:cubicBezTo>
                    <a:cubicBezTo>
                      <a:pt x="2677" y="5103"/>
                      <a:pt x="3010" y="5006"/>
                      <a:pt x="3329" y="4813"/>
                    </a:cubicBezTo>
                    <a:cubicBezTo>
                      <a:pt x="4356" y="4162"/>
                      <a:pt x="4757" y="3234"/>
                      <a:pt x="4607" y="2031"/>
                    </a:cubicBezTo>
                    <a:cubicBezTo>
                      <a:pt x="4456" y="803"/>
                      <a:pt x="3629" y="26"/>
                      <a:pt x="2376" y="1"/>
                    </a:cubicBezTo>
                    <a:cubicBezTo>
                      <a:pt x="2355" y="1"/>
                      <a:pt x="2334" y="1"/>
                      <a:pt x="2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52"/>
              <p:cNvSpPr/>
              <p:nvPr/>
            </p:nvSpPr>
            <p:spPr>
              <a:xfrm>
                <a:off x="5428725" y="2682075"/>
                <a:ext cx="109050" cy="11295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518" extrusionOk="0">
                    <a:moveTo>
                      <a:pt x="2067" y="0"/>
                    </a:moveTo>
                    <a:cubicBezTo>
                      <a:pt x="1765" y="0"/>
                      <a:pt x="1458" y="39"/>
                      <a:pt x="1157" y="39"/>
                    </a:cubicBezTo>
                    <a:cubicBezTo>
                      <a:pt x="1123" y="39"/>
                      <a:pt x="1088" y="38"/>
                      <a:pt x="1053" y="37"/>
                    </a:cubicBezTo>
                    <a:cubicBezTo>
                      <a:pt x="778" y="37"/>
                      <a:pt x="552" y="162"/>
                      <a:pt x="477" y="438"/>
                    </a:cubicBezTo>
                    <a:cubicBezTo>
                      <a:pt x="51" y="1040"/>
                      <a:pt x="1" y="1741"/>
                      <a:pt x="26" y="2443"/>
                    </a:cubicBezTo>
                    <a:cubicBezTo>
                      <a:pt x="112" y="3710"/>
                      <a:pt x="934" y="4517"/>
                      <a:pt x="1940" y="4517"/>
                    </a:cubicBezTo>
                    <a:cubicBezTo>
                      <a:pt x="2108" y="4517"/>
                      <a:pt x="2281" y="4495"/>
                      <a:pt x="2457" y="4448"/>
                    </a:cubicBezTo>
                    <a:cubicBezTo>
                      <a:pt x="2493" y="4453"/>
                      <a:pt x="2528" y="4456"/>
                      <a:pt x="2562" y="4456"/>
                    </a:cubicBezTo>
                    <a:cubicBezTo>
                      <a:pt x="2691" y="4456"/>
                      <a:pt x="2798" y="4412"/>
                      <a:pt x="2858" y="4273"/>
                    </a:cubicBezTo>
                    <a:cubicBezTo>
                      <a:pt x="2983" y="4223"/>
                      <a:pt x="3033" y="4147"/>
                      <a:pt x="3058" y="4047"/>
                    </a:cubicBezTo>
                    <a:cubicBezTo>
                      <a:pt x="4186" y="3095"/>
                      <a:pt x="4362" y="1666"/>
                      <a:pt x="3459" y="639"/>
                    </a:cubicBezTo>
                    <a:lnTo>
                      <a:pt x="3434" y="639"/>
                    </a:lnTo>
                    <a:cubicBezTo>
                      <a:pt x="3384" y="563"/>
                      <a:pt x="3309" y="513"/>
                      <a:pt x="3259" y="438"/>
                    </a:cubicBezTo>
                    <a:cubicBezTo>
                      <a:pt x="2896" y="76"/>
                      <a:pt x="2488" y="0"/>
                      <a:pt x="2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3" name="Google Shape;2733;p52"/>
              <p:cNvSpPr/>
              <p:nvPr/>
            </p:nvSpPr>
            <p:spPr>
              <a:xfrm>
                <a:off x="5510175" y="2693025"/>
                <a:ext cx="44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1" y="75"/>
                      <a:pt x="126" y="150"/>
                      <a:pt x="176" y="201"/>
                    </a:cubicBezTo>
                    <a:cubicBezTo>
                      <a:pt x="176" y="100"/>
                      <a:pt x="101" y="25"/>
                      <a:pt x="1" y="0"/>
                    </a:cubicBezTo>
                    <a:close/>
                  </a:path>
                </a:pathLst>
              </a:custGeom>
              <a:solidFill>
                <a:srgbClr val="7477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4" name="Google Shape;2734;p52"/>
              <p:cNvSpPr/>
              <p:nvPr/>
            </p:nvSpPr>
            <p:spPr>
              <a:xfrm>
                <a:off x="4813450" y="2105050"/>
                <a:ext cx="12595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3204" extrusionOk="0">
                    <a:moveTo>
                      <a:pt x="1454" y="637"/>
                    </a:moveTo>
                    <a:lnTo>
                      <a:pt x="1454" y="637"/>
                    </a:lnTo>
                    <a:cubicBezTo>
                      <a:pt x="2130" y="912"/>
                      <a:pt x="2907" y="687"/>
                      <a:pt x="3584" y="1013"/>
                    </a:cubicBezTo>
                    <a:cubicBezTo>
                      <a:pt x="3659" y="988"/>
                      <a:pt x="3734" y="963"/>
                      <a:pt x="3810" y="937"/>
                    </a:cubicBezTo>
                    <a:lnTo>
                      <a:pt x="3810" y="937"/>
                    </a:lnTo>
                    <a:cubicBezTo>
                      <a:pt x="3734" y="1313"/>
                      <a:pt x="4135" y="1614"/>
                      <a:pt x="4035" y="2015"/>
                    </a:cubicBezTo>
                    <a:cubicBezTo>
                      <a:pt x="4035" y="2140"/>
                      <a:pt x="4010" y="2241"/>
                      <a:pt x="3985" y="2366"/>
                    </a:cubicBezTo>
                    <a:cubicBezTo>
                      <a:pt x="3960" y="2391"/>
                      <a:pt x="3960" y="2416"/>
                      <a:pt x="3960" y="2441"/>
                    </a:cubicBezTo>
                    <a:cubicBezTo>
                      <a:pt x="3745" y="2376"/>
                      <a:pt x="3533" y="2342"/>
                      <a:pt x="3325" y="2342"/>
                    </a:cubicBezTo>
                    <a:cubicBezTo>
                      <a:pt x="2975" y="2342"/>
                      <a:pt x="2636" y="2438"/>
                      <a:pt x="2306" y="2642"/>
                    </a:cubicBezTo>
                    <a:cubicBezTo>
                      <a:pt x="1028" y="1739"/>
                      <a:pt x="1003" y="1714"/>
                      <a:pt x="1454" y="637"/>
                    </a:cubicBezTo>
                    <a:close/>
                    <a:moveTo>
                      <a:pt x="2544" y="0"/>
                    </a:moveTo>
                    <a:cubicBezTo>
                      <a:pt x="2042" y="0"/>
                      <a:pt x="1527" y="149"/>
                      <a:pt x="1003" y="461"/>
                    </a:cubicBezTo>
                    <a:cubicBezTo>
                      <a:pt x="100" y="1038"/>
                      <a:pt x="0" y="1714"/>
                      <a:pt x="677" y="2466"/>
                    </a:cubicBezTo>
                    <a:cubicBezTo>
                      <a:pt x="1028" y="2867"/>
                      <a:pt x="1454" y="3093"/>
                      <a:pt x="1980" y="3093"/>
                    </a:cubicBezTo>
                    <a:cubicBezTo>
                      <a:pt x="2055" y="3118"/>
                      <a:pt x="2130" y="3143"/>
                      <a:pt x="2181" y="3143"/>
                    </a:cubicBezTo>
                    <a:cubicBezTo>
                      <a:pt x="2378" y="3183"/>
                      <a:pt x="2573" y="3203"/>
                      <a:pt x="2764" y="3203"/>
                    </a:cubicBezTo>
                    <a:cubicBezTo>
                      <a:pt x="3297" y="3203"/>
                      <a:pt x="3799" y="3043"/>
                      <a:pt x="4261" y="2692"/>
                    </a:cubicBezTo>
                    <a:cubicBezTo>
                      <a:pt x="5013" y="1865"/>
                      <a:pt x="5038" y="1489"/>
                      <a:pt x="4361" y="662"/>
                    </a:cubicBezTo>
                    <a:cubicBezTo>
                      <a:pt x="3777" y="231"/>
                      <a:pt x="3170" y="0"/>
                      <a:pt x="2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52"/>
              <p:cNvSpPr/>
              <p:nvPr/>
            </p:nvSpPr>
            <p:spPr>
              <a:xfrm>
                <a:off x="5337875" y="2095825"/>
                <a:ext cx="127225" cy="79425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3177" extrusionOk="0">
                    <a:moveTo>
                      <a:pt x="2131" y="454"/>
                    </a:moveTo>
                    <a:cubicBezTo>
                      <a:pt x="2193" y="485"/>
                      <a:pt x="2245" y="507"/>
                      <a:pt x="2300" y="507"/>
                    </a:cubicBezTo>
                    <a:cubicBezTo>
                      <a:pt x="2334" y="507"/>
                      <a:pt x="2368" y="499"/>
                      <a:pt x="2407" y="479"/>
                    </a:cubicBezTo>
                    <a:cubicBezTo>
                      <a:pt x="2407" y="504"/>
                      <a:pt x="2432" y="504"/>
                      <a:pt x="2457" y="529"/>
                    </a:cubicBezTo>
                    <a:cubicBezTo>
                      <a:pt x="3058" y="855"/>
                      <a:pt x="3835" y="931"/>
                      <a:pt x="4011" y="1783"/>
                    </a:cubicBezTo>
                    <a:cubicBezTo>
                      <a:pt x="4036" y="1908"/>
                      <a:pt x="4011" y="2033"/>
                      <a:pt x="3961" y="2134"/>
                    </a:cubicBezTo>
                    <a:cubicBezTo>
                      <a:pt x="3961" y="2184"/>
                      <a:pt x="3935" y="2209"/>
                      <a:pt x="3910" y="2234"/>
                    </a:cubicBezTo>
                    <a:cubicBezTo>
                      <a:pt x="3885" y="2309"/>
                      <a:pt x="3860" y="2359"/>
                      <a:pt x="3835" y="2434"/>
                    </a:cubicBezTo>
                    <a:cubicBezTo>
                      <a:pt x="3622" y="2373"/>
                      <a:pt x="3414" y="2337"/>
                      <a:pt x="3210" y="2337"/>
                    </a:cubicBezTo>
                    <a:cubicBezTo>
                      <a:pt x="2912" y="2337"/>
                      <a:pt x="2625" y="2416"/>
                      <a:pt x="2357" y="2610"/>
                    </a:cubicBezTo>
                    <a:cubicBezTo>
                      <a:pt x="2106" y="2384"/>
                      <a:pt x="1780" y="2309"/>
                      <a:pt x="1504" y="2108"/>
                    </a:cubicBezTo>
                    <a:cubicBezTo>
                      <a:pt x="1078" y="1783"/>
                      <a:pt x="903" y="1432"/>
                      <a:pt x="1204" y="956"/>
                    </a:cubicBezTo>
                    <a:cubicBezTo>
                      <a:pt x="1254" y="855"/>
                      <a:pt x="1304" y="755"/>
                      <a:pt x="1329" y="655"/>
                    </a:cubicBezTo>
                    <a:cubicBezTo>
                      <a:pt x="1379" y="705"/>
                      <a:pt x="1429" y="755"/>
                      <a:pt x="1504" y="755"/>
                    </a:cubicBezTo>
                    <a:lnTo>
                      <a:pt x="1555" y="755"/>
                    </a:lnTo>
                    <a:cubicBezTo>
                      <a:pt x="1580" y="780"/>
                      <a:pt x="1605" y="793"/>
                      <a:pt x="1636" y="793"/>
                    </a:cubicBezTo>
                    <a:cubicBezTo>
                      <a:pt x="1667" y="793"/>
                      <a:pt x="1705" y="780"/>
                      <a:pt x="1755" y="755"/>
                    </a:cubicBezTo>
                    <a:cubicBezTo>
                      <a:pt x="1755" y="755"/>
                      <a:pt x="1730" y="730"/>
                      <a:pt x="1730" y="730"/>
                    </a:cubicBezTo>
                    <a:cubicBezTo>
                      <a:pt x="1730" y="730"/>
                      <a:pt x="1755" y="730"/>
                      <a:pt x="1755" y="705"/>
                    </a:cubicBezTo>
                    <a:cubicBezTo>
                      <a:pt x="1905" y="655"/>
                      <a:pt x="2031" y="580"/>
                      <a:pt x="2131" y="454"/>
                    </a:cubicBezTo>
                    <a:close/>
                    <a:moveTo>
                      <a:pt x="2511" y="1"/>
                    </a:moveTo>
                    <a:cubicBezTo>
                      <a:pt x="2435" y="1"/>
                      <a:pt x="2358" y="9"/>
                      <a:pt x="2281" y="28"/>
                    </a:cubicBezTo>
                    <a:cubicBezTo>
                      <a:pt x="2206" y="28"/>
                      <a:pt x="2156" y="28"/>
                      <a:pt x="2081" y="53"/>
                    </a:cubicBezTo>
                    <a:cubicBezTo>
                      <a:pt x="2001" y="44"/>
                      <a:pt x="1921" y="39"/>
                      <a:pt x="1843" y="39"/>
                    </a:cubicBezTo>
                    <a:cubicBezTo>
                      <a:pt x="1482" y="39"/>
                      <a:pt x="1150" y="145"/>
                      <a:pt x="903" y="454"/>
                    </a:cubicBezTo>
                    <a:cubicBezTo>
                      <a:pt x="76" y="1056"/>
                      <a:pt x="1" y="1682"/>
                      <a:pt x="602" y="2409"/>
                    </a:cubicBezTo>
                    <a:cubicBezTo>
                      <a:pt x="928" y="2810"/>
                      <a:pt x="1329" y="3036"/>
                      <a:pt x="1855" y="3061"/>
                    </a:cubicBezTo>
                    <a:lnTo>
                      <a:pt x="1880" y="3061"/>
                    </a:lnTo>
                    <a:cubicBezTo>
                      <a:pt x="1930" y="3086"/>
                      <a:pt x="2006" y="3086"/>
                      <a:pt x="2056" y="3111"/>
                    </a:cubicBezTo>
                    <a:lnTo>
                      <a:pt x="2131" y="3111"/>
                    </a:lnTo>
                    <a:cubicBezTo>
                      <a:pt x="2156" y="3136"/>
                      <a:pt x="2206" y="3136"/>
                      <a:pt x="2231" y="3136"/>
                    </a:cubicBezTo>
                    <a:lnTo>
                      <a:pt x="2256" y="3136"/>
                    </a:lnTo>
                    <a:cubicBezTo>
                      <a:pt x="2403" y="3163"/>
                      <a:pt x="2545" y="3176"/>
                      <a:pt x="2685" y="3176"/>
                    </a:cubicBezTo>
                    <a:cubicBezTo>
                      <a:pt x="3193" y="3176"/>
                      <a:pt x="3664" y="3005"/>
                      <a:pt x="4136" y="2710"/>
                    </a:cubicBezTo>
                    <a:cubicBezTo>
                      <a:pt x="4186" y="2710"/>
                      <a:pt x="4211" y="2685"/>
                      <a:pt x="4261" y="2635"/>
                    </a:cubicBezTo>
                    <a:lnTo>
                      <a:pt x="4286" y="2610"/>
                    </a:lnTo>
                    <a:cubicBezTo>
                      <a:pt x="4362" y="2560"/>
                      <a:pt x="4412" y="2509"/>
                      <a:pt x="4462" y="2434"/>
                    </a:cubicBezTo>
                    <a:cubicBezTo>
                      <a:pt x="4512" y="2409"/>
                      <a:pt x="4512" y="2359"/>
                      <a:pt x="4512" y="2309"/>
                    </a:cubicBezTo>
                    <a:cubicBezTo>
                      <a:pt x="4562" y="2234"/>
                      <a:pt x="4612" y="2134"/>
                      <a:pt x="4662" y="2058"/>
                    </a:cubicBezTo>
                    <a:cubicBezTo>
                      <a:pt x="4737" y="1908"/>
                      <a:pt x="4813" y="1758"/>
                      <a:pt x="4888" y="1632"/>
                    </a:cubicBezTo>
                    <a:cubicBezTo>
                      <a:pt x="5088" y="1306"/>
                      <a:pt x="4888" y="1081"/>
                      <a:pt x="4662" y="880"/>
                    </a:cubicBezTo>
                    <a:cubicBezTo>
                      <a:pt x="4261" y="504"/>
                      <a:pt x="3810" y="229"/>
                      <a:pt x="3259" y="78"/>
                    </a:cubicBezTo>
                    <a:cubicBezTo>
                      <a:pt x="3133" y="78"/>
                      <a:pt x="3008" y="78"/>
                      <a:pt x="2883" y="53"/>
                    </a:cubicBezTo>
                    <a:cubicBezTo>
                      <a:pt x="2759" y="22"/>
                      <a:pt x="2635" y="1"/>
                      <a:pt x="2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52"/>
              <p:cNvSpPr/>
              <p:nvPr/>
            </p:nvSpPr>
            <p:spPr>
              <a:xfrm>
                <a:off x="5445025" y="2156675"/>
                <a:ext cx="440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76" extrusionOk="0">
                    <a:moveTo>
                      <a:pt x="176" y="0"/>
                    </a:moveTo>
                    <a:cubicBezTo>
                      <a:pt x="126" y="75"/>
                      <a:pt x="50" y="126"/>
                      <a:pt x="0" y="176"/>
                    </a:cubicBezTo>
                    <a:cubicBezTo>
                      <a:pt x="101" y="176"/>
                      <a:pt x="176" y="126"/>
                      <a:pt x="176" y="0"/>
                    </a:cubicBezTo>
                    <a:close/>
                  </a:path>
                </a:pathLst>
              </a:custGeom>
              <a:solidFill>
                <a:srgbClr val="936F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7" name="Google Shape;2737;p52"/>
              <p:cNvSpPr/>
              <p:nvPr/>
            </p:nvSpPr>
            <p:spPr>
              <a:xfrm>
                <a:off x="4864200" y="1741250"/>
                <a:ext cx="31975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380" extrusionOk="0">
                    <a:moveTo>
                      <a:pt x="201" y="1"/>
                    </a:moveTo>
                    <a:cubicBezTo>
                      <a:pt x="50" y="226"/>
                      <a:pt x="0" y="452"/>
                      <a:pt x="151" y="727"/>
                    </a:cubicBezTo>
                    <a:cubicBezTo>
                      <a:pt x="276" y="928"/>
                      <a:pt x="326" y="1154"/>
                      <a:pt x="401" y="1379"/>
                    </a:cubicBezTo>
                    <a:cubicBezTo>
                      <a:pt x="727" y="1204"/>
                      <a:pt x="1278" y="1103"/>
                      <a:pt x="1253" y="677"/>
                    </a:cubicBezTo>
                    <a:cubicBezTo>
                      <a:pt x="1228" y="251"/>
                      <a:pt x="702" y="126"/>
                      <a:pt x="3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8" name="Google Shape;2738;p52"/>
              <p:cNvSpPr/>
              <p:nvPr/>
            </p:nvSpPr>
            <p:spPr>
              <a:xfrm>
                <a:off x="4490750" y="511075"/>
                <a:ext cx="1280100" cy="2528800"/>
              </a:xfrm>
              <a:custGeom>
                <a:avLst/>
                <a:gdLst/>
                <a:ahLst/>
                <a:cxnLst/>
                <a:rect l="l" t="t" r="r" b="b"/>
                <a:pathLst>
                  <a:path w="51204" h="101152" extrusionOk="0">
                    <a:moveTo>
                      <a:pt x="23535" y="9909"/>
                    </a:moveTo>
                    <a:lnTo>
                      <a:pt x="23535" y="9984"/>
                    </a:lnTo>
                    <a:cubicBezTo>
                      <a:pt x="23510" y="9984"/>
                      <a:pt x="23485" y="9984"/>
                      <a:pt x="23460" y="10009"/>
                    </a:cubicBezTo>
                    <a:cubicBezTo>
                      <a:pt x="23485" y="9959"/>
                      <a:pt x="23510" y="9934"/>
                      <a:pt x="23535" y="9909"/>
                    </a:cubicBezTo>
                    <a:close/>
                    <a:moveTo>
                      <a:pt x="24914" y="993"/>
                    </a:moveTo>
                    <a:cubicBezTo>
                      <a:pt x="25489" y="993"/>
                      <a:pt x="25646" y="1351"/>
                      <a:pt x="25665" y="2265"/>
                    </a:cubicBezTo>
                    <a:cubicBezTo>
                      <a:pt x="25665" y="3117"/>
                      <a:pt x="25640" y="3994"/>
                      <a:pt x="25665" y="4846"/>
                    </a:cubicBezTo>
                    <a:cubicBezTo>
                      <a:pt x="25690" y="5523"/>
                      <a:pt x="25515" y="6250"/>
                      <a:pt x="25916" y="6877"/>
                    </a:cubicBezTo>
                    <a:cubicBezTo>
                      <a:pt x="25966" y="6927"/>
                      <a:pt x="26041" y="6952"/>
                      <a:pt x="26116" y="6977"/>
                    </a:cubicBezTo>
                    <a:cubicBezTo>
                      <a:pt x="25615" y="8105"/>
                      <a:pt x="25916" y="9308"/>
                      <a:pt x="25916" y="10486"/>
                    </a:cubicBezTo>
                    <a:cubicBezTo>
                      <a:pt x="25916" y="10686"/>
                      <a:pt x="26041" y="10837"/>
                      <a:pt x="26166" y="10987"/>
                    </a:cubicBezTo>
                    <a:cubicBezTo>
                      <a:pt x="26141" y="11238"/>
                      <a:pt x="26141" y="11463"/>
                      <a:pt x="26191" y="11714"/>
                    </a:cubicBezTo>
                    <a:cubicBezTo>
                      <a:pt x="26116" y="11814"/>
                      <a:pt x="26041" y="11914"/>
                      <a:pt x="26016" y="12040"/>
                    </a:cubicBezTo>
                    <a:cubicBezTo>
                      <a:pt x="25966" y="12215"/>
                      <a:pt x="25991" y="12390"/>
                      <a:pt x="26141" y="12541"/>
                    </a:cubicBezTo>
                    <a:cubicBezTo>
                      <a:pt x="26141" y="12541"/>
                      <a:pt x="26166" y="12566"/>
                      <a:pt x="26166" y="12566"/>
                    </a:cubicBezTo>
                    <a:cubicBezTo>
                      <a:pt x="25840" y="12766"/>
                      <a:pt x="25866" y="13142"/>
                      <a:pt x="25891" y="13468"/>
                    </a:cubicBezTo>
                    <a:cubicBezTo>
                      <a:pt x="25941" y="14120"/>
                      <a:pt x="25991" y="14796"/>
                      <a:pt x="26241" y="15423"/>
                    </a:cubicBezTo>
                    <a:cubicBezTo>
                      <a:pt x="26267" y="15448"/>
                      <a:pt x="26292" y="15448"/>
                      <a:pt x="26292" y="15473"/>
                    </a:cubicBezTo>
                    <a:cubicBezTo>
                      <a:pt x="26149" y="15370"/>
                      <a:pt x="26000" y="15319"/>
                      <a:pt x="25844" y="15319"/>
                    </a:cubicBezTo>
                    <a:cubicBezTo>
                      <a:pt x="25698" y="15319"/>
                      <a:pt x="25547" y="15363"/>
                      <a:pt x="25389" y="15448"/>
                    </a:cubicBezTo>
                    <a:cubicBezTo>
                      <a:pt x="25364" y="15448"/>
                      <a:pt x="25364" y="15473"/>
                      <a:pt x="25339" y="15498"/>
                    </a:cubicBezTo>
                    <a:cubicBezTo>
                      <a:pt x="25314" y="15498"/>
                      <a:pt x="25264" y="15498"/>
                      <a:pt x="25239" y="15473"/>
                    </a:cubicBezTo>
                    <a:cubicBezTo>
                      <a:pt x="25114" y="15373"/>
                      <a:pt x="24988" y="15323"/>
                      <a:pt x="24860" y="15323"/>
                    </a:cubicBezTo>
                    <a:cubicBezTo>
                      <a:pt x="24731" y="15323"/>
                      <a:pt x="24600" y="15373"/>
                      <a:pt x="24462" y="15473"/>
                    </a:cubicBezTo>
                    <a:lnTo>
                      <a:pt x="24412" y="15473"/>
                    </a:lnTo>
                    <a:cubicBezTo>
                      <a:pt x="24412" y="15448"/>
                      <a:pt x="24412" y="15423"/>
                      <a:pt x="24412" y="15398"/>
                    </a:cubicBezTo>
                    <a:cubicBezTo>
                      <a:pt x="24186" y="14546"/>
                      <a:pt x="24136" y="13669"/>
                      <a:pt x="24111" y="12766"/>
                    </a:cubicBezTo>
                    <a:cubicBezTo>
                      <a:pt x="24086" y="11789"/>
                      <a:pt x="24262" y="10736"/>
                      <a:pt x="23760" y="9809"/>
                    </a:cubicBezTo>
                    <a:cubicBezTo>
                      <a:pt x="23810" y="9759"/>
                      <a:pt x="23861" y="9684"/>
                      <a:pt x="23886" y="9608"/>
                    </a:cubicBezTo>
                    <a:cubicBezTo>
                      <a:pt x="23936" y="9333"/>
                      <a:pt x="23986" y="9082"/>
                      <a:pt x="23710" y="8932"/>
                    </a:cubicBezTo>
                    <a:cubicBezTo>
                      <a:pt x="23760" y="8907"/>
                      <a:pt x="23785" y="8882"/>
                      <a:pt x="23835" y="8857"/>
                    </a:cubicBezTo>
                    <a:cubicBezTo>
                      <a:pt x="24111" y="7704"/>
                      <a:pt x="24111" y="6576"/>
                      <a:pt x="23635" y="5498"/>
                    </a:cubicBezTo>
                    <a:cubicBezTo>
                      <a:pt x="23610" y="5473"/>
                      <a:pt x="23585" y="5473"/>
                      <a:pt x="23560" y="5448"/>
                    </a:cubicBezTo>
                    <a:cubicBezTo>
                      <a:pt x="24036" y="4044"/>
                      <a:pt x="24036" y="2641"/>
                      <a:pt x="23610" y="1237"/>
                    </a:cubicBezTo>
                    <a:cubicBezTo>
                      <a:pt x="23660" y="1237"/>
                      <a:pt x="23710" y="1237"/>
                      <a:pt x="23785" y="1212"/>
                    </a:cubicBezTo>
                    <a:cubicBezTo>
                      <a:pt x="23911" y="1187"/>
                      <a:pt x="24036" y="1137"/>
                      <a:pt x="24161" y="1112"/>
                    </a:cubicBezTo>
                    <a:cubicBezTo>
                      <a:pt x="24469" y="1035"/>
                      <a:pt x="24717" y="993"/>
                      <a:pt x="24914" y="993"/>
                    </a:cubicBezTo>
                    <a:close/>
                    <a:moveTo>
                      <a:pt x="47920" y="37602"/>
                    </a:moveTo>
                    <a:cubicBezTo>
                      <a:pt x="48217" y="37602"/>
                      <a:pt x="48492" y="37755"/>
                      <a:pt x="48773" y="38130"/>
                    </a:cubicBezTo>
                    <a:cubicBezTo>
                      <a:pt x="48973" y="38431"/>
                      <a:pt x="49299" y="38631"/>
                      <a:pt x="49575" y="38882"/>
                    </a:cubicBezTo>
                    <a:cubicBezTo>
                      <a:pt x="49926" y="39183"/>
                      <a:pt x="49951" y="39408"/>
                      <a:pt x="49525" y="39734"/>
                    </a:cubicBezTo>
                    <a:cubicBezTo>
                      <a:pt x="48623" y="40436"/>
                      <a:pt x="47695" y="41062"/>
                      <a:pt x="46718" y="41614"/>
                    </a:cubicBezTo>
                    <a:cubicBezTo>
                      <a:pt x="46618" y="41639"/>
                      <a:pt x="46542" y="41664"/>
                      <a:pt x="46467" y="41689"/>
                    </a:cubicBezTo>
                    <a:cubicBezTo>
                      <a:pt x="46417" y="41689"/>
                      <a:pt x="46392" y="41689"/>
                      <a:pt x="46367" y="41714"/>
                    </a:cubicBezTo>
                    <a:cubicBezTo>
                      <a:pt x="46041" y="41087"/>
                      <a:pt x="45715" y="40461"/>
                      <a:pt x="45264" y="39909"/>
                    </a:cubicBezTo>
                    <a:cubicBezTo>
                      <a:pt x="45064" y="39634"/>
                      <a:pt x="44763" y="39383"/>
                      <a:pt x="44688" y="39032"/>
                    </a:cubicBezTo>
                    <a:cubicBezTo>
                      <a:pt x="44688" y="39032"/>
                      <a:pt x="44688" y="39007"/>
                      <a:pt x="44713" y="39007"/>
                    </a:cubicBezTo>
                    <a:cubicBezTo>
                      <a:pt x="45515" y="38706"/>
                      <a:pt x="46317" y="38355"/>
                      <a:pt x="47069" y="37904"/>
                    </a:cubicBezTo>
                    <a:cubicBezTo>
                      <a:pt x="47384" y="37718"/>
                      <a:pt x="47661" y="37602"/>
                      <a:pt x="47920" y="37602"/>
                    </a:cubicBezTo>
                    <a:close/>
                    <a:moveTo>
                      <a:pt x="3103" y="37217"/>
                    </a:moveTo>
                    <a:cubicBezTo>
                      <a:pt x="3299" y="37217"/>
                      <a:pt x="3514" y="37346"/>
                      <a:pt x="3785" y="37629"/>
                    </a:cubicBezTo>
                    <a:cubicBezTo>
                      <a:pt x="4308" y="38199"/>
                      <a:pt x="4854" y="38837"/>
                      <a:pt x="5721" y="38837"/>
                    </a:cubicBezTo>
                    <a:cubicBezTo>
                      <a:pt x="5768" y="38837"/>
                      <a:pt x="5816" y="38836"/>
                      <a:pt x="5865" y="38832"/>
                    </a:cubicBezTo>
                    <a:cubicBezTo>
                      <a:pt x="5890" y="38857"/>
                      <a:pt x="5916" y="38882"/>
                      <a:pt x="5916" y="38882"/>
                    </a:cubicBezTo>
                    <a:cubicBezTo>
                      <a:pt x="5941" y="38907"/>
                      <a:pt x="5966" y="38907"/>
                      <a:pt x="5991" y="38932"/>
                    </a:cubicBezTo>
                    <a:cubicBezTo>
                      <a:pt x="5966" y="38957"/>
                      <a:pt x="5941" y="38957"/>
                      <a:pt x="5916" y="38982"/>
                    </a:cubicBezTo>
                    <a:cubicBezTo>
                      <a:pt x="5890" y="39107"/>
                      <a:pt x="5865" y="39233"/>
                      <a:pt x="5840" y="39358"/>
                    </a:cubicBezTo>
                    <a:cubicBezTo>
                      <a:pt x="5740" y="39483"/>
                      <a:pt x="5665" y="39634"/>
                      <a:pt x="5565" y="39734"/>
                    </a:cubicBezTo>
                    <a:cubicBezTo>
                      <a:pt x="5164" y="40386"/>
                      <a:pt x="4687" y="40987"/>
                      <a:pt x="4437" y="41714"/>
                    </a:cubicBezTo>
                    <a:cubicBezTo>
                      <a:pt x="4437" y="41739"/>
                      <a:pt x="4437" y="41739"/>
                      <a:pt x="4437" y="41739"/>
                    </a:cubicBezTo>
                    <a:cubicBezTo>
                      <a:pt x="3974" y="41690"/>
                      <a:pt x="3630" y="41287"/>
                      <a:pt x="3174" y="41287"/>
                    </a:cubicBezTo>
                    <a:cubicBezTo>
                      <a:pt x="3161" y="41287"/>
                      <a:pt x="3147" y="41287"/>
                      <a:pt x="3134" y="41288"/>
                    </a:cubicBezTo>
                    <a:cubicBezTo>
                      <a:pt x="3159" y="41037"/>
                      <a:pt x="2933" y="40962"/>
                      <a:pt x="2783" y="40812"/>
                    </a:cubicBezTo>
                    <a:cubicBezTo>
                      <a:pt x="2757" y="40792"/>
                      <a:pt x="2746" y="40786"/>
                      <a:pt x="2742" y="40786"/>
                    </a:cubicBezTo>
                    <a:lnTo>
                      <a:pt x="2742" y="40786"/>
                    </a:lnTo>
                    <a:cubicBezTo>
                      <a:pt x="2737" y="40786"/>
                      <a:pt x="2750" y="40802"/>
                      <a:pt x="2749" y="40802"/>
                    </a:cubicBezTo>
                    <a:cubicBezTo>
                      <a:pt x="2748" y="40802"/>
                      <a:pt x="2739" y="40793"/>
                      <a:pt x="2708" y="40761"/>
                    </a:cubicBezTo>
                    <a:cubicBezTo>
                      <a:pt x="1154" y="39383"/>
                      <a:pt x="1179" y="39408"/>
                      <a:pt x="2407" y="37754"/>
                    </a:cubicBezTo>
                    <a:cubicBezTo>
                      <a:pt x="2655" y="37410"/>
                      <a:pt x="2865" y="37217"/>
                      <a:pt x="3103" y="37217"/>
                    </a:cubicBezTo>
                    <a:close/>
                    <a:moveTo>
                      <a:pt x="27169" y="16375"/>
                    </a:moveTo>
                    <a:cubicBezTo>
                      <a:pt x="27419" y="16400"/>
                      <a:pt x="27645" y="16400"/>
                      <a:pt x="27871" y="16526"/>
                    </a:cubicBezTo>
                    <a:cubicBezTo>
                      <a:pt x="29525" y="16902"/>
                      <a:pt x="31204" y="17253"/>
                      <a:pt x="32808" y="17854"/>
                    </a:cubicBezTo>
                    <a:cubicBezTo>
                      <a:pt x="36668" y="19308"/>
                      <a:pt x="39826" y="21814"/>
                      <a:pt x="42432" y="24972"/>
                    </a:cubicBezTo>
                    <a:cubicBezTo>
                      <a:pt x="44963" y="28030"/>
                      <a:pt x="46718" y="31488"/>
                      <a:pt x="47445" y="35423"/>
                    </a:cubicBezTo>
                    <a:cubicBezTo>
                      <a:pt x="47570" y="36175"/>
                      <a:pt x="47394" y="36601"/>
                      <a:pt x="46693" y="36952"/>
                    </a:cubicBezTo>
                    <a:cubicBezTo>
                      <a:pt x="44713" y="37879"/>
                      <a:pt x="42683" y="38756"/>
                      <a:pt x="40628" y="39558"/>
                    </a:cubicBezTo>
                    <a:cubicBezTo>
                      <a:pt x="38898" y="40210"/>
                      <a:pt x="37069" y="40486"/>
                      <a:pt x="35389" y="41188"/>
                    </a:cubicBezTo>
                    <a:cubicBezTo>
                      <a:pt x="35314" y="41288"/>
                      <a:pt x="35164" y="41338"/>
                      <a:pt x="35089" y="41438"/>
                    </a:cubicBezTo>
                    <a:cubicBezTo>
                      <a:pt x="33033" y="41789"/>
                      <a:pt x="30978" y="42165"/>
                      <a:pt x="28923" y="42416"/>
                    </a:cubicBezTo>
                    <a:lnTo>
                      <a:pt x="28422" y="42416"/>
                    </a:lnTo>
                    <a:cubicBezTo>
                      <a:pt x="27745" y="42391"/>
                      <a:pt x="27770" y="42391"/>
                      <a:pt x="27695" y="41714"/>
                    </a:cubicBezTo>
                    <a:cubicBezTo>
                      <a:pt x="27595" y="41062"/>
                      <a:pt x="27745" y="40411"/>
                      <a:pt x="27570" y="39784"/>
                    </a:cubicBezTo>
                    <a:cubicBezTo>
                      <a:pt x="27695" y="39533"/>
                      <a:pt x="27620" y="39258"/>
                      <a:pt x="27620" y="39007"/>
                    </a:cubicBezTo>
                    <a:cubicBezTo>
                      <a:pt x="27570" y="36927"/>
                      <a:pt x="27520" y="34847"/>
                      <a:pt x="27495" y="32766"/>
                    </a:cubicBezTo>
                    <a:cubicBezTo>
                      <a:pt x="27470" y="31939"/>
                      <a:pt x="27620" y="31112"/>
                      <a:pt x="27369" y="30310"/>
                    </a:cubicBezTo>
                    <a:cubicBezTo>
                      <a:pt x="27419" y="29934"/>
                      <a:pt x="27419" y="29533"/>
                      <a:pt x="27344" y="29157"/>
                    </a:cubicBezTo>
                    <a:cubicBezTo>
                      <a:pt x="27470" y="28731"/>
                      <a:pt x="27394" y="28330"/>
                      <a:pt x="27319" y="27929"/>
                    </a:cubicBezTo>
                    <a:cubicBezTo>
                      <a:pt x="27344" y="27077"/>
                      <a:pt x="27394" y="26225"/>
                      <a:pt x="27244" y="25398"/>
                    </a:cubicBezTo>
                    <a:cubicBezTo>
                      <a:pt x="27219" y="25298"/>
                      <a:pt x="27194" y="25197"/>
                      <a:pt x="27169" y="25097"/>
                    </a:cubicBezTo>
                    <a:cubicBezTo>
                      <a:pt x="27294" y="24120"/>
                      <a:pt x="27144" y="23117"/>
                      <a:pt x="27144" y="22140"/>
                    </a:cubicBezTo>
                    <a:cubicBezTo>
                      <a:pt x="27169" y="21463"/>
                      <a:pt x="27244" y="20786"/>
                      <a:pt x="26993" y="20135"/>
                    </a:cubicBezTo>
                    <a:cubicBezTo>
                      <a:pt x="26993" y="19984"/>
                      <a:pt x="27144" y="19834"/>
                      <a:pt x="26943" y="19734"/>
                    </a:cubicBezTo>
                    <a:cubicBezTo>
                      <a:pt x="26968" y="19659"/>
                      <a:pt x="26968" y="19583"/>
                      <a:pt x="26943" y="19533"/>
                    </a:cubicBezTo>
                    <a:cubicBezTo>
                      <a:pt x="27144" y="18656"/>
                      <a:pt x="26968" y="17779"/>
                      <a:pt x="26968" y="16902"/>
                    </a:cubicBezTo>
                    <a:cubicBezTo>
                      <a:pt x="26993" y="16651"/>
                      <a:pt x="27043" y="16476"/>
                      <a:pt x="27169" y="16375"/>
                    </a:cubicBezTo>
                    <a:close/>
                    <a:moveTo>
                      <a:pt x="26116" y="16175"/>
                    </a:moveTo>
                    <a:cubicBezTo>
                      <a:pt x="26116" y="16200"/>
                      <a:pt x="26091" y="16225"/>
                      <a:pt x="26066" y="16250"/>
                    </a:cubicBezTo>
                    <a:cubicBezTo>
                      <a:pt x="26016" y="17202"/>
                      <a:pt x="26066" y="18155"/>
                      <a:pt x="26066" y="19107"/>
                    </a:cubicBezTo>
                    <a:cubicBezTo>
                      <a:pt x="26091" y="19508"/>
                      <a:pt x="26116" y="19909"/>
                      <a:pt x="26492" y="20185"/>
                    </a:cubicBezTo>
                    <a:lnTo>
                      <a:pt x="26517" y="20185"/>
                    </a:lnTo>
                    <a:cubicBezTo>
                      <a:pt x="26467" y="20310"/>
                      <a:pt x="26467" y="20410"/>
                      <a:pt x="26567" y="20536"/>
                    </a:cubicBezTo>
                    <a:cubicBezTo>
                      <a:pt x="26592" y="20536"/>
                      <a:pt x="26592" y="20536"/>
                      <a:pt x="26592" y="20561"/>
                    </a:cubicBezTo>
                    <a:cubicBezTo>
                      <a:pt x="26542" y="20586"/>
                      <a:pt x="26467" y="20611"/>
                      <a:pt x="26392" y="20686"/>
                    </a:cubicBezTo>
                    <a:cubicBezTo>
                      <a:pt x="26091" y="22140"/>
                      <a:pt x="26267" y="23593"/>
                      <a:pt x="26292" y="25047"/>
                    </a:cubicBezTo>
                    <a:cubicBezTo>
                      <a:pt x="26292" y="25348"/>
                      <a:pt x="26442" y="25624"/>
                      <a:pt x="26718" y="25799"/>
                    </a:cubicBezTo>
                    <a:cubicBezTo>
                      <a:pt x="26342" y="26300"/>
                      <a:pt x="26492" y="26852"/>
                      <a:pt x="26567" y="27378"/>
                    </a:cubicBezTo>
                    <a:cubicBezTo>
                      <a:pt x="26592" y="27478"/>
                      <a:pt x="26642" y="27553"/>
                      <a:pt x="26693" y="27629"/>
                    </a:cubicBezTo>
                    <a:cubicBezTo>
                      <a:pt x="26442" y="28055"/>
                      <a:pt x="26317" y="28456"/>
                      <a:pt x="26918" y="28731"/>
                    </a:cubicBezTo>
                    <a:cubicBezTo>
                      <a:pt x="26768" y="28882"/>
                      <a:pt x="26743" y="29082"/>
                      <a:pt x="26718" y="29283"/>
                    </a:cubicBezTo>
                    <a:cubicBezTo>
                      <a:pt x="26718" y="29408"/>
                      <a:pt x="26718" y="29558"/>
                      <a:pt x="26743" y="29684"/>
                    </a:cubicBezTo>
                    <a:cubicBezTo>
                      <a:pt x="26743" y="29784"/>
                      <a:pt x="26743" y="29859"/>
                      <a:pt x="26768" y="29959"/>
                    </a:cubicBezTo>
                    <a:cubicBezTo>
                      <a:pt x="26793" y="30035"/>
                      <a:pt x="26793" y="30085"/>
                      <a:pt x="26793" y="30160"/>
                    </a:cubicBezTo>
                    <a:cubicBezTo>
                      <a:pt x="26768" y="30210"/>
                      <a:pt x="26768" y="30285"/>
                      <a:pt x="26793" y="30335"/>
                    </a:cubicBezTo>
                    <a:cubicBezTo>
                      <a:pt x="26793" y="30486"/>
                      <a:pt x="26768" y="30611"/>
                      <a:pt x="26743" y="30736"/>
                    </a:cubicBezTo>
                    <a:cubicBezTo>
                      <a:pt x="26718" y="31037"/>
                      <a:pt x="26718" y="31313"/>
                      <a:pt x="26918" y="31563"/>
                    </a:cubicBezTo>
                    <a:lnTo>
                      <a:pt x="26943" y="31563"/>
                    </a:lnTo>
                    <a:cubicBezTo>
                      <a:pt x="26943" y="31689"/>
                      <a:pt x="26943" y="31839"/>
                      <a:pt x="26943" y="31964"/>
                    </a:cubicBezTo>
                    <a:cubicBezTo>
                      <a:pt x="26943" y="32516"/>
                      <a:pt x="26943" y="33067"/>
                      <a:pt x="26968" y="33619"/>
                    </a:cubicBezTo>
                    <a:cubicBezTo>
                      <a:pt x="26893" y="34095"/>
                      <a:pt x="26843" y="34546"/>
                      <a:pt x="26893" y="35022"/>
                    </a:cubicBezTo>
                    <a:cubicBezTo>
                      <a:pt x="26893" y="35122"/>
                      <a:pt x="26893" y="35223"/>
                      <a:pt x="26893" y="35323"/>
                    </a:cubicBezTo>
                    <a:cubicBezTo>
                      <a:pt x="26918" y="35548"/>
                      <a:pt x="26918" y="35799"/>
                      <a:pt x="26918" y="36025"/>
                    </a:cubicBezTo>
                    <a:cubicBezTo>
                      <a:pt x="26918" y="36125"/>
                      <a:pt x="26918" y="36225"/>
                      <a:pt x="26918" y="36325"/>
                    </a:cubicBezTo>
                    <a:cubicBezTo>
                      <a:pt x="26918" y="36426"/>
                      <a:pt x="26918" y="36501"/>
                      <a:pt x="26918" y="36601"/>
                    </a:cubicBezTo>
                    <a:cubicBezTo>
                      <a:pt x="26943" y="36751"/>
                      <a:pt x="26943" y="36877"/>
                      <a:pt x="26968" y="37027"/>
                    </a:cubicBezTo>
                    <a:cubicBezTo>
                      <a:pt x="26968" y="37127"/>
                      <a:pt x="26993" y="37228"/>
                      <a:pt x="27018" y="37303"/>
                    </a:cubicBezTo>
                    <a:cubicBezTo>
                      <a:pt x="27043" y="37353"/>
                      <a:pt x="27043" y="37403"/>
                      <a:pt x="27069" y="37453"/>
                    </a:cubicBezTo>
                    <a:cubicBezTo>
                      <a:pt x="27169" y="38130"/>
                      <a:pt x="27018" y="38807"/>
                      <a:pt x="27169" y="39458"/>
                    </a:cubicBezTo>
                    <a:lnTo>
                      <a:pt x="27169" y="39533"/>
                    </a:lnTo>
                    <a:cubicBezTo>
                      <a:pt x="27144" y="39558"/>
                      <a:pt x="27094" y="39584"/>
                      <a:pt x="27069" y="39609"/>
                    </a:cubicBezTo>
                    <a:cubicBezTo>
                      <a:pt x="26768" y="40511"/>
                      <a:pt x="27169" y="41413"/>
                      <a:pt x="26993" y="42315"/>
                    </a:cubicBezTo>
                    <a:lnTo>
                      <a:pt x="26943" y="42315"/>
                    </a:lnTo>
                    <a:cubicBezTo>
                      <a:pt x="26693" y="42315"/>
                      <a:pt x="26467" y="42340"/>
                      <a:pt x="26241" y="42391"/>
                    </a:cubicBezTo>
                    <a:cubicBezTo>
                      <a:pt x="25740" y="42441"/>
                      <a:pt x="25214" y="42491"/>
                      <a:pt x="24688" y="42491"/>
                    </a:cubicBezTo>
                    <a:cubicBezTo>
                      <a:pt x="24537" y="42416"/>
                      <a:pt x="24462" y="42240"/>
                      <a:pt x="24437" y="41964"/>
                    </a:cubicBezTo>
                    <a:cubicBezTo>
                      <a:pt x="24437" y="41614"/>
                      <a:pt x="24287" y="41263"/>
                      <a:pt x="24462" y="40887"/>
                    </a:cubicBezTo>
                    <a:cubicBezTo>
                      <a:pt x="24612" y="40561"/>
                      <a:pt x="24587" y="40160"/>
                      <a:pt x="24487" y="39809"/>
                    </a:cubicBezTo>
                    <a:cubicBezTo>
                      <a:pt x="24312" y="39183"/>
                      <a:pt x="24312" y="38556"/>
                      <a:pt x="24387" y="37929"/>
                    </a:cubicBezTo>
                    <a:cubicBezTo>
                      <a:pt x="24462" y="37052"/>
                      <a:pt x="24387" y="36200"/>
                      <a:pt x="24337" y="35348"/>
                    </a:cubicBezTo>
                    <a:cubicBezTo>
                      <a:pt x="24337" y="34095"/>
                      <a:pt x="24412" y="32817"/>
                      <a:pt x="24262" y="31563"/>
                    </a:cubicBezTo>
                    <a:cubicBezTo>
                      <a:pt x="24337" y="31263"/>
                      <a:pt x="24387" y="30987"/>
                      <a:pt x="24161" y="30736"/>
                    </a:cubicBezTo>
                    <a:cubicBezTo>
                      <a:pt x="24161" y="30360"/>
                      <a:pt x="24161" y="29984"/>
                      <a:pt x="24161" y="29609"/>
                    </a:cubicBezTo>
                    <a:cubicBezTo>
                      <a:pt x="24537" y="29458"/>
                      <a:pt x="24462" y="29132"/>
                      <a:pt x="24462" y="28857"/>
                    </a:cubicBezTo>
                    <a:cubicBezTo>
                      <a:pt x="24537" y="24897"/>
                      <a:pt x="24387" y="20962"/>
                      <a:pt x="24236" y="17002"/>
                    </a:cubicBezTo>
                    <a:cubicBezTo>
                      <a:pt x="24236" y="16751"/>
                      <a:pt x="24211" y="16501"/>
                      <a:pt x="24061" y="16275"/>
                    </a:cubicBezTo>
                    <a:lnTo>
                      <a:pt x="24086" y="16275"/>
                    </a:lnTo>
                    <a:cubicBezTo>
                      <a:pt x="24086" y="16275"/>
                      <a:pt x="24111" y="16250"/>
                      <a:pt x="24136" y="16250"/>
                    </a:cubicBezTo>
                    <a:cubicBezTo>
                      <a:pt x="24467" y="16360"/>
                      <a:pt x="24792" y="16429"/>
                      <a:pt x="25114" y="16429"/>
                    </a:cubicBezTo>
                    <a:cubicBezTo>
                      <a:pt x="25450" y="16429"/>
                      <a:pt x="25783" y="16354"/>
                      <a:pt x="26116" y="16175"/>
                    </a:cubicBezTo>
                    <a:close/>
                    <a:moveTo>
                      <a:pt x="23359" y="16526"/>
                    </a:moveTo>
                    <a:cubicBezTo>
                      <a:pt x="23334" y="16751"/>
                      <a:pt x="23334" y="17002"/>
                      <a:pt x="23359" y="17228"/>
                    </a:cubicBezTo>
                    <a:cubicBezTo>
                      <a:pt x="23485" y="18230"/>
                      <a:pt x="23259" y="19258"/>
                      <a:pt x="23510" y="20260"/>
                    </a:cubicBezTo>
                    <a:cubicBezTo>
                      <a:pt x="23485" y="20360"/>
                      <a:pt x="23485" y="20410"/>
                      <a:pt x="23510" y="20486"/>
                    </a:cubicBezTo>
                    <a:cubicBezTo>
                      <a:pt x="23384" y="22115"/>
                      <a:pt x="23585" y="23719"/>
                      <a:pt x="23560" y="25348"/>
                    </a:cubicBezTo>
                    <a:lnTo>
                      <a:pt x="23760" y="30761"/>
                    </a:lnTo>
                    <a:cubicBezTo>
                      <a:pt x="23710" y="31012"/>
                      <a:pt x="23685" y="31288"/>
                      <a:pt x="23760" y="31563"/>
                    </a:cubicBezTo>
                    <a:cubicBezTo>
                      <a:pt x="23685" y="33368"/>
                      <a:pt x="23710" y="35172"/>
                      <a:pt x="23911" y="36977"/>
                    </a:cubicBezTo>
                    <a:cubicBezTo>
                      <a:pt x="23861" y="37378"/>
                      <a:pt x="23861" y="37754"/>
                      <a:pt x="23886" y="38155"/>
                    </a:cubicBezTo>
                    <a:cubicBezTo>
                      <a:pt x="23961" y="39408"/>
                      <a:pt x="23986" y="40661"/>
                      <a:pt x="24036" y="41939"/>
                    </a:cubicBezTo>
                    <a:cubicBezTo>
                      <a:pt x="24036" y="42215"/>
                      <a:pt x="23986" y="42416"/>
                      <a:pt x="23835" y="42516"/>
                    </a:cubicBezTo>
                    <a:cubicBezTo>
                      <a:pt x="23033" y="42516"/>
                      <a:pt x="22231" y="42491"/>
                      <a:pt x="21429" y="42391"/>
                    </a:cubicBezTo>
                    <a:cubicBezTo>
                      <a:pt x="21179" y="42340"/>
                      <a:pt x="20903" y="42340"/>
                      <a:pt x="20627" y="42315"/>
                    </a:cubicBezTo>
                    <a:cubicBezTo>
                      <a:pt x="15991" y="41914"/>
                      <a:pt x="11479" y="40987"/>
                      <a:pt x="7269" y="38832"/>
                    </a:cubicBezTo>
                    <a:cubicBezTo>
                      <a:pt x="7094" y="38782"/>
                      <a:pt x="6918" y="38756"/>
                      <a:pt x="6743" y="38706"/>
                    </a:cubicBezTo>
                    <a:cubicBezTo>
                      <a:pt x="6692" y="38681"/>
                      <a:pt x="6667" y="38656"/>
                      <a:pt x="6617" y="38656"/>
                    </a:cubicBezTo>
                    <a:cubicBezTo>
                      <a:pt x="6542" y="38606"/>
                      <a:pt x="6467" y="38581"/>
                      <a:pt x="6392" y="38531"/>
                    </a:cubicBezTo>
                    <a:cubicBezTo>
                      <a:pt x="6361" y="38521"/>
                      <a:pt x="6329" y="38514"/>
                      <a:pt x="6298" y="38514"/>
                    </a:cubicBezTo>
                    <a:cubicBezTo>
                      <a:pt x="6254" y="38514"/>
                      <a:pt x="6210" y="38527"/>
                      <a:pt x="6166" y="38556"/>
                    </a:cubicBezTo>
                    <a:cubicBezTo>
                      <a:pt x="6166" y="38531"/>
                      <a:pt x="6191" y="38506"/>
                      <a:pt x="6191" y="38481"/>
                    </a:cubicBezTo>
                    <a:cubicBezTo>
                      <a:pt x="5790" y="37729"/>
                      <a:pt x="4963" y="37428"/>
                      <a:pt x="4337" y="36902"/>
                    </a:cubicBezTo>
                    <a:cubicBezTo>
                      <a:pt x="3810" y="36451"/>
                      <a:pt x="3585" y="35974"/>
                      <a:pt x="3760" y="35273"/>
                    </a:cubicBezTo>
                    <a:cubicBezTo>
                      <a:pt x="3860" y="34872"/>
                      <a:pt x="4061" y="34421"/>
                      <a:pt x="3735" y="33995"/>
                    </a:cubicBezTo>
                    <a:cubicBezTo>
                      <a:pt x="4236" y="33894"/>
                      <a:pt x="4161" y="33393"/>
                      <a:pt x="4261" y="33067"/>
                    </a:cubicBezTo>
                    <a:cubicBezTo>
                      <a:pt x="5314" y="28832"/>
                      <a:pt x="7444" y="25223"/>
                      <a:pt x="10552" y="22240"/>
                    </a:cubicBezTo>
                    <a:cubicBezTo>
                      <a:pt x="14111" y="18806"/>
                      <a:pt x="18397" y="16877"/>
                      <a:pt x="23334" y="16526"/>
                    </a:cubicBezTo>
                    <a:close/>
                    <a:moveTo>
                      <a:pt x="6542" y="39283"/>
                    </a:moveTo>
                    <a:cubicBezTo>
                      <a:pt x="6592" y="39283"/>
                      <a:pt x="6667" y="39308"/>
                      <a:pt x="6718" y="39383"/>
                    </a:cubicBezTo>
                    <a:cubicBezTo>
                      <a:pt x="7745" y="40085"/>
                      <a:pt x="8948" y="40511"/>
                      <a:pt x="10076" y="40987"/>
                    </a:cubicBezTo>
                    <a:cubicBezTo>
                      <a:pt x="9850" y="41739"/>
                      <a:pt x="9449" y="42416"/>
                      <a:pt x="9324" y="43168"/>
                    </a:cubicBezTo>
                    <a:cubicBezTo>
                      <a:pt x="9193" y="43430"/>
                      <a:pt x="9020" y="43566"/>
                      <a:pt x="8784" y="43566"/>
                    </a:cubicBezTo>
                    <a:cubicBezTo>
                      <a:pt x="8704" y="43566"/>
                      <a:pt x="8617" y="43550"/>
                      <a:pt x="8522" y="43518"/>
                    </a:cubicBezTo>
                    <a:cubicBezTo>
                      <a:pt x="8121" y="43393"/>
                      <a:pt x="7720" y="43318"/>
                      <a:pt x="7319" y="43193"/>
                    </a:cubicBezTo>
                    <a:cubicBezTo>
                      <a:pt x="6918" y="42491"/>
                      <a:pt x="6041" y="42591"/>
                      <a:pt x="5464" y="42190"/>
                    </a:cubicBezTo>
                    <a:cubicBezTo>
                      <a:pt x="5339" y="42140"/>
                      <a:pt x="5239" y="42090"/>
                      <a:pt x="5139" y="42040"/>
                    </a:cubicBezTo>
                    <a:cubicBezTo>
                      <a:pt x="5114" y="41814"/>
                      <a:pt x="5214" y="41614"/>
                      <a:pt x="5339" y="41413"/>
                    </a:cubicBezTo>
                    <a:cubicBezTo>
                      <a:pt x="5765" y="40736"/>
                      <a:pt x="6166" y="40060"/>
                      <a:pt x="6567" y="39408"/>
                    </a:cubicBezTo>
                    <a:cubicBezTo>
                      <a:pt x="6567" y="39358"/>
                      <a:pt x="6542" y="39308"/>
                      <a:pt x="6542" y="39283"/>
                    </a:cubicBezTo>
                    <a:close/>
                    <a:moveTo>
                      <a:pt x="44036" y="39258"/>
                    </a:moveTo>
                    <a:cubicBezTo>
                      <a:pt x="44437" y="39659"/>
                      <a:pt x="45515" y="41363"/>
                      <a:pt x="45816" y="42090"/>
                    </a:cubicBezTo>
                    <a:cubicBezTo>
                      <a:pt x="45765" y="42140"/>
                      <a:pt x="45715" y="42165"/>
                      <a:pt x="45640" y="42165"/>
                    </a:cubicBezTo>
                    <a:cubicBezTo>
                      <a:pt x="44262" y="42741"/>
                      <a:pt x="42833" y="43168"/>
                      <a:pt x="41480" y="43769"/>
                    </a:cubicBezTo>
                    <a:cubicBezTo>
                      <a:pt x="41304" y="43869"/>
                      <a:pt x="41104" y="43894"/>
                      <a:pt x="40928" y="43919"/>
                    </a:cubicBezTo>
                    <a:cubicBezTo>
                      <a:pt x="40703" y="43844"/>
                      <a:pt x="40552" y="43619"/>
                      <a:pt x="40502" y="43268"/>
                    </a:cubicBezTo>
                    <a:cubicBezTo>
                      <a:pt x="40477" y="43092"/>
                      <a:pt x="40302" y="42942"/>
                      <a:pt x="40201" y="42767"/>
                    </a:cubicBezTo>
                    <a:cubicBezTo>
                      <a:pt x="40126" y="42190"/>
                      <a:pt x="40101" y="41589"/>
                      <a:pt x="39750" y="41112"/>
                    </a:cubicBezTo>
                    <a:cubicBezTo>
                      <a:pt x="40051" y="40837"/>
                      <a:pt x="40427" y="40736"/>
                      <a:pt x="40778" y="40586"/>
                    </a:cubicBezTo>
                    <a:cubicBezTo>
                      <a:pt x="41805" y="40210"/>
                      <a:pt x="42858" y="39909"/>
                      <a:pt x="43810" y="39383"/>
                    </a:cubicBezTo>
                    <a:cubicBezTo>
                      <a:pt x="43886" y="39333"/>
                      <a:pt x="43961" y="39308"/>
                      <a:pt x="44036" y="39258"/>
                    </a:cubicBezTo>
                    <a:close/>
                    <a:moveTo>
                      <a:pt x="10703" y="41388"/>
                    </a:moveTo>
                    <a:cubicBezTo>
                      <a:pt x="10703" y="41388"/>
                      <a:pt x="10703" y="41413"/>
                      <a:pt x="10703" y="41413"/>
                    </a:cubicBezTo>
                    <a:cubicBezTo>
                      <a:pt x="11956" y="42065"/>
                      <a:pt x="13359" y="42215"/>
                      <a:pt x="14662" y="42666"/>
                    </a:cubicBezTo>
                    <a:cubicBezTo>
                      <a:pt x="14788" y="42741"/>
                      <a:pt x="14863" y="42842"/>
                      <a:pt x="14913" y="42942"/>
                    </a:cubicBezTo>
                    <a:cubicBezTo>
                      <a:pt x="14913" y="43293"/>
                      <a:pt x="14838" y="43619"/>
                      <a:pt x="14763" y="43944"/>
                    </a:cubicBezTo>
                    <a:cubicBezTo>
                      <a:pt x="14662" y="44421"/>
                      <a:pt x="14637" y="44621"/>
                      <a:pt x="14487" y="44721"/>
                    </a:cubicBezTo>
                    <a:cubicBezTo>
                      <a:pt x="14236" y="44721"/>
                      <a:pt x="14011" y="44696"/>
                      <a:pt x="13785" y="44596"/>
                    </a:cubicBezTo>
                    <a:cubicBezTo>
                      <a:pt x="12883" y="44295"/>
                      <a:pt x="11956" y="44095"/>
                      <a:pt x="11028" y="43894"/>
                    </a:cubicBezTo>
                    <a:cubicBezTo>
                      <a:pt x="10477" y="43794"/>
                      <a:pt x="10051" y="43543"/>
                      <a:pt x="9800" y="43017"/>
                    </a:cubicBezTo>
                    <a:cubicBezTo>
                      <a:pt x="9800" y="42992"/>
                      <a:pt x="9775" y="42992"/>
                      <a:pt x="9750" y="42992"/>
                    </a:cubicBezTo>
                    <a:cubicBezTo>
                      <a:pt x="10402" y="42641"/>
                      <a:pt x="10602" y="42040"/>
                      <a:pt x="10703" y="41388"/>
                    </a:cubicBezTo>
                    <a:close/>
                    <a:moveTo>
                      <a:pt x="39374" y="41263"/>
                    </a:moveTo>
                    <a:cubicBezTo>
                      <a:pt x="39374" y="41814"/>
                      <a:pt x="39575" y="42290"/>
                      <a:pt x="39775" y="42792"/>
                    </a:cubicBezTo>
                    <a:lnTo>
                      <a:pt x="39800" y="42992"/>
                    </a:lnTo>
                    <a:cubicBezTo>
                      <a:pt x="39750" y="43168"/>
                      <a:pt x="39775" y="43318"/>
                      <a:pt x="39926" y="43443"/>
                    </a:cubicBezTo>
                    <a:cubicBezTo>
                      <a:pt x="39976" y="43669"/>
                      <a:pt x="40001" y="43869"/>
                      <a:pt x="40051" y="44095"/>
                    </a:cubicBezTo>
                    <a:lnTo>
                      <a:pt x="40026" y="44095"/>
                    </a:lnTo>
                    <a:cubicBezTo>
                      <a:pt x="39049" y="44270"/>
                      <a:pt x="38071" y="44421"/>
                      <a:pt x="37144" y="44772"/>
                    </a:cubicBezTo>
                    <a:cubicBezTo>
                      <a:pt x="36993" y="44847"/>
                      <a:pt x="36868" y="44872"/>
                      <a:pt x="36718" y="44897"/>
                    </a:cubicBezTo>
                    <a:cubicBezTo>
                      <a:pt x="36668" y="44847"/>
                      <a:pt x="36617" y="44772"/>
                      <a:pt x="36592" y="44621"/>
                    </a:cubicBezTo>
                    <a:cubicBezTo>
                      <a:pt x="36417" y="43944"/>
                      <a:pt x="36166" y="43268"/>
                      <a:pt x="35941" y="42566"/>
                    </a:cubicBezTo>
                    <a:cubicBezTo>
                      <a:pt x="35966" y="42516"/>
                      <a:pt x="35966" y="42441"/>
                      <a:pt x="35941" y="42391"/>
                    </a:cubicBezTo>
                    <a:cubicBezTo>
                      <a:pt x="35966" y="42265"/>
                      <a:pt x="35941" y="42165"/>
                      <a:pt x="35866" y="42065"/>
                    </a:cubicBezTo>
                    <a:lnTo>
                      <a:pt x="35891" y="42065"/>
                    </a:lnTo>
                    <a:cubicBezTo>
                      <a:pt x="35891" y="42040"/>
                      <a:pt x="35866" y="42040"/>
                      <a:pt x="35866" y="42015"/>
                    </a:cubicBezTo>
                    <a:cubicBezTo>
                      <a:pt x="36982" y="41896"/>
                      <a:pt x="37986" y="41282"/>
                      <a:pt x="39133" y="41282"/>
                    </a:cubicBezTo>
                    <a:cubicBezTo>
                      <a:pt x="39196" y="41282"/>
                      <a:pt x="39260" y="41284"/>
                      <a:pt x="39324" y="41288"/>
                    </a:cubicBezTo>
                    <a:cubicBezTo>
                      <a:pt x="39349" y="41288"/>
                      <a:pt x="39349" y="41263"/>
                      <a:pt x="39374" y="41263"/>
                    </a:cubicBezTo>
                    <a:close/>
                    <a:moveTo>
                      <a:pt x="34660" y="42371"/>
                    </a:moveTo>
                    <a:cubicBezTo>
                      <a:pt x="34883" y="42371"/>
                      <a:pt x="35109" y="42392"/>
                      <a:pt x="35339" y="42441"/>
                    </a:cubicBezTo>
                    <a:lnTo>
                      <a:pt x="35540" y="42441"/>
                    </a:lnTo>
                    <a:cubicBezTo>
                      <a:pt x="35515" y="42491"/>
                      <a:pt x="35540" y="42541"/>
                      <a:pt x="35565" y="42566"/>
                    </a:cubicBezTo>
                    <a:cubicBezTo>
                      <a:pt x="35590" y="43393"/>
                      <a:pt x="35941" y="44120"/>
                      <a:pt x="36091" y="44922"/>
                    </a:cubicBezTo>
                    <a:lnTo>
                      <a:pt x="36041" y="44922"/>
                    </a:lnTo>
                    <a:cubicBezTo>
                      <a:pt x="34487" y="45122"/>
                      <a:pt x="32933" y="45323"/>
                      <a:pt x="31379" y="45498"/>
                    </a:cubicBezTo>
                    <a:lnTo>
                      <a:pt x="31304" y="45498"/>
                    </a:lnTo>
                    <a:cubicBezTo>
                      <a:pt x="31104" y="44671"/>
                      <a:pt x="30903" y="43869"/>
                      <a:pt x="30803" y="43017"/>
                    </a:cubicBezTo>
                    <a:cubicBezTo>
                      <a:pt x="31204" y="42967"/>
                      <a:pt x="31580" y="42867"/>
                      <a:pt x="31956" y="42817"/>
                    </a:cubicBezTo>
                    <a:cubicBezTo>
                      <a:pt x="32863" y="42716"/>
                      <a:pt x="33739" y="42371"/>
                      <a:pt x="34660" y="42371"/>
                    </a:cubicBezTo>
                    <a:close/>
                    <a:moveTo>
                      <a:pt x="16480" y="42957"/>
                    </a:moveTo>
                    <a:cubicBezTo>
                      <a:pt x="16629" y="42957"/>
                      <a:pt x="16783" y="42970"/>
                      <a:pt x="16943" y="42992"/>
                    </a:cubicBezTo>
                    <a:cubicBezTo>
                      <a:pt x="17820" y="43092"/>
                      <a:pt x="18698" y="43268"/>
                      <a:pt x="19575" y="43268"/>
                    </a:cubicBezTo>
                    <a:lnTo>
                      <a:pt x="19625" y="43268"/>
                    </a:lnTo>
                    <a:cubicBezTo>
                      <a:pt x="19750" y="43418"/>
                      <a:pt x="19976" y="43418"/>
                      <a:pt x="20176" y="43418"/>
                    </a:cubicBezTo>
                    <a:cubicBezTo>
                      <a:pt x="20928" y="43443"/>
                      <a:pt x="21079" y="43894"/>
                      <a:pt x="21053" y="44521"/>
                    </a:cubicBezTo>
                    <a:cubicBezTo>
                      <a:pt x="21053" y="44922"/>
                      <a:pt x="21003" y="45323"/>
                      <a:pt x="21229" y="45649"/>
                    </a:cubicBezTo>
                    <a:cubicBezTo>
                      <a:pt x="21229" y="45649"/>
                      <a:pt x="21204" y="45674"/>
                      <a:pt x="21204" y="45674"/>
                    </a:cubicBezTo>
                    <a:cubicBezTo>
                      <a:pt x="21154" y="45649"/>
                      <a:pt x="21129" y="45624"/>
                      <a:pt x="21104" y="45599"/>
                    </a:cubicBezTo>
                    <a:cubicBezTo>
                      <a:pt x="19149" y="45273"/>
                      <a:pt x="17144" y="45097"/>
                      <a:pt x="15189" y="44746"/>
                    </a:cubicBezTo>
                    <a:lnTo>
                      <a:pt x="15139" y="44746"/>
                    </a:lnTo>
                    <a:cubicBezTo>
                      <a:pt x="15189" y="44245"/>
                      <a:pt x="15389" y="43769"/>
                      <a:pt x="15364" y="43268"/>
                    </a:cubicBezTo>
                    <a:lnTo>
                      <a:pt x="15464" y="43268"/>
                    </a:lnTo>
                    <a:cubicBezTo>
                      <a:pt x="15785" y="43037"/>
                      <a:pt x="16117" y="42957"/>
                      <a:pt x="16480" y="42957"/>
                    </a:cubicBezTo>
                    <a:close/>
                    <a:moveTo>
                      <a:pt x="30302" y="43042"/>
                    </a:moveTo>
                    <a:cubicBezTo>
                      <a:pt x="30302" y="43894"/>
                      <a:pt x="30452" y="44696"/>
                      <a:pt x="30653" y="45498"/>
                    </a:cubicBezTo>
                    <a:cubicBezTo>
                      <a:pt x="29788" y="45517"/>
                      <a:pt x="28937" y="45724"/>
                      <a:pt x="28069" y="45724"/>
                    </a:cubicBezTo>
                    <a:cubicBezTo>
                      <a:pt x="27755" y="45724"/>
                      <a:pt x="27439" y="45697"/>
                      <a:pt x="27119" y="45624"/>
                    </a:cubicBezTo>
                    <a:cubicBezTo>
                      <a:pt x="26793" y="45599"/>
                      <a:pt x="26843" y="45173"/>
                      <a:pt x="26693" y="44947"/>
                    </a:cubicBezTo>
                    <a:cubicBezTo>
                      <a:pt x="26693" y="44446"/>
                      <a:pt x="26743" y="43944"/>
                      <a:pt x="26768" y="43443"/>
                    </a:cubicBezTo>
                    <a:cubicBezTo>
                      <a:pt x="27946" y="43293"/>
                      <a:pt x="29124" y="43193"/>
                      <a:pt x="30302" y="43042"/>
                    </a:cubicBezTo>
                    <a:close/>
                    <a:moveTo>
                      <a:pt x="23004" y="43466"/>
                    </a:moveTo>
                    <a:cubicBezTo>
                      <a:pt x="23039" y="43466"/>
                      <a:pt x="23073" y="43467"/>
                      <a:pt x="23109" y="43468"/>
                    </a:cubicBezTo>
                    <a:cubicBezTo>
                      <a:pt x="23610" y="43481"/>
                      <a:pt x="24105" y="43487"/>
                      <a:pt x="24597" y="43487"/>
                    </a:cubicBezTo>
                    <a:cubicBezTo>
                      <a:pt x="25089" y="43487"/>
                      <a:pt x="25577" y="43481"/>
                      <a:pt x="26066" y="43468"/>
                    </a:cubicBezTo>
                    <a:lnTo>
                      <a:pt x="26216" y="43468"/>
                    </a:lnTo>
                    <a:cubicBezTo>
                      <a:pt x="26216" y="43894"/>
                      <a:pt x="26041" y="44371"/>
                      <a:pt x="26317" y="44772"/>
                    </a:cubicBezTo>
                    <a:cubicBezTo>
                      <a:pt x="26342" y="44797"/>
                      <a:pt x="26342" y="44797"/>
                      <a:pt x="26367" y="44822"/>
                    </a:cubicBezTo>
                    <a:lnTo>
                      <a:pt x="26267" y="44822"/>
                    </a:lnTo>
                    <a:cubicBezTo>
                      <a:pt x="25991" y="45574"/>
                      <a:pt x="25414" y="45724"/>
                      <a:pt x="24688" y="45724"/>
                    </a:cubicBezTo>
                    <a:cubicBezTo>
                      <a:pt x="24648" y="45725"/>
                      <a:pt x="24609" y="45725"/>
                      <a:pt x="24570" y="45725"/>
                    </a:cubicBezTo>
                    <a:cubicBezTo>
                      <a:pt x="23744" y="45725"/>
                      <a:pt x="22952" y="45511"/>
                      <a:pt x="22131" y="45511"/>
                    </a:cubicBezTo>
                    <a:cubicBezTo>
                      <a:pt x="22023" y="45511"/>
                      <a:pt x="21914" y="45515"/>
                      <a:pt x="21805" y="45523"/>
                    </a:cubicBezTo>
                    <a:cubicBezTo>
                      <a:pt x="21780" y="45523"/>
                      <a:pt x="21780" y="45548"/>
                      <a:pt x="21755" y="45548"/>
                    </a:cubicBezTo>
                    <a:cubicBezTo>
                      <a:pt x="21755" y="45097"/>
                      <a:pt x="21730" y="44646"/>
                      <a:pt x="21730" y="44195"/>
                    </a:cubicBezTo>
                    <a:cubicBezTo>
                      <a:pt x="21755" y="44170"/>
                      <a:pt x="21780" y="44170"/>
                      <a:pt x="21830" y="44145"/>
                    </a:cubicBezTo>
                    <a:cubicBezTo>
                      <a:pt x="22066" y="43651"/>
                      <a:pt x="22478" y="43466"/>
                      <a:pt x="23004" y="43466"/>
                    </a:cubicBezTo>
                    <a:close/>
                    <a:moveTo>
                      <a:pt x="46345" y="43158"/>
                    </a:moveTo>
                    <a:cubicBezTo>
                      <a:pt x="46396" y="43158"/>
                      <a:pt x="46447" y="43172"/>
                      <a:pt x="46492" y="43218"/>
                    </a:cubicBezTo>
                    <a:cubicBezTo>
                      <a:pt x="46492" y="43268"/>
                      <a:pt x="46542" y="43318"/>
                      <a:pt x="46567" y="43368"/>
                    </a:cubicBezTo>
                    <a:cubicBezTo>
                      <a:pt x="46542" y="43368"/>
                      <a:pt x="46517" y="43368"/>
                      <a:pt x="46492" y="43393"/>
                    </a:cubicBezTo>
                    <a:cubicBezTo>
                      <a:pt x="46217" y="43569"/>
                      <a:pt x="46116" y="43869"/>
                      <a:pt x="46116" y="44170"/>
                    </a:cubicBezTo>
                    <a:cubicBezTo>
                      <a:pt x="46116" y="45047"/>
                      <a:pt x="45866" y="45924"/>
                      <a:pt x="45891" y="46827"/>
                    </a:cubicBezTo>
                    <a:cubicBezTo>
                      <a:pt x="45916" y="47428"/>
                      <a:pt x="45715" y="48005"/>
                      <a:pt x="45665" y="48581"/>
                    </a:cubicBezTo>
                    <a:cubicBezTo>
                      <a:pt x="45364" y="51789"/>
                      <a:pt x="45164" y="55022"/>
                      <a:pt x="44763" y="58205"/>
                    </a:cubicBezTo>
                    <a:cubicBezTo>
                      <a:pt x="44663" y="59559"/>
                      <a:pt x="44587" y="60887"/>
                      <a:pt x="44412" y="62215"/>
                    </a:cubicBezTo>
                    <a:cubicBezTo>
                      <a:pt x="44412" y="62215"/>
                      <a:pt x="44387" y="62190"/>
                      <a:pt x="44362" y="62190"/>
                    </a:cubicBezTo>
                    <a:cubicBezTo>
                      <a:pt x="44387" y="62315"/>
                      <a:pt x="44387" y="62416"/>
                      <a:pt x="44387" y="62541"/>
                    </a:cubicBezTo>
                    <a:cubicBezTo>
                      <a:pt x="44387" y="62566"/>
                      <a:pt x="44387" y="62591"/>
                      <a:pt x="44362" y="62641"/>
                    </a:cubicBezTo>
                    <a:cubicBezTo>
                      <a:pt x="44262" y="63168"/>
                      <a:pt x="44337" y="63694"/>
                      <a:pt x="44287" y="64220"/>
                    </a:cubicBezTo>
                    <a:cubicBezTo>
                      <a:pt x="44086" y="66426"/>
                      <a:pt x="43861" y="68606"/>
                      <a:pt x="43660" y="70787"/>
                    </a:cubicBezTo>
                    <a:cubicBezTo>
                      <a:pt x="43435" y="73218"/>
                      <a:pt x="43259" y="75649"/>
                      <a:pt x="42958" y="78055"/>
                    </a:cubicBezTo>
                    <a:cubicBezTo>
                      <a:pt x="42883" y="78456"/>
                      <a:pt x="42908" y="78882"/>
                      <a:pt x="42883" y="79283"/>
                    </a:cubicBezTo>
                    <a:cubicBezTo>
                      <a:pt x="42883" y="79584"/>
                      <a:pt x="42883" y="79884"/>
                      <a:pt x="42858" y="80185"/>
                    </a:cubicBezTo>
                    <a:cubicBezTo>
                      <a:pt x="42382" y="84722"/>
                      <a:pt x="41981" y="89283"/>
                      <a:pt x="41605" y="93844"/>
                    </a:cubicBezTo>
                    <a:cubicBezTo>
                      <a:pt x="41655" y="94220"/>
                      <a:pt x="41530" y="94596"/>
                      <a:pt x="41505" y="94972"/>
                    </a:cubicBezTo>
                    <a:cubicBezTo>
                      <a:pt x="41505" y="95022"/>
                      <a:pt x="41505" y="95098"/>
                      <a:pt x="41505" y="95148"/>
                    </a:cubicBezTo>
                    <a:cubicBezTo>
                      <a:pt x="41254" y="95298"/>
                      <a:pt x="40903" y="95373"/>
                      <a:pt x="40753" y="95699"/>
                    </a:cubicBezTo>
                    <a:cubicBezTo>
                      <a:pt x="39299" y="96125"/>
                      <a:pt x="37871" y="96601"/>
                      <a:pt x="36367" y="96902"/>
                    </a:cubicBezTo>
                    <a:cubicBezTo>
                      <a:pt x="36242" y="96902"/>
                      <a:pt x="36091" y="96927"/>
                      <a:pt x="35966" y="96927"/>
                    </a:cubicBezTo>
                    <a:cubicBezTo>
                      <a:pt x="35414" y="97253"/>
                      <a:pt x="34713" y="96952"/>
                      <a:pt x="34161" y="97303"/>
                    </a:cubicBezTo>
                    <a:cubicBezTo>
                      <a:pt x="34035" y="97285"/>
                      <a:pt x="33910" y="97277"/>
                      <a:pt x="33785" y="97277"/>
                    </a:cubicBezTo>
                    <a:cubicBezTo>
                      <a:pt x="33067" y="97277"/>
                      <a:pt x="32362" y="97530"/>
                      <a:pt x="31640" y="97530"/>
                    </a:cubicBezTo>
                    <a:cubicBezTo>
                      <a:pt x="31612" y="97530"/>
                      <a:pt x="31583" y="97530"/>
                      <a:pt x="31555" y="97529"/>
                    </a:cubicBezTo>
                    <a:lnTo>
                      <a:pt x="30978" y="97529"/>
                    </a:lnTo>
                    <a:cubicBezTo>
                      <a:pt x="30302" y="97529"/>
                      <a:pt x="29645" y="97711"/>
                      <a:pt x="28973" y="97711"/>
                    </a:cubicBezTo>
                    <a:cubicBezTo>
                      <a:pt x="28898" y="97711"/>
                      <a:pt x="28823" y="97709"/>
                      <a:pt x="28748" y="97704"/>
                    </a:cubicBezTo>
                    <a:lnTo>
                      <a:pt x="28347" y="97704"/>
                    </a:lnTo>
                    <a:cubicBezTo>
                      <a:pt x="28221" y="97729"/>
                      <a:pt x="28071" y="97729"/>
                      <a:pt x="27946" y="97729"/>
                    </a:cubicBezTo>
                    <a:cubicBezTo>
                      <a:pt x="27896" y="97729"/>
                      <a:pt x="27845" y="97729"/>
                      <a:pt x="27795" y="97754"/>
                    </a:cubicBezTo>
                    <a:cubicBezTo>
                      <a:pt x="25652" y="97670"/>
                      <a:pt x="23526" y="97480"/>
                      <a:pt x="21388" y="97480"/>
                    </a:cubicBezTo>
                    <a:cubicBezTo>
                      <a:pt x="20976" y="97480"/>
                      <a:pt x="20564" y="97487"/>
                      <a:pt x="20151" y="97504"/>
                    </a:cubicBezTo>
                    <a:cubicBezTo>
                      <a:pt x="20076" y="97454"/>
                      <a:pt x="20001" y="97403"/>
                      <a:pt x="19951" y="97353"/>
                    </a:cubicBezTo>
                    <a:cubicBezTo>
                      <a:pt x="19475" y="97328"/>
                      <a:pt x="18998" y="97328"/>
                      <a:pt x="18547" y="97303"/>
                    </a:cubicBezTo>
                    <a:lnTo>
                      <a:pt x="18522" y="97303"/>
                    </a:lnTo>
                    <a:cubicBezTo>
                      <a:pt x="18422" y="97228"/>
                      <a:pt x="18297" y="97128"/>
                      <a:pt x="18196" y="97128"/>
                    </a:cubicBezTo>
                    <a:cubicBezTo>
                      <a:pt x="17018" y="97128"/>
                      <a:pt x="15891" y="96852"/>
                      <a:pt x="14713" y="96702"/>
                    </a:cubicBezTo>
                    <a:lnTo>
                      <a:pt x="14537" y="96702"/>
                    </a:lnTo>
                    <a:cubicBezTo>
                      <a:pt x="14437" y="96526"/>
                      <a:pt x="14261" y="96526"/>
                      <a:pt x="14111" y="96526"/>
                    </a:cubicBezTo>
                    <a:lnTo>
                      <a:pt x="13585" y="96526"/>
                    </a:lnTo>
                    <a:cubicBezTo>
                      <a:pt x="13334" y="96401"/>
                      <a:pt x="13084" y="96351"/>
                      <a:pt x="12833" y="96276"/>
                    </a:cubicBezTo>
                    <a:cubicBezTo>
                      <a:pt x="11880" y="96000"/>
                      <a:pt x="10878" y="95875"/>
                      <a:pt x="9976" y="95423"/>
                    </a:cubicBezTo>
                    <a:cubicBezTo>
                      <a:pt x="9976" y="95423"/>
                      <a:pt x="9976" y="95398"/>
                      <a:pt x="9976" y="95373"/>
                    </a:cubicBezTo>
                    <a:cubicBezTo>
                      <a:pt x="9976" y="95273"/>
                      <a:pt x="9976" y="95173"/>
                      <a:pt x="9976" y="95073"/>
                    </a:cubicBezTo>
                    <a:cubicBezTo>
                      <a:pt x="9951" y="94596"/>
                      <a:pt x="9875" y="94145"/>
                      <a:pt x="9850" y="93694"/>
                    </a:cubicBezTo>
                    <a:cubicBezTo>
                      <a:pt x="9850" y="92591"/>
                      <a:pt x="9650" y="91489"/>
                      <a:pt x="9600" y="90386"/>
                    </a:cubicBezTo>
                    <a:cubicBezTo>
                      <a:pt x="9474" y="88255"/>
                      <a:pt x="9199" y="86150"/>
                      <a:pt x="9023" y="84020"/>
                    </a:cubicBezTo>
                    <a:cubicBezTo>
                      <a:pt x="8723" y="80511"/>
                      <a:pt x="8397" y="77002"/>
                      <a:pt x="8096" y="73493"/>
                    </a:cubicBezTo>
                    <a:cubicBezTo>
                      <a:pt x="7870" y="71012"/>
                      <a:pt x="7620" y="68531"/>
                      <a:pt x="7419" y="66025"/>
                    </a:cubicBezTo>
                    <a:cubicBezTo>
                      <a:pt x="7294" y="64972"/>
                      <a:pt x="7144" y="63919"/>
                      <a:pt x="7169" y="62867"/>
                    </a:cubicBezTo>
                    <a:cubicBezTo>
                      <a:pt x="7018" y="62290"/>
                      <a:pt x="6993" y="61689"/>
                      <a:pt x="6968" y="61112"/>
                    </a:cubicBezTo>
                    <a:cubicBezTo>
                      <a:pt x="6893" y="60611"/>
                      <a:pt x="6843" y="60135"/>
                      <a:pt x="6818" y="59634"/>
                    </a:cubicBezTo>
                    <a:cubicBezTo>
                      <a:pt x="6517" y="56050"/>
                      <a:pt x="6191" y="52466"/>
                      <a:pt x="5815" y="48907"/>
                    </a:cubicBezTo>
                    <a:cubicBezTo>
                      <a:pt x="5715" y="47579"/>
                      <a:pt x="5540" y="46250"/>
                      <a:pt x="5414" y="44922"/>
                    </a:cubicBezTo>
                    <a:cubicBezTo>
                      <a:pt x="5306" y="43817"/>
                      <a:pt x="5275" y="43511"/>
                      <a:pt x="5806" y="43511"/>
                    </a:cubicBezTo>
                    <a:cubicBezTo>
                      <a:pt x="6010" y="43511"/>
                      <a:pt x="6296" y="43556"/>
                      <a:pt x="6692" y="43619"/>
                    </a:cubicBezTo>
                    <a:cubicBezTo>
                      <a:pt x="6818" y="43619"/>
                      <a:pt x="6918" y="43594"/>
                      <a:pt x="7018" y="43569"/>
                    </a:cubicBezTo>
                    <a:cubicBezTo>
                      <a:pt x="9875" y="44571"/>
                      <a:pt x="12833" y="45248"/>
                      <a:pt x="15815" y="45749"/>
                    </a:cubicBezTo>
                    <a:cubicBezTo>
                      <a:pt x="17444" y="46000"/>
                      <a:pt x="19074" y="46275"/>
                      <a:pt x="20728" y="46350"/>
                    </a:cubicBezTo>
                    <a:cubicBezTo>
                      <a:pt x="20878" y="46426"/>
                      <a:pt x="21129" y="46451"/>
                      <a:pt x="21304" y="46501"/>
                    </a:cubicBezTo>
                    <a:cubicBezTo>
                      <a:pt x="21404" y="46551"/>
                      <a:pt x="21505" y="46576"/>
                      <a:pt x="21580" y="46601"/>
                    </a:cubicBezTo>
                    <a:cubicBezTo>
                      <a:pt x="23121" y="46814"/>
                      <a:pt x="24663" y="46896"/>
                      <a:pt x="26207" y="46896"/>
                    </a:cubicBezTo>
                    <a:cubicBezTo>
                      <a:pt x="27752" y="46896"/>
                      <a:pt x="29299" y="46814"/>
                      <a:pt x="30853" y="46701"/>
                    </a:cubicBezTo>
                    <a:cubicBezTo>
                      <a:pt x="36141" y="46300"/>
                      <a:pt x="41254" y="45198"/>
                      <a:pt x="46166" y="43193"/>
                    </a:cubicBezTo>
                    <a:cubicBezTo>
                      <a:pt x="46221" y="43179"/>
                      <a:pt x="46284" y="43158"/>
                      <a:pt x="46345" y="43158"/>
                    </a:cubicBezTo>
                    <a:close/>
                    <a:moveTo>
                      <a:pt x="41327" y="95852"/>
                    </a:moveTo>
                    <a:cubicBezTo>
                      <a:pt x="41396" y="95852"/>
                      <a:pt x="41446" y="95866"/>
                      <a:pt x="41480" y="95900"/>
                    </a:cubicBezTo>
                    <a:cubicBezTo>
                      <a:pt x="41480" y="96125"/>
                      <a:pt x="41455" y="96351"/>
                      <a:pt x="41354" y="96576"/>
                    </a:cubicBezTo>
                    <a:cubicBezTo>
                      <a:pt x="41354" y="98055"/>
                      <a:pt x="40176" y="98281"/>
                      <a:pt x="39124" y="98581"/>
                    </a:cubicBezTo>
                    <a:cubicBezTo>
                      <a:pt x="35740" y="99509"/>
                      <a:pt x="32257" y="99910"/>
                      <a:pt x="28773" y="100010"/>
                    </a:cubicBezTo>
                    <a:cubicBezTo>
                      <a:pt x="27419" y="100048"/>
                      <a:pt x="26068" y="100073"/>
                      <a:pt x="24719" y="100073"/>
                    </a:cubicBezTo>
                    <a:cubicBezTo>
                      <a:pt x="21670" y="100073"/>
                      <a:pt x="18630" y="99949"/>
                      <a:pt x="15590" y="99584"/>
                    </a:cubicBezTo>
                    <a:cubicBezTo>
                      <a:pt x="14161" y="99433"/>
                      <a:pt x="12783" y="99083"/>
                      <a:pt x="11429" y="98581"/>
                    </a:cubicBezTo>
                    <a:cubicBezTo>
                      <a:pt x="10677" y="98306"/>
                      <a:pt x="10201" y="97804"/>
                      <a:pt x="10201" y="96952"/>
                    </a:cubicBezTo>
                    <a:cubicBezTo>
                      <a:pt x="10201" y="96677"/>
                      <a:pt x="10151" y="96426"/>
                      <a:pt x="10051" y="96175"/>
                    </a:cubicBezTo>
                    <a:lnTo>
                      <a:pt x="10051" y="96175"/>
                    </a:lnTo>
                    <a:cubicBezTo>
                      <a:pt x="10703" y="96251"/>
                      <a:pt x="11329" y="96501"/>
                      <a:pt x="11956" y="96652"/>
                    </a:cubicBezTo>
                    <a:cubicBezTo>
                      <a:pt x="13911" y="97078"/>
                      <a:pt x="15865" y="97629"/>
                      <a:pt x="17896" y="97729"/>
                    </a:cubicBezTo>
                    <a:cubicBezTo>
                      <a:pt x="18422" y="97930"/>
                      <a:pt x="18998" y="97855"/>
                      <a:pt x="19550" y="97905"/>
                    </a:cubicBezTo>
                    <a:cubicBezTo>
                      <a:pt x="19677" y="97936"/>
                      <a:pt x="19803" y="97968"/>
                      <a:pt x="19930" y="97968"/>
                    </a:cubicBezTo>
                    <a:cubicBezTo>
                      <a:pt x="20004" y="97968"/>
                      <a:pt x="20078" y="97957"/>
                      <a:pt x="20151" y="97930"/>
                    </a:cubicBezTo>
                    <a:cubicBezTo>
                      <a:pt x="20599" y="98109"/>
                      <a:pt x="21072" y="98134"/>
                      <a:pt x="21552" y="98134"/>
                    </a:cubicBezTo>
                    <a:cubicBezTo>
                      <a:pt x="21744" y="98134"/>
                      <a:pt x="21938" y="98130"/>
                      <a:pt x="22131" y="98130"/>
                    </a:cubicBezTo>
                    <a:cubicBezTo>
                      <a:pt x="22206" y="98130"/>
                      <a:pt x="22282" y="98105"/>
                      <a:pt x="22357" y="98105"/>
                    </a:cubicBezTo>
                    <a:cubicBezTo>
                      <a:pt x="23165" y="98274"/>
                      <a:pt x="23987" y="98317"/>
                      <a:pt x="24803" y="98317"/>
                    </a:cubicBezTo>
                    <a:cubicBezTo>
                      <a:pt x="25074" y="98317"/>
                      <a:pt x="25345" y="98312"/>
                      <a:pt x="25615" y="98306"/>
                    </a:cubicBezTo>
                    <a:cubicBezTo>
                      <a:pt x="25790" y="98297"/>
                      <a:pt x="25966" y="98295"/>
                      <a:pt x="26143" y="98295"/>
                    </a:cubicBezTo>
                    <a:cubicBezTo>
                      <a:pt x="26496" y="98295"/>
                      <a:pt x="26851" y="98306"/>
                      <a:pt x="27206" y="98306"/>
                    </a:cubicBezTo>
                    <a:cubicBezTo>
                      <a:pt x="27739" y="98306"/>
                      <a:pt x="28272" y="98281"/>
                      <a:pt x="28798" y="98155"/>
                    </a:cubicBezTo>
                    <a:cubicBezTo>
                      <a:pt x="28773" y="98130"/>
                      <a:pt x="28748" y="98080"/>
                      <a:pt x="28723" y="98055"/>
                    </a:cubicBezTo>
                    <a:lnTo>
                      <a:pt x="28748" y="98055"/>
                    </a:lnTo>
                    <a:cubicBezTo>
                      <a:pt x="28773" y="98080"/>
                      <a:pt x="28773" y="98130"/>
                      <a:pt x="28798" y="98155"/>
                    </a:cubicBezTo>
                    <a:cubicBezTo>
                      <a:pt x="29059" y="98113"/>
                      <a:pt x="29323" y="98102"/>
                      <a:pt x="29587" y="98102"/>
                    </a:cubicBezTo>
                    <a:cubicBezTo>
                      <a:pt x="29848" y="98102"/>
                      <a:pt x="30110" y="98113"/>
                      <a:pt x="30371" y="98113"/>
                    </a:cubicBezTo>
                    <a:cubicBezTo>
                      <a:pt x="30785" y="98113"/>
                      <a:pt x="31197" y="98087"/>
                      <a:pt x="31605" y="97955"/>
                    </a:cubicBezTo>
                    <a:cubicBezTo>
                      <a:pt x="31580" y="97930"/>
                      <a:pt x="31555" y="97905"/>
                      <a:pt x="31530" y="97880"/>
                    </a:cubicBezTo>
                    <a:cubicBezTo>
                      <a:pt x="31530" y="97855"/>
                      <a:pt x="31530" y="97855"/>
                      <a:pt x="31530" y="97855"/>
                    </a:cubicBezTo>
                    <a:cubicBezTo>
                      <a:pt x="31555" y="97880"/>
                      <a:pt x="31580" y="97905"/>
                      <a:pt x="31605" y="97955"/>
                    </a:cubicBezTo>
                    <a:cubicBezTo>
                      <a:pt x="31750" y="97960"/>
                      <a:pt x="31896" y="97963"/>
                      <a:pt x="32041" y="97963"/>
                    </a:cubicBezTo>
                    <a:cubicBezTo>
                      <a:pt x="32621" y="97963"/>
                      <a:pt x="33199" y="97915"/>
                      <a:pt x="33760" y="97754"/>
                    </a:cubicBezTo>
                    <a:cubicBezTo>
                      <a:pt x="34638" y="97504"/>
                      <a:pt x="35565" y="97629"/>
                      <a:pt x="36417" y="97328"/>
                    </a:cubicBezTo>
                    <a:cubicBezTo>
                      <a:pt x="36868" y="97253"/>
                      <a:pt x="37319" y="97203"/>
                      <a:pt x="37770" y="97078"/>
                    </a:cubicBezTo>
                    <a:cubicBezTo>
                      <a:pt x="38723" y="96802"/>
                      <a:pt x="39700" y="96601"/>
                      <a:pt x="40577" y="96100"/>
                    </a:cubicBezTo>
                    <a:cubicBezTo>
                      <a:pt x="40753" y="96100"/>
                      <a:pt x="40878" y="96050"/>
                      <a:pt x="40953" y="95900"/>
                    </a:cubicBezTo>
                    <a:lnTo>
                      <a:pt x="40978" y="95900"/>
                    </a:lnTo>
                    <a:cubicBezTo>
                      <a:pt x="41130" y="95872"/>
                      <a:pt x="41243" y="95852"/>
                      <a:pt x="41327" y="95852"/>
                    </a:cubicBezTo>
                    <a:close/>
                    <a:moveTo>
                      <a:pt x="25097" y="0"/>
                    </a:moveTo>
                    <a:cubicBezTo>
                      <a:pt x="24982" y="0"/>
                      <a:pt x="24863" y="18"/>
                      <a:pt x="24738" y="60"/>
                    </a:cubicBezTo>
                    <a:cubicBezTo>
                      <a:pt x="24689" y="63"/>
                      <a:pt x="24640" y="64"/>
                      <a:pt x="24591" y="64"/>
                    </a:cubicBezTo>
                    <a:cubicBezTo>
                      <a:pt x="24512" y="64"/>
                      <a:pt x="24432" y="61"/>
                      <a:pt x="24353" y="61"/>
                    </a:cubicBezTo>
                    <a:cubicBezTo>
                      <a:pt x="24128" y="61"/>
                      <a:pt x="23911" y="84"/>
                      <a:pt x="23735" y="260"/>
                    </a:cubicBezTo>
                    <a:cubicBezTo>
                      <a:pt x="23460" y="310"/>
                      <a:pt x="23284" y="435"/>
                      <a:pt x="23184" y="686"/>
                    </a:cubicBezTo>
                    <a:cubicBezTo>
                      <a:pt x="23109" y="811"/>
                      <a:pt x="23084" y="937"/>
                      <a:pt x="23134" y="1087"/>
                    </a:cubicBezTo>
                    <a:cubicBezTo>
                      <a:pt x="23084" y="1689"/>
                      <a:pt x="23058" y="2290"/>
                      <a:pt x="23184" y="2892"/>
                    </a:cubicBezTo>
                    <a:cubicBezTo>
                      <a:pt x="23058" y="3744"/>
                      <a:pt x="23209" y="4621"/>
                      <a:pt x="23184" y="5498"/>
                    </a:cubicBezTo>
                    <a:cubicBezTo>
                      <a:pt x="23209" y="6225"/>
                      <a:pt x="23058" y="7002"/>
                      <a:pt x="23309" y="7729"/>
                    </a:cubicBezTo>
                    <a:cubicBezTo>
                      <a:pt x="23284" y="7779"/>
                      <a:pt x="23284" y="7829"/>
                      <a:pt x="23309" y="7879"/>
                    </a:cubicBezTo>
                    <a:cubicBezTo>
                      <a:pt x="23033" y="8105"/>
                      <a:pt x="23134" y="8330"/>
                      <a:pt x="23334" y="8531"/>
                    </a:cubicBezTo>
                    <a:cubicBezTo>
                      <a:pt x="23309" y="8581"/>
                      <a:pt x="23309" y="8656"/>
                      <a:pt x="23309" y="8706"/>
                    </a:cubicBezTo>
                    <a:cubicBezTo>
                      <a:pt x="23008" y="9383"/>
                      <a:pt x="23134" y="10060"/>
                      <a:pt x="23309" y="10761"/>
                    </a:cubicBezTo>
                    <a:cubicBezTo>
                      <a:pt x="23184" y="11964"/>
                      <a:pt x="23284" y="13167"/>
                      <a:pt x="23334" y="14395"/>
                    </a:cubicBezTo>
                    <a:cubicBezTo>
                      <a:pt x="23359" y="14821"/>
                      <a:pt x="23510" y="15323"/>
                      <a:pt x="23109" y="15699"/>
                    </a:cubicBezTo>
                    <a:cubicBezTo>
                      <a:pt x="22808" y="15724"/>
                      <a:pt x="22507" y="15699"/>
                      <a:pt x="22206" y="15749"/>
                    </a:cubicBezTo>
                    <a:cubicBezTo>
                      <a:pt x="18898" y="16175"/>
                      <a:pt x="15840" y="17328"/>
                      <a:pt x="13033" y="19132"/>
                    </a:cubicBezTo>
                    <a:cubicBezTo>
                      <a:pt x="9099" y="21689"/>
                      <a:pt x="6392" y="25248"/>
                      <a:pt x="4587" y="29508"/>
                    </a:cubicBezTo>
                    <a:cubicBezTo>
                      <a:pt x="4086" y="30711"/>
                      <a:pt x="3560" y="31964"/>
                      <a:pt x="3484" y="33318"/>
                    </a:cubicBezTo>
                    <a:cubicBezTo>
                      <a:pt x="3484" y="33368"/>
                      <a:pt x="3459" y="33443"/>
                      <a:pt x="3434" y="33493"/>
                    </a:cubicBezTo>
                    <a:cubicBezTo>
                      <a:pt x="3259" y="34020"/>
                      <a:pt x="3083" y="34571"/>
                      <a:pt x="3083" y="35147"/>
                    </a:cubicBezTo>
                    <a:cubicBezTo>
                      <a:pt x="3083" y="35649"/>
                      <a:pt x="2883" y="36050"/>
                      <a:pt x="2557" y="36401"/>
                    </a:cubicBezTo>
                    <a:cubicBezTo>
                      <a:pt x="1755" y="37228"/>
                      <a:pt x="1078" y="38180"/>
                      <a:pt x="427" y="39132"/>
                    </a:cubicBezTo>
                    <a:cubicBezTo>
                      <a:pt x="26" y="39709"/>
                      <a:pt x="1" y="39809"/>
                      <a:pt x="602" y="40235"/>
                    </a:cubicBezTo>
                    <a:cubicBezTo>
                      <a:pt x="1329" y="40736"/>
                      <a:pt x="2056" y="41263"/>
                      <a:pt x="2908" y="41589"/>
                    </a:cubicBezTo>
                    <a:cubicBezTo>
                      <a:pt x="3033" y="41814"/>
                      <a:pt x="3259" y="41914"/>
                      <a:pt x="3459" y="41964"/>
                    </a:cubicBezTo>
                    <a:cubicBezTo>
                      <a:pt x="4337" y="42215"/>
                      <a:pt x="4512" y="42817"/>
                      <a:pt x="4512" y="43644"/>
                    </a:cubicBezTo>
                    <a:cubicBezTo>
                      <a:pt x="4537" y="44947"/>
                      <a:pt x="4662" y="46225"/>
                      <a:pt x="4763" y="47528"/>
                    </a:cubicBezTo>
                    <a:cubicBezTo>
                      <a:pt x="5088" y="51087"/>
                      <a:pt x="5414" y="54621"/>
                      <a:pt x="5715" y="58180"/>
                    </a:cubicBezTo>
                    <a:cubicBezTo>
                      <a:pt x="6116" y="62767"/>
                      <a:pt x="6492" y="67378"/>
                      <a:pt x="6918" y="71990"/>
                    </a:cubicBezTo>
                    <a:cubicBezTo>
                      <a:pt x="7068" y="73894"/>
                      <a:pt x="7219" y="75824"/>
                      <a:pt x="7394" y="77754"/>
                    </a:cubicBezTo>
                    <a:cubicBezTo>
                      <a:pt x="7620" y="80536"/>
                      <a:pt x="7896" y="83318"/>
                      <a:pt x="8171" y="86100"/>
                    </a:cubicBezTo>
                    <a:cubicBezTo>
                      <a:pt x="8297" y="87554"/>
                      <a:pt x="8422" y="89032"/>
                      <a:pt x="8547" y="90486"/>
                    </a:cubicBezTo>
                    <a:cubicBezTo>
                      <a:pt x="8748" y="92491"/>
                      <a:pt x="8973" y="94521"/>
                      <a:pt x="9099" y="96551"/>
                    </a:cubicBezTo>
                    <a:cubicBezTo>
                      <a:pt x="9249" y="98506"/>
                      <a:pt x="9274" y="98782"/>
                      <a:pt x="11404" y="99684"/>
                    </a:cubicBezTo>
                    <a:cubicBezTo>
                      <a:pt x="11630" y="99784"/>
                      <a:pt x="11906" y="99860"/>
                      <a:pt x="12156" y="99910"/>
                    </a:cubicBezTo>
                    <a:cubicBezTo>
                      <a:pt x="15540" y="100812"/>
                      <a:pt x="18998" y="101063"/>
                      <a:pt x="22457" y="101138"/>
                    </a:cubicBezTo>
                    <a:cubicBezTo>
                      <a:pt x="23033" y="101147"/>
                      <a:pt x="23609" y="101151"/>
                      <a:pt x="24187" y="101151"/>
                    </a:cubicBezTo>
                    <a:cubicBezTo>
                      <a:pt x="26900" y="101151"/>
                      <a:pt x="29624" y="101042"/>
                      <a:pt x="32332" y="100712"/>
                    </a:cubicBezTo>
                    <a:cubicBezTo>
                      <a:pt x="35414" y="100336"/>
                      <a:pt x="38497" y="100085"/>
                      <a:pt x="41304" y="98581"/>
                    </a:cubicBezTo>
                    <a:cubicBezTo>
                      <a:pt x="42232" y="98556"/>
                      <a:pt x="42282" y="97880"/>
                      <a:pt x="42357" y="97203"/>
                    </a:cubicBezTo>
                    <a:cubicBezTo>
                      <a:pt x="42507" y="95474"/>
                      <a:pt x="42658" y="93744"/>
                      <a:pt x="42808" y="92040"/>
                    </a:cubicBezTo>
                    <a:cubicBezTo>
                      <a:pt x="42933" y="90336"/>
                      <a:pt x="43034" y="88656"/>
                      <a:pt x="43234" y="86977"/>
                    </a:cubicBezTo>
                    <a:cubicBezTo>
                      <a:pt x="43560" y="84245"/>
                      <a:pt x="43760" y="81539"/>
                      <a:pt x="44011" y="78807"/>
                    </a:cubicBezTo>
                    <a:cubicBezTo>
                      <a:pt x="44186" y="76902"/>
                      <a:pt x="44287" y="74972"/>
                      <a:pt x="44462" y="73042"/>
                    </a:cubicBezTo>
                    <a:cubicBezTo>
                      <a:pt x="44763" y="69709"/>
                      <a:pt x="45114" y="66376"/>
                      <a:pt x="45415" y="63017"/>
                    </a:cubicBezTo>
                    <a:cubicBezTo>
                      <a:pt x="45790" y="58681"/>
                      <a:pt x="46166" y="54346"/>
                      <a:pt x="46492" y="49985"/>
                    </a:cubicBezTo>
                    <a:cubicBezTo>
                      <a:pt x="46618" y="48531"/>
                      <a:pt x="46843" y="47077"/>
                      <a:pt x="46793" y="45599"/>
                    </a:cubicBezTo>
                    <a:cubicBezTo>
                      <a:pt x="47019" y="45198"/>
                      <a:pt x="46943" y="44772"/>
                      <a:pt x="46968" y="44345"/>
                    </a:cubicBezTo>
                    <a:cubicBezTo>
                      <a:pt x="47119" y="41990"/>
                      <a:pt x="46768" y="42616"/>
                      <a:pt x="48673" y="41363"/>
                    </a:cubicBezTo>
                    <a:cubicBezTo>
                      <a:pt x="49600" y="40761"/>
                      <a:pt x="50653" y="40260"/>
                      <a:pt x="51204" y="39208"/>
                    </a:cubicBezTo>
                    <a:cubicBezTo>
                      <a:pt x="50427" y="38556"/>
                      <a:pt x="49775" y="37829"/>
                      <a:pt x="49099" y="37102"/>
                    </a:cubicBezTo>
                    <a:cubicBezTo>
                      <a:pt x="48898" y="36902"/>
                      <a:pt x="48823" y="36676"/>
                      <a:pt x="48773" y="36401"/>
                    </a:cubicBezTo>
                    <a:cubicBezTo>
                      <a:pt x="48272" y="33669"/>
                      <a:pt x="47344" y="31112"/>
                      <a:pt x="46066" y="28631"/>
                    </a:cubicBezTo>
                    <a:cubicBezTo>
                      <a:pt x="44963" y="26501"/>
                      <a:pt x="43510" y="24671"/>
                      <a:pt x="41931" y="22917"/>
                    </a:cubicBezTo>
                    <a:cubicBezTo>
                      <a:pt x="40778" y="21689"/>
                      <a:pt x="39450" y="20636"/>
                      <a:pt x="38021" y="19684"/>
                    </a:cubicBezTo>
                    <a:cubicBezTo>
                      <a:pt x="34688" y="17453"/>
                      <a:pt x="31054" y="15999"/>
                      <a:pt x="26993" y="15699"/>
                    </a:cubicBezTo>
                    <a:cubicBezTo>
                      <a:pt x="26918" y="14571"/>
                      <a:pt x="26843" y="13443"/>
                      <a:pt x="26768" y="12315"/>
                    </a:cubicBezTo>
                    <a:cubicBezTo>
                      <a:pt x="26768" y="11839"/>
                      <a:pt x="26768" y="11388"/>
                      <a:pt x="26768" y="10912"/>
                    </a:cubicBezTo>
                    <a:cubicBezTo>
                      <a:pt x="26768" y="9308"/>
                      <a:pt x="26693" y="7704"/>
                      <a:pt x="26542" y="6100"/>
                    </a:cubicBezTo>
                    <a:cubicBezTo>
                      <a:pt x="26542" y="4395"/>
                      <a:pt x="26492" y="2691"/>
                      <a:pt x="26492" y="962"/>
                    </a:cubicBezTo>
                    <a:cubicBezTo>
                      <a:pt x="26492" y="661"/>
                      <a:pt x="26392" y="461"/>
                      <a:pt x="26141" y="335"/>
                    </a:cubicBezTo>
                    <a:cubicBezTo>
                      <a:pt x="25797" y="182"/>
                      <a:pt x="25468" y="0"/>
                      <a:pt x="250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9" name="Google Shape;2739;p52"/>
              <p:cNvSpPr/>
              <p:nvPr/>
            </p:nvSpPr>
            <p:spPr>
              <a:xfrm>
                <a:off x="5133000" y="1546850"/>
                <a:ext cx="942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17" extrusionOk="0">
                    <a:moveTo>
                      <a:pt x="223" y="1"/>
                    </a:moveTo>
                    <a:cubicBezTo>
                      <a:pt x="208" y="1"/>
                      <a:pt x="192" y="3"/>
                      <a:pt x="176" y="7"/>
                    </a:cubicBezTo>
                    <a:cubicBezTo>
                      <a:pt x="100" y="57"/>
                      <a:pt x="25" y="132"/>
                      <a:pt x="0" y="208"/>
                    </a:cubicBezTo>
                    <a:cubicBezTo>
                      <a:pt x="0" y="284"/>
                      <a:pt x="59" y="317"/>
                      <a:pt x="131" y="317"/>
                    </a:cubicBezTo>
                    <a:cubicBezTo>
                      <a:pt x="153" y="317"/>
                      <a:pt x="177" y="314"/>
                      <a:pt x="201" y="308"/>
                    </a:cubicBezTo>
                    <a:cubicBezTo>
                      <a:pt x="301" y="308"/>
                      <a:pt x="376" y="258"/>
                      <a:pt x="376" y="158"/>
                    </a:cubicBezTo>
                    <a:cubicBezTo>
                      <a:pt x="355" y="53"/>
                      <a:pt x="299" y="1"/>
                      <a:pt x="223" y="1"/>
                    </a:cubicBezTo>
                    <a:close/>
                  </a:path>
                </a:pathLst>
              </a:custGeom>
              <a:solidFill>
                <a:srgbClr val="8F8F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0" name="Google Shape;2740;p52"/>
              <p:cNvSpPr/>
              <p:nvPr/>
            </p:nvSpPr>
            <p:spPr>
              <a:xfrm>
                <a:off x="4663700" y="983700"/>
                <a:ext cx="338325" cy="299000"/>
              </a:xfrm>
              <a:custGeom>
                <a:avLst/>
                <a:gdLst/>
                <a:ahLst/>
                <a:cxnLst/>
                <a:rect l="l" t="t" r="r" b="b"/>
                <a:pathLst>
                  <a:path w="13533" h="11960" extrusionOk="0">
                    <a:moveTo>
                      <a:pt x="12791" y="0"/>
                    </a:moveTo>
                    <a:cubicBezTo>
                      <a:pt x="12772" y="0"/>
                      <a:pt x="12752" y="1"/>
                      <a:pt x="12732" y="2"/>
                    </a:cubicBezTo>
                    <a:cubicBezTo>
                      <a:pt x="12686" y="2"/>
                      <a:pt x="12640" y="1"/>
                      <a:pt x="12593" y="1"/>
                    </a:cubicBezTo>
                    <a:cubicBezTo>
                      <a:pt x="12384" y="1"/>
                      <a:pt x="12169" y="18"/>
                      <a:pt x="12005" y="202"/>
                    </a:cubicBezTo>
                    <a:cubicBezTo>
                      <a:pt x="11504" y="252"/>
                      <a:pt x="11028" y="378"/>
                      <a:pt x="10602" y="628"/>
                    </a:cubicBezTo>
                    <a:cubicBezTo>
                      <a:pt x="10476" y="628"/>
                      <a:pt x="10401" y="678"/>
                      <a:pt x="10376" y="804"/>
                    </a:cubicBezTo>
                    <a:cubicBezTo>
                      <a:pt x="10276" y="829"/>
                      <a:pt x="10201" y="879"/>
                      <a:pt x="10176" y="1004"/>
                    </a:cubicBezTo>
                    <a:lnTo>
                      <a:pt x="10176" y="979"/>
                    </a:lnTo>
                    <a:cubicBezTo>
                      <a:pt x="9975" y="1029"/>
                      <a:pt x="9724" y="954"/>
                      <a:pt x="9599" y="1205"/>
                    </a:cubicBezTo>
                    <a:cubicBezTo>
                      <a:pt x="9048" y="1531"/>
                      <a:pt x="8471" y="1756"/>
                      <a:pt x="8020" y="2232"/>
                    </a:cubicBezTo>
                    <a:cubicBezTo>
                      <a:pt x="7619" y="2408"/>
                      <a:pt x="7268" y="2633"/>
                      <a:pt x="6993" y="2984"/>
                    </a:cubicBezTo>
                    <a:cubicBezTo>
                      <a:pt x="6441" y="3235"/>
                      <a:pt x="6090" y="3711"/>
                      <a:pt x="5639" y="4037"/>
                    </a:cubicBezTo>
                    <a:cubicBezTo>
                      <a:pt x="4912" y="4513"/>
                      <a:pt x="4436" y="5265"/>
                      <a:pt x="3810" y="5816"/>
                    </a:cubicBezTo>
                    <a:cubicBezTo>
                      <a:pt x="3409" y="6117"/>
                      <a:pt x="3083" y="6468"/>
                      <a:pt x="2807" y="6844"/>
                    </a:cubicBezTo>
                    <a:cubicBezTo>
                      <a:pt x="2857" y="6844"/>
                      <a:pt x="2857" y="6869"/>
                      <a:pt x="2857" y="6894"/>
                    </a:cubicBezTo>
                    <a:cubicBezTo>
                      <a:pt x="2857" y="6869"/>
                      <a:pt x="2832" y="6869"/>
                      <a:pt x="2807" y="6844"/>
                    </a:cubicBezTo>
                    <a:cubicBezTo>
                      <a:pt x="2231" y="7621"/>
                      <a:pt x="1554" y="8323"/>
                      <a:pt x="1153" y="9225"/>
                    </a:cubicBezTo>
                    <a:lnTo>
                      <a:pt x="952" y="9375"/>
                    </a:lnTo>
                    <a:cubicBezTo>
                      <a:pt x="852" y="9450"/>
                      <a:pt x="802" y="9526"/>
                      <a:pt x="802" y="9626"/>
                    </a:cubicBezTo>
                    <a:cubicBezTo>
                      <a:pt x="652" y="9726"/>
                      <a:pt x="602" y="9876"/>
                      <a:pt x="577" y="10027"/>
                    </a:cubicBezTo>
                    <a:cubicBezTo>
                      <a:pt x="326" y="10453"/>
                      <a:pt x="251" y="10954"/>
                      <a:pt x="176" y="11430"/>
                    </a:cubicBezTo>
                    <a:cubicBezTo>
                      <a:pt x="0" y="11606"/>
                      <a:pt x="25" y="11806"/>
                      <a:pt x="201" y="11907"/>
                    </a:cubicBezTo>
                    <a:cubicBezTo>
                      <a:pt x="262" y="11943"/>
                      <a:pt x="312" y="11959"/>
                      <a:pt x="355" y="11959"/>
                    </a:cubicBezTo>
                    <a:cubicBezTo>
                      <a:pt x="486" y="11959"/>
                      <a:pt x="539" y="11807"/>
                      <a:pt x="577" y="11656"/>
                    </a:cubicBezTo>
                    <a:cubicBezTo>
                      <a:pt x="852" y="11105"/>
                      <a:pt x="1128" y="10578"/>
                      <a:pt x="1404" y="10052"/>
                    </a:cubicBezTo>
                    <a:cubicBezTo>
                      <a:pt x="1479" y="10002"/>
                      <a:pt x="1554" y="9927"/>
                      <a:pt x="1554" y="9826"/>
                    </a:cubicBezTo>
                    <a:cubicBezTo>
                      <a:pt x="1604" y="9776"/>
                      <a:pt x="1604" y="9726"/>
                      <a:pt x="1604" y="9676"/>
                    </a:cubicBezTo>
                    <a:cubicBezTo>
                      <a:pt x="1955" y="9200"/>
                      <a:pt x="2331" y="8749"/>
                      <a:pt x="2757" y="8348"/>
                    </a:cubicBezTo>
                    <a:cubicBezTo>
                      <a:pt x="3459" y="7671"/>
                      <a:pt x="4211" y="7019"/>
                      <a:pt x="4812" y="6242"/>
                    </a:cubicBezTo>
                    <a:lnTo>
                      <a:pt x="7018" y="4438"/>
                    </a:lnTo>
                    <a:cubicBezTo>
                      <a:pt x="7193" y="4363"/>
                      <a:pt x="7369" y="4262"/>
                      <a:pt x="7419" y="4062"/>
                    </a:cubicBezTo>
                    <a:cubicBezTo>
                      <a:pt x="7544" y="4037"/>
                      <a:pt x="7619" y="3962"/>
                      <a:pt x="7669" y="3861"/>
                    </a:cubicBezTo>
                    <a:cubicBezTo>
                      <a:pt x="7719" y="3861"/>
                      <a:pt x="7770" y="3836"/>
                      <a:pt x="7820" y="3786"/>
                    </a:cubicBezTo>
                    <a:cubicBezTo>
                      <a:pt x="7833" y="3790"/>
                      <a:pt x="7846" y="3791"/>
                      <a:pt x="7858" y="3791"/>
                    </a:cubicBezTo>
                    <a:cubicBezTo>
                      <a:pt x="7939" y="3791"/>
                      <a:pt x="7998" y="3723"/>
                      <a:pt x="8020" y="3636"/>
                    </a:cubicBezTo>
                    <a:cubicBezTo>
                      <a:pt x="8120" y="3611"/>
                      <a:pt x="8196" y="3561"/>
                      <a:pt x="8221" y="3460"/>
                    </a:cubicBezTo>
                    <a:cubicBezTo>
                      <a:pt x="8471" y="3235"/>
                      <a:pt x="8897" y="3310"/>
                      <a:pt x="9048" y="2909"/>
                    </a:cubicBezTo>
                    <a:cubicBezTo>
                      <a:pt x="9424" y="2683"/>
                      <a:pt x="9825" y="2458"/>
                      <a:pt x="10201" y="2232"/>
                    </a:cubicBezTo>
                    <a:cubicBezTo>
                      <a:pt x="10226" y="2232"/>
                      <a:pt x="10226" y="2207"/>
                      <a:pt x="10251" y="2207"/>
                    </a:cubicBezTo>
                    <a:cubicBezTo>
                      <a:pt x="10451" y="2082"/>
                      <a:pt x="10652" y="1982"/>
                      <a:pt x="10877" y="1881"/>
                    </a:cubicBezTo>
                    <a:cubicBezTo>
                      <a:pt x="11328" y="1656"/>
                      <a:pt x="11855" y="1581"/>
                      <a:pt x="12256" y="1255"/>
                    </a:cubicBezTo>
                    <a:cubicBezTo>
                      <a:pt x="12331" y="1255"/>
                      <a:pt x="12381" y="1255"/>
                      <a:pt x="12431" y="1205"/>
                    </a:cubicBezTo>
                    <a:cubicBezTo>
                      <a:pt x="12515" y="1205"/>
                      <a:pt x="12598" y="1194"/>
                      <a:pt x="12682" y="1194"/>
                    </a:cubicBezTo>
                    <a:cubicBezTo>
                      <a:pt x="12724" y="1194"/>
                      <a:pt x="12765" y="1196"/>
                      <a:pt x="12807" y="1205"/>
                    </a:cubicBezTo>
                    <a:cubicBezTo>
                      <a:pt x="13183" y="1205"/>
                      <a:pt x="13509" y="1130"/>
                      <a:pt x="13509" y="678"/>
                    </a:cubicBezTo>
                    <a:cubicBezTo>
                      <a:pt x="13533" y="270"/>
                      <a:pt x="13235" y="0"/>
                      <a:pt x="12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1" name="Google Shape;2741;p52"/>
              <p:cNvSpPr/>
              <p:nvPr/>
            </p:nvSpPr>
            <p:spPr>
              <a:xfrm>
                <a:off x="5058425" y="2743550"/>
                <a:ext cx="144150" cy="164875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6595" extrusionOk="0">
                    <a:moveTo>
                      <a:pt x="1429" y="586"/>
                    </a:moveTo>
                    <a:lnTo>
                      <a:pt x="1429" y="586"/>
                    </a:lnTo>
                    <a:cubicBezTo>
                      <a:pt x="1404" y="686"/>
                      <a:pt x="1379" y="786"/>
                      <a:pt x="1354" y="886"/>
                    </a:cubicBezTo>
                    <a:cubicBezTo>
                      <a:pt x="1304" y="836"/>
                      <a:pt x="1304" y="761"/>
                      <a:pt x="1429" y="586"/>
                    </a:cubicBezTo>
                    <a:close/>
                    <a:moveTo>
                      <a:pt x="3585" y="0"/>
                    </a:moveTo>
                    <a:cubicBezTo>
                      <a:pt x="3537" y="0"/>
                      <a:pt x="3487" y="12"/>
                      <a:pt x="3434" y="34"/>
                    </a:cubicBezTo>
                    <a:cubicBezTo>
                      <a:pt x="2758" y="185"/>
                      <a:pt x="2056" y="235"/>
                      <a:pt x="1429" y="586"/>
                    </a:cubicBezTo>
                    <a:cubicBezTo>
                      <a:pt x="502" y="836"/>
                      <a:pt x="76" y="1463"/>
                      <a:pt x="51" y="2390"/>
                    </a:cubicBezTo>
                    <a:cubicBezTo>
                      <a:pt x="26" y="2666"/>
                      <a:pt x="26" y="2941"/>
                      <a:pt x="1" y="3192"/>
                    </a:cubicBezTo>
                    <a:cubicBezTo>
                      <a:pt x="26" y="3317"/>
                      <a:pt x="26" y="3468"/>
                      <a:pt x="51" y="3593"/>
                    </a:cubicBezTo>
                    <a:cubicBezTo>
                      <a:pt x="201" y="4571"/>
                      <a:pt x="377" y="5548"/>
                      <a:pt x="1454" y="5974"/>
                    </a:cubicBezTo>
                    <a:cubicBezTo>
                      <a:pt x="1529" y="6149"/>
                      <a:pt x="1680" y="6200"/>
                      <a:pt x="1830" y="6200"/>
                    </a:cubicBezTo>
                    <a:cubicBezTo>
                      <a:pt x="2110" y="6479"/>
                      <a:pt x="2397" y="6595"/>
                      <a:pt x="2696" y="6595"/>
                    </a:cubicBezTo>
                    <a:cubicBezTo>
                      <a:pt x="2934" y="6595"/>
                      <a:pt x="3179" y="6522"/>
                      <a:pt x="3434" y="6400"/>
                    </a:cubicBezTo>
                    <a:cubicBezTo>
                      <a:pt x="4011" y="6275"/>
                      <a:pt x="4437" y="5949"/>
                      <a:pt x="4637" y="5398"/>
                    </a:cubicBezTo>
                    <a:lnTo>
                      <a:pt x="4838" y="5197"/>
                    </a:lnTo>
                    <a:cubicBezTo>
                      <a:pt x="4913" y="5147"/>
                      <a:pt x="4963" y="5072"/>
                      <a:pt x="5013" y="4997"/>
                    </a:cubicBezTo>
                    <a:cubicBezTo>
                      <a:pt x="5038" y="4821"/>
                      <a:pt x="5088" y="4671"/>
                      <a:pt x="5138" y="4495"/>
                    </a:cubicBezTo>
                    <a:cubicBezTo>
                      <a:pt x="5138" y="4295"/>
                      <a:pt x="5214" y="4119"/>
                      <a:pt x="5264" y="3944"/>
                    </a:cubicBezTo>
                    <a:cubicBezTo>
                      <a:pt x="5314" y="3819"/>
                      <a:pt x="5339" y="3668"/>
                      <a:pt x="5339" y="3518"/>
                    </a:cubicBezTo>
                    <a:cubicBezTo>
                      <a:pt x="5289" y="2941"/>
                      <a:pt x="5765" y="2340"/>
                      <a:pt x="5264" y="1789"/>
                    </a:cubicBezTo>
                    <a:cubicBezTo>
                      <a:pt x="5063" y="1287"/>
                      <a:pt x="4938" y="711"/>
                      <a:pt x="4437" y="385"/>
                    </a:cubicBezTo>
                    <a:cubicBezTo>
                      <a:pt x="4380" y="252"/>
                      <a:pt x="4280" y="191"/>
                      <a:pt x="4158" y="191"/>
                    </a:cubicBezTo>
                    <a:cubicBezTo>
                      <a:pt x="4119" y="191"/>
                      <a:pt x="4078" y="197"/>
                      <a:pt x="4036" y="210"/>
                    </a:cubicBezTo>
                    <a:cubicBezTo>
                      <a:pt x="3961" y="185"/>
                      <a:pt x="3910" y="185"/>
                      <a:pt x="3860" y="185"/>
                    </a:cubicBezTo>
                    <a:cubicBezTo>
                      <a:pt x="3790" y="62"/>
                      <a:pt x="3695" y="0"/>
                      <a:pt x="3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2" name="Google Shape;2742;p52"/>
              <p:cNvSpPr/>
              <p:nvPr/>
            </p:nvSpPr>
            <p:spPr>
              <a:xfrm>
                <a:off x="4767075" y="2536175"/>
                <a:ext cx="12220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4715" extrusionOk="0">
                    <a:moveTo>
                      <a:pt x="2183" y="1"/>
                    </a:moveTo>
                    <a:cubicBezTo>
                      <a:pt x="1659" y="1"/>
                      <a:pt x="1164" y="296"/>
                      <a:pt x="677" y="886"/>
                    </a:cubicBezTo>
                    <a:cubicBezTo>
                      <a:pt x="0" y="1738"/>
                      <a:pt x="376" y="2515"/>
                      <a:pt x="777" y="3292"/>
                    </a:cubicBezTo>
                    <a:cubicBezTo>
                      <a:pt x="802" y="3342"/>
                      <a:pt x="827" y="3417"/>
                      <a:pt x="878" y="3467"/>
                    </a:cubicBezTo>
                    <a:cubicBezTo>
                      <a:pt x="1323" y="4262"/>
                      <a:pt x="2011" y="4714"/>
                      <a:pt x="2703" y="4714"/>
                    </a:cubicBezTo>
                    <a:cubicBezTo>
                      <a:pt x="3102" y="4714"/>
                      <a:pt x="3503" y="4564"/>
                      <a:pt x="3860" y="4244"/>
                    </a:cubicBezTo>
                    <a:cubicBezTo>
                      <a:pt x="4136" y="4144"/>
                      <a:pt x="4286" y="3968"/>
                      <a:pt x="4286" y="3667"/>
                    </a:cubicBezTo>
                    <a:cubicBezTo>
                      <a:pt x="4888" y="2941"/>
                      <a:pt x="4812" y="2189"/>
                      <a:pt x="4311" y="1437"/>
                    </a:cubicBezTo>
                    <a:cubicBezTo>
                      <a:pt x="4286" y="1161"/>
                      <a:pt x="4111" y="986"/>
                      <a:pt x="3885" y="860"/>
                    </a:cubicBezTo>
                    <a:cubicBezTo>
                      <a:pt x="3760" y="635"/>
                      <a:pt x="3584" y="485"/>
                      <a:pt x="3334" y="434"/>
                    </a:cubicBezTo>
                    <a:cubicBezTo>
                      <a:pt x="2931" y="145"/>
                      <a:pt x="2550" y="1"/>
                      <a:pt x="2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3" name="Google Shape;2743;p52"/>
              <p:cNvSpPr/>
              <p:nvPr/>
            </p:nvSpPr>
            <p:spPr>
              <a:xfrm>
                <a:off x="4827850" y="2117250"/>
                <a:ext cx="99650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2204" extrusionOk="0">
                    <a:moveTo>
                      <a:pt x="1746" y="1"/>
                    </a:moveTo>
                    <a:cubicBezTo>
                      <a:pt x="1452" y="1"/>
                      <a:pt x="1154" y="48"/>
                      <a:pt x="853" y="149"/>
                    </a:cubicBezTo>
                    <a:cubicBezTo>
                      <a:pt x="1" y="901"/>
                      <a:pt x="51" y="1402"/>
                      <a:pt x="1003" y="1953"/>
                    </a:cubicBezTo>
                    <a:cubicBezTo>
                      <a:pt x="1204" y="2053"/>
                      <a:pt x="1429" y="2104"/>
                      <a:pt x="1655" y="2204"/>
                    </a:cubicBezTo>
                    <a:cubicBezTo>
                      <a:pt x="2256" y="2204"/>
                      <a:pt x="2858" y="2204"/>
                      <a:pt x="3434" y="1978"/>
                    </a:cubicBezTo>
                    <a:cubicBezTo>
                      <a:pt x="3509" y="1903"/>
                      <a:pt x="3584" y="1853"/>
                      <a:pt x="3635" y="1728"/>
                    </a:cubicBezTo>
                    <a:cubicBezTo>
                      <a:pt x="3985" y="1151"/>
                      <a:pt x="3509" y="800"/>
                      <a:pt x="3234" y="399"/>
                    </a:cubicBezTo>
                    <a:cubicBezTo>
                      <a:pt x="2756" y="144"/>
                      <a:pt x="2258" y="1"/>
                      <a:pt x="1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4" name="Google Shape;2744;p52"/>
              <p:cNvSpPr/>
              <p:nvPr/>
            </p:nvSpPr>
            <p:spPr>
              <a:xfrm>
                <a:off x="5353550" y="2105925"/>
                <a:ext cx="91500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660" h="2306" extrusionOk="0">
                    <a:moveTo>
                      <a:pt x="1855" y="0"/>
                    </a:moveTo>
                    <a:cubicBezTo>
                      <a:pt x="1730" y="0"/>
                      <a:pt x="1579" y="0"/>
                      <a:pt x="1454" y="25"/>
                    </a:cubicBezTo>
                    <a:cubicBezTo>
                      <a:pt x="1303" y="50"/>
                      <a:pt x="1128" y="75"/>
                      <a:pt x="1053" y="226"/>
                    </a:cubicBezTo>
                    <a:cubicBezTo>
                      <a:pt x="1033" y="303"/>
                      <a:pt x="1010" y="328"/>
                      <a:pt x="985" y="328"/>
                    </a:cubicBezTo>
                    <a:cubicBezTo>
                      <a:pt x="944" y="328"/>
                      <a:pt x="898" y="266"/>
                      <a:pt x="852" y="251"/>
                    </a:cubicBezTo>
                    <a:cubicBezTo>
                      <a:pt x="802" y="251"/>
                      <a:pt x="727" y="226"/>
                      <a:pt x="652" y="226"/>
                    </a:cubicBezTo>
                    <a:cubicBezTo>
                      <a:pt x="602" y="301"/>
                      <a:pt x="527" y="376"/>
                      <a:pt x="476" y="451"/>
                    </a:cubicBezTo>
                    <a:cubicBezTo>
                      <a:pt x="0" y="1053"/>
                      <a:pt x="0" y="1354"/>
                      <a:pt x="501" y="1730"/>
                    </a:cubicBezTo>
                    <a:cubicBezTo>
                      <a:pt x="852" y="1980"/>
                      <a:pt x="1203" y="2256"/>
                      <a:pt x="1654" y="2256"/>
                    </a:cubicBezTo>
                    <a:cubicBezTo>
                      <a:pt x="2181" y="2231"/>
                      <a:pt x="2757" y="2306"/>
                      <a:pt x="3258" y="2055"/>
                    </a:cubicBezTo>
                    <a:lnTo>
                      <a:pt x="3258" y="2030"/>
                    </a:lnTo>
                    <a:cubicBezTo>
                      <a:pt x="3334" y="1980"/>
                      <a:pt x="3384" y="1905"/>
                      <a:pt x="3459" y="1855"/>
                    </a:cubicBezTo>
                    <a:lnTo>
                      <a:pt x="3459" y="1830"/>
                    </a:lnTo>
                    <a:cubicBezTo>
                      <a:pt x="3484" y="1805"/>
                      <a:pt x="3509" y="1755"/>
                      <a:pt x="3509" y="1730"/>
                    </a:cubicBezTo>
                    <a:cubicBezTo>
                      <a:pt x="3559" y="1704"/>
                      <a:pt x="3609" y="1654"/>
                      <a:pt x="3659" y="1629"/>
                    </a:cubicBezTo>
                    <a:cubicBezTo>
                      <a:pt x="3484" y="577"/>
                      <a:pt x="3183" y="276"/>
                      <a:pt x="18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45" name="Google Shape;2745;p52"/>
          <p:cNvGrpSpPr/>
          <p:nvPr/>
        </p:nvGrpSpPr>
        <p:grpSpPr>
          <a:xfrm flipH="1">
            <a:off x="8781597" y="-69200"/>
            <a:ext cx="1698933" cy="2057941"/>
            <a:chOff x="479975" y="1424662"/>
            <a:chExt cx="2085456" cy="3254587"/>
          </a:xfrm>
        </p:grpSpPr>
        <p:sp>
          <p:nvSpPr>
            <p:cNvPr id="2746" name="Google Shape;2746;p52"/>
            <p:cNvSpPr/>
            <p:nvPr/>
          </p:nvSpPr>
          <p:spPr>
            <a:xfrm rot="-799569">
              <a:off x="807096" y="1549140"/>
              <a:ext cx="1431214" cy="3005631"/>
            </a:xfrm>
            <a:custGeom>
              <a:avLst/>
              <a:gdLst/>
              <a:ahLst/>
              <a:cxnLst/>
              <a:rect l="l" t="t" r="r" b="b"/>
              <a:pathLst>
                <a:path w="57247" h="120222" extrusionOk="0">
                  <a:moveTo>
                    <a:pt x="47181" y="1"/>
                  </a:moveTo>
                  <a:cubicBezTo>
                    <a:pt x="46291" y="1"/>
                    <a:pt x="45378" y="252"/>
                    <a:pt x="44579" y="731"/>
                  </a:cubicBezTo>
                  <a:cubicBezTo>
                    <a:pt x="44533" y="754"/>
                    <a:pt x="44487" y="777"/>
                    <a:pt x="44419" y="823"/>
                  </a:cubicBezTo>
                  <a:cubicBezTo>
                    <a:pt x="44077" y="1005"/>
                    <a:pt x="43552" y="1279"/>
                    <a:pt x="43004" y="1736"/>
                  </a:cubicBezTo>
                  <a:cubicBezTo>
                    <a:pt x="42228" y="2101"/>
                    <a:pt x="41497" y="2557"/>
                    <a:pt x="40813" y="3128"/>
                  </a:cubicBezTo>
                  <a:cubicBezTo>
                    <a:pt x="40653" y="3196"/>
                    <a:pt x="40493" y="3288"/>
                    <a:pt x="40356" y="3402"/>
                  </a:cubicBezTo>
                  <a:cubicBezTo>
                    <a:pt x="39808" y="3676"/>
                    <a:pt x="39260" y="4041"/>
                    <a:pt x="38713" y="4475"/>
                  </a:cubicBezTo>
                  <a:cubicBezTo>
                    <a:pt x="38484" y="4589"/>
                    <a:pt x="38302" y="4726"/>
                    <a:pt x="38119" y="4863"/>
                  </a:cubicBezTo>
                  <a:cubicBezTo>
                    <a:pt x="37297" y="5296"/>
                    <a:pt x="36613" y="5753"/>
                    <a:pt x="35974" y="6209"/>
                  </a:cubicBezTo>
                  <a:cubicBezTo>
                    <a:pt x="35882" y="6278"/>
                    <a:pt x="35768" y="6324"/>
                    <a:pt x="35677" y="6392"/>
                  </a:cubicBezTo>
                  <a:cubicBezTo>
                    <a:pt x="35357" y="6552"/>
                    <a:pt x="35061" y="6757"/>
                    <a:pt x="34787" y="6985"/>
                  </a:cubicBezTo>
                  <a:lnTo>
                    <a:pt x="31797" y="8926"/>
                  </a:lnTo>
                  <a:lnTo>
                    <a:pt x="31409" y="9177"/>
                  </a:lnTo>
                  <a:cubicBezTo>
                    <a:pt x="31112" y="9359"/>
                    <a:pt x="30792" y="9565"/>
                    <a:pt x="30473" y="9747"/>
                  </a:cubicBezTo>
                  <a:cubicBezTo>
                    <a:pt x="28418" y="10980"/>
                    <a:pt x="27985" y="12783"/>
                    <a:pt x="27916" y="13810"/>
                  </a:cubicBezTo>
                  <a:cubicBezTo>
                    <a:pt x="27848" y="14107"/>
                    <a:pt x="27734" y="14563"/>
                    <a:pt x="27688" y="15134"/>
                  </a:cubicBezTo>
                  <a:cubicBezTo>
                    <a:pt x="27574" y="15682"/>
                    <a:pt x="27551" y="16161"/>
                    <a:pt x="27528" y="16526"/>
                  </a:cubicBezTo>
                  <a:cubicBezTo>
                    <a:pt x="27277" y="17554"/>
                    <a:pt x="27140" y="18581"/>
                    <a:pt x="27140" y="19585"/>
                  </a:cubicBezTo>
                  <a:cubicBezTo>
                    <a:pt x="27140" y="19585"/>
                    <a:pt x="27117" y="19608"/>
                    <a:pt x="27117" y="19608"/>
                  </a:cubicBezTo>
                  <a:cubicBezTo>
                    <a:pt x="26980" y="20338"/>
                    <a:pt x="26866" y="21069"/>
                    <a:pt x="26775" y="21731"/>
                  </a:cubicBezTo>
                  <a:cubicBezTo>
                    <a:pt x="26159" y="21753"/>
                    <a:pt x="25428" y="21776"/>
                    <a:pt x="24675" y="21890"/>
                  </a:cubicBezTo>
                  <a:cubicBezTo>
                    <a:pt x="24675" y="21890"/>
                    <a:pt x="24310" y="21959"/>
                    <a:pt x="24264" y="21959"/>
                  </a:cubicBezTo>
                  <a:cubicBezTo>
                    <a:pt x="23967" y="21913"/>
                    <a:pt x="23694" y="21890"/>
                    <a:pt x="23397" y="21890"/>
                  </a:cubicBezTo>
                  <a:cubicBezTo>
                    <a:pt x="22917" y="21890"/>
                    <a:pt x="22438" y="21959"/>
                    <a:pt x="21982" y="22073"/>
                  </a:cubicBezTo>
                  <a:lnTo>
                    <a:pt x="21959" y="22073"/>
                  </a:lnTo>
                  <a:cubicBezTo>
                    <a:pt x="21160" y="22073"/>
                    <a:pt x="20475" y="22233"/>
                    <a:pt x="19905" y="22484"/>
                  </a:cubicBezTo>
                  <a:cubicBezTo>
                    <a:pt x="19562" y="22575"/>
                    <a:pt x="19243" y="22735"/>
                    <a:pt x="18923" y="22895"/>
                  </a:cubicBezTo>
                  <a:cubicBezTo>
                    <a:pt x="18352" y="23123"/>
                    <a:pt x="17850" y="23420"/>
                    <a:pt x="17394" y="23716"/>
                  </a:cubicBezTo>
                  <a:cubicBezTo>
                    <a:pt x="17029" y="23876"/>
                    <a:pt x="16504" y="24127"/>
                    <a:pt x="15956" y="24561"/>
                  </a:cubicBezTo>
                  <a:cubicBezTo>
                    <a:pt x="15705" y="24698"/>
                    <a:pt x="15476" y="24858"/>
                    <a:pt x="15271" y="25040"/>
                  </a:cubicBezTo>
                  <a:cubicBezTo>
                    <a:pt x="14472" y="25520"/>
                    <a:pt x="13696" y="26113"/>
                    <a:pt x="12966" y="26843"/>
                  </a:cubicBezTo>
                  <a:lnTo>
                    <a:pt x="12852" y="26935"/>
                  </a:lnTo>
                  <a:cubicBezTo>
                    <a:pt x="12190" y="27414"/>
                    <a:pt x="11733" y="27939"/>
                    <a:pt x="11436" y="28259"/>
                  </a:cubicBezTo>
                  <a:cubicBezTo>
                    <a:pt x="11436" y="28281"/>
                    <a:pt x="11414" y="28281"/>
                    <a:pt x="11391" y="28304"/>
                  </a:cubicBezTo>
                  <a:cubicBezTo>
                    <a:pt x="11026" y="28624"/>
                    <a:pt x="10729" y="28943"/>
                    <a:pt x="10523" y="29217"/>
                  </a:cubicBezTo>
                  <a:cubicBezTo>
                    <a:pt x="9747" y="29948"/>
                    <a:pt x="9245" y="30678"/>
                    <a:pt x="8834" y="31272"/>
                  </a:cubicBezTo>
                  <a:cubicBezTo>
                    <a:pt x="8720" y="31431"/>
                    <a:pt x="8629" y="31568"/>
                    <a:pt x="8515" y="31728"/>
                  </a:cubicBezTo>
                  <a:cubicBezTo>
                    <a:pt x="8469" y="31774"/>
                    <a:pt x="8446" y="31819"/>
                    <a:pt x="8401" y="31888"/>
                  </a:cubicBezTo>
                  <a:lnTo>
                    <a:pt x="7647" y="32983"/>
                  </a:lnTo>
                  <a:cubicBezTo>
                    <a:pt x="7579" y="33075"/>
                    <a:pt x="7510" y="33189"/>
                    <a:pt x="7442" y="33280"/>
                  </a:cubicBezTo>
                  <a:lnTo>
                    <a:pt x="7282" y="33554"/>
                  </a:lnTo>
                  <a:cubicBezTo>
                    <a:pt x="7077" y="33805"/>
                    <a:pt x="6734" y="34239"/>
                    <a:pt x="6460" y="34832"/>
                  </a:cubicBezTo>
                  <a:cubicBezTo>
                    <a:pt x="6369" y="35015"/>
                    <a:pt x="6278" y="35197"/>
                    <a:pt x="6187" y="35380"/>
                  </a:cubicBezTo>
                  <a:cubicBezTo>
                    <a:pt x="6187" y="35426"/>
                    <a:pt x="6164" y="35471"/>
                    <a:pt x="6141" y="35517"/>
                  </a:cubicBezTo>
                  <a:cubicBezTo>
                    <a:pt x="6141" y="35517"/>
                    <a:pt x="5821" y="36088"/>
                    <a:pt x="5799" y="36111"/>
                  </a:cubicBezTo>
                  <a:cubicBezTo>
                    <a:pt x="5205" y="37206"/>
                    <a:pt x="4771" y="38302"/>
                    <a:pt x="4361" y="39420"/>
                  </a:cubicBezTo>
                  <a:cubicBezTo>
                    <a:pt x="4224" y="39694"/>
                    <a:pt x="4109" y="39968"/>
                    <a:pt x="4018" y="40265"/>
                  </a:cubicBezTo>
                  <a:cubicBezTo>
                    <a:pt x="3790" y="40721"/>
                    <a:pt x="3676" y="41132"/>
                    <a:pt x="3630" y="41383"/>
                  </a:cubicBezTo>
                  <a:cubicBezTo>
                    <a:pt x="3516" y="41703"/>
                    <a:pt x="3448" y="42022"/>
                    <a:pt x="3402" y="42365"/>
                  </a:cubicBezTo>
                  <a:cubicBezTo>
                    <a:pt x="3265" y="42844"/>
                    <a:pt x="3128" y="43346"/>
                    <a:pt x="3037" y="43894"/>
                  </a:cubicBezTo>
                  <a:cubicBezTo>
                    <a:pt x="2717" y="44738"/>
                    <a:pt x="2649" y="45469"/>
                    <a:pt x="2626" y="45880"/>
                  </a:cubicBezTo>
                  <a:cubicBezTo>
                    <a:pt x="2603" y="45971"/>
                    <a:pt x="2603" y="46039"/>
                    <a:pt x="2580" y="46108"/>
                  </a:cubicBezTo>
                  <a:cubicBezTo>
                    <a:pt x="2512" y="46405"/>
                    <a:pt x="2466" y="46701"/>
                    <a:pt x="2443" y="46975"/>
                  </a:cubicBezTo>
                  <a:cubicBezTo>
                    <a:pt x="2352" y="47386"/>
                    <a:pt x="2283" y="47820"/>
                    <a:pt x="2283" y="48276"/>
                  </a:cubicBezTo>
                  <a:cubicBezTo>
                    <a:pt x="2215" y="48619"/>
                    <a:pt x="2169" y="49007"/>
                    <a:pt x="2169" y="49418"/>
                  </a:cubicBezTo>
                  <a:cubicBezTo>
                    <a:pt x="2146" y="49555"/>
                    <a:pt x="2146" y="49669"/>
                    <a:pt x="2146" y="49806"/>
                  </a:cubicBezTo>
                  <a:lnTo>
                    <a:pt x="2146" y="49851"/>
                  </a:lnTo>
                  <a:cubicBezTo>
                    <a:pt x="2124" y="50217"/>
                    <a:pt x="2078" y="50696"/>
                    <a:pt x="2124" y="51266"/>
                  </a:cubicBezTo>
                  <a:lnTo>
                    <a:pt x="2124" y="51312"/>
                  </a:lnTo>
                  <a:cubicBezTo>
                    <a:pt x="2101" y="51723"/>
                    <a:pt x="2055" y="52476"/>
                    <a:pt x="2238" y="53366"/>
                  </a:cubicBezTo>
                  <a:cubicBezTo>
                    <a:pt x="2261" y="53686"/>
                    <a:pt x="2283" y="53960"/>
                    <a:pt x="2306" y="54142"/>
                  </a:cubicBezTo>
                  <a:cubicBezTo>
                    <a:pt x="2306" y="54142"/>
                    <a:pt x="2306" y="54211"/>
                    <a:pt x="2306" y="54257"/>
                  </a:cubicBezTo>
                  <a:cubicBezTo>
                    <a:pt x="2306" y="54645"/>
                    <a:pt x="2352" y="55033"/>
                    <a:pt x="2420" y="55421"/>
                  </a:cubicBezTo>
                  <a:cubicBezTo>
                    <a:pt x="2283" y="55717"/>
                    <a:pt x="2192" y="55968"/>
                    <a:pt x="2124" y="56197"/>
                  </a:cubicBezTo>
                  <a:cubicBezTo>
                    <a:pt x="1987" y="56471"/>
                    <a:pt x="1873" y="56767"/>
                    <a:pt x="1781" y="57064"/>
                  </a:cubicBezTo>
                  <a:cubicBezTo>
                    <a:pt x="1576" y="57498"/>
                    <a:pt x="1370" y="57977"/>
                    <a:pt x="1233" y="58525"/>
                  </a:cubicBezTo>
                  <a:cubicBezTo>
                    <a:pt x="1233" y="58548"/>
                    <a:pt x="1233" y="58571"/>
                    <a:pt x="1211" y="58571"/>
                  </a:cubicBezTo>
                  <a:cubicBezTo>
                    <a:pt x="1119" y="58867"/>
                    <a:pt x="982" y="59187"/>
                    <a:pt x="845" y="59575"/>
                  </a:cubicBezTo>
                  <a:cubicBezTo>
                    <a:pt x="1" y="61675"/>
                    <a:pt x="572" y="63546"/>
                    <a:pt x="1667" y="64802"/>
                  </a:cubicBezTo>
                  <a:cubicBezTo>
                    <a:pt x="2352" y="65669"/>
                    <a:pt x="3356" y="66285"/>
                    <a:pt x="4497" y="66514"/>
                  </a:cubicBezTo>
                  <a:cubicBezTo>
                    <a:pt x="4543" y="66925"/>
                    <a:pt x="4612" y="67313"/>
                    <a:pt x="4726" y="67723"/>
                  </a:cubicBezTo>
                  <a:cubicBezTo>
                    <a:pt x="4749" y="67952"/>
                    <a:pt x="4771" y="68180"/>
                    <a:pt x="4817" y="68385"/>
                  </a:cubicBezTo>
                  <a:cubicBezTo>
                    <a:pt x="4817" y="69161"/>
                    <a:pt x="4908" y="69915"/>
                    <a:pt x="5045" y="70668"/>
                  </a:cubicBezTo>
                  <a:cubicBezTo>
                    <a:pt x="5091" y="71604"/>
                    <a:pt x="5228" y="72494"/>
                    <a:pt x="5319" y="73270"/>
                  </a:cubicBezTo>
                  <a:cubicBezTo>
                    <a:pt x="5365" y="73498"/>
                    <a:pt x="5388" y="73727"/>
                    <a:pt x="5410" y="73955"/>
                  </a:cubicBezTo>
                  <a:cubicBezTo>
                    <a:pt x="5410" y="74411"/>
                    <a:pt x="5410" y="75165"/>
                    <a:pt x="5616" y="76009"/>
                  </a:cubicBezTo>
                  <a:cubicBezTo>
                    <a:pt x="5639" y="76351"/>
                    <a:pt x="5662" y="76785"/>
                    <a:pt x="5799" y="77287"/>
                  </a:cubicBezTo>
                  <a:cubicBezTo>
                    <a:pt x="5844" y="78246"/>
                    <a:pt x="5981" y="79159"/>
                    <a:pt x="6118" y="79981"/>
                  </a:cubicBezTo>
                  <a:cubicBezTo>
                    <a:pt x="6118" y="80962"/>
                    <a:pt x="6255" y="81829"/>
                    <a:pt x="6346" y="82537"/>
                  </a:cubicBezTo>
                  <a:cubicBezTo>
                    <a:pt x="6392" y="82765"/>
                    <a:pt x="6438" y="83016"/>
                    <a:pt x="6460" y="83245"/>
                  </a:cubicBezTo>
                  <a:cubicBezTo>
                    <a:pt x="6460" y="83290"/>
                    <a:pt x="6460" y="83336"/>
                    <a:pt x="6460" y="83359"/>
                  </a:cubicBezTo>
                  <a:cubicBezTo>
                    <a:pt x="6460" y="83747"/>
                    <a:pt x="6483" y="84386"/>
                    <a:pt x="6666" y="85116"/>
                  </a:cubicBezTo>
                  <a:cubicBezTo>
                    <a:pt x="6666" y="85755"/>
                    <a:pt x="6689" y="86623"/>
                    <a:pt x="6963" y="87581"/>
                  </a:cubicBezTo>
                  <a:cubicBezTo>
                    <a:pt x="6985" y="87741"/>
                    <a:pt x="6985" y="87947"/>
                    <a:pt x="7008" y="88106"/>
                  </a:cubicBezTo>
                  <a:cubicBezTo>
                    <a:pt x="7031" y="88654"/>
                    <a:pt x="7077" y="89362"/>
                    <a:pt x="7237" y="90115"/>
                  </a:cubicBezTo>
                  <a:cubicBezTo>
                    <a:pt x="7237" y="90549"/>
                    <a:pt x="7259" y="91097"/>
                    <a:pt x="7419" y="91736"/>
                  </a:cubicBezTo>
                  <a:cubicBezTo>
                    <a:pt x="7442" y="92078"/>
                    <a:pt x="7488" y="92535"/>
                    <a:pt x="7579" y="93014"/>
                  </a:cubicBezTo>
                  <a:cubicBezTo>
                    <a:pt x="7602" y="93402"/>
                    <a:pt x="7625" y="93927"/>
                    <a:pt x="7761" y="94520"/>
                  </a:cubicBezTo>
                  <a:cubicBezTo>
                    <a:pt x="7739" y="95000"/>
                    <a:pt x="7761" y="95684"/>
                    <a:pt x="7990" y="96460"/>
                  </a:cubicBezTo>
                  <a:cubicBezTo>
                    <a:pt x="7990" y="96597"/>
                    <a:pt x="8013" y="96757"/>
                    <a:pt x="8035" y="96917"/>
                  </a:cubicBezTo>
                  <a:cubicBezTo>
                    <a:pt x="8058" y="97145"/>
                    <a:pt x="8081" y="97351"/>
                    <a:pt x="8150" y="97579"/>
                  </a:cubicBezTo>
                  <a:cubicBezTo>
                    <a:pt x="8150" y="98058"/>
                    <a:pt x="8150" y="98697"/>
                    <a:pt x="8332" y="99405"/>
                  </a:cubicBezTo>
                  <a:cubicBezTo>
                    <a:pt x="8332" y="99861"/>
                    <a:pt x="8355" y="100386"/>
                    <a:pt x="8492" y="100980"/>
                  </a:cubicBezTo>
                  <a:cubicBezTo>
                    <a:pt x="8492" y="101299"/>
                    <a:pt x="8538" y="101642"/>
                    <a:pt x="8629" y="102007"/>
                  </a:cubicBezTo>
                  <a:cubicBezTo>
                    <a:pt x="8629" y="102030"/>
                    <a:pt x="8629" y="102076"/>
                    <a:pt x="8629" y="102098"/>
                  </a:cubicBezTo>
                  <a:cubicBezTo>
                    <a:pt x="8675" y="102600"/>
                    <a:pt x="8720" y="103262"/>
                    <a:pt x="8903" y="104016"/>
                  </a:cubicBezTo>
                  <a:cubicBezTo>
                    <a:pt x="8880" y="104518"/>
                    <a:pt x="8926" y="105020"/>
                    <a:pt x="9017" y="105499"/>
                  </a:cubicBezTo>
                  <a:cubicBezTo>
                    <a:pt x="9017" y="106024"/>
                    <a:pt x="9108" y="106526"/>
                    <a:pt x="9268" y="107006"/>
                  </a:cubicBezTo>
                  <a:cubicBezTo>
                    <a:pt x="9268" y="107074"/>
                    <a:pt x="9291" y="107166"/>
                    <a:pt x="9291" y="107234"/>
                  </a:cubicBezTo>
                  <a:cubicBezTo>
                    <a:pt x="9314" y="107668"/>
                    <a:pt x="9336" y="108284"/>
                    <a:pt x="9473" y="108969"/>
                  </a:cubicBezTo>
                  <a:cubicBezTo>
                    <a:pt x="9451" y="109311"/>
                    <a:pt x="9473" y="109859"/>
                    <a:pt x="9633" y="110521"/>
                  </a:cubicBezTo>
                  <a:cubicBezTo>
                    <a:pt x="9679" y="110863"/>
                    <a:pt x="9702" y="111228"/>
                    <a:pt x="9793" y="111639"/>
                  </a:cubicBezTo>
                  <a:cubicBezTo>
                    <a:pt x="9770" y="112096"/>
                    <a:pt x="9793" y="112803"/>
                    <a:pt x="9998" y="113579"/>
                  </a:cubicBezTo>
                  <a:cubicBezTo>
                    <a:pt x="10113" y="114424"/>
                    <a:pt x="10409" y="115520"/>
                    <a:pt x="11368" y="116501"/>
                  </a:cubicBezTo>
                  <a:cubicBezTo>
                    <a:pt x="11550" y="116661"/>
                    <a:pt x="11733" y="116821"/>
                    <a:pt x="11916" y="116958"/>
                  </a:cubicBezTo>
                  <a:cubicBezTo>
                    <a:pt x="12098" y="117323"/>
                    <a:pt x="12349" y="117665"/>
                    <a:pt x="12623" y="117962"/>
                  </a:cubicBezTo>
                  <a:cubicBezTo>
                    <a:pt x="12920" y="118373"/>
                    <a:pt x="13308" y="118738"/>
                    <a:pt x="13742" y="119035"/>
                  </a:cubicBezTo>
                  <a:cubicBezTo>
                    <a:pt x="14472" y="119582"/>
                    <a:pt x="15591" y="120130"/>
                    <a:pt x="17120" y="120130"/>
                  </a:cubicBezTo>
                  <a:cubicBezTo>
                    <a:pt x="17508" y="120130"/>
                    <a:pt x="17850" y="120107"/>
                    <a:pt x="18079" y="120062"/>
                  </a:cubicBezTo>
                  <a:cubicBezTo>
                    <a:pt x="18170" y="120085"/>
                    <a:pt x="18284" y="120085"/>
                    <a:pt x="18375" y="120085"/>
                  </a:cubicBezTo>
                  <a:lnTo>
                    <a:pt x="19539" y="120085"/>
                  </a:lnTo>
                  <a:cubicBezTo>
                    <a:pt x="19768" y="120107"/>
                    <a:pt x="20019" y="120130"/>
                    <a:pt x="20315" y="120130"/>
                  </a:cubicBezTo>
                  <a:cubicBezTo>
                    <a:pt x="20612" y="120130"/>
                    <a:pt x="20909" y="120107"/>
                    <a:pt x="21206" y="120062"/>
                  </a:cubicBezTo>
                  <a:lnTo>
                    <a:pt x="22598" y="120062"/>
                  </a:lnTo>
                  <a:cubicBezTo>
                    <a:pt x="23123" y="120062"/>
                    <a:pt x="23648" y="120062"/>
                    <a:pt x="24173" y="120039"/>
                  </a:cubicBezTo>
                  <a:lnTo>
                    <a:pt x="24880" y="120039"/>
                  </a:lnTo>
                  <a:cubicBezTo>
                    <a:pt x="25086" y="120016"/>
                    <a:pt x="25291" y="120016"/>
                    <a:pt x="25520" y="120016"/>
                  </a:cubicBezTo>
                  <a:cubicBezTo>
                    <a:pt x="25679" y="120016"/>
                    <a:pt x="25816" y="120016"/>
                    <a:pt x="25908" y="120039"/>
                  </a:cubicBezTo>
                  <a:cubicBezTo>
                    <a:pt x="26090" y="120062"/>
                    <a:pt x="26273" y="120062"/>
                    <a:pt x="26455" y="120085"/>
                  </a:cubicBezTo>
                  <a:lnTo>
                    <a:pt x="26592" y="120085"/>
                  </a:lnTo>
                  <a:cubicBezTo>
                    <a:pt x="26798" y="120085"/>
                    <a:pt x="27003" y="120062"/>
                    <a:pt x="27209" y="120062"/>
                  </a:cubicBezTo>
                  <a:cubicBezTo>
                    <a:pt x="27688" y="120176"/>
                    <a:pt x="28144" y="120222"/>
                    <a:pt x="28647" y="120222"/>
                  </a:cubicBezTo>
                  <a:cubicBezTo>
                    <a:pt x="29194" y="120222"/>
                    <a:pt x="29628" y="120153"/>
                    <a:pt x="29948" y="120107"/>
                  </a:cubicBezTo>
                  <a:lnTo>
                    <a:pt x="31819" y="120107"/>
                  </a:lnTo>
                  <a:lnTo>
                    <a:pt x="31979" y="120085"/>
                  </a:lnTo>
                  <a:cubicBezTo>
                    <a:pt x="32116" y="120107"/>
                    <a:pt x="32230" y="120107"/>
                    <a:pt x="32344" y="120107"/>
                  </a:cubicBezTo>
                  <a:cubicBezTo>
                    <a:pt x="32961" y="120107"/>
                    <a:pt x="33554" y="119993"/>
                    <a:pt x="34102" y="119811"/>
                  </a:cubicBezTo>
                  <a:cubicBezTo>
                    <a:pt x="34216" y="119811"/>
                    <a:pt x="34330" y="119834"/>
                    <a:pt x="34444" y="119834"/>
                  </a:cubicBezTo>
                  <a:cubicBezTo>
                    <a:pt x="34741" y="119834"/>
                    <a:pt x="35038" y="119788"/>
                    <a:pt x="35334" y="119742"/>
                  </a:cubicBezTo>
                  <a:cubicBezTo>
                    <a:pt x="35563" y="119765"/>
                    <a:pt x="35791" y="119788"/>
                    <a:pt x="36042" y="119788"/>
                  </a:cubicBezTo>
                  <a:lnTo>
                    <a:pt x="36818" y="119788"/>
                  </a:lnTo>
                  <a:cubicBezTo>
                    <a:pt x="37183" y="119788"/>
                    <a:pt x="37526" y="119742"/>
                    <a:pt x="37891" y="119674"/>
                  </a:cubicBezTo>
                  <a:lnTo>
                    <a:pt x="38210" y="119674"/>
                  </a:lnTo>
                  <a:cubicBezTo>
                    <a:pt x="38530" y="119674"/>
                    <a:pt x="38850" y="119674"/>
                    <a:pt x="39169" y="119697"/>
                  </a:cubicBezTo>
                  <a:cubicBezTo>
                    <a:pt x="39557" y="119697"/>
                    <a:pt x="39968" y="119719"/>
                    <a:pt x="40379" y="119719"/>
                  </a:cubicBezTo>
                  <a:lnTo>
                    <a:pt x="40744" y="119719"/>
                  </a:lnTo>
                  <a:cubicBezTo>
                    <a:pt x="40927" y="119719"/>
                    <a:pt x="41086" y="119742"/>
                    <a:pt x="41269" y="119742"/>
                  </a:cubicBezTo>
                  <a:cubicBezTo>
                    <a:pt x="43232" y="119742"/>
                    <a:pt x="44898" y="118647"/>
                    <a:pt x="45743" y="117003"/>
                  </a:cubicBezTo>
                  <a:cubicBezTo>
                    <a:pt x="45971" y="116821"/>
                    <a:pt x="46222" y="116638"/>
                    <a:pt x="46428" y="116410"/>
                  </a:cubicBezTo>
                  <a:cubicBezTo>
                    <a:pt x="47226" y="115542"/>
                    <a:pt x="47706" y="114401"/>
                    <a:pt x="47729" y="113237"/>
                  </a:cubicBezTo>
                  <a:cubicBezTo>
                    <a:pt x="47774" y="112918"/>
                    <a:pt x="47866" y="112393"/>
                    <a:pt x="47866" y="111731"/>
                  </a:cubicBezTo>
                  <a:cubicBezTo>
                    <a:pt x="47888" y="111525"/>
                    <a:pt x="47911" y="111297"/>
                    <a:pt x="47911" y="111091"/>
                  </a:cubicBezTo>
                  <a:cubicBezTo>
                    <a:pt x="47911" y="111023"/>
                    <a:pt x="47934" y="110955"/>
                    <a:pt x="47934" y="110863"/>
                  </a:cubicBezTo>
                  <a:cubicBezTo>
                    <a:pt x="48254" y="109631"/>
                    <a:pt x="48299" y="108467"/>
                    <a:pt x="48322" y="107485"/>
                  </a:cubicBezTo>
                  <a:lnTo>
                    <a:pt x="48505" y="106663"/>
                  </a:lnTo>
                  <a:cubicBezTo>
                    <a:pt x="48550" y="106458"/>
                    <a:pt x="48596" y="106230"/>
                    <a:pt x="48596" y="106001"/>
                  </a:cubicBezTo>
                  <a:cubicBezTo>
                    <a:pt x="48619" y="105933"/>
                    <a:pt x="48619" y="105887"/>
                    <a:pt x="48642" y="105842"/>
                  </a:cubicBezTo>
                  <a:cubicBezTo>
                    <a:pt x="48687" y="105476"/>
                    <a:pt x="48756" y="104951"/>
                    <a:pt x="48756" y="104290"/>
                  </a:cubicBezTo>
                  <a:cubicBezTo>
                    <a:pt x="48870" y="103605"/>
                    <a:pt x="48916" y="102966"/>
                    <a:pt x="48961" y="102418"/>
                  </a:cubicBezTo>
                  <a:cubicBezTo>
                    <a:pt x="48961" y="102395"/>
                    <a:pt x="48961" y="102349"/>
                    <a:pt x="48961" y="102304"/>
                  </a:cubicBezTo>
                  <a:cubicBezTo>
                    <a:pt x="49052" y="101984"/>
                    <a:pt x="49121" y="101687"/>
                    <a:pt x="49144" y="101436"/>
                  </a:cubicBezTo>
                  <a:cubicBezTo>
                    <a:pt x="49281" y="100090"/>
                    <a:pt x="49395" y="98766"/>
                    <a:pt x="49532" y="97442"/>
                  </a:cubicBezTo>
                  <a:cubicBezTo>
                    <a:pt x="49669" y="96963"/>
                    <a:pt x="49714" y="96529"/>
                    <a:pt x="49737" y="96187"/>
                  </a:cubicBezTo>
                  <a:cubicBezTo>
                    <a:pt x="49965" y="95342"/>
                    <a:pt x="49965" y="94612"/>
                    <a:pt x="49943" y="94109"/>
                  </a:cubicBezTo>
                  <a:cubicBezTo>
                    <a:pt x="49965" y="93995"/>
                    <a:pt x="49988" y="93881"/>
                    <a:pt x="49988" y="93767"/>
                  </a:cubicBezTo>
                  <a:cubicBezTo>
                    <a:pt x="50080" y="93288"/>
                    <a:pt x="50148" y="92808"/>
                    <a:pt x="50171" y="92352"/>
                  </a:cubicBezTo>
                  <a:cubicBezTo>
                    <a:pt x="50285" y="91827"/>
                    <a:pt x="50308" y="91370"/>
                    <a:pt x="50308" y="91074"/>
                  </a:cubicBezTo>
                  <a:cubicBezTo>
                    <a:pt x="50376" y="90754"/>
                    <a:pt x="50468" y="90343"/>
                    <a:pt x="50490" y="89818"/>
                  </a:cubicBezTo>
                  <a:cubicBezTo>
                    <a:pt x="50559" y="89453"/>
                    <a:pt x="50582" y="89111"/>
                    <a:pt x="50559" y="88746"/>
                  </a:cubicBezTo>
                  <a:cubicBezTo>
                    <a:pt x="50582" y="88631"/>
                    <a:pt x="50605" y="88540"/>
                    <a:pt x="50605" y="88426"/>
                  </a:cubicBezTo>
                  <a:cubicBezTo>
                    <a:pt x="50810" y="87193"/>
                    <a:pt x="51015" y="85892"/>
                    <a:pt x="51061" y="84500"/>
                  </a:cubicBezTo>
                  <a:cubicBezTo>
                    <a:pt x="51061" y="84500"/>
                    <a:pt x="51084" y="84477"/>
                    <a:pt x="51084" y="84477"/>
                  </a:cubicBezTo>
                  <a:cubicBezTo>
                    <a:pt x="51175" y="83952"/>
                    <a:pt x="51312" y="83267"/>
                    <a:pt x="51312" y="82446"/>
                  </a:cubicBezTo>
                  <a:cubicBezTo>
                    <a:pt x="51449" y="81898"/>
                    <a:pt x="51472" y="81419"/>
                    <a:pt x="51449" y="81053"/>
                  </a:cubicBezTo>
                  <a:cubicBezTo>
                    <a:pt x="51609" y="80323"/>
                    <a:pt x="51609" y="79684"/>
                    <a:pt x="51609" y="79250"/>
                  </a:cubicBezTo>
                  <a:cubicBezTo>
                    <a:pt x="51609" y="79227"/>
                    <a:pt x="51609" y="79227"/>
                    <a:pt x="51609" y="79205"/>
                  </a:cubicBezTo>
                  <a:cubicBezTo>
                    <a:pt x="51837" y="78086"/>
                    <a:pt x="51951" y="76991"/>
                    <a:pt x="52043" y="76032"/>
                  </a:cubicBezTo>
                  <a:cubicBezTo>
                    <a:pt x="52043" y="75849"/>
                    <a:pt x="52065" y="75667"/>
                    <a:pt x="52088" y="75484"/>
                  </a:cubicBezTo>
                  <a:cubicBezTo>
                    <a:pt x="52294" y="74685"/>
                    <a:pt x="52316" y="74023"/>
                    <a:pt x="52316" y="73635"/>
                  </a:cubicBezTo>
                  <a:cubicBezTo>
                    <a:pt x="52339" y="73430"/>
                    <a:pt x="52339" y="73247"/>
                    <a:pt x="52339" y="73065"/>
                  </a:cubicBezTo>
                  <a:cubicBezTo>
                    <a:pt x="52408" y="72814"/>
                    <a:pt x="52453" y="72540"/>
                    <a:pt x="52476" y="72266"/>
                  </a:cubicBezTo>
                  <a:cubicBezTo>
                    <a:pt x="52705" y="71581"/>
                    <a:pt x="52750" y="70851"/>
                    <a:pt x="52682" y="70074"/>
                  </a:cubicBezTo>
                  <a:lnTo>
                    <a:pt x="52682" y="70029"/>
                  </a:lnTo>
                  <a:cubicBezTo>
                    <a:pt x="52773" y="69435"/>
                    <a:pt x="52819" y="68888"/>
                    <a:pt x="52864" y="68385"/>
                  </a:cubicBezTo>
                  <a:cubicBezTo>
                    <a:pt x="52933" y="67838"/>
                    <a:pt x="52978" y="67313"/>
                    <a:pt x="53070" y="66947"/>
                  </a:cubicBezTo>
                  <a:cubicBezTo>
                    <a:pt x="53093" y="66810"/>
                    <a:pt x="53138" y="66674"/>
                    <a:pt x="53161" y="66514"/>
                  </a:cubicBezTo>
                  <a:cubicBezTo>
                    <a:pt x="54279" y="66308"/>
                    <a:pt x="55261" y="65715"/>
                    <a:pt x="55969" y="64848"/>
                  </a:cubicBezTo>
                  <a:cubicBezTo>
                    <a:pt x="56745" y="64026"/>
                    <a:pt x="57178" y="62953"/>
                    <a:pt x="57224" y="61835"/>
                  </a:cubicBezTo>
                  <a:cubicBezTo>
                    <a:pt x="57247" y="61241"/>
                    <a:pt x="57155" y="60670"/>
                    <a:pt x="56973" y="60145"/>
                  </a:cubicBezTo>
                  <a:cubicBezTo>
                    <a:pt x="56882" y="59735"/>
                    <a:pt x="56745" y="59392"/>
                    <a:pt x="56608" y="59073"/>
                  </a:cubicBezTo>
                  <a:cubicBezTo>
                    <a:pt x="56539" y="58776"/>
                    <a:pt x="56448" y="58479"/>
                    <a:pt x="56311" y="58160"/>
                  </a:cubicBezTo>
                  <a:cubicBezTo>
                    <a:pt x="56242" y="57954"/>
                    <a:pt x="56174" y="57749"/>
                    <a:pt x="56083" y="57566"/>
                  </a:cubicBezTo>
                  <a:cubicBezTo>
                    <a:pt x="56037" y="57429"/>
                    <a:pt x="55991" y="57292"/>
                    <a:pt x="55923" y="57178"/>
                  </a:cubicBezTo>
                  <a:cubicBezTo>
                    <a:pt x="55809" y="56813"/>
                    <a:pt x="55672" y="56471"/>
                    <a:pt x="55512" y="56174"/>
                  </a:cubicBezTo>
                  <a:lnTo>
                    <a:pt x="55489" y="56151"/>
                  </a:lnTo>
                  <a:cubicBezTo>
                    <a:pt x="55398" y="55763"/>
                    <a:pt x="55261" y="55421"/>
                    <a:pt x="55101" y="55078"/>
                  </a:cubicBezTo>
                  <a:lnTo>
                    <a:pt x="55078" y="55033"/>
                  </a:lnTo>
                  <a:cubicBezTo>
                    <a:pt x="55215" y="54120"/>
                    <a:pt x="55261" y="53275"/>
                    <a:pt x="55284" y="52476"/>
                  </a:cubicBezTo>
                  <a:cubicBezTo>
                    <a:pt x="55307" y="52271"/>
                    <a:pt x="55307" y="52088"/>
                    <a:pt x="55307" y="51883"/>
                  </a:cubicBezTo>
                  <a:cubicBezTo>
                    <a:pt x="55375" y="50536"/>
                    <a:pt x="55284" y="49281"/>
                    <a:pt x="55147" y="48162"/>
                  </a:cubicBezTo>
                  <a:cubicBezTo>
                    <a:pt x="55170" y="47843"/>
                    <a:pt x="55170" y="47500"/>
                    <a:pt x="55124" y="47181"/>
                  </a:cubicBezTo>
                  <a:cubicBezTo>
                    <a:pt x="55101" y="47112"/>
                    <a:pt x="55101" y="47067"/>
                    <a:pt x="55101" y="47021"/>
                  </a:cubicBezTo>
                  <a:cubicBezTo>
                    <a:pt x="55124" y="46473"/>
                    <a:pt x="55056" y="45925"/>
                    <a:pt x="54896" y="45423"/>
                  </a:cubicBezTo>
                  <a:cubicBezTo>
                    <a:pt x="54827" y="44533"/>
                    <a:pt x="54645" y="43757"/>
                    <a:pt x="54439" y="43141"/>
                  </a:cubicBezTo>
                  <a:cubicBezTo>
                    <a:pt x="54302" y="42296"/>
                    <a:pt x="54097" y="41497"/>
                    <a:pt x="53754" y="40744"/>
                  </a:cubicBezTo>
                  <a:cubicBezTo>
                    <a:pt x="53686" y="40333"/>
                    <a:pt x="53572" y="39968"/>
                    <a:pt x="53435" y="39648"/>
                  </a:cubicBezTo>
                  <a:cubicBezTo>
                    <a:pt x="53366" y="39306"/>
                    <a:pt x="53230" y="38986"/>
                    <a:pt x="53093" y="38690"/>
                  </a:cubicBezTo>
                  <a:cubicBezTo>
                    <a:pt x="52819" y="37959"/>
                    <a:pt x="52499" y="37297"/>
                    <a:pt x="52180" y="36704"/>
                  </a:cubicBezTo>
                  <a:cubicBezTo>
                    <a:pt x="52043" y="36270"/>
                    <a:pt x="51860" y="35859"/>
                    <a:pt x="51632" y="35494"/>
                  </a:cubicBezTo>
                  <a:cubicBezTo>
                    <a:pt x="51540" y="35312"/>
                    <a:pt x="51449" y="35152"/>
                    <a:pt x="51358" y="34969"/>
                  </a:cubicBezTo>
                  <a:cubicBezTo>
                    <a:pt x="51175" y="34513"/>
                    <a:pt x="50924" y="34079"/>
                    <a:pt x="50627" y="33668"/>
                  </a:cubicBezTo>
                  <a:cubicBezTo>
                    <a:pt x="50331" y="33098"/>
                    <a:pt x="49988" y="32641"/>
                    <a:pt x="49760" y="32322"/>
                  </a:cubicBezTo>
                  <a:cubicBezTo>
                    <a:pt x="49555" y="31956"/>
                    <a:pt x="49281" y="31614"/>
                    <a:pt x="48984" y="31317"/>
                  </a:cubicBezTo>
                  <a:cubicBezTo>
                    <a:pt x="48961" y="31272"/>
                    <a:pt x="48938" y="31249"/>
                    <a:pt x="48916" y="31203"/>
                  </a:cubicBezTo>
                  <a:cubicBezTo>
                    <a:pt x="47363" y="28921"/>
                    <a:pt x="45286" y="26889"/>
                    <a:pt x="42616" y="25040"/>
                  </a:cubicBezTo>
                  <a:cubicBezTo>
                    <a:pt x="41771" y="24287"/>
                    <a:pt x="40858" y="23808"/>
                    <a:pt x="39991" y="23397"/>
                  </a:cubicBezTo>
                  <a:cubicBezTo>
                    <a:pt x="39580" y="23146"/>
                    <a:pt x="39123" y="22918"/>
                    <a:pt x="38644" y="22781"/>
                  </a:cubicBezTo>
                  <a:cubicBezTo>
                    <a:pt x="38598" y="22758"/>
                    <a:pt x="38530" y="22735"/>
                    <a:pt x="38484" y="22735"/>
                  </a:cubicBezTo>
                  <a:cubicBezTo>
                    <a:pt x="38462" y="22712"/>
                    <a:pt x="38439" y="22689"/>
                    <a:pt x="38416" y="22689"/>
                  </a:cubicBezTo>
                  <a:cubicBezTo>
                    <a:pt x="38188" y="22552"/>
                    <a:pt x="37959" y="22415"/>
                    <a:pt x="37708" y="22301"/>
                  </a:cubicBezTo>
                  <a:cubicBezTo>
                    <a:pt x="37731" y="22073"/>
                    <a:pt x="37731" y="21868"/>
                    <a:pt x="37731" y="21708"/>
                  </a:cubicBezTo>
                  <a:lnTo>
                    <a:pt x="37731" y="21639"/>
                  </a:lnTo>
                  <a:cubicBezTo>
                    <a:pt x="37731" y="21639"/>
                    <a:pt x="37822" y="21000"/>
                    <a:pt x="37822" y="21000"/>
                  </a:cubicBezTo>
                  <a:cubicBezTo>
                    <a:pt x="38028" y="20293"/>
                    <a:pt x="38051" y="19653"/>
                    <a:pt x="38051" y="19197"/>
                  </a:cubicBezTo>
                  <a:cubicBezTo>
                    <a:pt x="38119" y="18923"/>
                    <a:pt x="38165" y="18649"/>
                    <a:pt x="38188" y="18352"/>
                  </a:cubicBezTo>
                  <a:cubicBezTo>
                    <a:pt x="38644" y="18101"/>
                    <a:pt x="39238" y="17713"/>
                    <a:pt x="39854" y="17166"/>
                  </a:cubicBezTo>
                  <a:lnTo>
                    <a:pt x="40288" y="16892"/>
                  </a:lnTo>
                  <a:cubicBezTo>
                    <a:pt x="40561" y="16755"/>
                    <a:pt x="40858" y="16595"/>
                    <a:pt x="41109" y="16412"/>
                  </a:cubicBezTo>
                  <a:cubicBezTo>
                    <a:pt x="41292" y="16275"/>
                    <a:pt x="41474" y="16161"/>
                    <a:pt x="41657" y="16001"/>
                  </a:cubicBezTo>
                  <a:cubicBezTo>
                    <a:pt x="42365" y="15591"/>
                    <a:pt x="43141" y="15088"/>
                    <a:pt x="43917" y="14518"/>
                  </a:cubicBezTo>
                  <a:cubicBezTo>
                    <a:pt x="44122" y="14427"/>
                    <a:pt x="44305" y="14335"/>
                    <a:pt x="44487" y="14221"/>
                  </a:cubicBezTo>
                  <a:cubicBezTo>
                    <a:pt x="44693" y="14107"/>
                    <a:pt x="44921" y="13970"/>
                    <a:pt x="45127" y="13810"/>
                  </a:cubicBezTo>
                  <a:cubicBezTo>
                    <a:pt x="45263" y="13719"/>
                    <a:pt x="45423" y="13605"/>
                    <a:pt x="45560" y="13491"/>
                  </a:cubicBezTo>
                  <a:cubicBezTo>
                    <a:pt x="46017" y="13240"/>
                    <a:pt x="46382" y="12989"/>
                    <a:pt x="46701" y="12783"/>
                  </a:cubicBezTo>
                  <a:cubicBezTo>
                    <a:pt x="46747" y="12760"/>
                    <a:pt x="46770" y="12737"/>
                    <a:pt x="46816" y="12715"/>
                  </a:cubicBezTo>
                  <a:cubicBezTo>
                    <a:pt x="47135" y="12578"/>
                    <a:pt x="47432" y="12395"/>
                    <a:pt x="47706" y="12190"/>
                  </a:cubicBezTo>
                  <a:cubicBezTo>
                    <a:pt x="47888" y="12075"/>
                    <a:pt x="48071" y="11961"/>
                    <a:pt x="48254" y="11847"/>
                  </a:cubicBezTo>
                  <a:lnTo>
                    <a:pt x="49509" y="11162"/>
                  </a:lnTo>
                  <a:lnTo>
                    <a:pt x="49783" y="11026"/>
                  </a:lnTo>
                  <a:cubicBezTo>
                    <a:pt x="50696" y="10729"/>
                    <a:pt x="51495" y="10181"/>
                    <a:pt x="52088" y="9428"/>
                  </a:cubicBezTo>
                  <a:cubicBezTo>
                    <a:pt x="53070" y="8264"/>
                    <a:pt x="53503" y="6734"/>
                    <a:pt x="53207" y="5205"/>
                  </a:cubicBezTo>
                  <a:cubicBezTo>
                    <a:pt x="52956" y="3973"/>
                    <a:pt x="52271" y="2923"/>
                    <a:pt x="51289" y="2215"/>
                  </a:cubicBezTo>
                  <a:cubicBezTo>
                    <a:pt x="50376" y="845"/>
                    <a:pt x="48870" y="1"/>
                    <a:pt x="47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7" name="Google Shape;2747;p52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8" name="Google Shape;2748;p52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9" name="Google Shape;2749;p52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0" name="Google Shape;2750;p52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1" name="Google Shape;2751;p52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2" name="Google Shape;2752;p52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3" name="Google Shape;2753;p52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4" name="Google Shape;2754;p52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5" name="Google Shape;2755;p52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6" name="Google Shape;2756;p52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7" name="Google Shape;2757;p52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8" name="Google Shape;2758;p52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9" name="Google Shape;2759;p52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0" name="Google Shape;2760;p52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1" name="Google Shape;2761;p52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2" name="Google Shape;2762;p52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3" name="Google Shape;2763;p52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4" name="Google Shape;2764;p52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5" name="Google Shape;2765;p52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6" name="Google Shape;2766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7" name="Google Shape;2767;p52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8" name="Google Shape;2768;p52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9" name="Google Shape;2769;p52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0" name="Google Shape;2770;p52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1" name="Google Shape;2771;p52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2" name="Google Shape;2772;p52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3" name="Google Shape;2773;p52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4" name="Google Shape;2774;p52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5" name="Google Shape;2775;p52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6" name="Google Shape;2776;p52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7" name="Google Shape;2777;p52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8" name="Google Shape;2778;p52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9" name="Google Shape;2779;p52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0" name="Google Shape;2780;p52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1" name="Google Shape;2781;p52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2" name="Google Shape;2782;p52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3" name="Google Shape;2783;p52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4" name="Google Shape;2784;p52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5" name="Google Shape;2785;p52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6" name="Google Shape;2786;p52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7" name="Google Shape;2787;p52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8" name="Google Shape;2788;p52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9" name="Google Shape;2789;p52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0" name="Google Shape;2790;p52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1" name="Google Shape;2791;p52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2" name="Google Shape;2792;p52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3" name="Google Shape;2793;p52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4" name="Google Shape;2794;p52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5" name="Google Shape;2795;p52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6" name="Google Shape;2796;p52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7" name="Google Shape;2797;p52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8" name="Google Shape;2798;p52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9" name="Google Shape;2799;p52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0" name="Google Shape;2800;p52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1" name="Google Shape;2801;p52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2" name="Google Shape;2802;p52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3" name="Google Shape;2803;p52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4" name="Google Shape;2804;p52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5" name="Google Shape;2805;p52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6" name="Google Shape;2806;p52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7" name="Google Shape;2807;p52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8" name="Google Shape;2808;p52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9" name="Google Shape;2809;p52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0" name="Google Shape;2810;p52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1" name="Google Shape;2811;p52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2" name="Google Shape;2812;p52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3" name="Google Shape;2813;p52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4" name="Google Shape;2814;p52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5" name="Google Shape;2815;p52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6" name="Google Shape;2816;p52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7" name="Google Shape;2817;p52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8" name="Google Shape;2818;p52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9" name="Google Shape;2819;p52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0" name="Google Shape;2820;p52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1" name="Google Shape;2821;p52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2" name="Google Shape;2822;p52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3" name="Google Shape;2823;p52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4" name="Google Shape;2824;p52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5" name="Google Shape;2825;p52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6" name="Google Shape;2826;p52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7" name="Google Shape;2827;p52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8" name="Google Shape;2828;p52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9" name="Google Shape;2829;p52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0" name="Google Shape;2830;p52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1" name="Google Shape;2831;p52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2" name="Google Shape;2832;p52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3" name="Google Shape;2833;p52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4" name="Google Shape;2834;p52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5" name="Google Shape;2835;p52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6" name="Google Shape;2836;p52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7" name="Google Shape;2837;p52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8" name="Google Shape;2838;p52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9" name="Google Shape;2839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0" name="Google Shape;2840;p52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1" name="Google Shape;2841;p52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2" name="Google Shape;2842;p52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3" name="Google Shape;2843;p52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4" name="Google Shape;2844;p52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5" name="Google Shape;2845;p52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6" name="Google Shape;2846;p52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7" name="Google Shape;2847;p52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8" name="Google Shape;2848;p52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9" name="Google Shape;2849;p52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0" name="Google Shape;2850;p52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1" name="Google Shape;2851;p52"/>
            <p:cNvSpPr/>
            <p:nvPr/>
          </p:nvSpPr>
          <p:spPr>
            <a:xfrm rot="-799569">
              <a:off x="1274416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2" name="Google Shape;2852;p52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3" name="Google Shape;2853;p52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4" name="Google Shape;2854;p52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5" name="Google Shape;2855;p52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6" name="Google Shape;2856;p52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7" name="Google Shape;2857;p52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8" name="Google Shape;2858;p52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9" name="Google Shape;2859;p52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0" name="Google Shape;2860;p52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rgbClr val="FCFB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1" name="Google Shape;2861;p52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2" name="Google Shape;2862;p52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3" name="Google Shape;2863;p52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4" name="Google Shape;2864;p52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5" name="Google Shape;2865;p52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6" name="Google Shape;2866;p52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7" name="Google Shape;2867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8" name="Google Shape;2868;p52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9" name="Google Shape;2869;p52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0" name="Google Shape;2870;p52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1" name="Google Shape;2871;p52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2" name="Google Shape;2872;p52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3" name="Google Shape;2873;p52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4" name="Google Shape;2874;p52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5" name="Google Shape;2875;p52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6" name="Google Shape;2876;p52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7" name="Google Shape;2877;p52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8" name="Google Shape;2878;p52"/>
            <p:cNvSpPr/>
            <p:nvPr/>
          </p:nvSpPr>
          <p:spPr>
            <a:xfrm rot="-799569">
              <a:off x="1291923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9" name="Google Shape;2879;p52"/>
            <p:cNvSpPr/>
            <p:nvPr/>
          </p:nvSpPr>
          <p:spPr>
            <a:xfrm rot="-799569">
              <a:off x="1307686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0" name="Google Shape;2880;p52"/>
            <p:cNvSpPr/>
            <p:nvPr/>
          </p:nvSpPr>
          <p:spPr>
            <a:xfrm rot="-799569">
              <a:off x="1401813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1" name="Google Shape;2881;p52"/>
            <p:cNvSpPr/>
            <p:nvPr/>
          </p:nvSpPr>
          <p:spPr>
            <a:xfrm rot="-799569">
              <a:off x="1456952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2" name="Google Shape;2882;p52"/>
            <p:cNvSpPr/>
            <p:nvPr/>
          </p:nvSpPr>
          <p:spPr>
            <a:xfrm rot="-799569">
              <a:off x="1445394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3" name="Google Shape;2883;p52"/>
            <p:cNvSpPr/>
            <p:nvPr/>
          </p:nvSpPr>
          <p:spPr>
            <a:xfrm rot="-799569">
              <a:off x="1344881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4" name="Google Shape;2884;p52"/>
            <p:cNvSpPr/>
            <p:nvPr/>
          </p:nvSpPr>
          <p:spPr>
            <a:xfrm rot="-799569">
              <a:off x="1346375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5" name="Google Shape;2885;p52"/>
            <p:cNvSpPr/>
            <p:nvPr/>
          </p:nvSpPr>
          <p:spPr>
            <a:xfrm rot="-799569">
              <a:off x="1393779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6" name="Google Shape;2886;p52"/>
            <p:cNvSpPr/>
            <p:nvPr/>
          </p:nvSpPr>
          <p:spPr>
            <a:xfrm rot="-799569">
              <a:off x="1412670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7" name="Google Shape;2887;p52"/>
            <p:cNvSpPr/>
            <p:nvPr/>
          </p:nvSpPr>
          <p:spPr>
            <a:xfrm rot="-799569">
              <a:off x="1377513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8" name="Google Shape;2888;p52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9" name="Google Shape;2889;p52"/>
            <p:cNvSpPr/>
            <p:nvPr/>
          </p:nvSpPr>
          <p:spPr>
            <a:xfrm rot="-799569">
              <a:off x="1291263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0" name="Google Shape;2890;p52"/>
            <p:cNvSpPr/>
            <p:nvPr/>
          </p:nvSpPr>
          <p:spPr>
            <a:xfrm rot="-799569">
              <a:off x="1797241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1" name="Google Shape;2891;p52"/>
            <p:cNvSpPr/>
            <p:nvPr/>
          </p:nvSpPr>
          <p:spPr>
            <a:xfrm rot="-799569">
              <a:off x="1543785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2" name="Google Shape;2892;p52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3" name="Google Shape;2893;p52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4" name="Google Shape;2894;p52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5" name="Google Shape;2895;p52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6" name="Google Shape;2896;p52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7" name="Google Shape;2897;p52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8" name="Google Shape;2898;p52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9" name="Google Shape;2899;p52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0" name="Google Shape;2900;p52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1" name="Google Shape;2901;p52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2" name="Google Shape;2902;p52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3" name="Google Shape;2903;p52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4" name="Google Shape;2904;p52"/>
            <p:cNvSpPr/>
            <p:nvPr/>
          </p:nvSpPr>
          <p:spPr>
            <a:xfrm rot="-799569">
              <a:off x="1815498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5" name="Google Shape;2905;p52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6" name="Google Shape;2906;p52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7" name="Google Shape;2907;p52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8" name="Google Shape;2908;p52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9" name="Google Shape;2909;p52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0" name="Google Shape;2910;p52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1" name="Google Shape;2911;p52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2" name="Google Shape;2912;p52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3" name="Google Shape;2913;p52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4" name="Google Shape;2914;p52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5" name="Google Shape;2915;p52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6" name="Google Shape;2916;p52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7" name="Google Shape;2917;p52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8" name="Google Shape;2918;p52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9" name="Google Shape;2919;p52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0" name="Google Shape;2920;p52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1" name="Google Shape;2921;p52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2" name="Google Shape;2922;p52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3" name="Google Shape;2923;p52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4" name="Google Shape;2924;p52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5" name="Google Shape;2925;p52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6" name="Google Shape;2926;p52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7" name="Google Shape;2927;p52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8" name="Google Shape;2928;p52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9" name="Google Shape;2929;p52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0" name="Google Shape;2930;p52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1" name="Google Shape;2931;p52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2" name="Google Shape;2932;p52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3" name="Google Shape;2933;p52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4" name="Google Shape;2934;p52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5" name="Google Shape;2935;p52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6" name="Google Shape;2936;p52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7" name="Google Shape;2937;p52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8" name="Google Shape;2938;p52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9" name="Google Shape;2939;p52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0" name="Google Shape;2940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1" name="Google Shape;2941;p52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2" name="Google Shape;2942;p52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3" name="Google Shape;2943;p52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4" name="Google Shape;2944;p52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5" name="Google Shape;2945;p52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6" name="Google Shape;2946;p52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7" name="Google Shape;2947;p52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8" name="Google Shape;2948;p52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49" name="Google Shape;2949;p52"/>
          <p:cNvGrpSpPr/>
          <p:nvPr/>
        </p:nvGrpSpPr>
        <p:grpSpPr>
          <a:xfrm>
            <a:off x="9902333" y="1185999"/>
            <a:ext cx="255728" cy="405703"/>
            <a:chOff x="7707175" y="1074324"/>
            <a:chExt cx="191796" cy="304277"/>
          </a:xfrm>
        </p:grpSpPr>
        <p:sp>
          <p:nvSpPr>
            <p:cNvPr id="2950" name="Google Shape;2950;p52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1" name="Google Shape;2951;p52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81" name="Google Shape;3105;p55"/>
          <p:cNvSpPr txBox="1">
            <a:spLocks noGrp="1"/>
          </p:cNvSpPr>
          <p:nvPr>
            <p:ph type="title"/>
          </p:nvPr>
        </p:nvSpPr>
        <p:spPr>
          <a:xfrm>
            <a:off x="4136493" y="2803155"/>
            <a:ext cx="5812118" cy="173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oàn thành BTVN</a:t>
            </a:r>
            <a:b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lại bài học</a:t>
            </a:r>
            <a:endParaRPr sz="44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3AA86F-2CEC-D769-92B6-27E75D369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4645" y="1330359"/>
            <a:ext cx="516376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77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9" name="Google Shape;889;p35"/>
          <p:cNvGrpSpPr/>
          <p:nvPr/>
        </p:nvGrpSpPr>
        <p:grpSpPr>
          <a:xfrm>
            <a:off x="10276233" y="1432433"/>
            <a:ext cx="255728" cy="405703"/>
            <a:chOff x="7707175" y="1074324"/>
            <a:chExt cx="191796" cy="304277"/>
          </a:xfrm>
        </p:grpSpPr>
        <p:sp>
          <p:nvSpPr>
            <p:cNvPr id="890" name="Google Shape;890;p35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6E25623-AA1C-4A73-7B4B-C6F072943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035" y="1060174"/>
            <a:ext cx="5923722" cy="42539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6E1E5F-9AA2-BD2D-6BA8-4D659B2EF844}"/>
              </a:ext>
            </a:extLst>
          </p:cNvPr>
          <p:cNvSpPr txBox="1"/>
          <p:nvPr/>
        </p:nvSpPr>
        <p:spPr>
          <a:xfrm>
            <a:off x="3768804" y="0"/>
            <a:ext cx="5772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27 tháng 12 năm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253FB7-53DC-AA35-A2D2-7CBE1F79CB98}"/>
              </a:ext>
            </a:extLst>
          </p:cNvPr>
          <p:cNvSpPr txBox="1"/>
          <p:nvPr/>
        </p:nvSpPr>
        <p:spPr>
          <a:xfrm>
            <a:off x="759147" y="683313"/>
            <a:ext cx="1808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Toán: </a:t>
            </a:r>
          </a:p>
        </p:txBody>
      </p:sp>
    </p:spTree>
    <p:extLst>
      <p:ext uri="{BB962C8B-B14F-4D97-AF65-F5344CB8AC3E}">
        <p14:creationId xmlns:p14="http://schemas.microsoft.com/office/powerpoint/2010/main" val="3998623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4" name="Picture 7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03" y="-333514"/>
            <a:ext cx="9456821" cy="74334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03" y="1362277"/>
            <a:ext cx="8791194" cy="4133446"/>
          </a:xfrm>
          <a:prstGeom prst="rect">
            <a:avLst/>
          </a:prstGeom>
        </p:spPr>
      </p:pic>
      <p:pic>
        <p:nvPicPr>
          <p:cNvPr id="785" name="Picture 78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8067" l="10000" r="96405">
                        <a14:foregroundMark x1="69711" y1="82600" x2="69711" y2="82600"/>
                        <a14:foregroundMark x1="74876" y1="84067" x2="74876" y2="84067"/>
                        <a14:foregroundMark x1="69835" y1="86667" x2="69835" y2="86667"/>
                        <a14:foregroundMark x1="85992" y1="61400" x2="85992" y2="61400"/>
                        <a14:foregroundMark x1="86281" y1="73800" x2="86281" y2="73800"/>
                        <a14:foregroundMark x1="70124" y1="84533" x2="70124" y2="84533"/>
                        <a14:foregroundMark x1="65702" y1="79000" x2="65702" y2="79000"/>
                        <a14:foregroundMark x1="90248" y1="32933" x2="90248" y2="32933"/>
                        <a14:foregroundMark x1="84587" y1="27867" x2="84587" y2="27867"/>
                        <a14:foregroundMark x1="76281" y1="82600" x2="76281" y2="82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12" t="25901" r="6336" b="9267"/>
          <a:stretch/>
        </p:blipFill>
        <p:spPr>
          <a:xfrm>
            <a:off x="8584758" y="3383231"/>
            <a:ext cx="3911600" cy="347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6792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Cafe or cafeteria interior cartoon Royalty Free Vector Image">
            <a:extLst>
              <a:ext uri="{FF2B5EF4-FFF2-40B4-BE49-F238E27FC236}">
                <a16:creationId xmlns:a16="http://schemas.microsoft.com/office/drawing/2014/main" id="{ACEC7E75-C7E4-4471-96CB-2C4F82265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5" b="29919"/>
          <a:stretch/>
        </p:blipFill>
        <p:spPr bwMode="auto">
          <a:xfrm flipH="1">
            <a:off x="-23858" y="5396"/>
            <a:ext cx="12215857" cy="685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11F5A28-18FA-4A75-84B9-14A64911B7D2}"/>
              </a:ext>
            </a:extLst>
          </p:cNvPr>
          <p:cNvGrpSpPr/>
          <p:nvPr/>
        </p:nvGrpSpPr>
        <p:grpSpPr>
          <a:xfrm>
            <a:off x="4187685" y="-122309"/>
            <a:ext cx="7640201" cy="4667805"/>
            <a:chOff x="-447540" y="598862"/>
            <a:chExt cx="7183985" cy="3989158"/>
          </a:xfrm>
        </p:grpSpPr>
        <p:pic>
          <p:nvPicPr>
            <p:cNvPr id="13" name="Picture 10">
              <a:extLst>
                <a:ext uri="{FF2B5EF4-FFF2-40B4-BE49-F238E27FC236}">
                  <a16:creationId xmlns:a16="http://schemas.microsoft.com/office/drawing/2014/main" id="{4BA58545-21EB-4C39-BC1F-285F9FF01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447540" y="598862"/>
              <a:ext cx="7183985" cy="398915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94ABE6-D5E5-44DC-9E5C-56F28FFB7583}"/>
                </a:ext>
              </a:extLst>
            </p:cNvPr>
            <p:cNvSpPr txBox="1"/>
            <p:nvPr/>
          </p:nvSpPr>
          <p:spPr>
            <a:xfrm>
              <a:off x="-447540" y="1171852"/>
              <a:ext cx="7092874" cy="2709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Đây là nhà hàng có nhiều món tráng miệng</a:t>
              </a: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K</a:t>
              </a: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hách hàng</a:t>
              </a: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nào đến đây</a:t>
              </a: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trả </a:t>
              </a: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lời đúng </a:t>
              </a: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câu hỏi của </a:t>
              </a: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đầu bếp</a:t>
              </a: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thì sẽ được tặng một phần quà.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1B7C588-195A-4F2D-AC08-81FF387EC2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305" b="64183" l="9969" r="89953">
                        <a14:foregroundMark x1="42056" y1="64183" x2="51090" y2="64183"/>
                        <a14:foregroundMark x1="51090" y1="64183" x2="52181" y2="64039"/>
                        <a14:backgroundMark x1="56153" y1="34485" x2="85436" y2="50612"/>
                        <a14:backgroundMark x1="85436" y1="50612" x2="85514" y2="50756"/>
                        <a14:backgroundMark x1="69470" y1="34485" x2="88162" y2="51836"/>
                        <a14:backgroundMark x1="56698" y1="37185" x2="49533" y2="34809"/>
                        <a14:backgroundMark x1="49533" y1="34809" x2="40265" y2="33585"/>
                        <a14:backgroundMark x1="40265" y1="33585" x2="31776" y2="34701"/>
                        <a14:backgroundMark x1="31776" y1="34701" x2="20093" y2="40893"/>
                        <a14:backgroundMark x1="20093" y1="40893" x2="19938" y2="41001"/>
                        <a14:backgroundMark x1="65498" y1="48884" x2="73520" y2="44204"/>
                        <a14:backgroundMark x1="68146" y1="47552" x2="90265" y2="52700"/>
                        <a14:backgroundMark x1="81464" y1="52844" x2="81231" y2="55436"/>
                        <a14:backgroundMark x1="63629" y1="51836" x2="65498" y2="48884"/>
                        <a14:backgroundMark x1="58022" y1="56767" x2="62850" y2="54428"/>
                        <a14:backgroundMark x1="62850" y1="61699" x2="62850" y2="61699"/>
                        <a14:backgroundMark x1="63084" y1="60223" x2="75078" y2="60115"/>
                        <a14:backgroundMark x1="16199" y1="43952" x2="16199" y2="48524"/>
                        <a14:backgroundMark x1="18614" y1="54428" x2="28427" y2="61087"/>
                        <a14:backgroundMark x1="30296" y1="59251" x2="37773" y2="59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820" b="35457"/>
          <a:stretch/>
        </p:blipFill>
        <p:spPr>
          <a:xfrm>
            <a:off x="-250878" y="-425547"/>
            <a:ext cx="4628006" cy="3376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FF2F07-9884-4CED-B8C8-3717ACD3BC2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666" b="57955" l="9969" r="75000">
                        <a14:foregroundMark x1="15576" y1="31893" x2="15966" y2="42441"/>
                        <a14:foregroundMark x1="41355" y1="25666" x2="41355" y2="25666"/>
                        <a14:foregroundMark x1="9969" y1="38805" x2="9969" y2="38805"/>
                        <a14:foregroundMark x1="43692" y1="55760" x2="50779" y2="55868"/>
                        <a14:foregroundMark x1="48598" y1="57955" x2="51012" y2="57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7" t="23535" r="17212" b="39673"/>
          <a:stretch/>
        </p:blipFill>
        <p:spPr>
          <a:xfrm>
            <a:off x="1603949" y="2850634"/>
            <a:ext cx="4036830" cy="413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550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D2222A-20CB-475C-A362-AD57205FE4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09" b="65947" l="9969" r="89875">
                        <a14:foregroundMark x1="47975" y1="33045" x2="55140" y2="33729"/>
                        <a14:foregroundMark x1="49221" y1="65947" x2="49688" y2="63895"/>
                        <a14:foregroundMark x1="56620" y1="65947" x2="58100" y2="64363"/>
                        <a14:backgroundMark x1="29829" y1="54032" x2="26869" y2="61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038" b="32240"/>
          <a:stretch/>
        </p:blipFill>
        <p:spPr>
          <a:xfrm>
            <a:off x="-4085620" y="3040911"/>
            <a:ext cx="4970037" cy="39486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145D8E-67A9-D2D6-3D7B-F1A9B672858A}"/>
              </a:ext>
            </a:extLst>
          </p:cNvPr>
          <p:cNvSpPr txBox="1"/>
          <p:nvPr/>
        </p:nvSpPr>
        <p:spPr>
          <a:xfrm>
            <a:off x="1112174" y="741836"/>
            <a:ext cx="8272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0">
                <a:solidFill>
                  <a:srgbClr val="211AA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i="0" dirty="0">
                <a:solidFill>
                  <a:srgbClr val="211AA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nào dưới đây là hình bình hành?</a:t>
            </a:r>
            <a:endParaRPr lang="en-US" sz="3600" b="1" dirty="0">
              <a:solidFill>
                <a:srgbClr val="211AA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74AE3-BDFA-7440-1C3F-F927957D4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39" y="2463768"/>
            <a:ext cx="9216126" cy="161829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F6AFA5D-BF17-E5E8-D6A7-8022E844BC9E}"/>
              </a:ext>
            </a:extLst>
          </p:cNvPr>
          <p:cNvSpPr/>
          <p:nvPr/>
        </p:nvSpPr>
        <p:spPr>
          <a:xfrm>
            <a:off x="2980104" y="2436472"/>
            <a:ext cx="640671" cy="5972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096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9688 -0.0120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0B8EBC-C9B7-4C44-98D5-B4865A462A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261" b="66667" l="9969" r="89875">
                        <a14:foregroundMark x1="43380" y1="33297" x2="43380" y2="33297"/>
                        <a14:foregroundMark x1="43146" y1="66667" x2="43146" y2="64723"/>
                        <a14:backgroundMark x1="76324" y1="43377" x2="85202" y2="51620"/>
                        <a14:backgroundMark x1="85202" y1="51620" x2="87150" y2="52592"/>
                        <a14:backgroundMark x1="68925" y1="38517" x2="72118" y2="46868"/>
                        <a14:backgroundMark x1="72118" y1="46868" x2="77025" y2="50144"/>
                        <a14:backgroundMark x1="77025" y1="50144" x2="85670" y2="50900"/>
                        <a14:backgroundMark x1="30841" y1="36573" x2="30841" y2="36573"/>
                        <a14:backgroundMark x1="18069" y1="50324" x2="34034" y2="62347"/>
                        <a14:backgroundMark x1="58645" y1="61231" x2="74611" y2="60295"/>
                        <a14:backgroundMark x1="54673" y1="55652" x2="54673" y2="55652"/>
                        <a14:backgroundMark x1="47118" y1="64867" x2="47118" y2="64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913" b="32240"/>
          <a:stretch/>
        </p:blipFill>
        <p:spPr>
          <a:xfrm>
            <a:off x="-4896696" y="2743200"/>
            <a:ext cx="5305529" cy="411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DFE2A7-9937-34FE-C540-366765D345C0}"/>
              </a:ext>
            </a:extLst>
          </p:cNvPr>
          <p:cNvSpPr txBox="1"/>
          <p:nvPr/>
        </p:nvSpPr>
        <p:spPr>
          <a:xfrm>
            <a:off x="1228299" y="2230183"/>
            <a:ext cx="10358650" cy="2129870"/>
          </a:xfrm>
          <a:custGeom>
            <a:avLst/>
            <a:gdLst>
              <a:gd name="connsiteX0" fmla="*/ 0 w 7470316"/>
              <a:gd name="connsiteY0" fmla="*/ 425657 h 2553891"/>
              <a:gd name="connsiteX1" fmla="*/ 425657 w 7470316"/>
              <a:gd name="connsiteY1" fmla="*/ 0 h 2553891"/>
              <a:gd name="connsiteX2" fmla="*/ 888987 w 7470316"/>
              <a:gd name="connsiteY2" fmla="*/ 0 h 2553891"/>
              <a:gd name="connsiteX3" fmla="*/ 1617077 w 7470316"/>
              <a:gd name="connsiteY3" fmla="*/ 0 h 2553891"/>
              <a:gd name="connsiteX4" fmla="*/ 2411358 w 7470316"/>
              <a:gd name="connsiteY4" fmla="*/ 0 h 2553891"/>
              <a:gd name="connsiteX5" fmla="*/ 3205638 w 7470316"/>
              <a:gd name="connsiteY5" fmla="*/ 0 h 2553891"/>
              <a:gd name="connsiteX6" fmla="*/ 3735158 w 7470316"/>
              <a:gd name="connsiteY6" fmla="*/ 0 h 2553891"/>
              <a:gd name="connsiteX7" fmla="*/ 4529438 w 7470316"/>
              <a:gd name="connsiteY7" fmla="*/ 0 h 2553891"/>
              <a:gd name="connsiteX8" fmla="*/ 5191338 w 7470316"/>
              <a:gd name="connsiteY8" fmla="*/ 0 h 2553891"/>
              <a:gd name="connsiteX9" fmla="*/ 5919429 w 7470316"/>
              <a:gd name="connsiteY9" fmla="*/ 0 h 2553891"/>
              <a:gd name="connsiteX10" fmla="*/ 7044659 w 7470316"/>
              <a:gd name="connsiteY10" fmla="*/ 0 h 2553891"/>
              <a:gd name="connsiteX11" fmla="*/ 7470316 w 7470316"/>
              <a:gd name="connsiteY11" fmla="*/ 425657 h 2553891"/>
              <a:gd name="connsiteX12" fmla="*/ 7470316 w 7470316"/>
              <a:gd name="connsiteY12" fmla="*/ 959131 h 2553891"/>
              <a:gd name="connsiteX13" fmla="*/ 7470316 w 7470316"/>
              <a:gd name="connsiteY13" fmla="*/ 1560708 h 2553891"/>
              <a:gd name="connsiteX14" fmla="*/ 7470316 w 7470316"/>
              <a:gd name="connsiteY14" fmla="*/ 2128234 h 2553891"/>
              <a:gd name="connsiteX15" fmla="*/ 7044659 w 7470316"/>
              <a:gd name="connsiteY15" fmla="*/ 2553891 h 2553891"/>
              <a:gd name="connsiteX16" fmla="*/ 6382759 w 7470316"/>
              <a:gd name="connsiteY16" fmla="*/ 2553891 h 2553891"/>
              <a:gd name="connsiteX17" fmla="*/ 5654669 w 7470316"/>
              <a:gd name="connsiteY17" fmla="*/ 2553891 h 2553891"/>
              <a:gd name="connsiteX18" fmla="*/ 5058958 w 7470316"/>
              <a:gd name="connsiteY18" fmla="*/ 2553891 h 2553891"/>
              <a:gd name="connsiteX19" fmla="*/ 4529438 w 7470316"/>
              <a:gd name="connsiteY19" fmla="*/ 2553891 h 2553891"/>
              <a:gd name="connsiteX20" fmla="*/ 3867538 w 7470316"/>
              <a:gd name="connsiteY20" fmla="*/ 2553891 h 2553891"/>
              <a:gd name="connsiteX21" fmla="*/ 3271828 w 7470316"/>
              <a:gd name="connsiteY21" fmla="*/ 2553891 h 2553891"/>
              <a:gd name="connsiteX22" fmla="*/ 2609928 w 7470316"/>
              <a:gd name="connsiteY22" fmla="*/ 2553891 h 2553891"/>
              <a:gd name="connsiteX23" fmla="*/ 2080408 w 7470316"/>
              <a:gd name="connsiteY23" fmla="*/ 2553891 h 2553891"/>
              <a:gd name="connsiteX24" fmla="*/ 1550887 w 7470316"/>
              <a:gd name="connsiteY24" fmla="*/ 2553891 h 2553891"/>
              <a:gd name="connsiteX25" fmla="*/ 1087557 w 7470316"/>
              <a:gd name="connsiteY25" fmla="*/ 2553891 h 2553891"/>
              <a:gd name="connsiteX26" fmla="*/ 425657 w 7470316"/>
              <a:gd name="connsiteY26" fmla="*/ 2553891 h 2553891"/>
              <a:gd name="connsiteX27" fmla="*/ 0 w 7470316"/>
              <a:gd name="connsiteY27" fmla="*/ 2128234 h 2553891"/>
              <a:gd name="connsiteX28" fmla="*/ 0 w 7470316"/>
              <a:gd name="connsiteY28" fmla="*/ 1594760 h 2553891"/>
              <a:gd name="connsiteX29" fmla="*/ 0 w 7470316"/>
              <a:gd name="connsiteY29" fmla="*/ 1010208 h 2553891"/>
              <a:gd name="connsiteX30" fmla="*/ 0 w 7470316"/>
              <a:gd name="connsiteY30" fmla="*/ 425657 h 255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70316" h="2553891" fill="none" extrusionOk="0">
                <a:moveTo>
                  <a:pt x="0" y="425657"/>
                </a:moveTo>
                <a:cubicBezTo>
                  <a:pt x="49013" y="160136"/>
                  <a:pt x="241303" y="17741"/>
                  <a:pt x="425657" y="0"/>
                </a:cubicBezTo>
                <a:cubicBezTo>
                  <a:pt x="614644" y="-4176"/>
                  <a:pt x="659422" y="-8302"/>
                  <a:pt x="888987" y="0"/>
                </a:cubicBezTo>
                <a:cubicBezTo>
                  <a:pt x="1118552" y="8302"/>
                  <a:pt x="1416940" y="-29266"/>
                  <a:pt x="1617077" y="0"/>
                </a:cubicBezTo>
                <a:cubicBezTo>
                  <a:pt x="1817214" y="29266"/>
                  <a:pt x="2201380" y="25729"/>
                  <a:pt x="2411358" y="0"/>
                </a:cubicBezTo>
                <a:cubicBezTo>
                  <a:pt x="2621336" y="-25729"/>
                  <a:pt x="2817844" y="-39019"/>
                  <a:pt x="3205638" y="0"/>
                </a:cubicBezTo>
                <a:cubicBezTo>
                  <a:pt x="3593432" y="39019"/>
                  <a:pt x="3532278" y="13379"/>
                  <a:pt x="3735158" y="0"/>
                </a:cubicBezTo>
                <a:cubicBezTo>
                  <a:pt x="3938038" y="-13379"/>
                  <a:pt x="4205318" y="-23339"/>
                  <a:pt x="4529438" y="0"/>
                </a:cubicBezTo>
                <a:cubicBezTo>
                  <a:pt x="4853558" y="23339"/>
                  <a:pt x="4926132" y="-27859"/>
                  <a:pt x="5191338" y="0"/>
                </a:cubicBezTo>
                <a:cubicBezTo>
                  <a:pt x="5456544" y="27859"/>
                  <a:pt x="5764821" y="-26428"/>
                  <a:pt x="5919429" y="0"/>
                </a:cubicBezTo>
                <a:cubicBezTo>
                  <a:pt x="6074037" y="26428"/>
                  <a:pt x="6632589" y="34406"/>
                  <a:pt x="7044659" y="0"/>
                </a:cubicBezTo>
                <a:cubicBezTo>
                  <a:pt x="7293824" y="-25521"/>
                  <a:pt x="7522435" y="206655"/>
                  <a:pt x="7470316" y="425657"/>
                </a:cubicBezTo>
                <a:cubicBezTo>
                  <a:pt x="7451051" y="601730"/>
                  <a:pt x="7482105" y="820321"/>
                  <a:pt x="7470316" y="959131"/>
                </a:cubicBezTo>
                <a:cubicBezTo>
                  <a:pt x="7458527" y="1097941"/>
                  <a:pt x="7482459" y="1286303"/>
                  <a:pt x="7470316" y="1560708"/>
                </a:cubicBezTo>
                <a:cubicBezTo>
                  <a:pt x="7458173" y="1835113"/>
                  <a:pt x="7481190" y="1976477"/>
                  <a:pt x="7470316" y="2128234"/>
                </a:cubicBezTo>
                <a:cubicBezTo>
                  <a:pt x="7471393" y="2341841"/>
                  <a:pt x="7267670" y="2529921"/>
                  <a:pt x="7044659" y="2553891"/>
                </a:cubicBezTo>
                <a:cubicBezTo>
                  <a:pt x="6787490" y="2555721"/>
                  <a:pt x="6593517" y="2557107"/>
                  <a:pt x="6382759" y="2553891"/>
                </a:cubicBezTo>
                <a:cubicBezTo>
                  <a:pt x="6172001" y="2550675"/>
                  <a:pt x="5934961" y="2584561"/>
                  <a:pt x="5654669" y="2553891"/>
                </a:cubicBezTo>
                <a:cubicBezTo>
                  <a:pt x="5374377" y="2523222"/>
                  <a:pt x="5342232" y="2527013"/>
                  <a:pt x="5058958" y="2553891"/>
                </a:cubicBezTo>
                <a:cubicBezTo>
                  <a:pt x="4775684" y="2580769"/>
                  <a:pt x="4665929" y="2549487"/>
                  <a:pt x="4529438" y="2553891"/>
                </a:cubicBezTo>
                <a:cubicBezTo>
                  <a:pt x="4392947" y="2558295"/>
                  <a:pt x="4195835" y="2533689"/>
                  <a:pt x="3867538" y="2553891"/>
                </a:cubicBezTo>
                <a:cubicBezTo>
                  <a:pt x="3539241" y="2574093"/>
                  <a:pt x="3525580" y="2555936"/>
                  <a:pt x="3271828" y="2553891"/>
                </a:cubicBezTo>
                <a:cubicBezTo>
                  <a:pt x="3018076" y="2551847"/>
                  <a:pt x="2823883" y="2557937"/>
                  <a:pt x="2609928" y="2553891"/>
                </a:cubicBezTo>
                <a:cubicBezTo>
                  <a:pt x="2395973" y="2549845"/>
                  <a:pt x="2269756" y="2564700"/>
                  <a:pt x="2080408" y="2553891"/>
                </a:cubicBezTo>
                <a:cubicBezTo>
                  <a:pt x="1891060" y="2543082"/>
                  <a:pt x="1678564" y="2547378"/>
                  <a:pt x="1550887" y="2553891"/>
                </a:cubicBezTo>
                <a:cubicBezTo>
                  <a:pt x="1423210" y="2560404"/>
                  <a:pt x="1269111" y="2575195"/>
                  <a:pt x="1087557" y="2553891"/>
                </a:cubicBezTo>
                <a:cubicBezTo>
                  <a:pt x="906003" y="2532588"/>
                  <a:pt x="717945" y="2553684"/>
                  <a:pt x="425657" y="2553891"/>
                </a:cubicBezTo>
                <a:cubicBezTo>
                  <a:pt x="151815" y="2584902"/>
                  <a:pt x="2137" y="2353890"/>
                  <a:pt x="0" y="2128234"/>
                </a:cubicBezTo>
                <a:cubicBezTo>
                  <a:pt x="-669" y="1861837"/>
                  <a:pt x="26232" y="1761024"/>
                  <a:pt x="0" y="1594760"/>
                </a:cubicBezTo>
                <a:cubicBezTo>
                  <a:pt x="-26232" y="1428496"/>
                  <a:pt x="18419" y="1148373"/>
                  <a:pt x="0" y="1010208"/>
                </a:cubicBezTo>
                <a:cubicBezTo>
                  <a:pt x="-18419" y="872043"/>
                  <a:pt x="-6067" y="554308"/>
                  <a:pt x="0" y="425657"/>
                </a:cubicBezTo>
                <a:close/>
              </a:path>
              <a:path w="7470316" h="2553891" stroke="0" extrusionOk="0">
                <a:moveTo>
                  <a:pt x="0" y="425657"/>
                </a:moveTo>
                <a:cubicBezTo>
                  <a:pt x="-4919" y="210089"/>
                  <a:pt x="213845" y="28933"/>
                  <a:pt x="425657" y="0"/>
                </a:cubicBezTo>
                <a:cubicBezTo>
                  <a:pt x="637259" y="10102"/>
                  <a:pt x="1006638" y="-287"/>
                  <a:pt x="1219937" y="0"/>
                </a:cubicBezTo>
                <a:cubicBezTo>
                  <a:pt x="1433236" y="287"/>
                  <a:pt x="1514204" y="10200"/>
                  <a:pt x="1683267" y="0"/>
                </a:cubicBezTo>
                <a:cubicBezTo>
                  <a:pt x="1852330" y="-10200"/>
                  <a:pt x="1926058" y="-9009"/>
                  <a:pt x="2146598" y="0"/>
                </a:cubicBezTo>
                <a:cubicBezTo>
                  <a:pt x="2367138" y="9009"/>
                  <a:pt x="2396780" y="-21714"/>
                  <a:pt x="2609928" y="0"/>
                </a:cubicBezTo>
                <a:cubicBezTo>
                  <a:pt x="2823076" y="21714"/>
                  <a:pt x="3042777" y="22612"/>
                  <a:pt x="3205638" y="0"/>
                </a:cubicBezTo>
                <a:cubicBezTo>
                  <a:pt x="3368499" y="-22612"/>
                  <a:pt x="3618320" y="-19462"/>
                  <a:pt x="3999918" y="0"/>
                </a:cubicBezTo>
                <a:cubicBezTo>
                  <a:pt x="4381516" y="19462"/>
                  <a:pt x="4431481" y="5173"/>
                  <a:pt x="4728008" y="0"/>
                </a:cubicBezTo>
                <a:cubicBezTo>
                  <a:pt x="5024535" y="-5173"/>
                  <a:pt x="5163693" y="-18948"/>
                  <a:pt x="5323718" y="0"/>
                </a:cubicBezTo>
                <a:cubicBezTo>
                  <a:pt x="5483743" y="18948"/>
                  <a:pt x="5715595" y="19224"/>
                  <a:pt x="5919429" y="0"/>
                </a:cubicBezTo>
                <a:cubicBezTo>
                  <a:pt x="6123263" y="-19224"/>
                  <a:pt x="6189294" y="25687"/>
                  <a:pt x="6448949" y="0"/>
                </a:cubicBezTo>
                <a:cubicBezTo>
                  <a:pt x="6708604" y="-25687"/>
                  <a:pt x="6769615" y="26402"/>
                  <a:pt x="7044659" y="0"/>
                </a:cubicBezTo>
                <a:cubicBezTo>
                  <a:pt x="7265484" y="10616"/>
                  <a:pt x="7431263" y="230804"/>
                  <a:pt x="7470316" y="425657"/>
                </a:cubicBezTo>
                <a:cubicBezTo>
                  <a:pt x="7459368" y="637896"/>
                  <a:pt x="7497078" y="836324"/>
                  <a:pt x="7470316" y="1010208"/>
                </a:cubicBezTo>
                <a:cubicBezTo>
                  <a:pt x="7443554" y="1184092"/>
                  <a:pt x="7451369" y="1279559"/>
                  <a:pt x="7470316" y="1526657"/>
                </a:cubicBezTo>
                <a:cubicBezTo>
                  <a:pt x="7489263" y="1773755"/>
                  <a:pt x="7465099" y="1919375"/>
                  <a:pt x="7470316" y="2128234"/>
                </a:cubicBezTo>
                <a:cubicBezTo>
                  <a:pt x="7415050" y="2382230"/>
                  <a:pt x="7308712" y="2590115"/>
                  <a:pt x="7044659" y="2553891"/>
                </a:cubicBezTo>
                <a:cubicBezTo>
                  <a:pt x="6790495" y="2559031"/>
                  <a:pt x="6648909" y="2577356"/>
                  <a:pt x="6448949" y="2553891"/>
                </a:cubicBezTo>
                <a:cubicBezTo>
                  <a:pt x="6248989" y="2530427"/>
                  <a:pt x="5877907" y="2584634"/>
                  <a:pt x="5654669" y="2553891"/>
                </a:cubicBezTo>
                <a:cubicBezTo>
                  <a:pt x="5431431" y="2523148"/>
                  <a:pt x="5210112" y="2534541"/>
                  <a:pt x="4926578" y="2553891"/>
                </a:cubicBezTo>
                <a:cubicBezTo>
                  <a:pt x="4643044" y="2573241"/>
                  <a:pt x="4496763" y="2528316"/>
                  <a:pt x="4198488" y="2553891"/>
                </a:cubicBezTo>
                <a:cubicBezTo>
                  <a:pt x="3900213" y="2579467"/>
                  <a:pt x="3738627" y="2536080"/>
                  <a:pt x="3404208" y="2553891"/>
                </a:cubicBezTo>
                <a:cubicBezTo>
                  <a:pt x="3069789" y="2571702"/>
                  <a:pt x="3043999" y="2543286"/>
                  <a:pt x="2874688" y="2553891"/>
                </a:cubicBezTo>
                <a:cubicBezTo>
                  <a:pt x="2705377" y="2564496"/>
                  <a:pt x="2590641" y="2554139"/>
                  <a:pt x="2411358" y="2553891"/>
                </a:cubicBezTo>
                <a:cubicBezTo>
                  <a:pt x="2232075" y="2553644"/>
                  <a:pt x="2052523" y="2552582"/>
                  <a:pt x="1948027" y="2553891"/>
                </a:cubicBezTo>
                <a:cubicBezTo>
                  <a:pt x="1843531" y="2555200"/>
                  <a:pt x="1499115" y="2564769"/>
                  <a:pt x="1352317" y="2553891"/>
                </a:cubicBezTo>
                <a:cubicBezTo>
                  <a:pt x="1205519" y="2543014"/>
                  <a:pt x="718901" y="2569225"/>
                  <a:pt x="425657" y="2553891"/>
                </a:cubicBezTo>
                <a:cubicBezTo>
                  <a:pt x="170731" y="2596708"/>
                  <a:pt x="9593" y="2333414"/>
                  <a:pt x="0" y="2128234"/>
                </a:cubicBezTo>
                <a:cubicBezTo>
                  <a:pt x="26639" y="1971331"/>
                  <a:pt x="-23483" y="1705065"/>
                  <a:pt x="0" y="1577734"/>
                </a:cubicBezTo>
                <a:cubicBezTo>
                  <a:pt x="23483" y="1450403"/>
                  <a:pt x="-3734" y="1233768"/>
                  <a:pt x="0" y="1010208"/>
                </a:cubicBezTo>
                <a:cubicBezTo>
                  <a:pt x="3734" y="786648"/>
                  <a:pt x="21352" y="595723"/>
                  <a:pt x="0" y="425657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324216099">
                  <a:custGeom>
                    <a:avLst/>
                    <a:gdLst>
                      <a:gd name="connsiteX0" fmla="*/ 0 w 10358650"/>
                      <a:gd name="connsiteY0" fmla="*/ 354985 h 2129870"/>
                      <a:gd name="connsiteX1" fmla="*/ 590233 w 10358650"/>
                      <a:gd name="connsiteY1" fmla="*/ 0 h 2129870"/>
                      <a:gd name="connsiteX2" fmla="*/ 1232706 w 10358650"/>
                      <a:gd name="connsiteY2" fmla="*/ 0 h 2129870"/>
                      <a:gd name="connsiteX3" fmla="*/ 2242306 w 10358650"/>
                      <a:gd name="connsiteY3" fmla="*/ 0 h 2129870"/>
                      <a:gd name="connsiteX4" fmla="*/ 3343689 w 10358650"/>
                      <a:gd name="connsiteY4" fmla="*/ 0 h 2129870"/>
                      <a:gd name="connsiteX5" fmla="*/ 4445070 w 10358650"/>
                      <a:gd name="connsiteY5" fmla="*/ 0 h 2129870"/>
                      <a:gd name="connsiteX6" fmla="*/ 5179325 w 10358650"/>
                      <a:gd name="connsiteY6" fmla="*/ 0 h 2129870"/>
                      <a:gd name="connsiteX7" fmla="*/ 6280706 w 10358650"/>
                      <a:gd name="connsiteY7" fmla="*/ 0 h 2129870"/>
                      <a:gd name="connsiteX8" fmla="*/ 7198524 w 10358650"/>
                      <a:gd name="connsiteY8" fmla="*/ 0 h 2129870"/>
                      <a:gd name="connsiteX9" fmla="*/ 8208125 w 10358650"/>
                      <a:gd name="connsiteY9" fmla="*/ 0 h 2129870"/>
                      <a:gd name="connsiteX10" fmla="*/ 9768416 w 10358650"/>
                      <a:gd name="connsiteY10" fmla="*/ 0 h 2129870"/>
                      <a:gd name="connsiteX11" fmla="*/ 10358650 w 10358650"/>
                      <a:gd name="connsiteY11" fmla="*/ 354985 h 2129870"/>
                      <a:gd name="connsiteX12" fmla="*/ 10358650 w 10358650"/>
                      <a:gd name="connsiteY12" fmla="*/ 799887 h 2129870"/>
                      <a:gd name="connsiteX13" fmla="*/ 10358650 w 10358650"/>
                      <a:gd name="connsiteY13" fmla="*/ 1301584 h 2129870"/>
                      <a:gd name="connsiteX14" fmla="*/ 10358650 w 10358650"/>
                      <a:gd name="connsiteY14" fmla="*/ 1774884 h 2129870"/>
                      <a:gd name="connsiteX15" fmla="*/ 9768416 w 10358650"/>
                      <a:gd name="connsiteY15" fmla="*/ 2129870 h 2129870"/>
                      <a:gd name="connsiteX16" fmla="*/ 9327863 w 10358650"/>
                      <a:gd name="connsiteY16" fmla="*/ 2129870 h 2129870"/>
                      <a:gd name="connsiteX17" fmla="*/ 8850598 w 10358650"/>
                      <a:gd name="connsiteY17" fmla="*/ 2129870 h 2129870"/>
                      <a:gd name="connsiteX18" fmla="*/ 7840998 w 10358650"/>
                      <a:gd name="connsiteY18" fmla="*/ 2129870 h 2129870"/>
                      <a:gd name="connsiteX19" fmla="*/ 7014960 w 10358650"/>
                      <a:gd name="connsiteY19" fmla="*/ 2129870 h 2129870"/>
                      <a:gd name="connsiteX20" fmla="*/ 6280706 w 10358650"/>
                      <a:gd name="connsiteY20" fmla="*/ 2129870 h 2129870"/>
                      <a:gd name="connsiteX21" fmla="*/ 5362888 w 10358650"/>
                      <a:gd name="connsiteY21" fmla="*/ 2129870 h 2129870"/>
                      <a:gd name="connsiteX22" fmla="*/ 4536852 w 10358650"/>
                      <a:gd name="connsiteY22" fmla="*/ 2129870 h 2129870"/>
                      <a:gd name="connsiteX23" fmla="*/ 4059587 w 10358650"/>
                      <a:gd name="connsiteY23" fmla="*/ 2129870 h 2129870"/>
                      <a:gd name="connsiteX24" fmla="*/ 3619034 w 10358650"/>
                      <a:gd name="connsiteY24" fmla="*/ 2129870 h 2129870"/>
                      <a:gd name="connsiteX25" fmla="*/ 2884780 w 10358650"/>
                      <a:gd name="connsiteY25" fmla="*/ 2129870 h 2129870"/>
                      <a:gd name="connsiteX26" fmla="*/ 2150524 w 10358650"/>
                      <a:gd name="connsiteY26" fmla="*/ 2129870 h 2129870"/>
                      <a:gd name="connsiteX27" fmla="*/ 1508051 w 10358650"/>
                      <a:gd name="connsiteY27" fmla="*/ 2129870 h 2129870"/>
                      <a:gd name="connsiteX28" fmla="*/ 590233 w 10358650"/>
                      <a:gd name="connsiteY28" fmla="*/ 2129870 h 2129870"/>
                      <a:gd name="connsiteX29" fmla="*/ 0 w 10358650"/>
                      <a:gd name="connsiteY29" fmla="*/ 1774884 h 2129870"/>
                      <a:gd name="connsiteX30" fmla="*/ 0 w 10358650"/>
                      <a:gd name="connsiteY30" fmla="*/ 1329982 h 2129870"/>
                      <a:gd name="connsiteX31" fmla="*/ 0 w 10358650"/>
                      <a:gd name="connsiteY31" fmla="*/ 842483 h 2129870"/>
                      <a:gd name="connsiteX32" fmla="*/ 0 w 10358650"/>
                      <a:gd name="connsiteY32" fmla="*/ 354985 h 2129870"/>
                      <a:gd name="connsiteX0" fmla="*/ 0 w 10358650"/>
                      <a:gd name="connsiteY0" fmla="*/ 354985 h 2129870"/>
                      <a:gd name="connsiteX1" fmla="*/ 590233 w 10358650"/>
                      <a:gd name="connsiteY1" fmla="*/ 0 h 2129870"/>
                      <a:gd name="connsiteX2" fmla="*/ 1691615 w 10358650"/>
                      <a:gd name="connsiteY2" fmla="*/ 0 h 2129870"/>
                      <a:gd name="connsiteX3" fmla="*/ 2334087 w 10358650"/>
                      <a:gd name="connsiteY3" fmla="*/ 0 h 2129870"/>
                      <a:gd name="connsiteX4" fmla="*/ 2976561 w 10358650"/>
                      <a:gd name="connsiteY4" fmla="*/ 0 h 2129870"/>
                      <a:gd name="connsiteX5" fmla="*/ 3619034 w 10358650"/>
                      <a:gd name="connsiteY5" fmla="*/ 0 h 2129870"/>
                      <a:gd name="connsiteX6" fmla="*/ 4445070 w 10358650"/>
                      <a:gd name="connsiteY6" fmla="*/ 0 h 2129870"/>
                      <a:gd name="connsiteX7" fmla="*/ 5546452 w 10358650"/>
                      <a:gd name="connsiteY7" fmla="*/ 0 h 2129870"/>
                      <a:gd name="connsiteX8" fmla="*/ 6556051 w 10358650"/>
                      <a:gd name="connsiteY8" fmla="*/ 0 h 2129870"/>
                      <a:gd name="connsiteX9" fmla="*/ 7382088 w 10358650"/>
                      <a:gd name="connsiteY9" fmla="*/ 0 h 2129870"/>
                      <a:gd name="connsiteX10" fmla="*/ 8208125 w 10358650"/>
                      <a:gd name="connsiteY10" fmla="*/ 0 h 2129870"/>
                      <a:gd name="connsiteX11" fmla="*/ 8942380 w 10358650"/>
                      <a:gd name="connsiteY11" fmla="*/ 0 h 2129870"/>
                      <a:gd name="connsiteX12" fmla="*/ 9768416 w 10358650"/>
                      <a:gd name="connsiteY12" fmla="*/ 0 h 2129870"/>
                      <a:gd name="connsiteX13" fmla="*/ 10358650 w 10358650"/>
                      <a:gd name="connsiteY13" fmla="*/ 354985 h 2129870"/>
                      <a:gd name="connsiteX14" fmla="*/ 10358650 w 10358650"/>
                      <a:gd name="connsiteY14" fmla="*/ 842483 h 2129870"/>
                      <a:gd name="connsiteX15" fmla="*/ 10358650 w 10358650"/>
                      <a:gd name="connsiteY15" fmla="*/ 1273187 h 2129870"/>
                      <a:gd name="connsiteX16" fmla="*/ 10358650 w 10358650"/>
                      <a:gd name="connsiteY16" fmla="*/ 1774884 h 2129870"/>
                      <a:gd name="connsiteX17" fmla="*/ 9768416 w 10358650"/>
                      <a:gd name="connsiteY17" fmla="*/ 2129870 h 2129870"/>
                      <a:gd name="connsiteX18" fmla="*/ 8942380 w 10358650"/>
                      <a:gd name="connsiteY18" fmla="*/ 2129870 h 2129870"/>
                      <a:gd name="connsiteX19" fmla="*/ 7840998 w 10358650"/>
                      <a:gd name="connsiteY19" fmla="*/ 2129870 h 2129870"/>
                      <a:gd name="connsiteX20" fmla="*/ 6831397 w 10358650"/>
                      <a:gd name="connsiteY20" fmla="*/ 2129870 h 2129870"/>
                      <a:gd name="connsiteX21" fmla="*/ 5821797 w 10358650"/>
                      <a:gd name="connsiteY21" fmla="*/ 2129870 h 2129870"/>
                      <a:gd name="connsiteX22" fmla="*/ 4720416 w 10358650"/>
                      <a:gd name="connsiteY22" fmla="*/ 2129870 h 2129870"/>
                      <a:gd name="connsiteX23" fmla="*/ 3986161 w 10358650"/>
                      <a:gd name="connsiteY23" fmla="*/ 2129870 h 2129870"/>
                      <a:gd name="connsiteX24" fmla="*/ 3343689 w 10358650"/>
                      <a:gd name="connsiteY24" fmla="*/ 2129870 h 2129870"/>
                      <a:gd name="connsiteX25" fmla="*/ 2701215 w 10358650"/>
                      <a:gd name="connsiteY25" fmla="*/ 2129870 h 2129870"/>
                      <a:gd name="connsiteX26" fmla="*/ 1875178 w 10358650"/>
                      <a:gd name="connsiteY26" fmla="*/ 2129870 h 2129870"/>
                      <a:gd name="connsiteX27" fmla="*/ 590233 w 10358650"/>
                      <a:gd name="connsiteY27" fmla="*/ 2129870 h 2129870"/>
                      <a:gd name="connsiteX28" fmla="*/ 0 w 10358650"/>
                      <a:gd name="connsiteY28" fmla="*/ 1774884 h 2129870"/>
                      <a:gd name="connsiteX29" fmla="*/ 0 w 10358650"/>
                      <a:gd name="connsiteY29" fmla="*/ 1315783 h 2129870"/>
                      <a:gd name="connsiteX30" fmla="*/ 0 w 10358650"/>
                      <a:gd name="connsiteY30" fmla="*/ 842483 h 2129870"/>
                      <a:gd name="connsiteX31" fmla="*/ 0 w 10358650"/>
                      <a:gd name="connsiteY31" fmla="*/ 354985 h 2129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0358650" h="2129870" fill="none" extrusionOk="0">
                        <a:moveTo>
                          <a:pt x="0" y="354985"/>
                        </a:moveTo>
                        <a:cubicBezTo>
                          <a:pt x="101751" y="97174"/>
                          <a:pt x="353663" y="30075"/>
                          <a:pt x="590233" y="0"/>
                        </a:cubicBezTo>
                        <a:cubicBezTo>
                          <a:pt x="850780" y="-1308"/>
                          <a:pt x="917440" y="-7428"/>
                          <a:pt x="1232706" y="0"/>
                        </a:cubicBezTo>
                        <a:cubicBezTo>
                          <a:pt x="1579246" y="7402"/>
                          <a:pt x="1988240" y="-66913"/>
                          <a:pt x="2242306" y="0"/>
                        </a:cubicBezTo>
                        <a:cubicBezTo>
                          <a:pt x="2576900" y="42018"/>
                          <a:pt x="3014530" y="62644"/>
                          <a:pt x="3343689" y="0"/>
                        </a:cubicBezTo>
                        <a:cubicBezTo>
                          <a:pt x="3634190" y="-6357"/>
                          <a:pt x="3874344" y="-8852"/>
                          <a:pt x="4445070" y="0"/>
                        </a:cubicBezTo>
                        <a:cubicBezTo>
                          <a:pt x="4986315" y="20212"/>
                          <a:pt x="4890433" y="21359"/>
                          <a:pt x="5179325" y="0"/>
                        </a:cubicBezTo>
                        <a:cubicBezTo>
                          <a:pt x="5476398" y="-2583"/>
                          <a:pt x="5823711" y="-13691"/>
                          <a:pt x="6280706" y="0"/>
                        </a:cubicBezTo>
                        <a:cubicBezTo>
                          <a:pt x="6710303" y="2160"/>
                          <a:pt x="6843894" y="-44684"/>
                          <a:pt x="7198524" y="0"/>
                        </a:cubicBezTo>
                        <a:cubicBezTo>
                          <a:pt x="7586955" y="41841"/>
                          <a:pt x="7968421" y="-21305"/>
                          <a:pt x="8208125" y="0"/>
                        </a:cubicBezTo>
                        <a:cubicBezTo>
                          <a:pt x="8478583" y="6208"/>
                          <a:pt x="9171685" y="-13022"/>
                          <a:pt x="9768416" y="0"/>
                        </a:cubicBezTo>
                        <a:cubicBezTo>
                          <a:pt x="10122812" y="-12272"/>
                          <a:pt x="10414223" y="141886"/>
                          <a:pt x="10358650" y="354985"/>
                        </a:cubicBezTo>
                        <a:cubicBezTo>
                          <a:pt x="10319983" y="482883"/>
                          <a:pt x="10373324" y="712731"/>
                          <a:pt x="10358650" y="799887"/>
                        </a:cubicBezTo>
                        <a:cubicBezTo>
                          <a:pt x="10344080" y="898704"/>
                          <a:pt x="10398340" y="1072674"/>
                          <a:pt x="10358650" y="1301584"/>
                        </a:cubicBezTo>
                        <a:cubicBezTo>
                          <a:pt x="10344342" y="1525579"/>
                          <a:pt x="10379602" y="1660381"/>
                          <a:pt x="10358650" y="1774884"/>
                        </a:cubicBezTo>
                        <a:cubicBezTo>
                          <a:pt x="10341409" y="1977856"/>
                          <a:pt x="10022793" y="2099291"/>
                          <a:pt x="9768416" y="2129870"/>
                        </a:cubicBezTo>
                        <a:cubicBezTo>
                          <a:pt x="9556568" y="2107929"/>
                          <a:pt x="9443792" y="2120823"/>
                          <a:pt x="9327863" y="2129870"/>
                        </a:cubicBezTo>
                        <a:cubicBezTo>
                          <a:pt x="9211934" y="2138917"/>
                          <a:pt x="8990788" y="2150753"/>
                          <a:pt x="8850598" y="2129870"/>
                        </a:cubicBezTo>
                        <a:cubicBezTo>
                          <a:pt x="8564444" y="2178471"/>
                          <a:pt x="8209927" y="2189862"/>
                          <a:pt x="7840998" y="2129870"/>
                        </a:cubicBezTo>
                        <a:cubicBezTo>
                          <a:pt x="7448860" y="2103459"/>
                          <a:pt x="7401038" y="2102613"/>
                          <a:pt x="7014960" y="2129870"/>
                        </a:cubicBezTo>
                        <a:cubicBezTo>
                          <a:pt x="6622297" y="2145790"/>
                          <a:pt x="6477305" y="2126588"/>
                          <a:pt x="6280706" y="2129870"/>
                        </a:cubicBezTo>
                        <a:cubicBezTo>
                          <a:pt x="6159615" y="2139148"/>
                          <a:pt x="5825458" y="2160351"/>
                          <a:pt x="5362888" y="2129870"/>
                        </a:cubicBezTo>
                        <a:cubicBezTo>
                          <a:pt x="4906559" y="2147736"/>
                          <a:pt x="4891445" y="2132257"/>
                          <a:pt x="4536852" y="2129870"/>
                        </a:cubicBezTo>
                        <a:cubicBezTo>
                          <a:pt x="4309516" y="2110886"/>
                          <a:pt x="4219547" y="2112075"/>
                          <a:pt x="4059587" y="2129870"/>
                        </a:cubicBezTo>
                        <a:cubicBezTo>
                          <a:pt x="3899627" y="2147665"/>
                          <a:pt x="3760576" y="2125909"/>
                          <a:pt x="3619034" y="2129870"/>
                        </a:cubicBezTo>
                        <a:cubicBezTo>
                          <a:pt x="3318269" y="2117867"/>
                          <a:pt x="3140642" y="2142872"/>
                          <a:pt x="2884780" y="2129870"/>
                        </a:cubicBezTo>
                        <a:cubicBezTo>
                          <a:pt x="2619523" y="2083707"/>
                          <a:pt x="2357182" y="2102677"/>
                          <a:pt x="2150524" y="2129870"/>
                        </a:cubicBezTo>
                        <a:cubicBezTo>
                          <a:pt x="1957205" y="2138253"/>
                          <a:pt x="1802317" y="2140265"/>
                          <a:pt x="1508051" y="2129870"/>
                        </a:cubicBezTo>
                        <a:cubicBezTo>
                          <a:pt x="1287466" y="2162805"/>
                          <a:pt x="956287" y="2176407"/>
                          <a:pt x="590233" y="2129870"/>
                        </a:cubicBezTo>
                        <a:cubicBezTo>
                          <a:pt x="199768" y="2128392"/>
                          <a:pt x="-12122" y="1930210"/>
                          <a:pt x="0" y="1774884"/>
                        </a:cubicBezTo>
                        <a:cubicBezTo>
                          <a:pt x="366" y="1555791"/>
                          <a:pt x="46109" y="1473462"/>
                          <a:pt x="0" y="1329982"/>
                        </a:cubicBezTo>
                        <a:cubicBezTo>
                          <a:pt x="-37683" y="1181054"/>
                          <a:pt x="34833" y="967726"/>
                          <a:pt x="0" y="842483"/>
                        </a:cubicBezTo>
                        <a:cubicBezTo>
                          <a:pt x="-25149" y="740641"/>
                          <a:pt x="-4860" y="462131"/>
                          <a:pt x="0" y="354985"/>
                        </a:cubicBezTo>
                        <a:close/>
                      </a:path>
                      <a:path w="10358650" h="2129870" stroke="0" extrusionOk="0">
                        <a:moveTo>
                          <a:pt x="0" y="354985"/>
                        </a:moveTo>
                        <a:cubicBezTo>
                          <a:pt x="9984" y="123505"/>
                          <a:pt x="353470" y="28741"/>
                          <a:pt x="590233" y="0"/>
                        </a:cubicBezTo>
                        <a:cubicBezTo>
                          <a:pt x="930080" y="-35393"/>
                          <a:pt x="1387997" y="22838"/>
                          <a:pt x="1691615" y="0"/>
                        </a:cubicBezTo>
                        <a:cubicBezTo>
                          <a:pt x="2001299" y="4457"/>
                          <a:pt x="2093935" y="11339"/>
                          <a:pt x="2334087" y="0"/>
                        </a:cubicBezTo>
                        <a:cubicBezTo>
                          <a:pt x="2580602" y="-28026"/>
                          <a:pt x="2659932" y="4872"/>
                          <a:pt x="2976561" y="0"/>
                        </a:cubicBezTo>
                        <a:cubicBezTo>
                          <a:pt x="3286653" y="14751"/>
                          <a:pt x="3312349" y="-16977"/>
                          <a:pt x="3619034" y="0"/>
                        </a:cubicBezTo>
                        <a:cubicBezTo>
                          <a:pt x="3948995" y="20377"/>
                          <a:pt x="4204974" y="2575"/>
                          <a:pt x="4445070" y="0"/>
                        </a:cubicBezTo>
                        <a:cubicBezTo>
                          <a:pt x="4735544" y="8989"/>
                          <a:pt x="5013699" y="-571"/>
                          <a:pt x="5546452" y="0"/>
                        </a:cubicBezTo>
                        <a:cubicBezTo>
                          <a:pt x="6081239" y="21675"/>
                          <a:pt x="6142902" y="-268"/>
                          <a:pt x="6556051" y="0"/>
                        </a:cubicBezTo>
                        <a:cubicBezTo>
                          <a:pt x="7006542" y="-15626"/>
                          <a:pt x="7171952" y="-47356"/>
                          <a:pt x="7382088" y="0"/>
                        </a:cubicBezTo>
                        <a:cubicBezTo>
                          <a:pt x="7652577" y="44442"/>
                          <a:pt x="7969566" y="34108"/>
                          <a:pt x="8208125" y="0"/>
                        </a:cubicBezTo>
                        <a:cubicBezTo>
                          <a:pt x="8478102" y="-3801"/>
                          <a:pt x="8580251" y="35909"/>
                          <a:pt x="8942380" y="0"/>
                        </a:cubicBezTo>
                        <a:cubicBezTo>
                          <a:pt x="9321129" y="-25230"/>
                          <a:pt x="9395367" y="32835"/>
                          <a:pt x="9768416" y="0"/>
                        </a:cubicBezTo>
                        <a:cubicBezTo>
                          <a:pt x="10059787" y="34637"/>
                          <a:pt x="10273125" y="195509"/>
                          <a:pt x="10358650" y="354985"/>
                        </a:cubicBezTo>
                        <a:cubicBezTo>
                          <a:pt x="10325986" y="554230"/>
                          <a:pt x="10417823" y="723247"/>
                          <a:pt x="10358650" y="842483"/>
                        </a:cubicBezTo>
                        <a:cubicBezTo>
                          <a:pt x="10318920" y="994091"/>
                          <a:pt x="10331817" y="1081531"/>
                          <a:pt x="10358650" y="1273187"/>
                        </a:cubicBezTo>
                        <a:cubicBezTo>
                          <a:pt x="10382512" y="1504531"/>
                          <a:pt x="10336202" y="1618829"/>
                          <a:pt x="10358650" y="1774884"/>
                        </a:cubicBezTo>
                        <a:cubicBezTo>
                          <a:pt x="10247118" y="1966928"/>
                          <a:pt x="10162885" y="2114878"/>
                          <a:pt x="9768416" y="2129870"/>
                        </a:cubicBezTo>
                        <a:cubicBezTo>
                          <a:pt x="9430857" y="2147130"/>
                          <a:pt x="9218082" y="2164557"/>
                          <a:pt x="8942380" y="2129870"/>
                        </a:cubicBezTo>
                        <a:cubicBezTo>
                          <a:pt x="8685056" y="2096045"/>
                          <a:pt x="8106480" y="2094307"/>
                          <a:pt x="7840998" y="2129870"/>
                        </a:cubicBezTo>
                        <a:cubicBezTo>
                          <a:pt x="7585688" y="2078729"/>
                          <a:pt x="7213549" y="2106381"/>
                          <a:pt x="6831397" y="2129870"/>
                        </a:cubicBezTo>
                        <a:cubicBezTo>
                          <a:pt x="6409922" y="2118267"/>
                          <a:pt x="6251663" y="2103332"/>
                          <a:pt x="5821797" y="2129870"/>
                        </a:cubicBezTo>
                        <a:cubicBezTo>
                          <a:pt x="5397819" y="2105128"/>
                          <a:pt x="5133139" y="2128475"/>
                          <a:pt x="4720416" y="2129870"/>
                        </a:cubicBezTo>
                        <a:cubicBezTo>
                          <a:pt x="4260334" y="2145952"/>
                          <a:pt x="4217962" y="2124185"/>
                          <a:pt x="3986161" y="2129870"/>
                        </a:cubicBezTo>
                        <a:cubicBezTo>
                          <a:pt x="3770277" y="2132025"/>
                          <a:pt x="3624316" y="2149487"/>
                          <a:pt x="3343689" y="2129870"/>
                        </a:cubicBezTo>
                        <a:cubicBezTo>
                          <a:pt x="3084868" y="2150502"/>
                          <a:pt x="2957747" y="2133430"/>
                          <a:pt x="2701215" y="2129870"/>
                        </a:cubicBezTo>
                        <a:cubicBezTo>
                          <a:pt x="2533827" y="2118401"/>
                          <a:pt x="2102480" y="2152102"/>
                          <a:pt x="1875178" y="2129870"/>
                        </a:cubicBezTo>
                        <a:cubicBezTo>
                          <a:pt x="1654165" y="2089733"/>
                          <a:pt x="967131" y="2154027"/>
                          <a:pt x="590233" y="2129870"/>
                        </a:cubicBezTo>
                        <a:cubicBezTo>
                          <a:pt x="214330" y="2143940"/>
                          <a:pt x="15436" y="1952697"/>
                          <a:pt x="0" y="1774884"/>
                        </a:cubicBezTo>
                        <a:cubicBezTo>
                          <a:pt x="50015" y="1651223"/>
                          <a:pt x="-13353" y="1422212"/>
                          <a:pt x="0" y="1315783"/>
                        </a:cubicBezTo>
                        <a:cubicBezTo>
                          <a:pt x="-1475" y="1202607"/>
                          <a:pt x="-5088" y="995796"/>
                          <a:pt x="0" y="842483"/>
                        </a:cubicBezTo>
                        <a:cubicBezTo>
                          <a:pt x="13857" y="664084"/>
                          <a:pt x="30521" y="524931"/>
                          <a:pt x="0" y="354985"/>
                        </a:cubicBezTo>
                        <a:close/>
                      </a:path>
                      <a:path w="10358650" h="2129870" fill="none" stroke="0" extrusionOk="0">
                        <a:moveTo>
                          <a:pt x="0" y="354985"/>
                        </a:moveTo>
                        <a:cubicBezTo>
                          <a:pt x="60698" y="162374"/>
                          <a:pt x="367683" y="55925"/>
                          <a:pt x="590233" y="0"/>
                        </a:cubicBezTo>
                        <a:cubicBezTo>
                          <a:pt x="855050" y="-3334"/>
                          <a:pt x="920930" y="-14884"/>
                          <a:pt x="1232706" y="0"/>
                        </a:cubicBezTo>
                        <a:cubicBezTo>
                          <a:pt x="1530807" y="70515"/>
                          <a:pt x="1924739" y="-1798"/>
                          <a:pt x="2242306" y="0"/>
                        </a:cubicBezTo>
                        <a:cubicBezTo>
                          <a:pt x="2567648" y="36039"/>
                          <a:pt x="3040672" y="-8084"/>
                          <a:pt x="3343689" y="0"/>
                        </a:cubicBezTo>
                        <a:cubicBezTo>
                          <a:pt x="3612551" y="-25439"/>
                          <a:pt x="3925111" y="-24764"/>
                          <a:pt x="4445070" y="0"/>
                        </a:cubicBezTo>
                        <a:cubicBezTo>
                          <a:pt x="4976984" y="39428"/>
                          <a:pt x="4898022" y="7027"/>
                          <a:pt x="5179325" y="0"/>
                        </a:cubicBezTo>
                        <a:cubicBezTo>
                          <a:pt x="5467348" y="13846"/>
                          <a:pt x="5844154" y="-16896"/>
                          <a:pt x="6280706" y="0"/>
                        </a:cubicBezTo>
                        <a:cubicBezTo>
                          <a:pt x="6737585" y="9099"/>
                          <a:pt x="6825322" y="-31926"/>
                          <a:pt x="7198524" y="0"/>
                        </a:cubicBezTo>
                        <a:cubicBezTo>
                          <a:pt x="7565069" y="29424"/>
                          <a:pt x="8002014" y="-21332"/>
                          <a:pt x="8208125" y="0"/>
                        </a:cubicBezTo>
                        <a:cubicBezTo>
                          <a:pt x="8439888" y="130563"/>
                          <a:pt x="9149271" y="-5430"/>
                          <a:pt x="9768416" y="0"/>
                        </a:cubicBezTo>
                        <a:cubicBezTo>
                          <a:pt x="10074015" y="672"/>
                          <a:pt x="10459532" y="165847"/>
                          <a:pt x="10358650" y="354985"/>
                        </a:cubicBezTo>
                        <a:cubicBezTo>
                          <a:pt x="10334240" y="490272"/>
                          <a:pt x="10371228" y="690107"/>
                          <a:pt x="10358650" y="799887"/>
                        </a:cubicBezTo>
                        <a:cubicBezTo>
                          <a:pt x="10343223" y="935303"/>
                          <a:pt x="10380009" y="1074517"/>
                          <a:pt x="10358650" y="1301584"/>
                        </a:cubicBezTo>
                        <a:cubicBezTo>
                          <a:pt x="10330237" y="1544798"/>
                          <a:pt x="10356176" y="1654329"/>
                          <a:pt x="10358650" y="1774884"/>
                        </a:cubicBezTo>
                        <a:cubicBezTo>
                          <a:pt x="10394968" y="1996574"/>
                          <a:pt x="10105141" y="2044752"/>
                          <a:pt x="9768416" y="2129870"/>
                        </a:cubicBezTo>
                        <a:cubicBezTo>
                          <a:pt x="9627149" y="2147455"/>
                          <a:pt x="9507199" y="2126542"/>
                          <a:pt x="9327863" y="2129870"/>
                        </a:cubicBezTo>
                        <a:cubicBezTo>
                          <a:pt x="9148527" y="2133198"/>
                          <a:pt x="8998292" y="2129800"/>
                          <a:pt x="8850598" y="2129870"/>
                        </a:cubicBezTo>
                        <a:cubicBezTo>
                          <a:pt x="8586670" y="2176006"/>
                          <a:pt x="8201429" y="2147118"/>
                          <a:pt x="7840998" y="2129870"/>
                        </a:cubicBezTo>
                        <a:cubicBezTo>
                          <a:pt x="7446788" y="2106855"/>
                          <a:pt x="7402994" y="2103769"/>
                          <a:pt x="7014960" y="2129870"/>
                        </a:cubicBezTo>
                        <a:cubicBezTo>
                          <a:pt x="6614342" y="2171869"/>
                          <a:pt x="6476902" y="2091252"/>
                          <a:pt x="6280706" y="2129870"/>
                        </a:cubicBezTo>
                        <a:cubicBezTo>
                          <a:pt x="6114371" y="2093445"/>
                          <a:pt x="5814740" y="2068943"/>
                          <a:pt x="5362888" y="2129870"/>
                        </a:cubicBezTo>
                        <a:cubicBezTo>
                          <a:pt x="4911733" y="2149851"/>
                          <a:pt x="4888107" y="2129683"/>
                          <a:pt x="4536852" y="2129870"/>
                        </a:cubicBezTo>
                        <a:cubicBezTo>
                          <a:pt x="4316674" y="2143057"/>
                          <a:pt x="4311162" y="2116020"/>
                          <a:pt x="4087121" y="2129870"/>
                        </a:cubicBezTo>
                        <a:cubicBezTo>
                          <a:pt x="3863080" y="2143720"/>
                          <a:pt x="3796882" y="2134349"/>
                          <a:pt x="3619034" y="2129870"/>
                        </a:cubicBezTo>
                        <a:cubicBezTo>
                          <a:pt x="3337937" y="2118286"/>
                          <a:pt x="3116581" y="2149294"/>
                          <a:pt x="2884780" y="2129870"/>
                        </a:cubicBezTo>
                        <a:cubicBezTo>
                          <a:pt x="2626113" y="2157778"/>
                          <a:pt x="2348427" y="2095605"/>
                          <a:pt x="2150524" y="2129870"/>
                        </a:cubicBezTo>
                        <a:cubicBezTo>
                          <a:pt x="1970912" y="2105122"/>
                          <a:pt x="1786766" y="2129948"/>
                          <a:pt x="1508051" y="2129870"/>
                        </a:cubicBezTo>
                        <a:cubicBezTo>
                          <a:pt x="1266273" y="2101780"/>
                          <a:pt x="944040" y="2165211"/>
                          <a:pt x="590233" y="2129870"/>
                        </a:cubicBezTo>
                        <a:cubicBezTo>
                          <a:pt x="213817" y="2144373"/>
                          <a:pt x="10098" y="1953049"/>
                          <a:pt x="0" y="1774884"/>
                        </a:cubicBezTo>
                        <a:cubicBezTo>
                          <a:pt x="-4938" y="1554726"/>
                          <a:pt x="46218" y="1465095"/>
                          <a:pt x="0" y="1329982"/>
                        </a:cubicBezTo>
                        <a:cubicBezTo>
                          <a:pt x="-16691" y="1207320"/>
                          <a:pt x="39305" y="953622"/>
                          <a:pt x="0" y="842483"/>
                        </a:cubicBezTo>
                        <a:cubicBezTo>
                          <a:pt x="-30584" y="719964"/>
                          <a:pt x="-9231" y="453451"/>
                          <a:pt x="0" y="354985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endParaRPr kumimoji="0" lang="vi-VN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2A43B2-2A1C-03E3-8B14-49F9468522D2}"/>
              </a:ext>
            </a:extLst>
          </p:cNvPr>
          <p:cNvSpPr txBox="1"/>
          <p:nvPr/>
        </p:nvSpPr>
        <p:spPr>
          <a:xfrm>
            <a:off x="1718480" y="684951"/>
            <a:ext cx="88994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211AA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3600" b="1">
                <a:solidFill>
                  <a:srgbClr val="211AA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nào dưới đây vừa có cặp cạnh song song, vừa có cặp cạnh vuông góc?</a:t>
            </a:r>
            <a:endParaRPr lang="en-US" sz="3600" b="1">
              <a:solidFill>
                <a:srgbClr val="211AA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A7177A-41F0-66D0-82B6-CE24A21F15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3695" y="2566398"/>
            <a:ext cx="9734703" cy="150704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E8A5944-1168-F065-B95B-0FA09995534A}"/>
              </a:ext>
            </a:extLst>
          </p:cNvPr>
          <p:cNvSpPr/>
          <p:nvPr/>
        </p:nvSpPr>
        <p:spPr>
          <a:xfrm>
            <a:off x="6738815" y="2517441"/>
            <a:ext cx="504825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033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98 0.09352 L 0.46588 0.0798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9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E0CBB1-8D3E-7749-51CF-2D8664820E02}"/>
              </a:ext>
            </a:extLst>
          </p:cNvPr>
          <p:cNvSpPr/>
          <p:nvPr/>
        </p:nvSpPr>
        <p:spPr>
          <a:xfrm>
            <a:off x="564537" y="3174284"/>
            <a:ext cx="10751164" cy="2455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en-US" sz="4400" b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Ôn tập, củng cố </a:t>
            </a:r>
            <a:r>
              <a:rPr lang="vi-VN" sz="4400" b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</a:t>
            </a:r>
            <a:r>
              <a:rPr lang="vi-VN" sz="4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 vị </a:t>
            </a:r>
            <a:r>
              <a:rPr lang="vi-VN" sz="4400" b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 </a:t>
            </a:r>
            <a:r>
              <a:rPr lang="en-US" sz="4400" b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</a:t>
            </a:r>
            <a:r>
              <a:rPr lang="vi-VN" sz="4400" b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4400" b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(yến</a:t>
            </a:r>
            <a:r>
              <a:rPr lang="vi-VN" sz="4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tạ,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vi-VN" sz="4400" b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US" sz="4400" b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r>
              <a:rPr lang="en-US" sz="4400" b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). Vận dụng giải các bài tập và bài toán thực tế liên quan. </a:t>
            </a:r>
            <a:endParaRPr lang="en-GB" sz="4400" dirty="0"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173AE6-E84E-60DE-D93F-1EE4B85A1299}"/>
              </a:ext>
            </a:extLst>
          </p:cNvPr>
          <p:cNvSpPr txBox="1"/>
          <p:nvPr/>
        </p:nvSpPr>
        <p:spPr>
          <a:xfrm>
            <a:off x="3768804" y="0"/>
            <a:ext cx="5772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27 tháng 12 năm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6C180E-CAB0-61D4-ED41-4B91955B4060}"/>
              </a:ext>
            </a:extLst>
          </p:cNvPr>
          <p:cNvSpPr txBox="1"/>
          <p:nvPr/>
        </p:nvSpPr>
        <p:spPr>
          <a:xfrm>
            <a:off x="759147" y="683313"/>
            <a:ext cx="1808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9C91ED-0AC8-E252-0CCB-52FF9C2A9032}"/>
              </a:ext>
            </a:extLst>
          </p:cNvPr>
          <p:cNvSpPr txBox="1"/>
          <p:nvPr/>
        </p:nvSpPr>
        <p:spPr>
          <a:xfrm>
            <a:off x="4185392" y="683313"/>
            <a:ext cx="4309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211AA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TẬP ĐO LƯỜNG (T1)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B463BA-660B-4A5A-EC1C-1BE7FACF2048}"/>
              </a:ext>
            </a:extLst>
          </p:cNvPr>
          <p:cNvSpPr txBox="1"/>
          <p:nvPr/>
        </p:nvSpPr>
        <p:spPr>
          <a:xfrm>
            <a:off x="3330627" y="1829626"/>
            <a:ext cx="4309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 cầu cần đạt: </a:t>
            </a:r>
          </a:p>
        </p:txBody>
      </p:sp>
    </p:spTree>
    <p:extLst>
      <p:ext uri="{BB962C8B-B14F-4D97-AF65-F5344CB8AC3E}">
        <p14:creationId xmlns:p14="http://schemas.microsoft.com/office/powerpoint/2010/main" val="15632165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CF7CA51-C5D2-4692-B84A-24F618130BBB}"/>
              </a:ext>
            </a:extLst>
          </p:cNvPr>
          <p:cNvSpPr txBox="1"/>
          <p:nvPr/>
        </p:nvSpPr>
        <p:spPr>
          <a:xfrm>
            <a:off x="1547651" y="1635858"/>
            <a:ext cx="13048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9FF0B1-F7D9-49A4-8357-19AF9D318F10}"/>
              </a:ext>
            </a:extLst>
          </p:cNvPr>
          <p:cNvSpPr/>
          <p:nvPr/>
        </p:nvSpPr>
        <p:spPr>
          <a:xfrm>
            <a:off x="810184" y="1581274"/>
            <a:ext cx="651696" cy="6516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5EAD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2DF3EA5-7D5A-AA50-B64F-C69F3311CEB6}"/>
              </a:ext>
            </a:extLst>
          </p:cNvPr>
          <p:cNvGrpSpPr/>
          <p:nvPr/>
        </p:nvGrpSpPr>
        <p:grpSpPr>
          <a:xfrm>
            <a:off x="890380" y="2547675"/>
            <a:ext cx="9782175" cy="584775"/>
            <a:chOff x="1076325" y="1809750"/>
            <a:chExt cx="9782175" cy="5847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A8454DE-7DA2-A28C-CE0C-DB32D441E5FC}"/>
                </a:ext>
              </a:extLst>
            </p:cNvPr>
            <p:cNvSpPr txBox="1"/>
            <p:nvPr/>
          </p:nvSpPr>
          <p:spPr>
            <a:xfrm>
              <a:off x="1076325" y="1809750"/>
              <a:ext cx="9782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1 </a:t>
              </a:r>
              <a:r>
                <a:rPr lang="en-US" sz="3200" b="0" i="0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r>
                <a:rPr lang="en-US" sz="3200" b="0" i="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=          kg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E186DE5-267C-36BA-833C-244EA60E0FE9}"/>
                </a:ext>
              </a:extLst>
            </p:cNvPr>
            <p:cNvSpPr/>
            <p:nvPr/>
          </p:nvSpPr>
          <p:spPr>
            <a:xfrm>
              <a:off x="2819399" y="1857375"/>
              <a:ext cx="725972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FFE615-96FC-67BF-ED8D-4E787CDD3380}"/>
              </a:ext>
            </a:extLst>
          </p:cNvPr>
          <p:cNvGrpSpPr/>
          <p:nvPr/>
        </p:nvGrpSpPr>
        <p:grpSpPr>
          <a:xfrm>
            <a:off x="7122216" y="2632548"/>
            <a:ext cx="5227567" cy="584775"/>
            <a:chOff x="1076326" y="1809750"/>
            <a:chExt cx="5290102" cy="58477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EAD0236-3186-EA4E-14A7-22C9B4588FC8}"/>
                </a:ext>
              </a:extLst>
            </p:cNvPr>
            <p:cNvSpPr txBox="1"/>
            <p:nvPr/>
          </p:nvSpPr>
          <p:spPr>
            <a:xfrm>
              <a:off x="1076326" y="1809750"/>
              <a:ext cx="52901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 kg =           </a:t>
              </a:r>
              <a:r>
                <a:rPr lang="en-US" sz="3200" b="0" i="0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endParaRPr lang="en-US" sz="3200" b="0" i="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51B93F3-3532-A1FA-929D-DE7D0746D3C2}"/>
                </a:ext>
              </a:extLst>
            </p:cNvPr>
            <p:cNvSpPr/>
            <p:nvPr/>
          </p:nvSpPr>
          <p:spPr>
            <a:xfrm>
              <a:off x="2552699" y="1913696"/>
              <a:ext cx="754961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FED06D7-14D4-1D4B-0F71-FD48CF8D85C3}"/>
              </a:ext>
            </a:extLst>
          </p:cNvPr>
          <p:cNvGrpSpPr/>
          <p:nvPr/>
        </p:nvGrpSpPr>
        <p:grpSpPr>
          <a:xfrm>
            <a:off x="1348822" y="3541588"/>
            <a:ext cx="9356863" cy="584775"/>
            <a:chOff x="1501637" y="1809750"/>
            <a:chExt cx="9356863" cy="58477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E987453-ECBA-E877-B683-F3A96308CF07}"/>
                </a:ext>
              </a:extLst>
            </p:cNvPr>
            <p:cNvSpPr txBox="1"/>
            <p:nvPr/>
          </p:nvSpPr>
          <p:spPr>
            <a:xfrm>
              <a:off x="1501637" y="1809750"/>
              <a:ext cx="93568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 </a:t>
              </a:r>
              <a:r>
                <a:rPr lang="en-US" sz="3200" b="0" i="0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3200" b="0" i="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=           </a:t>
              </a:r>
              <a:r>
                <a:rPr lang="en-US" sz="3200" b="0" i="0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r>
                <a:rPr lang="en-US" sz="3200" b="0" i="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=           kg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AEF6B88-D607-A02D-550E-399B9EBD62F8}"/>
                </a:ext>
              </a:extLst>
            </p:cNvPr>
            <p:cNvSpPr/>
            <p:nvPr/>
          </p:nvSpPr>
          <p:spPr>
            <a:xfrm>
              <a:off x="2606536" y="1866900"/>
              <a:ext cx="815424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1E03492-53E7-C297-A35F-281213ED0841}"/>
                </a:ext>
              </a:extLst>
            </p:cNvPr>
            <p:cNvSpPr/>
            <p:nvPr/>
          </p:nvSpPr>
          <p:spPr>
            <a:xfrm>
              <a:off x="4482961" y="1905000"/>
              <a:ext cx="815424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D0845C0-0947-9345-2173-5C0411AC93A4}"/>
              </a:ext>
            </a:extLst>
          </p:cNvPr>
          <p:cNvGrpSpPr/>
          <p:nvPr/>
        </p:nvGrpSpPr>
        <p:grpSpPr>
          <a:xfrm>
            <a:off x="7114345" y="3514047"/>
            <a:ext cx="4696239" cy="1461075"/>
            <a:chOff x="1064731" y="1809750"/>
            <a:chExt cx="4696239" cy="146107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034EC88-1ACF-20E7-85DD-3F966CA8DA19}"/>
                </a:ext>
              </a:extLst>
            </p:cNvPr>
            <p:cNvSpPr txBox="1"/>
            <p:nvPr/>
          </p:nvSpPr>
          <p:spPr>
            <a:xfrm>
              <a:off x="1076326" y="1809750"/>
              <a:ext cx="46846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100 kg =          </a:t>
              </a:r>
              <a:r>
                <a:rPr lang="en-US" sz="3200" b="0" i="0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endParaRPr lang="en-US" sz="3200" b="0" i="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90FC96F-9073-11EF-E145-89818E5C5B8C}"/>
                </a:ext>
              </a:extLst>
            </p:cNvPr>
            <p:cNvSpPr/>
            <p:nvPr/>
          </p:nvSpPr>
          <p:spPr>
            <a:xfrm>
              <a:off x="2790824" y="1876425"/>
              <a:ext cx="646459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81222AC-83B1-4B0C-CA7A-43F5F898BA9C}"/>
                </a:ext>
              </a:extLst>
            </p:cNvPr>
            <p:cNvSpPr txBox="1"/>
            <p:nvPr/>
          </p:nvSpPr>
          <p:spPr>
            <a:xfrm>
              <a:off x="1064731" y="2686050"/>
              <a:ext cx="46846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1 000 kg =           </a:t>
              </a:r>
              <a:r>
                <a:rPr lang="en-US" sz="3200" b="0" i="0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endParaRPr lang="en-US" sz="3200" b="0" i="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6B787DC-0892-5B77-9ADD-9D779A0A4FD9}"/>
                </a:ext>
              </a:extLst>
            </p:cNvPr>
            <p:cNvSpPr/>
            <p:nvPr/>
          </p:nvSpPr>
          <p:spPr>
            <a:xfrm>
              <a:off x="3114674" y="2771775"/>
              <a:ext cx="646459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6D1D498-B4E2-B56D-3085-5A8AA73F067B}"/>
              </a:ext>
            </a:extLst>
          </p:cNvPr>
          <p:cNvGrpSpPr/>
          <p:nvPr/>
        </p:nvGrpSpPr>
        <p:grpSpPr>
          <a:xfrm>
            <a:off x="1272622" y="4465927"/>
            <a:ext cx="4486274" cy="584775"/>
            <a:chOff x="1504950" y="1809750"/>
            <a:chExt cx="4486274" cy="58477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CFAEDF2-4072-292C-34F5-3DE6A8042974}"/>
                </a:ext>
              </a:extLst>
            </p:cNvPr>
            <p:cNvSpPr txBox="1"/>
            <p:nvPr/>
          </p:nvSpPr>
          <p:spPr>
            <a:xfrm>
              <a:off x="1504950" y="1809750"/>
              <a:ext cx="44862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 </a:t>
              </a:r>
              <a:r>
                <a:rPr lang="en-US" sz="3200" b="0" i="0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r>
                <a:rPr lang="en-US" sz="3200" b="0" i="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=          </a:t>
              </a:r>
              <a:r>
                <a:rPr lang="en-US" sz="3200" b="0" i="0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3200" b="0" i="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=             kg 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C5A1810-F941-1498-E7EC-BA1F9DB312F9}"/>
                </a:ext>
              </a:extLst>
            </p:cNvPr>
            <p:cNvSpPr/>
            <p:nvPr/>
          </p:nvSpPr>
          <p:spPr>
            <a:xfrm>
              <a:off x="2804076" y="1885122"/>
              <a:ext cx="706094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6C83AD0-D784-1602-7054-CF5E4B53B6F1}"/>
                </a:ext>
              </a:extLst>
            </p:cNvPr>
            <p:cNvSpPr/>
            <p:nvPr/>
          </p:nvSpPr>
          <p:spPr>
            <a:xfrm>
              <a:off x="4404275" y="1875597"/>
              <a:ext cx="1024975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F975A8F7-ABB5-2889-A09E-0053860DE9DD}"/>
              </a:ext>
            </a:extLst>
          </p:cNvPr>
          <p:cNvSpPr/>
          <p:nvPr/>
        </p:nvSpPr>
        <p:spPr>
          <a:xfrm>
            <a:off x="2567608" y="2582458"/>
            <a:ext cx="788504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2B81F38-FDF9-485B-096D-D2D527E25AB6}"/>
              </a:ext>
            </a:extLst>
          </p:cNvPr>
          <p:cNvSpPr/>
          <p:nvPr/>
        </p:nvSpPr>
        <p:spPr>
          <a:xfrm>
            <a:off x="2476085" y="3590037"/>
            <a:ext cx="788504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4C79777-D660-BFC6-8035-6D813149AF32}"/>
              </a:ext>
            </a:extLst>
          </p:cNvPr>
          <p:cNvSpPr/>
          <p:nvPr/>
        </p:nvSpPr>
        <p:spPr>
          <a:xfrm>
            <a:off x="4325610" y="3606639"/>
            <a:ext cx="914814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7C92BC0-30E7-5A0A-D700-AB19803C89BA}"/>
              </a:ext>
            </a:extLst>
          </p:cNvPr>
          <p:cNvSpPr/>
          <p:nvPr/>
        </p:nvSpPr>
        <p:spPr>
          <a:xfrm>
            <a:off x="2558083" y="4515241"/>
            <a:ext cx="788504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224FF30-5734-9317-6DBE-55F2ABC39FA7}"/>
              </a:ext>
            </a:extLst>
          </p:cNvPr>
          <p:cNvSpPr/>
          <p:nvPr/>
        </p:nvSpPr>
        <p:spPr>
          <a:xfrm>
            <a:off x="4129707" y="4534291"/>
            <a:ext cx="1114839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1000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0A4601F-05C1-4CA0-9C0E-54498ACCBC75}"/>
              </a:ext>
            </a:extLst>
          </p:cNvPr>
          <p:cNvSpPr/>
          <p:nvPr/>
        </p:nvSpPr>
        <p:spPr>
          <a:xfrm>
            <a:off x="8603688" y="2710623"/>
            <a:ext cx="752890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F88A2BC-9E5E-F6B8-44B1-25EB0E69FB51}"/>
              </a:ext>
            </a:extLst>
          </p:cNvPr>
          <p:cNvSpPr/>
          <p:nvPr/>
        </p:nvSpPr>
        <p:spPr>
          <a:xfrm>
            <a:off x="8762586" y="3582206"/>
            <a:ext cx="752890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1A7342D-1702-E18F-A36B-CBD3E3518447}"/>
              </a:ext>
            </a:extLst>
          </p:cNvPr>
          <p:cNvSpPr/>
          <p:nvPr/>
        </p:nvSpPr>
        <p:spPr>
          <a:xfrm>
            <a:off x="9143586" y="4475900"/>
            <a:ext cx="752890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D0AE3E-96B2-5EEE-25D9-B89069D7C5C3}"/>
              </a:ext>
            </a:extLst>
          </p:cNvPr>
          <p:cNvSpPr txBox="1"/>
          <p:nvPr/>
        </p:nvSpPr>
        <p:spPr>
          <a:xfrm>
            <a:off x="3768804" y="143692"/>
            <a:ext cx="5772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27 tháng 12 năm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B09C12-DA25-6267-4367-83FFEF0B1078}"/>
              </a:ext>
            </a:extLst>
          </p:cNvPr>
          <p:cNvSpPr txBox="1"/>
          <p:nvPr/>
        </p:nvSpPr>
        <p:spPr>
          <a:xfrm>
            <a:off x="759147" y="827005"/>
            <a:ext cx="1808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F6ED92-970F-E9FA-7C23-B2703AD92DAC}"/>
              </a:ext>
            </a:extLst>
          </p:cNvPr>
          <p:cNvSpPr txBox="1"/>
          <p:nvPr/>
        </p:nvSpPr>
        <p:spPr>
          <a:xfrm>
            <a:off x="4304662" y="827515"/>
            <a:ext cx="4276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ĐO LƯỜNG (T1)</a:t>
            </a:r>
          </a:p>
        </p:txBody>
      </p:sp>
    </p:spTree>
    <p:extLst>
      <p:ext uri="{BB962C8B-B14F-4D97-AF65-F5344CB8AC3E}">
        <p14:creationId xmlns:p14="http://schemas.microsoft.com/office/powerpoint/2010/main" val="26462544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CF7CA51-C5D2-4692-B84A-24F618130BBB}"/>
              </a:ext>
            </a:extLst>
          </p:cNvPr>
          <p:cNvSpPr txBox="1"/>
          <p:nvPr/>
        </p:nvSpPr>
        <p:spPr>
          <a:xfrm>
            <a:off x="1419271" y="1432158"/>
            <a:ext cx="13048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9FF0B1-F7D9-49A4-8357-19AF9D318F10}"/>
              </a:ext>
            </a:extLst>
          </p:cNvPr>
          <p:cNvSpPr/>
          <p:nvPr/>
        </p:nvSpPr>
        <p:spPr>
          <a:xfrm>
            <a:off x="681804" y="1450841"/>
            <a:ext cx="651696" cy="6516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2DF3EA5-7D5A-AA50-B64F-C69F3311CEB6}"/>
              </a:ext>
            </a:extLst>
          </p:cNvPr>
          <p:cNvGrpSpPr/>
          <p:nvPr/>
        </p:nvGrpSpPr>
        <p:grpSpPr>
          <a:xfrm>
            <a:off x="762000" y="2501862"/>
            <a:ext cx="9782175" cy="584775"/>
            <a:chOff x="1076325" y="1809750"/>
            <a:chExt cx="9782175" cy="5847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A8454DE-7DA2-A28C-CE0C-DB32D441E5FC}"/>
                </a:ext>
              </a:extLst>
            </p:cNvPr>
            <p:cNvSpPr txBox="1"/>
            <p:nvPr/>
          </p:nvSpPr>
          <p:spPr>
            <a:xfrm>
              <a:off x="1076325" y="1809750"/>
              <a:ext cx="9782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2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tạ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=           kg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E186DE5-267C-36BA-833C-244EA60E0FE9}"/>
                </a:ext>
              </a:extLst>
            </p:cNvPr>
            <p:cNvSpPr/>
            <p:nvPr/>
          </p:nvSpPr>
          <p:spPr>
            <a:xfrm>
              <a:off x="2676524" y="1885950"/>
              <a:ext cx="725972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FFE615-96FC-67BF-ED8D-4E787CDD3380}"/>
              </a:ext>
            </a:extLst>
          </p:cNvPr>
          <p:cNvGrpSpPr/>
          <p:nvPr/>
        </p:nvGrpSpPr>
        <p:grpSpPr>
          <a:xfrm>
            <a:off x="6638925" y="2511387"/>
            <a:ext cx="6242603" cy="584775"/>
            <a:chOff x="123825" y="1809750"/>
            <a:chExt cx="6242603" cy="58477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EAD0236-3186-EA4E-14A7-22C9B4588FC8}"/>
                </a:ext>
              </a:extLst>
            </p:cNvPr>
            <p:cNvSpPr txBox="1"/>
            <p:nvPr/>
          </p:nvSpPr>
          <p:spPr>
            <a:xfrm>
              <a:off x="123825" y="1809750"/>
              <a:ext cx="62426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tạ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60 kg =           kg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51B93F3-3532-A1FA-929D-DE7D0746D3C2}"/>
                </a:ext>
              </a:extLst>
            </p:cNvPr>
            <p:cNvSpPr/>
            <p:nvPr/>
          </p:nvSpPr>
          <p:spPr>
            <a:xfrm>
              <a:off x="2333624" y="1934817"/>
              <a:ext cx="754961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FED06D7-14D4-1D4B-0F71-FD48CF8D85C3}"/>
              </a:ext>
            </a:extLst>
          </p:cNvPr>
          <p:cNvGrpSpPr/>
          <p:nvPr/>
        </p:nvGrpSpPr>
        <p:grpSpPr>
          <a:xfrm>
            <a:off x="1054793" y="3495775"/>
            <a:ext cx="9356863" cy="584775"/>
            <a:chOff x="1501637" y="1809750"/>
            <a:chExt cx="9356863" cy="58477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E987453-ECBA-E877-B683-F3A96308CF07}"/>
                </a:ext>
              </a:extLst>
            </p:cNvPr>
            <p:cNvSpPr txBox="1"/>
            <p:nvPr/>
          </p:nvSpPr>
          <p:spPr>
            <a:xfrm>
              <a:off x="1501637" y="1809750"/>
              <a:ext cx="93568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tấn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=         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tạ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=             kg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AEF6B88-D607-A02D-550E-399B9EBD62F8}"/>
                </a:ext>
              </a:extLst>
            </p:cNvPr>
            <p:cNvSpPr/>
            <p:nvPr/>
          </p:nvSpPr>
          <p:spPr>
            <a:xfrm>
              <a:off x="2844661" y="1866900"/>
              <a:ext cx="815424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1E03492-53E7-C297-A35F-281213ED0841}"/>
                </a:ext>
              </a:extLst>
            </p:cNvPr>
            <p:cNvSpPr/>
            <p:nvPr/>
          </p:nvSpPr>
          <p:spPr>
            <a:xfrm>
              <a:off x="4463911" y="1876425"/>
              <a:ext cx="815424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D0845C0-0947-9345-2173-5C0411AC93A4}"/>
              </a:ext>
            </a:extLst>
          </p:cNvPr>
          <p:cNvGrpSpPr/>
          <p:nvPr/>
        </p:nvGrpSpPr>
        <p:grpSpPr>
          <a:xfrm>
            <a:off x="6605388" y="3574046"/>
            <a:ext cx="4684644" cy="584775"/>
            <a:chOff x="1076326" y="1809750"/>
            <a:chExt cx="4684644" cy="58477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034EC88-1ACF-20E7-85DD-3F966CA8DA19}"/>
                </a:ext>
              </a:extLst>
            </p:cNvPr>
            <p:cNvSpPr txBox="1"/>
            <p:nvPr/>
          </p:nvSpPr>
          <p:spPr>
            <a:xfrm>
              <a:off x="1076326" y="1809750"/>
              <a:ext cx="46846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tấn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7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tạ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=        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tạ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90FC96F-9073-11EF-E145-89818E5C5B8C}"/>
                </a:ext>
              </a:extLst>
            </p:cNvPr>
            <p:cNvSpPr/>
            <p:nvPr/>
          </p:nvSpPr>
          <p:spPr>
            <a:xfrm>
              <a:off x="3248024" y="1905000"/>
              <a:ext cx="646459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7F63F1C-FAA5-D417-43D2-7BCDF3873C84}"/>
              </a:ext>
            </a:extLst>
          </p:cNvPr>
          <p:cNvSpPr/>
          <p:nvPr/>
        </p:nvSpPr>
        <p:spPr>
          <a:xfrm>
            <a:off x="2314160" y="2570156"/>
            <a:ext cx="848139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25859A-7C0E-7D6A-FAA7-BA49825A9CCF}"/>
              </a:ext>
            </a:extLst>
          </p:cNvPr>
          <p:cNvSpPr/>
          <p:nvPr/>
        </p:nvSpPr>
        <p:spPr>
          <a:xfrm>
            <a:off x="2387878" y="3552510"/>
            <a:ext cx="848139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DD7755-F297-563E-3696-8DE948264DA5}"/>
              </a:ext>
            </a:extLst>
          </p:cNvPr>
          <p:cNvSpPr/>
          <p:nvPr/>
        </p:nvSpPr>
        <p:spPr>
          <a:xfrm>
            <a:off x="3965320" y="3544264"/>
            <a:ext cx="1123950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E54486-1591-683D-3111-53A237C79CAD}"/>
              </a:ext>
            </a:extLst>
          </p:cNvPr>
          <p:cNvSpPr/>
          <p:nvPr/>
        </p:nvSpPr>
        <p:spPr>
          <a:xfrm>
            <a:off x="8829260" y="2627306"/>
            <a:ext cx="848139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8686BC-EF94-E936-55FF-CC50D71B162C}"/>
              </a:ext>
            </a:extLst>
          </p:cNvPr>
          <p:cNvSpPr/>
          <p:nvPr/>
        </p:nvSpPr>
        <p:spPr>
          <a:xfrm>
            <a:off x="8683907" y="3647760"/>
            <a:ext cx="781465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2EB8CF-5A52-53B8-D90F-986F33530FEF}"/>
              </a:ext>
            </a:extLst>
          </p:cNvPr>
          <p:cNvSpPr txBox="1"/>
          <p:nvPr/>
        </p:nvSpPr>
        <p:spPr>
          <a:xfrm>
            <a:off x="3768804" y="0"/>
            <a:ext cx="5772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27 tháng 12 năm 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226DE9-83EF-43FF-CFAA-E08DDFCCE767}"/>
              </a:ext>
            </a:extLst>
          </p:cNvPr>
          <p:cNvSpPr txBox="1"/>
          <p:nvPr/>
        </p:nvSpPr>
        <p:spPr>
          <a:xfrm>
            <a:off x="1538126" y="642138"/>
            <a:ext cx="1808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Toán: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50A598-5605-17E1-0719-601E8FDCFC09}"/>
              </a:ext>
            </a:extLst>
          </p:cNvPr>
          <p:cNvSpPr txBox="1"/>
          <p:nvPr/>
        </p:nvSpPr>
        <p:spPr>
          <a:xfrm>
            <a:off x="4304662" y="683823"/>
            <a:ext cx="4211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ĐO LƯỜNG (T1) </a:t>
            </a:r>
          </a:p>
        </p:txBody>
      </p:sp>
    </p:spTree>
    <p:extLst>
      <p:ext uri="{BB962C8B-B14F-4D97-AF65-F5344CB8AC3E}">
        <p14:creationId xmlns:p14="http://schemas.microsoft.com/office/powerpoint/2010/main" val="13857922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D90152-6DDC-E116-15CD-4D65A59A327C}"/>
              </a:ext>
            </a:extLst>
          </p:cNvPr>
          <p:cNvSpPr txBox="1"/>
          <p:nvPr/>
        </p:nvSpPr>
        <p:spPr>
          <a:xfrm>
            <a:off x="1627847" y="1170641"/>
            <a:ext cx="13048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D8F74F7-C1B3-0278-26C5-E4FC456E5183}"/>
              </a:ext>
            </a:extLst>
          </p:cNvPr>
          <p:cNvSpPr/>
          <p:nvPr/>
        </p:nvSpPr>
        <p:spPr>
          <a:xfrm>
            <a:off x="890380" y="1116057"/>
            <a:ext cx="651696" cy="6516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5EAD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D6123D-8387-D7E2-6444-B3238F47EBE5}"/>
              </a:ext>
            </a:extLst>
          </p:cNvPr>
          <p:cNvGrpSpPr/>
          <p:nvPr/>
        </p:nvGrpSpPr>
        <p:grpSpPr>
          <a:xfrm>
            <a:off x="890380" y="1907596"/>
            <a:ext cx="9782175" cy="584775"/>
            <a:chOff x="1076325" y="1809750"/>
            <a:chExt cx="9782175" cy="5847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A0DED8-31E4-181F-AF3B-DFDD2706C5DF}"/>
                </a:ext>
              </a:extLst>
            </p:cNvPr>
            <p:cNvSpPr txBox="1"/>
            <p:nvPr/>
          </p:nvSpPr>
          <p:spPr>
            <a:xfrm>
              <a:off x="1076325" y="1809750"/>
              <a:ext cx="9782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1 </a:t>
              </a:r>
              <a:r>
                <a:rPr lang="en-US" sz="3200" b="0" i="0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r>
                <a:rPr lang="en-US" sz="3200" b="0" i="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=          kg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8BAD137-D025-4B2E-E63D-2CE4D3C28E81}"/>
                </a:ext>
              </a:extLst>
            </p:cNvPr>
            <p:cNvSpPr/>
            <p:nvPr/>
          </p:nvSpPr>
          <p:spPr>
            <a:xfrm>
              <a:off x="2819399" y="1857375"/>
              <a:ext cx="725972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14FA3FE-BF3A-C91C-1FC1-E5CC2B9041AA}"/>
              </a:ext>
            </a:extLst>
          </p:cNvPr>
          <p:cNvGrpSpPr/>
          <p:nvPr/>
        </p:nvGrpSpPr>
        <p:grpSpPr>
          <a:xfrm>
            <a:off x="7122216" y="1992469"/>
            <a:ext cx="5227567" cy="584775"/>
            <a:chOff x="1076326" y="1809750"/>
            <a:chExt cx="5290102" cy="5847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70E2AF-E413-A64C-0561-887EBBA9E479}"/>
                </a:ext>
              </a:extLst>
            </p:cNvPr>
            <p:cNvSpPr txBox="1"/>
            <p:nvPr/>
          </p:nvSpPr>
          <p:spPr>
            <a:xfrm>
              <a:off x="1076326" y="1809750"/>
              <a:ext cx="52901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 kg =           </a:t>
              </a:r>
              <a:r>
                <a:rPr lang="en-US" sz="3200" b="0" i="0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endParaRPr lang="en-US" sz="3200" b="0" i="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602300D-B81C-4784-7C3C-BCB2748470D8}"/>
                </a:ext>
              </a:extLst>
            </p:cNvPr>
            <p:cNvSpPr/>
            <p:nvPr/>
          </p:nvSpPr>
          <p:spPr>
            <a:xfrm>
              <a:off x="2552699" y="1913696"/>
              <a:ext cx="754961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5525D69-5251-AD14-FFC1-819138418391}"/>
              </a:ext>
            </a:extLst>
          </p:cNvPr>
          <p:cNvGrpSpPr/>
          <p:nvPr/>
        </p:nvGrpSpPr>
        <p:grpSpPr>
          <a:xfrm>
            <a:off x="1348822" y="2901509"/>
            <a:ext cx="9356863" cy="584775"/>
            <a:chOff x="1501637" y="1809750"/>
            <a:chExt cx="9356863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94D481-687A-C03D-D628-038623676CE2}"/>
                </a:ext>
              </a:extLst>
            </p:cNvPr>
            <p:cNvSpPr txBox="1"/>
            <p:nvPr/>
          </p:nvSpPr>
          <p:spPr>
            <a:xfrm>
              <a:off x="1501637" y="1809750"/>
              <a:ext cx="93568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 </a:t>
              </a:r>
              <a:r>
                <a:rPr lang="en-US" sz="3200" b="0" i="0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3200" b="0" i="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=           </a:t>
              </a:r>
              <a:r>
                <a:rPr lang="en-US" sz="3200" b="0" i="0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r>
                <a:rPr lang="en-US" sz="3200" b="0" i="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=           kg 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F910761-1DDF-8FF1-AB26-2B091DA29DC1}"/>
                </a:ext>
              </a:extLst>
            </p:cNvPr>
            <p:cNvSpPr/>
            <p:nvPr/>
          </p:nvSpPr>
          <p:spPr>
            <a:xfrm>
              <a:off x="2606536" y="1866900"/>
              <a:ext cx="815424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F984186-88AE-5BAF-8325-EC41D52E8BEB}"/>
                </a:ext>
              </a:extLst>
            </p:cNvPr>
            <p:cNvSpPr/>
            <p:nvPr/>
          </p:nvSpPr>
          <p:spPr>
            <a:xfrm>
              <a:off x="4482961" y="1905000"/>
              <a:ext cx="815424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DF4AB8-8422-9ABC-C41C-828195A07ACA}"/>
              </a:ext>
            </a:extLst>
          </p:cNvPr>
          <p:cNvGrpSpPr/>
          <p:nvPr/>
        </p:nvGrpSpPr>
        <p:grpSpPr>
          <a:xfrm>
            <a:off x="7114345" y="2873968"/>
            <a:ext cx="4696239" cy="1461075"/>
            <a:chOff x="1064731" y="1809750"/>
            <a:chExt cx="4696239" cy="146107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56C8506-8A26-90F4-D52F-8233C7F3939A}"/>
                </a:ext>
              </a:extLst>
            </p:cNvPr>
            <p:cNvSpPr txBox="1"/>
            <p:nvPr/>
          </p:nvSpPr>
          <p:spPr>
            <a:xfrm>
              <a:off x="1076326" y="1809750"/>
              <a:ext cx="46846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100 kg =          </a:t>
              </a:r>
              <a:r>
                <a:rPr lang="en-US" sz="3200" b="0" i="0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endParaRPr lang="en-US" sz="3200" b="0" i="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6AD359F-4E8A-7947-C8E4-8F04C2F31510}"/>
                </a:ext>
              </a:extLst>
            </p:cNvPr>
            <p:cNvSpPr/>
            <p:nvPr/>
          </p:nvSpPr>
          <p:spPr>
            <a:xfrm>
              <a:off x="2790824" y="1876425"/>
              <a:ext cx="646459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249AFE9-63EE-CD2B-9916-8CA4CF7E0727}"/>
                </a:ext>
              </a:extLst>
            </p:cNvPr>
            <p:cNvSpPr txBox="1"/>
            <p:nvPr/>
          </p:nvSpPr>
          <p:spPr>
            <a:xfrm>
              <a:off x="1064731" y="2686050"/>
              <a:ext cx="46846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1 000 kg =           </a:t>
              </a:r>
              <a:r>
                <a:rPr lang="en-US" sz="3200" b="0" i="0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endParaRPr lang="en-US" sz="3200" b="0" i="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8683544-69F1-27F2-D994-20ED2A6E8852}"/>
                </a:ext>
              </a:extLst>
            </p:cNvPr>
            <p:cNvSpPr/>
            <p:nvPr/>
          </p:nvSpPr>
          <p:spPr>
            <a:xfrm>
              <a:off x="3114674" y="2771775"/>
              <a:ext cx="646459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CDA2DDA-7AB2-F0FC-EB07-31E58AFE2FC2}"/>
              </a:ext>
            </a:extLst>
          </p:cNvPr>
          <p:cNvGrpSpPr/>
          <p:nvPr/>
        </p:nvGrpSpPr>
        <p:grpSpPr>
          <a:xfrm>
            <a:off x="1272622" y="3825848"/>
            <a:ext cx="4486274" cy="584775"/>
            <a:chOff x="1504950" y="1809750"/>
            <a:chExt cx="4486274" cy="58477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3734517-715F-05C2-A7DE-89BDD15A1DC4}"/>
                </a:ext>
              </a:extLst>
            </p:cNvPr>
            <p:cNvSpPr txBox="1"/>
            <p:nvPr/>
          </p:nvSpPr>
          <p:spPr>
            <a:xfrm>
              <a:off x="1504950" y="1809750"/>
              <a:ext cx="44862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 </a:t>
              </a:r>
              <a:r>
                <a:rPr lang="en-US" sz="3200" b="0" i="0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r>
                <a:rPr lang="en-US" sz="3200" b="0" i="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=          </a:t>
              </a:r>
              <a:r>
                <a:rPr lang="en-US" sz="3200" b="0" i="0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3200" b="0" i="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=             kg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02B437C-72E7-9D30-CF9F-DE5EEBF44ED3}"/>
                </a:ext>
              </a:extLst>
            </p:cNvPr>
            <p:cNvSpPr/>
            <p:nvPr/>
          </p:nvSpPr>
          <p:spPr>
            <a:xfrm>
              <a:off x="2804076" y="1885122"/>
              <a:ext cx="706094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78FC87E-B150-0936-2279-B24E7E30B3A2}"/>
                </a:ext>
              </a:extLst>
            </p:cNvPr>
            <p:cNvSpPr/>
            <p:nvPr/>
          </p:nvSpPr>
          <p:spPr>
            <a:xfrm>
              <a:off x="4404275" y="1875597"/>
              <a:ext cx="1024975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45F5A60C-7365-B1FD-DB78-D262B7608AE6}"/>
              </a:ext>
            </a:extLst>
          </p:cNvPr>
          <p:cNvSpPr/>
          <p:nvPr/>
        </p:nvSpPr>
        <p:spPr>
          <a:xfrm>
            <a:off x="2567608" y="1942379"/>
            <a:ext cx="788504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874F2A-A5B9-064B-4701-DE1B7DB90626}"/>
              </a:ext>
            </a:extLst>
          </p:cNvPr>
          <p:cNvSpPr/>
          <p:nvPr/>
        </p:nvSpPr>
        <p:spPr>
          <a:xfrm>
            <a:off x="2476085" y="2949958"/>
            <a:ext cx="788504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81D6C7-260D-EDCD-A360-88B70B29BF6B}"/>
              </a:ext>
            </a:extLst>
          </p:cNvPr>
          <p:cNvSpPr/>
          <p:nvPr/>
        </p:nvSpPr>
        <p:spPr>
          <a:xfrm>
            <a:off x="4325610" y="2966560"/>
            <a:ext cx="914814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E04B0E-6301-96EC-3237-0382751F9140}"/>
              </a:ext>
            </a:extLst>
          </p:cNvPr>
          <p:cNvSpPr/>
          <p:nvPr/>
        </p:nvSpPr>
        <p:spPr>
          <a:xfrm>
            <a:off x="2558083" y="3875162"/>
            <a:ext cx="788504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6D961DF-3D70-1F86-1035-3C7EDF2D0141}"/>
              </a:ext>
            </a:extLst>
          </p:cNvPr>
          <p:cNvSpPr/>
          <p:nvPr/>
        </p:nvSpPr>
        <p:spPr>
          <a:xfrm>
            <a:off x="4129707" y="3894212"/>
            <a:ext cx="1114839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B294D0-CABC-F903-1504-23F16D0B0566}"/>
              </a:ext>
            </a:extLst>
          </p:cNvPr>
          <p:cNvSpPr/>
          <p:nvPr/>
        </p:nvSpPr>
        <p:spPr>
          <a:xfrm>
            <a:off x="8603688" y="2070544"/>
            <a:ext cx="752890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45FE7E5-3077-D9AF-9837-8ACB280F83C7}"/>
              </a:ext>
            </a:extLst>
          </p:cNvPr>
          <p:cNvSpPr/>
          <p:nvPr/>
        </p:nvSpPr>
        <p:spPr>
          <a:xfrm>
            <a:off x="8762586" y="2942127"/>
            <a:ext cx="752890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2928024-36EC-188D-CB67-07D5BF189ECE}"/>
              </a:ext>
            </a:extLst>
          </p:cNvPr>
          <p:cNvSpPr/>
          <p:nvPr/>
        </p:nvSpPr>
        <p:spPr>
          <a:xfrm>
            <a:off x="9143586" y="3835821"/>
            <a:ext cx="752890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3BD873-D7C7-1EC6-0911-DD3D4DA982B7}"/>
              </a:ext>
            </a:extLst>
          </p:cNvPr>
          <p:cNvSpPr txBox="1"/>
          <p:nvPr/>
        </p:nvSpPr>
        <p:spPr>
          <a:xfrm>
            <a:off x="3752539" y="27538"/>
            <a:ext cx="5772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27 tháng 12 năm 2023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865A108-BEF5-7A59-5856-98DFA65E5328}"/>
              </a:ext>
            </a:extLst>
          </p:cNvPr>
          <p:cNvSpPr txBox="1"/>
          <p:nvPr/>
        </p:nvSpPr>
        <p:spPr>
          <a:xfrm>
            <a:off x="1187979" y="395953"/>
            <a:ext cx="1808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Toán: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D346A2E-F3B3-44BB-9647-096A91432DB5}"/>
              </a:ext>
            </a:extLst>
          </p:cNvPr>
          <p:cNvSpPr txBox="1"/>
          <p:nvPr/>
        </p:nvSpPr>
        <p:spPr>
          <a:xfrm>
            <a:off x="4171947" y="462975"/>
            <a:ext cx="4276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ĐO LƯỜNG (T1)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AAD30C4-B31F-3EC9-0472-359B2F5DFC59}"/>
              </a:ext>
            </a:extLst>
          </p:cNvPr>
          <p:cNvGrpSpPr/>
          <p:nvPr/>
        </p:nvGrpSpPr>
        <p:grpSpPr>
          <a:xfrm>
            <a:off x="842136" y="4709488"/>
            <a:ext cx="9782175" cy="584775"/>
            <a:chOff x="1076325" y="1809750"/>
            <a:chExt cx="9782175" cy="58477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2328605-57E3-1A5A-234B-43C7F5FC1B35}"/>
                </a:ext>
              </a:extLst>
            </p:cNvPr>
            <p:cNvSpPr txBox="1"/>
            <p:nvPr/>
          </p:nvSpPr>
          <p:spPr>
            <a:xfrm>
              <a:off x="1076325" y="1809750"/>
              <a:ext cx="9782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2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tạ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=           kg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A9E2DCA-8CD6-DCE7-FDCD-F50C2C6E198E}"/>
                </a:ext>
              </a:extLst>
            </p:cNvPr>
            <p:cNvSpPr/>
            <p:nvPr/>
          </p:nvSpPr>
          <p:spPr>
            <a:xfrm>
              <a:off x="2676524" y="1885950"/>
              <a:ext cx="725972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E1F8E18-253B-F82A-6CCA-A9A7B712565E}"/>
              </a:ext>
            </a:extLst>
          </p:cNvPr>
          <p:cNvGrpSpPr/>
          <p:nvPr/>
        </p:nvGrpSpPr>
        <p:grpSpPr>
          <a:xfrm>
            <a:off x="6719061" y="4719013"/>
            <a:ext cx="6242603" cy="584775"/>
            <a:chOff x="123825" y="1809750"/>
            <a:chExt cx="6242603" cy="58477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AA0A2EE-3FF3-FCC1-4556-94A2B8F74114}"/>
                </a:ext>
              </a:extLst>
            </p:cNvPr>
            <p:cNvSpPr txBox="1"/>
            <p:nvPr/>
          </p:nvSpPr>
          <p:spPr>
            <a:xfrm>
              <a:off x="123825" y="1809750"/>
              <a:ext cx="62426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tạ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60 kg =           kg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8716F77-5E96-435B-ED18-AC05FDA16F27}"/>
                </a:ext>
              </a:extLst>
            </p:cNvPr>
            <p:cNvSpPr/>
            <p:nvPr/>
          </p:nvSpPr>
          <p:spPr>
            <a:xfrm>
              <a:off x="2333624" y="1934817"/>
              <a:ext cx="754961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99070F1-D8B6-E9C8-6AF6-03EF8125FE82}"/>
              </a:ext>
            </a:extLst>
          </p:cNvPr>
          <p:cNvGrpSpPr/>
          <p:nvPr/>
        </p:nvGrpSpPr>
        <p:grpSpPr>
          <a:xfrm>
            <a:off x="1054793" y="5703401"/>
            <a:ext cx="9356863" cy="584775"/>
            <a:chOff x="1501637" y="1809750"/>
            <a:chExt cx="9356863" cy="58477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2FB530E-AFB0-3E1A-75FD-4F44AB099ECE}"/>
                </a:ext>
              </a:extLst>
            </p:cNvPr>
            <p:cNvSpPr txBox="1"/>
            <p:nvPr/>
          </p:nvSpPr>
          <p:spPr>
            <a:xfrm>
              <a:off x="1501637" y="1809750"/>
              <a:ext cx="93568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tấn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=         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tạ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=             kg 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76EDC6D-BABA-7C8E-0DC3-D58E3B4CE427}"/>
                </a:ext>
              </a:extLst>
            </p:cNvPr>
            <p:cNvSpPr/>
            <p:nvPr/>
          </p:nvSpPr>
          <p:spPr>
            <a:xfrm>
              <a:off x="2844661" y="1866900"/>
              <a:ext cx="815424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6CB50C7-3C2E-E65F-626A-60A7ED76E435}"/>
                </a:ext>
              </a:extLst>
            </p:cNvPr>
            <p:cNvSpPr/>
            <p:nvPr/>
          </p:nvSpPr>
          <p:spPr>
            <a:xfrm>
              <a:off x="4463911" y="1876425"/>
              <a:ext cx="815424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21E062D-9AEF-D0D2-9ADA-0D34275AD4CD}"/>
              </a:ext>
            </a:extLst>
          </p:cNvPr>
          <p:cNvGrpSpPr/>
          <p:nvPr/>
        </p:nvGrpSpPr>
        <p:grpSpPr>
          <a:xfrm>
            <a:off x="6605388" y="5781672"/>
            <a:ext cx="4684644" cy="584775"/>
            <a:chOff x="1076326" y="1809750"/>
            <a:chExt cx="4684644" cy="58477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E241153-D7F0-80B7-0D55-E26DF923DB8E}"/>
                </a:ext>
              </a:extLst>
            </p:cNvPr>
            <p:cNvSpPr txBox="1"/>
            <p:nvPr/>
          </p:nvSpPr>
          <p:spPr>
            <a:xfrm>
              <a:off x="1076326" y="1809750"/>
              <a:ext cx="46846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tấn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7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tạ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=        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tạ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0872802-A5CD-1F79-2E46-168228C254AD}"/>
                </a:ext>
              </a:extLst>
            </p:cNvPr>
            <p:cNvSpPr/>
            <p:nvPr/>
          </p:nvSpPr>
          <p:spPr>
            <a:xfrm>
              <a:off x="3248024" y="1905000"/>
              <a:ext cx="646459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98DC48B6-8469-98F5-5F5F-5F33AA88E1E7}"/>
              </a:ext>
            </a:extLst>
          </p:cNvPr>
          <p:cNvSpPr/>
          <p:nvPr/>
        </p:nvSpPr>
        <p:spPr>
          <a:xfrm>
            <a:off x="2394296" y="4777782"/>
            <a:ext cx="848139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923B21A-DB26-8E36-C43E-93F000641636}"/>
              </a:ext>
            </a:extLst>
          </p:cNvPr>
          <p:cNvSpPr/>
          <p:nvPr/>
        </p:nvSpPr>
        <p:spPr>
          <a:xfrm>
            <a:off x="2387878" y="5760136"/>
            <a:ext cx="848139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F35894F-F2C9-CD44-8E7F-4B61893A10A1}"/>
              </a:ext>
            </a:extLst>
          </p:cNvPr>
          <p:cNvSpPr/>
          <p:nvPr/>
        </p:nvSpPr>
        <p:spPr>
          <a:xfrm>
            <a:off x="3965320" y="5751890"/>
            <a:ext cx="1123950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4000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15D549A-158F-DE61-6178-C97A07EBD5E5}"/>
              </a:ext>
            </a:extLst>
          </p:cNvPr>
          <p:cNvSpPr/>
          <p:nvPr/>
        </p:nvSpPr>
        <p:spPr>
          <a:xfrm>
            <a:off x="8829260" y="4834932"/>
            <a:ext cx="848139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360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E9E7DEE-8855-00FE-F2DF-37B326F63D3F}"/>
              </a:ext>
            </a:extLst>
          </p:cNvPr>
          <p:cNvSpPr/>
          <p:nvPr/>
        </p:nvSpPr>
        <p:spPr>
          <a:xfrm>
            <a:off x="8683907" y="5855386"/>
            <a:ext cx="781465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98347567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</TotalTime>
  <Words>778</Words>
  <Application>Microsoft Office PowerPoint</Application>
  <PresentationFormat>Widescreen</PresentationFormat>
  <Paragraphs>184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Barlow Condensed Thin</vt:lpstr>
      <vt:lpstr>Calibri</vt:lpstr>
      <vt:lpstr>Calibri Light</vt:lpstr>
      <vt:lpstr>Cambria</vt:lpstr>
      <vt:lpstr>Caveat Brush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Hoàn thành BTVN Ôn lại bài học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lục nguyễn</dc:creator>
  <cp:lastModifiedBy>lục nguyễn</cp:lastModifiedBy>
  <cp:revision>35</cp:revision>
  <dcterms:created xsi:type="dcterms:W3CDTF">2023-12-22T02:05:33Z</dcterms:created>
  <dcterms:modified xsi:type="dcterms:W3CDTF">2023-12-27T06:46:42Z</dcterms:modified>
</cp:coreProperties>
</file>