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33" r:id="rId2"/>
    <p:sldId id="457" r:id="rId3"/>
    <p:sldId id="458" r:id="rId4"/>
    <p:sldId id="415" r:id="rId5"/>
    <p:sldId id="441" r:id="rId6"/>
    <p:sldId id="411" r:id="rId7"/>
    <p:sldId id="442" r:id="rId8"/>
    <p:sldId id="459" r:id="rId9"/>
    <p:sldId id="466" r:id="rId10"/>
    <p:sldId id="443" r:id="rId11"/>
    <p:sldId id="448" r:id="rId12"/>
    <p:sldId id="444" r:id="rId13"/>
    <p:sldId id="450" r:id="rId14"/>
    <p:sldId id="465" r:id="rId15"/>
    <p:sldId id="453" r:id="rId16"/>
    <p:sldId id="460" r:id="rId17"/>
    <p:sldId id="461" r:id="rId18"/>
    <p:sldId id="463" r:id="rId19"/>
    <p:sldId id="464" r:id="rId20"/>
    <p:sldId id="456" r:id="rId21"/>
    <p:sldId id="4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F2A23A3-3E7F-4ED1-A079-603D4E9E6FD4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E7B2C-875D-4AFF-A148-EC69FDCD5B25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  <p:sp>
        <p:nvSpPr>
          <p:cNvPr id="32" name="TextBox 4">
            <a:extLst>
              <a:ext uri="{FF2B5EF4-FFF2-40B4-BE49-F238E27FC236}">
                <a16:creationId xmlns:a16="http://schemas.microsoft.com/office/drawing/2014/main" id="{82AC751A-1486-4017-A807-59D86303CE74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38A6550E-565A-4EC6-9C2F-5C9F9B91BBE0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0318B-3D0F-4206-9969-D5F0CD46B1BE}"/>
              </a:ext>
            </a:extLst>
          </p:cNvPr>
          <p:cNvSpPr txBox="1"/>
          <p:nvPr/>
        </p:nvSpPr>
        <p:spPr>
          <a:xfrm>
            <a:off x="3066756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0958F8-EB4D-4747-85C4-1F258A17A16D}"/>
              </a:ext>
            </a:extLst>
          </p:cNvPr>
          <p:cNvSpPr txBox="1"/>
          <p:nvPr/>
        </p:nvSpPr>
        <p:spPr>
          <a:xfrm flipH="1">
            <a:off x="3253153" y="1871003"/>
            <a:ext cx="3893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NGUYÊN,ĐẠT, KHOA B, NHƯ, OANH, </a:t>
            </a:r>
            <a:r>
              <a:rPr lang="vi-VN" sz="3200" b="1"/>
              <a:t>ÂN,KHANG,OANH, HỒ HUY, NHÂN, THỊNH, KỲ, TRÂM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658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9E7AA3-8B7B-4621-A499-66E6AEB6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5481825"/>
            <a:ext cx="1376175" cy="1376175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DCBF4D2-7ACD-4BAE-8323-C61142BD1BE2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1FB2A8C2-D253-453B-BE2A-0720C7916219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19FDF72F-BC79-43C2-BA14-B153AE194161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279083-4EE9-4F4E-BE13-01392660F4A6}"/>
              </a:ext>
            </a:extLst>
          </p:cNvPr>
          <p:cNvCxnSpPr>
            <a:cxnSpLocks/>
          </p:cNvCxnSpPr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9A7F6-E105-494B-9ABD-0806768197C6}"/>
              </a:ext>
            </a:extLst>
          </p:cNvPr>
          <p:cNvCxnSpPr>
            <a:cxnSpLocks/>
          </p:cNvCxnSpPr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3CD4B86F-C8B8-48A0-9F91-C8AE91B4715E}"/>
              </a:ext>
            </a:extLst>
          </p:cNvPr>
          <p:cNvSpPr txBox="1"/>
          <p:nvPr/>
        </p:nvSpPr>
        <p:spPr>
          <a:xfrm>
            <a:off x="1856935" y="-76587"/>
            <a:ext cx="983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b</a:t>
            </a:r>
            <a:r>
              <a:rPr lang="vi-V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ngày</a:t>
            </a:r>
            <a:r>
              <a:rPr lang="vi-VN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thán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11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nă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7E8309C8-1D16-4744-A3E9-A01C80C30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57425"/>
            <a:ext cx="7315200" cy="2286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F5FC1CD9-6656-4FBC-8F58-F02FF5515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714625"/>
            <a:ext cx="6477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âm thanh,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693</Words>
  <Application>Microsoft Office PowerPoint</Application>
  <PresentationFormat>Màn hình rộng</PresentationFormat>
  <Paragraphs>82</Paragraphs>
  <Slides>21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等线</vt:lpstr>
      <vt:lpstr>微软雅黑</vt:lpstr>
      <vt:lpstr>Arial</vt:lpstr>
      <vt:lpstr>Arial-Rounded</vt:lpstr>
      <vt:lpstr>Calibri</vt:lpstr>
      <vt:lpstr>Coiny</vt:lpstr>
      <vt:lpstr>SVN-SAF</vt:lpstr>
      <vt:lpstr>SVN-Shintia Script</vt:lpstr>
      <vt:lpstr>Times New Roman</vt:lpstr>
      <vt:lpstr>Wingdings</vt:lpstr>
      <vt:lpstr>字魂55号-龙吟手书</vt:lpstr>
      <vt:lpstr>-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37</cp:revision>
  <dcterms:created xsi:type="dcterms:W3CDTF">2022-07-28T23:11:30Z</dcterms:created>
  <dcterms:modified xsi:type="dcterms:W3CDTF">2023-04-27T00:38:16Z</dcterms:modified>
</cp:coreProperties>
</file>