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media/media8.wav" ContentType="audio/x-wav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media/media4.wav" ContentType="audio/x-wav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media/media13.wav" ContentType="audio/x-wa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media/media9.wav" ContentType="audio/x-wav"/>
  <Override PartName="/ppt/media/media11.wav" ContentType="audio/x-wav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media/media7.wav" ContentType="audio/x-wav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media5.wav" ContentType="audio/x-wav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media/media3.wav" ContentType="audio/x-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media/media12.wav" ContentType="audio/x-wav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media/media6.wav" ContentType="audio/x-wav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media/media2.wav" ContentType="audio/x-wav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07" r:id="rId2"/>
    <p:sldId id="361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62" r:id="rId25"/>
    <p:sldId id="33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48" r:id="rId42"/>
    <p:sldId id="349" r:id="rId43"/>
    <p:sldId id="350" r:id="rId44"/>
    <p:sldId id="351" r:id="rId45"/>
    <p:sldId id="352" r:id="rId46"/>
    <p:sldId id="353" r:id="rId47"/>
    <p:sldId id="354" r:id="rId48"/>
    <p:sldId id="355" r:id="rId49"/>
    <p:sldId id="370" r:id="rId50"/>
    <p:sldId id="371" r:id="rId51"/>
    <p:sldId id="372" r:id="rId52"/>
    <p:sldId id="375" r:id="rId53"/>
    <p:sldId id="373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FFC91D"/>
    <a:srgbClr val="FF9999"/>
    <a:srgbClr val="66FFFF"/>
    <a:srgbClr val="33CCFF"/>
    <a:srgbClr val="CC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589" autoAdjust="0"/>
    <p:restoredTop sz="94660"/>
  </p:normalViewPr>
  <p:slideViewPr>
    <p:cSldViewPr>
      <p:cViewPr varScale="1">
        <p:scale>
          <a:sx n="66" d="100"/>
          <a:sy n="66" d="100"/>
        </p:scale>
        <p:origin x="-792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pPr/>
              <a:t>1/1/2001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8014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3799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4743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5386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6784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3745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6256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  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4307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9528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3461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166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3945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8284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57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87379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4421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8243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77900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83598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65502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82634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8201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10354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19659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9001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7055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2150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9256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2285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8370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4397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43216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70805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1/1/2001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1/1/2001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1/1/2001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1/1/2001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9.jpeg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4.wav"/><Relationship Id="rId15" Type="http://schemas.microsoft.com/office/2007/relationships/media" Target="../media/media5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7.gif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microsoft.com/office/2007/relationships/hdphoto" Target="../media/hdphoto3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9.jpeg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audio" Target="../media/audio4.wav"/><Relationship Id="rId15" Type="http://schemas.microsoft.com/office/2007/relationships/media" Target="../media/media3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8.png"/><Relationship Id="rId1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29.jpeg"/><Relationship Id="rId10" Type="http://schemas.openxmlformats.org/officeDocument/2006/relationships/image" Target="../media/image15.png"/><Relationship Id="rId4" Type="http://schemas.openxmlformats.org/officeDocument/2006/relationships/audio" Target="../media/audio4.wav"/><Relationship Id="rId9" Type="http://schemas.openxmlformats.org/officeDocument/2006/relationships/image" Target="../media/image9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5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microsoft.com/office/2007/relationships/hdphoto" Target="../media/hdphoto7.wdp"/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microsoft.com/office/2007/relationships/hdphoto" Target="../media/hdphoto6.wdp"/><Relationship Id="rId5" Type="http://schemas.openxmlformats.org/officeDocument/2006/relationships/audio" Target="../media/audio8.wav"/><Relationship Id="rId10" Type="http://schemas.openxmlformats.org/officeDocument/2006/relationships/image" Target="../media/image44.png"/><Relationship Id="rId4" Type="http://schemas.openxmlformats.org/officeDocument/2006/relationships/audio" Target="../media/audio7.wav"/><Relationship Id="rId9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8.wdp"/><Relationship Id="rId10" Type="http://schemas.openxmlformats.org/officeDocument/2006/relationships/image" Target="../media/image50.jpeg"/><Relationship Id="rId4" Type="http://schemas.openxmlformats.org/officeDocument/2006/relationships/image" Target="../media/image46.png"/><Relationship Id="rId9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10" Type="http://schemas.openxmlformats.org/officeDocument/2006/relationships/image" Target="../media/image19.jpeg"/><Relationship Id="rId4" Type="http://schemas.openxmlformats.org/officeDocument/2006/relationships/audio" Target="../media/audio11.wav"/><Relationship Id="rId9" Type="http://schemas.microsoft.com/office/2007/relationships/media" Target="../media/media7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microsoft.com/office/2007/relationships/media" Target="../media/media8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57.png"/><Relationship Id="rId18" Type="http://schemas.openxmlformats.org/officeDocument/2006/relationships/audio" Target="../media/audio161.wav"/><Relationship Id="rId3" Type="http://schemas.openxmlformats.org/officeDocument/2006/relationships/audio" Target="../media/audio16.wav"/><Relationship Id="rId21" Type="http://schemas.openxmlformats.org/officeDocument/2006/relationships/audio" Target="../media/audio191.wav"/><Relationship Id="rId7" Type="http://schemas.openxmlformats.org/officeDocument/2006/relationships/audio" Target="../media/audio20.wav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0.png"/><Relationship Id="rId20" Type="http://schemas.openxmlformats.org/officeDocument/2006/relationships/audio" Target="../media/audio181.wav"/><Relationship Id="rId1" Type="http://schemas.openxmlformats.org/officeDocument/2006/relationships/video" Target="NULL" TargetMode="External"/><Relationship Id="rId6" Type="http://schemas.openxmlformats.org/officeDocument/2006/relationships/audio" Target="../media/audio19.wav"/><Relationship Id="rId11" Type="http://schemas.openxmlformats.org/officeDocument/2006/relationships/image" Target="../media/image55.jpeg"/><Relationship Id="rId5" Type="http://schemas.openxmlformats.org/officeDocument/2006/relationships/audio" Target="../media/audio18.wav"/><Relationship Id="rId15" Type="http://schemas.openxmlformats.org/officeDocument/2006/relationships/image" Target="../media/image59.png"/><Relationship Id="rId23" Type="http://schemas.openxmlformats.org/officeDocument/2006/relationships/audio" Target="../media/audio211.wav"/><Relationship Id="rId10" Type="http://schemas.microsoft.com/office/2007/relationships/media" Target="../media/media9.wav"/><Relationship Id="rId19" Type="http://schemas.openxmlformats.org/officeDocument/2006/relationships/audio" Target="../media/audio171.wav"/><Relationship Id="rId4" Type="http://schemas.openxmlformats.org/officeDocument/2006/relationships/audio" Target="../media/audio17.wav"/><Relationship Id="rId9" Type="http://schemas.openxmlformats.org/officeDocument/2006/relationships/image" Target="../media/image54.jpeg"/><Relationship Id="rId14" Type="http://schemas.openxmlformats.org/officeDocument/2006/relationships/image" Target="../media/image58.png"/><Relationship Id="rId22" Type="http://schemas.openxmlformats.org/officeDocument/2006/relationships/audio" Target="../media/audio20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62.png"/><Relationship Id="rId4" Type="http://schemas.microsoft.com/office/2007/relationships/media" Target="../media/media10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audio" Target="../media/audio3.wav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jpe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audio" Target="../media/audio23.wav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73.png"/><Relationship Id="rId18" Type="http://schemas.openxmlformats.org/officeDocument/2006/relationships/image" Target="../media/image82.png"/><Relationship Id="rId3" Type="http://schemas.openxmlformats.org/officeDocument/2006/relationships/audio" Target="../media/audio3.wav"/><Relationship Id="rId7" Type="http://schemas.openxmlformats.org/officeDocument/2006/relationships/image" Target="../media/image79.jpeg"/><Relationship Id="rId12" Type="http://schemas.openxmlformats.org/officeDocument/2006/relationships/image" Target="../media/image81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11" Type="http://schemas.openxmlformats.org/officeDocument/2006/relationships/image" Target="../media/image72.png"/><Relationship Id="rId5" Type="http://schemas.openxmlformats.org/officeDocument/2006/relationships/audio" Target="../media/audio24.wav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19" Type="http://schemas.openxmlformats.org/officeDocument/2006/relationships/image" Target="../media/image83.png"/><Relationship Id="rId4" Type="http://schemas.openxmlformats.org/officeDocument/2006/relationships/audio" Target="../media/audio23.wav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73.png"/><Relationship Id="rId18" Type="http://schemas.openxmlformats.org/officeDocument/2006/relationships/image" Target="../media/image82.png"/><Relationship Id="rId3" Type="http://schemas.openxmlformats.org/officeDocument/2006/relationships/audio" Target="../media/audio3.wav"/><Relationship Id="rId7" Type="http://schemas.openxmlformats.org/officeDocument/2006/relationships/image" Target="../media/image79.jpeg"/><Relationship Id="rId12" Type="http://schemas.openxmlformats.org/officeDocument/2006/relationships/image" Target="../media/image81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11" Type="http://schemas.openxmlformats.org/officeDocument/2006/relationships/image" Target="../media/image72.png"/><Relationship Id="rId5" Type="http://schemas.openxmlformats.org/officeDocument/2006/relationships/audio" Target="../media/audio24.wav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19" Type="http://schemas.openxmlformats.org/officeDocument/2006/relationships/image" Target="../media/image85.png"/><Relationship Id="rId4" Type="http://schemas.openxmlformats.org/officeDocument/2006/relationships/audio" Target="../media/audio23.wav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73.png"/><Relationship Id="rId18" Type="http://schemas.openxmlformats.org/officeDocument/2006/relationships/image" Target="../media/image8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8.jpeg"/><Relationship Id="rId12" Type="http://schemas.openxmlformats.org/officeDocument/2006/relationships/image" Target="../media/image81.png"/><Relationship Id="rId17" Type="http://schemas.openxmlformats.org/officeDocument/2006/relationships/image" Target="../media/image7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6.png"/><Relationship Id="rId20" Type="http://schemas.openxmlformats.org/officeDocument/2006/relationships/image" Target="../media/image86.jpeg"/><Relationship Id="rId1" Type="http://schemas.openxmlformats.org/officeDocument/2006/relationships/video" Target="NULL" TargetMode="External"/><Relationship Id="rId6" Type="http://schemas.openxmlformats.org/officeDocument/2006/relationships/audio" Target="../media/audio24.wav"/><Relationship Id="rId11" Type="http://schemas.openxmlformats.org/officeDocument/2006/relationships/image" Target="../media/image72.png"/><Relationship Id="rId5" Type="http://schemas.openxmlformats.org/officeDocument/2006/relationships/audio" Target="../media/audio23.wav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19" Type="http://schemas.microsoft.com/office/2007/relationships/media" Target="../media/media11.wav"/><Relationship Id="rId4" Type="http://schemas.openxmlformats.org/officeDocument/2006/relationships/audio" Target="../media/audio3.wav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73.png"/><Relationship Id="rId18" Type="http://schemas.openxmlformats.org/officeDocument/2006/relationships/image" Target="../media/image8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8.jpeg"/><Relationship Id="rId12" Type="http://schemas.openxmlformats.org/officeDocument/2006/relationships/image" Target="../media/image81.png"/><Relationship Id="rId17" Type="http://schemas.openxmlformats.org/officeDocument/2006/relationships/image" Target="../media/image7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6.png"/><Relationship Id="rId20" Type="http://schemas.openxmlformats.org/officeDocument/2006/relationships/image" Target="../media/image86.jpeg"/><Relationship Id="rId1" Type="http://schemas.openxmlformats.org/officeDocument/2006/relationships/video" Target="NULL" TargetMode="External"/><Relationship Id="rId6" Type="http://schemas.openxmlformats.org/officeDocument/2006/relationships/audio" Target="../media/audio24.wav"/><Relationship Id="rId11" Type="http://schemas.openxmlformats.org/officeDocument/2006/relationships/image" Target="../media/image72.png"/><Relationship Id="rId5" Type="http://schemas.openxmlformats.org/officeDocument/2006/relationships/audio" Target="../media/audio23.wav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19" Type="http://schemas.microsoft.com/office/2007/relationships/media" Target="../media/media12.wav"/><Relationship Id="rId4" Type="http://schemas.openxmlformats.org/officeDocument/2006/relationships/audio" Target="../media/audio3.wav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73.png"/><Relationship Id="rId18" Type="http://schemas.openxmlformats.org/officeDocument/2006/relationships/image" Target="../media/image82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8.jpeg"/><Relationship Id="rId12" Type="http://schemas.openxmlformats.org/officeDocument/2006/relationships/image" Target="../media/image81.png"/><Relationship Id="rId17" Type="http://schemas.openxmlformats.org/officeDocument/2006/relationships/image" Target="../media/image7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6.png"/><Relationship Id="rId20" Type="http://schemas.openxmlformats.org/officeDocument/2006/relationships/image" Target="../media/image86.jpeg"/><Relationship Id="rId1" Type="http://schemas.openxmlformats.org/officeDocument/2006/relationships/video" Target="NULL" TargetMode="External"/><Relationship Id="rId6" Type="http://schemas.openxmlformats.org/officeDocument/2006/relationships/audio" Target="../media/audio24.wav"/><Relationship Id="rId11" Type="http://schemas.openxmlformats.org/officeDocument/2006/relationships/image" Target="../media/image72.png"/><Relationship Id="rId5" Type="http://schemas.openxmlformats.org/officeDocument/2006/relationships/audio" Target="../media/audio23.wav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19" Type="http://schemas.microsoft.com/office/2007/relationships/media" Target="../media/media5.wav"/><Relationship Id="rId4" Type="http://schemas.openxmlformats.org/officeDocument/2006/relationships/audio" Target="../media/audio3.wav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gif"/><Relationship Id="rId12" Type="http://schemas.microsoft.com/office/2007/relationships/hdphoto" Target="../media/hdphoto1.wdp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5" Type="http://schemas.microsoft.com/office/2007/relationships/media" Target="../media/media1.mp3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73.png"/><Relationship Id="rId18" Type="http://schemas.openxmlformats.org/officeDocument/2006/relationships/image" Target="../media/image8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8.jpeg"/><Relationship Id="rId12" Type="http://schemas.openxmlformats.org/officeDocument/2006/relationships/image" Target="../media/image81.png"/><Relationship Id="rId17" Type="http://schemas.openxmlformats.org/officeDocument/2006/relationships/image" Target="../media/image7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6.png"/><Relationship Id="rId20" Type="http://schemas.openxmlformats.org/officeDocument/2006/relationships/image" Target="../media/image86.jpeg"/><Relationship Id="rId1" Type="http://schemas.openxmlformats.org/officeDocument/2006/relationships/video" Target="NULL" TargetMode="External"/><Relationship Id="rId6" Type="http://schemas.openxmlformats.org/officeDocument/2006/relationships/audio" Target="../media/audio24.wav"/><Relationship Id="rId11" Type="http://schemas.openxmlformats.org/officeDocument/2006/relationships/image" Target="../media/image72.png"/><Relationship Id="rId5" Type="http://schemas.openxmlformats.org/officeDocument/2006/relationships/audio" Target="../media/audio23.wav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19" Type="http://schemas.microsoft.com/office/2007/relationships/media" Target="../media/media3.wav"/><Relationship Id="rId4" Type="http://schemas.openxmlformats.org/officeDocument/2006/relationships/audio" Target="../media/audio3.wav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73.png"/><Relationship Id="rId18" Type="http://schemas.openxmlformats.org/officeDocument/2006/relationships/image" Target="../media/image8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8.jpeg"/><Relationship Id="rId12" Type="http://schemas.openxmlformats.org/officeDocument/2006/relationships/image" Target="../media/image81.png"/><Relationship Id="rId17" Type="http://schemas.openxmlformats.org/officeDocument/2006/relationships/image" Target="../media/image7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6.png"/><Relationship Id="rId20" Type="http://schemas.openxmlformats.org/officeDocument/2006/relationships/image" Target="../media/image86.jpeg"/><Relationship Id="rId1" Type="http://schemas.openxmlformats.org/officeDocument/2006/relationships/video" Target="NULL" TargetMode="External"/><Relationship Id="rId6" Type="http://schemas.openxmlformats.org/officeDocument/2006/relationships/audio" Target="../media/audio24.wav"/><Relationship Id="rId11" Type="http://schemas.openxmlformats.org/officeDocument/2006/relationships/image" Target="../media/image72.png"/><Relationship Id="rId5" Type="http://schemas.openxmlformats.org/officeDocument/2006/relationships/audio" Target="../media/audio23.wav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19" Type="http://schemas.microsoft.com/office/2007/relationships/media" Target="../media/media4.wav"/><Relationship Id="rId4" Type="http://schemas.openxmlformats.org/officeDocument/2006/relationships/audio" Target="../media/audio3.wav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73.png"/><Relationship Id="rId18" Type="http://schemas.openxmlformats.org/officeDocument/2006/relationships/image" Target="../media/image82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8.jpeg"/><Relationship Id="rId12" Type="http://schemas.openxmlformats.org/officeDocument/2006/relationships/image" Target="../media/image81.png"/><Relationship Id="rId17" Type="http://schemas.openxmlformats.org/officeDocument/2006/relationships/image" Target="../media/image7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6.png"/><Relationship Id="rId20" Type="http://schemas.openxmlformats.org/officeDocument/2006/relationships/image" Target="../media/image86.jpeg"/><Relationship Id="rId1" Type="http://schemas.openxmlformats.org/officeDocument/2006/relationships/video" Target="NULL" TargetMode="External"/><Relationship Id="rId6" Type="http://schemas.openxmlformats.org/officeDocument/2006/relationships/audio" Target="../media/audio24.wav"/><Relationship Id="rId11" Type="http://schemas.openxmlformats.org/officeDocument/2006/relationships/image" Target="../media/image72.png"/><Relationship Id="rId5" Type="http://schemas.openxmlformats.org/officeDocument/2006/relationships/audio" Target="../media/audio23.wav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19" Type="http://schemas.microsoft.com/office/2007/relationships/media" Target="../media/media13.wav"/><Relationship Id="rId4" Type="http://schemas.openxmlformats.org/officeDocument/2006/relationships/audio" Target="../media/audio3.wav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73.png"/><Relationship Id="rId18" Type="http://schemas.openxmlformats.org/officeDocument/2006/relationships/image" Target="../media/image82.png"/><Relationship Id="rId3" Type="http://schemas.openxmlformats.org/officeDocument/2006/relationships/audio" Target="../media/audio3.wav"/><Relationship Id="rId7" Type="http://schemas.openxmlformats.org/officeDocument/2006/relationships/image" Target="../media/image79.jpeg"/><Relationship Id="rId12" Type="http://schemas.openxmlformats.org/officeDocument/2006/relationships/image" Target="../media/image81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11" Type="http://schemas.openxmlformats.org/officeDocument/2006/relationships/image" Target="../media/image72.png"/><Relationship Id="rId5" Type="http://schemas.openxmlformats.org/officeDocument/2006/relationships/audio" Target="../media/audio24.wav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4" Type="http://schemas.openxmlformats.org/officeDocument/2006/relationships/audio" Target="../media/audio23.wav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73.png"/><Relationship Id="rId18" Type="http://schemas.openxmlformats.org/officeDocument/2006/relationships/image" Target="../media/image82.png"/><Relationship Id="rId3" Type="http://schemas.openxmlformats.org/officeDocument/2006/relationships/audio" Target="../media/audio3.wav"/><Relationship Id="rId7" Type="http://schemas.openxmlformats.org/officeDocument/2006/relationships/image" Target="../media/image79.jpeg"/><Relationship Id="rId12" Type="http://schemas.openxmlformats.org/officeDocument/2006/relationships/image" Target="../media/image81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11" Type="http://schemas.openxmlformats.org/officeDocument/2006/relationships/image" Target="../media/image72.png"/><Relationship Id="rId5" Type="http://schemas.openxmlformats.org/officeDocument/2006/relationships/audio" Target="../media/audio24.wav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4" Type="http://schemas.openxmlformats.org/officeDocument/2006/relationships/audio" Target="../media/audio23.wav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73.png"/><Relationship Id="rId18" Type="http://schemas.openxmlformats.org/officeDocument/2006/relationships/image" Target="../media/image82.png"/><Relationship Id="rId3" Type="http://schemas.openxmlformats.org/officeDocument/2006/relationships/audio" Target="../media/audio3.wav"/><Relationship Id="rId7" Type="http://schemas.openxmlformats.org/officeDocument/2006/relationships/image" Target="../media/image79.jpeg"/><Relationship Id="rId12" Type="http://schemas.openxmlformats.org/officeDocument/2006/relationships/image" Target="../media/image81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11" Type="http://schemas.openxmlformats.org/officeDocument/2006/relationships/image" Target="../media/image72.png"/><Relationship Id="rId5" Type="http://schemas.openxmlformats.org/officeDocument/2006/relationships/audio" Target="../media/audio24.wav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4" Type="http://schemas.openxmlformats.org/officeDocument/2006/relationships/audio" Target="../media/audio23.wav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png"/><Relationship Id="rId18" Type="http://schemas.openxmlformats.org/officeDocument/2006/relationships/image" Target="../media/image90.png"/><Relationship Id="rId3" Type="http://schemas.openxmlformats.org/officeDocument/2006/relationships/audio" Target="../media/audio3.wav"/><Relationship Id="rId7" Type="http://schemas.openxmlformats.org/officeDocument/2006/relationships/image" Target="../media/image79.jpeg"/><Relationship Id="rId12" Type="http://schemas.openxmlformats.org/officeDocument/2006/relationships/image" Target="../media/image73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11" Type="http://schemas.openxmlformats.org/officeDocument/2006/relationships/image" Target="../media/image81.png"/><Relationship Id="rId5" Type="http://schemas.openxmlformats.org/officeDocument/2006/relationships/audio" Target="../media/audio24.wav"/><Relationship Id="rId15" Type="http://schemas.openxmlformats.org/officeDocument/2006/relationships/image" Target="../media/image76.png"/><Relationship Id="rId10" Type="http://schemas.openxmlformats.org/officeDocument/2006/relationships/image" Target="../media/image72.png"/><Relationship Id="rId19" Type="http://schemas.openxmlformats.org/officeDocument/2006/relationships/image" Target="../media/image28.png"/><Relationship Id="rId4" Type="http://schemas.openxmlformats.org/officeDocument/2006/relationships/audio" Target="../media/audio23.wav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73.png"/><Relationship Id="rId18" Type="http://schemas.openxmlformats.org/officeDocument/2006/relationships/image" Target="../media/image82.png"/><Relationship Id="rId3" Type="http://schemas.openxmlformats.org/officeDocument/2006/relationships/audio" Target="../media/audio3.wav"/><Relationship Id="rId7" Type="http://schemas.openxmlformats.org/officeDocument/2006/relationships/image" Target="../media/image79.jpeg"/><Relationship Id="rId12" Type="http://schemas.openxmlformats.org/officeDocument/2006/relationships/image" Target="../media/image81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11" Type="http://schemas.openxmlformats.org/officeDocument/2006/relationships/image" Target="../media/image72.png"/><Relationship Id="rId5" Type="http://schemas.openxmlformats.org/officeDocument/2006/relationships/audio" Target="../media/audio24.wav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19" Type="http://schemas.openxmlformats.org/officeDocument/2006/relationships/image" Target="../media/image92.png"/><Relationship Id="rId4" Type="http://schemas.openxmlformats.org/officeDocument/2006/relationships/audio" Target="../media/audio23.wav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25.wav"/><Relationship Id="rId7" Type="http://schemas.openxmlformats.org/officeDocument/2006/relationships/image" Target="../media/image73.png"/><Relationship Id="rId12" Type="http://schemas.openxmlformats.org/officeDocument/2006/relationships/image" Target="../media/image7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11" Type="http://schemas.openxmlformats.org/officeDocument/2006/relationships/image" Target="../media/image94.png"/><Relationship Id="rId5" Type="http://schemas.openxmlformats.org/officeDocument/2006/relationships/image" Target="../media/image71.png"/><Relationship Id="rId10" Type="http://schemas.openxmlformats.org/officeDocument/2006/relationships/image" Target="../media/image93.png"/><Relationship Id="rId4" Type="http://schemas.openxmlformats.org/officeDocument/2006/relationships/image" Target="../media/image68.jpeg"/><Relationship Id="rId9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png"/><Relationship Id="rId18" Type="http://schemas.microsoft.com/office/2007/relationships/media" Target="../media/media2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jpeg"/><Relationship Id="rId20" Type="http://schemas.openxmlformats.org/officeDocument/2006/relationships/image" Target="../media/image20.jpeg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4.wav"/><Relationship Id="rId15" Type="http://schemas.openxmlformats.org/officeDocument/2006/relationships/image" Target="../media/image16.png"/><Relationship Id="rId10" Type="http://schemas.openxmlformats.org/officeDocument/2006/relationships/image" Target="../media/image15.png"/><Relationship Id="rId19" Type="http://schemas.openxmlformats.org/officeDocument/2006/relationships/image" Target="../media/image19.jpeg"/><Relationship Id="rId4" Type="http://schemas.openxmlformats.org/officeDocument/2006/relationships/audio" Target="../media/audio3.wav"/><Relationship Id="rId9" Type="http://schemas.openxmlformats.org/officeDocument/2006/relationships/image" Target="../media/image7.gif"/><Relationship Id="rId1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1.png"/><Relationship Id="rId12" Type="http://schemas.openxmlformats.org/officeDocument/2006/relationships/image" Target="../media/image98.png"/><Relationship Id="rId2" Type="http://schemas.openxmlformats.org/officeDocument/2006/relationships/audio" Target="../media/audio1.wav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97.png"/><Relationship Id="rId5" Type="http://schemas.openxmlformats.org/officeDocument/2006/relationships/image" Target="../media/image100.png"/><Relationship Id="rId15" Type="http://schemas.openxmlformats.org/officeDocument/2006/relationships/image" Target="../media/image105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png"/><Relationship Id="rId18" Type="http://schemas.openxmlformats.org/officeDocument/2006/relationships/image" Target="../media/image20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gif"/><Relationship Id="rId12" Type="http://schemas.microsoft.com/office/2007/relationships/hdphoto" Target="../media/hdphoto3.wdp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jpeg"/><Relationship Id="rId20" Type="http://schemas.openxmlformats.org/officeDocument/2006/relationships/image" Target="../media/image19.jpeg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15.png"/><Relationship Id="rId19" Type="http://schemas.microsoft.com/office/2007/relationships/media" Target="../media/media3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png"/><Relationship Id="rId18" Type="http://schemas.openxmlformats.org/officeDocument/2006/relationships/image" Target="../media/image20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gif"/><Relationship Id="rId12" Type="http://schemas.microsoft.com/office/2007/relationships/hdphoto" Target="../media/hdphoto3.wdp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jpeg"/><Relationship Id="rId20" Type="http://schemas.openxmlformats.org/officeDocument/2006/relationships/image" Target="../media/image19.jpeg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4.wav"/><Relationship Id="rId15" Type="http://schemas.openxmlformats.org/officeDocument/2006/relationships/image" Target="../media/image16.png"/><Relationship Id="rId10" Type="http://schemas.openxmlformats.org/officeDocument/2006/relationships/image" Target="../media/image15.png"/><Relationship Id="rId19" Type="http://schemas.microsoft.com/office/2007/relationships/media" Target="../media/media4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png"/><Relationship Id="rId18" Type="http://schemas.openxmlformats.org/officeDocument/2006/relationships/image" Target="../media/image23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gif"/><Relationship Id="rId12" Type="http://schemas.microsoft.com/office/2007/relationships/hdphoto" Target="../media/hdphoto3.wdp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jpeg"/><Relationship Id="rId20" Type="http://schemas.openxmlformats.org/officeDocument/2006/relationships/image" Target="../media/image19.jpeg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15.png"/><Relationship Id="rId19" Type="http://schemas.microsoft.com/office/2007/relationships/media" Target="../media/media5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png"/><Relationship Id="rId18" Type="http://schemas.openxmlformats.org/officeDocument/2006/relationships/image" Target="../media/image23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gif"/><Relationship Id="rId12" Type="http://schemas.microsoft.com/office/2007/relationships/hdphoto" Target="../media/hdphoto3.wdp"/><Relationship Id="rId17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8.png"/><Relationship Id="rId20" Type="http://schemas.openxmlformats.org/officeDocument/2006/relationships/image" Target="../media/image19.jpeg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4.wav"/><Relationship Id="rId15" Type="http://schemas.openxmlformats.org/officeDocument/2006/relationships/image" Target="../media/image17.jpeg"/><Relationship Id="rId10" Type="http://schemas.openxmlformats.org/officeDocument/2006/relationships/image" Target="../media/image15.png"/><Relationship Id="rId19" Type="http://schemas.microsoft.com/office/2007/relationships/media" Target="../media/media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/>
          <p:cNvSpPr txBox="1"/>
          <p:nvPr/>
        </p:nvSpPr>
        <p:spPr>
          <a:xfrm>
            <a:off x="2202897" y="1315032"/>
            <a:ext cx="1596887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12" name="Bùi Liễu 0968142780"/>
          <p:cNvSpPr txBox="1"/>
          <p:nvPr/>
        </p:nvSpPr>
        <p:spPr>
          <a:xfrm>
            <a:off x="2667000" y="701831"/>
            <a:ext cx="7075080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3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3737835" y="1426704"/>
            <a:ext cx="609600" cy="546091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2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1447800" y="1999726"/>
            <a:ext cx="10058400" cy="11183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6667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Time</a:t>
            </a:r>
            <a:r>
              <a:rPr lang="vi-VN" sz="6667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6667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and</a:t>
            </a:r>
            <a:r>
              <a:rPr lang="vi-VN" sz="6667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6667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daily</a:t>
            </a:r>
            <a:r>
              <a:rPr lang="vi-VN" sz="6667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6667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routines</a:t>
            </a:r>
            <a:endParaRPr lang="en-US" sz="6667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879002" y="3378689"/>
            <a:ext cx="1981199" cy="120032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/>
              <a:t>Facebook : </a:t>
            </a:r>
            <a:r>
              <a:rPr lang="en-US" sz="2400" dirty="0" err="1"/>
              <a:t>Bùi</a:t>
            </a:r>
            <a:r>
              <a:rPr lang="en-US" sz="2400" dirty="0"/>
              <a:t> </a:t>
            </a:r>
            <a:r>
              <a:rPr lang="en-US" sz="2400" dirty="0" err="1"/>
              <a:t>Liễu</a:t>
            </a:r>
            <a:r>
              <a:rPr lang="en-US" sz="2400" dirty="0"/>
              <a:t>  </a:t>
            </a:r>
          </a:p>
          <a:p>
            <a:r>
              <a:rPr lang="en-US" sz="2400" dirty="0"/>
              <a:t>0968142780</a:t>
            </a:r>
          </a:p>
        </p:txBody>
      </p:sp>
      <p:sp>
        <p:nvSpPr>
          <p:cNvPr id="16" name="Bùi Liễu 0968142780"/>
          <p:cNvSpPr txBox="1"/>
          <p:nvPr/>
        </p:nvSpPr>
        <p:spPr>
          <a:xfrm>
            <a:off x="4340809" y="3344237"/>
            <a:ext cx="4424779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vi-VN" sz="4400" b="1" dirty="0" smtClean="0">
                <a:latin typeface="Berlin Sans FB Demi" panose="020E0802020502020306" pitchFamily="34" charset="0"/>
              </a:rPr>
              <a:t>3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D30544D-87A5-4A81-A945-D35E7F770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649" y="4108655"/>
            <a:ext cx="3629025" cy="2295525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08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2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549638"/>
            <a:ext cx="9138125" cy="3097439"/>
            <a:chOff x="11640823" y="388036"/>
            <a:chExt cx="913812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68543" y="388036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_____ the </a:t>
              </a:r>
              <a:r>
                <a:rPr lang="vi-VN" sz="32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face</a:t>
              </a:r>
              <a:endParaRPr 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7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1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3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7" y="3410686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1591026" y="433937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9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9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5" y="3388818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4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2" y="5338541"/>
            <a:ext cx="2938143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err="1">
                <a:solidFill>
                  <a:srgbClr val="FF0000"/>
                </a:solidFill>
              </a:rPr>
              <a:t>wash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054349" y="5338541"/>
            <a:ext cx="2961439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err="1">
                <a:solidFill>
                  <a:srgbClr val="FF0000"/>
                </a:solidFill>
              </a:rPr>
              <a:t>clean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1"/>
            <a:ext cx="2850732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do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1"/>
            <a:ext cx="2854472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err="1">
                <a:solidFill>
                  <a:srgbClr val="FF0000"/>
                </a:solidFill>
              </a:rPr>
              <a:t>have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6196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7" name="Bùi Liễu 0968142780"/>
          <p:cNvSpPr/>
          <p:nvPr/>
        </p:nvSpPr>
        <p:spPr>
          <a:xfrm>
            <a:off x="9357003" y="246803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38" name="Bùi Liễu 0968142780"/>
          <p:cNvSpPr/>
          <p:nvPr/>
        </p:nvSpPr>
        <p:spPr>
          <a:xfrm>
            <a:off x="9367202" y="257175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44" name="Bùi Liễu 0968142780"/>
          <p:cNvSpPr/>
          <p:nvPr/>
        </p:nvSpPr>
        <p:spPr>
          <a:xfrm>
            <a:off x="9125629" y="73389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  <p:pic>
        <p:nvPicPr>
          <p:cNvPr id="45" name="wash the face">
            <a:hlinkClick r:id="" action="ppaction://media"/>
            <a:extLst>
              <a:ext uri="{FF2B5EF4-FFF2-40B4-BE49-F238E27FC236}">
                <a16:creationId xmlns="" xmlns:a16="http://schemas.microsoft.com/office/drawing/2014/main" id="{86051F8F-F53A-45F0-9B54-583E891A3D3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941885" y="936891"/>
            <a:ext cx="487363" cy="41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06600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686" y="-164902"/>
            <a:ext cx="12255372" cy="7187807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1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3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7" y="341068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9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9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5" y="338881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4534825" y="4317508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4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1"/>
            <a:ext cx="2501659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clean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7" y="5338541"/>
            <a:ext cx="2501659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1"/>
            <a:ext cx="2501659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have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8984648" y="5329104"/>
            <a:ext cx="2501659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wash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96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24766" y="400147"/>
            <a:ext cx="9159295" cy="3097439"/>
            <a:chOff x="11640823" y="238545"/>
            <a:chExt cx="9159295" cy="3097438"/>
          </a:xfrm>
        </p:grpSpPr>
        <p:sp>
          <p:nvSpPr>
            <p:cNvPr id="38" name="Curved Up Ribbon 37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_____ the homework</a:t>
              </a:r>
            </a:p>
          </p:txBody>
        </p:sp>
        <p:pic>
          <p:nvPicPr>
            <p:cNvPr id="46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7" y="2204092"/>
            <a:ext cx="2554445" cy="1390008"/>
          </a:xfrm>
          <a:prstGeom prst="rect">
            <a:avLst/>
          </a:prstGeom>
        </p:spPr>
      </p:pic>
      <p:sp>
        <p:nvSpPr>
          <p:cNvPr id="40" name="Bùi Liễu 0968142780"/>
          <p:cNvSpPr/>
          <p:nvPr/>
        </p:nvSpPr>
        <p:spPr>
          <a:xfrm>
            <a:off x="9357003" y="246803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41" name="Bùi Liễu 0968142780"/>
          <p:cNvSpPr/>
          <p:nvPr/>
        </p:nvSpPr>
        <p:spPr>
          <a:xfrm>
            <a:off x="9357003" y="266663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42" name="Bùi Liễu 0968142780"/>
          <p:cNvSpPr/>
          <p:nvPr/>
        </p:nvSpPr>
        <p:spPr>
          <a:xfrm>
            <a:off x="9125629" y="73389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xmlns="" val="2318217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686" y="-164902"/>
            <a:ext cx="12255372" cy="7187807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1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3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7" y="341068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9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9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5" y="338881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4534825" y="4317508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4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1"/>
            <a:ext cx="2501659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7" y="5338541"/>
            <a:ext cx="2501659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clean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1"/>
            <a:ext cx="2501659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wash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1"/>
            <a:ext cx="2501659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have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96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24766" y="400147"/>
            <a:ext cx="9159295" cy="3097439"/>
            <a:chOff x="11640823" y="238545"/>
            <a:chExt cx="9159295" cy="3097438"/>
          </a:xfrm>
        </p:grpSpPr>
        <p:sp>
          <p:nvSpPr>
            <p:cNvPr id="38" name="Curved Up Ribbon 37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_____ the teeth</a:t>
              </a:r>
            </a:p>
          </p:txBody>
        </p:sp>
        <p:pic>
          <p:nvPicPr>
            <p:cNvPr id="46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7" y="2204092"/>
            <a:ext cx="2554445" cy="1390008"/>
          </a:xfrm>
          <a:prstGeom prst="rect">
            <a:avLst/>
          </a:prstGeom>
        </p:spPr>
      </p:pic>
      <p:sp>
        <p:nvSpPr>
          <p:cNvPr id="40" name="Bùi Liễu 0968142780"/>
          <p:cNvSpPr/>
          <p:nvPr/>
        </p:nvSpPr>
        <p:spPr>
          <a:xfrm>
            <a:off x="9357003" y="246803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41" name="Bùi Liễu 0968142780"/>
          <p:cNvSpPr/>
          <p:nvPr/>
        </p:nvSpPr>
        <p:spPr>
          <a:xfrm>
            <a:off x="9369074" y="260495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42" name="Bùi Liễu 0968142780"/>
          <p:cNvSpPr/>
          <p:nvPr/>
        </p:nvSpPr>
        <p:spPr>
          <a:xfrm>
            <a:off x="9125629" y="73389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xmlns="" val="2911349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2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6" y="400147"/>
            <a:ext cx="9159295" cy="3097439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_____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1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3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7" y="341068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9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9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5" y="3388818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4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10304996" y="4368978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1"/>
            <a:ext cx="2501659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the face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7" y="5338541"/>
            <a:ext cx="2501659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dinner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1"/>
            <a:ext cx="2501659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breakfast 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1"/>
            <a:ext cx="2501659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lunch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7" y="2204092"/>
            <a:ext cx="2554445" cy="1390008"/>
          </a:xfrm>
          <a:prstGeom prst="rect">
            <a:avLst/>
          </a:prstGeom>
        </p:spPr>
      </p:pic>
      <p:sp>
        <p:nvSpPr>
          <p:cNvPr id="37" name="Bùi Liễu 0968142780"/>
          <p:cNvSpPr/>
          <p:nvPr/>
        </p:nvSpPr>
        <p:spPr>
          <a:xfrm>
            <a:off x="9357003" y="246803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38" name="Bùi Liễu 0968142780"/>
          <p:cNvSpPr/>
          <p:nvPr/>
        </p:nvSpPr>
        <p:spPr>
          <a:xfrm>
            <a:off x="9340441" y="229151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47" name="Bùi Liễu 0968142780"/>
          <p:cNvSpPr/>
          <p:nvPr/>
        </p:nvSpPr>
        <p:spPr>
          <a:xfrm>
            <a:off x="9125629" y="73389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  <p:pic>
        <p:nvPicPr>
          <p:cNvPr id="48" name="have lunch">
            <a:hlinkClick r:id="" action="ppaction://media"/>
            <a:extLst>
              <a:ext uri="{FF2B5EF4-FFF2-40B4-BE49-F238E27FC236}">
                <a16:creationId xmlns="" xmlns:a16="http://schemas.microsoft.com/office/drawing/2014/main" id="{877280B5-6F2C-44B9-A57D-14E528A096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927673" y="936791"/>
            <a:ext cx="487363" cy="41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6503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686" y="-164902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29350"/>
            <a:ext cx="8907461" cy="3097439"/>
            <a:chOff x="11640823" y="267747"/>
            <a:chExt cx="8907461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637879" y="267747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7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1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3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7" y="341068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9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9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5" y="3388818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4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7462708" y="4264673"/>
            <a:ext cx="634817" cy="6267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838216" y="5330051"/>
            <a:ext cx="2139833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dinner at six thirty.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751036" y="5300214"/>
            <a:ext cx="2171707" cy="13218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bed at three thirty.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809051" y="5317748"/>
            <a:ext cx="2225576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 my homework at three thirty.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84207" y="5356713"/>
            <a:ext cx="2413093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 my homework at three forty five.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6196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948273" y="4805517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7" name="Bùi Liễu 0968142780"/>
          <p:cNvSpPr/>
          <p:nvPr/>
        </p:nvSpPr>
        <p:spPr>
          <a:xfrm>
            <a:off x="9357003" y="246803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38" name="Bùi Liễu 0968142780"/>
          <p:cNvSpPr/>
          <p:nvPr/>
        </p:nvSpPr>
        <p:spPr>
          <a:xfrm>
            <a:off x="9376962" y="259295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39" name="Bùi Liễu 0968142780"/>
          <p:cNvSpPr/>
          <p:nvPr/>
        </p:nvSpPr>
        <p:spPr>
          <a:xfrm>
            <a:off x="9125629" y="73389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7C6FE54B-EA71-4563-AE53-00643E1C4201}"/>
              </a:ext>
            </a:extLst>
          </p:cNvPr>
          <p:cNvGrpSpPr/>
          <p:nvPr/>
        </p:nvGrpSpPr>
        <p:grpSpPr>
          <a:xfrm>
            <a:off x="4778177" y="597857"/>
            <a:ext cx="2790224" cy="1731187"/>
            <a:chOff x="5043586" y="590213"/>
            <a:chExt cx="2790224" cy="1731186"/>
          </a:xfrm>
        </p:grpSpPr>
        <p:pic>
          <p:nvPicPr>
            <p:cNvPr id="5" name="Picture 4" descr="A child sitting at a desk writing on a book&#10;&#10;Description automatically generated with medium confidence">
              <a:extLst>
                <a:ext uri="{FF2B5EF4-FFF2-40B4-BE49-F238E27FC236}">
                  <a16:creationId xmlns="" xmlns:a16="http://schemas.microsoft.com/office/drawing/2014/main" id="{7DBAF143-B7CD-4CFB-8A25-14CB6A3AC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43586" y="647445"/>
              <a:ext cx="2079664" cy="1673954"/>
            </a:xfrm>
            <a:prstGeom prst="rect">
              <a:avLst/>
            </a:prstGeom>
          </p:spPr>
        </p:pic>
        <p:pic>
          <p:nvPicPr>
            <p:cNvPr id="19" name="Picture 18" descr="A picture containing text, clock, symbol, digital clock&#10;&#10;Description automatically generated">
              <a:extLst>
                <a:ext uri="{FF2B5EF4-FFF2-40B4-BE49-F238E27FC236}">
                  <a16:creationId xmlns="" xmlns:a16="http://schemas.microsoft.com/office/drawing/2014/main" id="{72F63803-6DBC-4F40-AC60-AFCAE4A99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60764" y="590213"/>
              <a:ext cx="1273046" cy="669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2904072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686" y="-164902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6" y="400147"/>
            <a:ext cx="9159295" cy="3097439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 have breakfast at home at six o’clock.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1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3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7" y="341068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9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9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5" y="3388818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4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10304996" y="4368978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1"/>
            <a:ext cx="2501659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373237" y="5338541"/>
            <a:ext cx="2501659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59761" y="5345716"/>
            <a:ext cx="2501659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1"/>
            <a:ext cx="2501659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6196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7" y="2204092"/>
            <a:ext cx="2554445" cy="1390008"/>
          </a:xfrm>
          <a:prstGeom prst="rect">
            <a:avLst/>
          </a:prstGeom>
        </p:spPr>
      </p:pic>
      <p:sp>
        <p:nvSpPr>
          <p:cNvPr id="37" name="Bùi Liễu 0968142780"/>
          <p:cNvSpPr/>
          <p:nvPr/>
        </p:nvSpPr>
        <p:spPr>
          <a:xfrm>
            <a:off x="9357003" y="246803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38" name="Bùi Liễu 0968142780"/>
          <p:cNvSpPr/>
          <p:nvPr/>
        </p:nvSpPr>
        <p:spPr>
          <a:xfrm>
            <a:off x="9361071" y="246803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47" name="Bùi Liễu 0968142780"/>
          <p:cNvSpPr/>
          <p:nvPr/>
        </p:nvSpPr>
        <p:spPr>
          <a:xfrm>
            <a:off x="9125629" y="73389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BD0A9C82-4FDC-4316-AF86-AF185D7FCB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049857" y="5388203"/>
            <a:ext cx="1421603" cy="122288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BF0D4280-209F-46B7-8404-DE46824345F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825511" y="5527675"/>
            <a:ext cx="1508763" cy="97710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B1D09B02-974C-4EFD-BB93-9486F5483E7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61391" y="5527674"/>
            <a:ext cx="1757247" cy="925503"/>
          </a:xfrm>
          <a:prstGeom prst="rect">
            <a:avLst/>
          </a:prstGeom>
        </p:spPr>
      </p:pic>
      <p:pic>
        <p:nvPicPr>
          <p:cNvPr id="23" name="Picture 22" descr="A digital clock with cat ears&#10;&#10;Description automatically generated with low confidence">
            <a:extLst>
              <a:ext uri="{FF2B5EF4-FFF2-40B4-BE49-F238E27FC236}">
                <a16:creationId xmlns="" xmlns:a16="http://schemas.microsoft.com/office/drawing/2014/main" id="{32EED5F5-4FFA-4754-9AE7-361E8BC7F14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8681" y="5506903"/>
            <a:ext cx="1838619" cy="96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49609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686" y="-164902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6" y="400147"/>
            <a:ext cx="9159295" cy="3097439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 have dinner at home at seven thirty.</a:t>
              </a: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7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1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3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7" y="3410686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1591026" y="433937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9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9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5" y="3388818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4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2" y="5338541"/>
            <a:ext cx="2938143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143734" y="5338541"/>
            <a:ext cx="2961439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1"/>
            <a:ext cx="2850732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1"/>
            <a:ext cx="2854472" cy="126537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6196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7" name="Bùi Liễu 0968142780"/>
          <p:cNvSpPr/>
          <p:nvPr/>
        </p:nvSpPr>
        <p:spPr>
          <a:xfrm>
            <a:off x="9357003" y="246803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38" name="Bùi Liễu 0968142780"/>
          <p:cNvSpPr/>
          <p:nvPr/>
        </p:nvSpPr>
        <p:spPr>
          <a:xfrm>
            <a:off x="9357003" y="239480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44" name="Bùi Liễu 0968142780"/>
          <p:cNvSpPr/>
          <p:nvPr/>
        </p:nvSpPr>
        <p:spPr>
          <a:xfrm>
            <a:off x="9125629" y="73389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  <p:pic>
        <p:nvPicPr>
          <p:cNvPr id="19" name="Picture 18" descr="A picture containing clock, watch&#10;&#10;Description automatically generated">
            <a:extLst>
              <a:ext uri="{FF2B5EF4-FFF2-40B4-BE49-F238E27FC236}">
                <a16:creationId xmlns="" xmlns:a16="http://schemas.microsoft.com/office/drawing/2014/main" id="{AB5A735C-05C7-42B6-A7E8-79AB3366480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849" y="5341534"/>
            <a:ext cx="1421603" cy="1222884"/>
          </a:xfrm>
          <a:prstGeom prst="rect">
            <a:avLst/>
          </a:prstGeom>
        </p:spPr>
      </p:pic>
      <p:pic>
        <p:nvPicPr>
          <p:cNvPr id="27" name="Picture 26" descr="A picture containing clock, headphones, watch&#10;&#10;Description automatically generated">
            <a:extLst>
              <a:ext uri="{FF2B5EF4-FFF2-40B4-BE49-F238E27FC236}">
                <a16:creationId xmlns="" xmlns:a16="http://schemas.microsoft.com/office/drawing/2014/main" id="{99948B08-D5E5-4EFF-AFDA-4F248E6045A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3464" y="5346498"/>
            <a:ext cx="1465363" cy="1260527"/>
          </a:xfrm>
          <a:prstGeom prst="rect">
            <a:avLst/>
          </a:prstGeom>
        </p:spPr>
      </p:pic>
      <p:pic>
        <p:nvPicPr>
          <p:cNvPr id="31" name="Picture 30" descr="A picture containing digital clock, clock, number&#10;&#10;Description automatically generated">
            <a:extLst>
              <a:ext uri="{FF2B5EF4-FFF2-40B4-BE49-F238E27FC236}">
                <a16:creationId xmlns="" xmlns:a16="http://schemas.microsoft.com/office/drawing/2014/main" id="{DB82B4EF-7606-4225-9ACB-725AAF458DE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3334" y="5567211"/>
            <a:ext cx="1514871" cy="977104"/>
          </a:xfrm>
          <a:prstGeom prst="rect">
            <a:avLst/>
          </a:prstGeom>
        </p:spPr>
      </p:pic>
      <p:pic>
        <p:nvPicPr>
          <p:cNvPr id="47" name="Picture 46" descr="A picture containing clock, clipart&#10;&#10;Description automatically generated">
            <a:extLst>
              <a:ext uri="{FF2B5EF4-FFF2-40B4-BE49-F238E27FC236}">
                <a16:creationId xmlns="" xmlns:a16="http://schemas.microsoft.com/office/drawing/2014/main" id="{6415CEBF-7C30-4375-9CCB-F3721F1B508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6134" y="5425189"/>
            <a:ext cx="1153695" cy="108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89782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2"/>
            <a:ext cx="12255372" cy="7187807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9139" y="1580716"/>
            <a:ext cx="2554445" cy="1383912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1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3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ea typeface="幼圆" panose="02010509060101010101" pitchFamily="49" charset="-122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657672" y="303293"/>
            <a:ext cx="2312749" cy="22834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5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2949" y="3414613"/>
            <a:ext cx="1786755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4295073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7169" y="3295963"/>
            <a:ext cx="1786755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7119293" y="4102411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6556" y="3414613"/>
            <a:ext cx="1786755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9738679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1756130" y="4534323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9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5926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8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>
            <a:spLocks/>
          </p:cNvSpPr>
          <p:nvPr/>
        </p:nvSpPr>
        <p:spPr>
          <a:xfrm>
            <a:off x="3996457" y="668762"/>
            <a:ext cx="4221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5467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2" name="Bùi Liễu 0968142780"/>
          <p:cNvGrpSpPr/>
          <p:nvPr/>
        </p:nvGrpSpPr>
        <p:grpSpPr>
          <a:xfrm>
            <a:off x="876821" y="1831845"/>
            <a:ext cx="1103200" cy="1239609"/>
            <a:chOff x="973499" y="1828908"/>
            <a:chExt cx="1103200" cy="1239609"/>
          </a:xfrm>
        </p:grpSpPr>
        <p:sp>
          <p:nvSpPr>
            <p:cNvPr id="27" name="Bùi Liễu 0968142780"/>
            <p:cNvSpPr/>
            <p:nvPr/>
          </p:nvSpPr>
          <p:spPr>
            <a:xfrm rot="4780184" flipH="1">
              <a:off x="1016606" y="2103823"/>
              <a:ext cx="1135732" cy="793656"/>
            </a:xfrm>
            <a:custGeom>
              <a:avLst/>
              <a:gdLst/>
              <a:ahLst/>
              <a:cxnLst/>
              <a:rect l="l" t="t" r="r" b="b"/>
              <a:pathLst>
                <a:path w="36567" h="46771" extrusionOk="0">
                  <a:moveTo>
                    <a:pt x="20217" y="12832"/>
                  </a:moveTo>
                  <a:cubicBezTo>
                    <a:pt x="20230" y="12832"/>
                    <a:pt x="20242" y="12841"/>
                    <a:pt x="20251" y="12858"/>
                  </a:cubicBezTo>
                  <a:cubicBezTo>
                    <a:pt x="20276" y="12909"/>
                    <a:pt x="20251" y="12984"/>
                    <a:pt x="20251" y="13034"/>
                  </a:cubicBezTo>
                  <a:cubicBezTo>
                    <a:pt x="20251" y="13059"/>
                    <a:pt x="20226" y="13059"/>
                    <a:pt x="20201" y="13084"/>
                  </a:cubicBezTo>
                  <a:cubicBezTo>
                    <a:pt x="20176" y="13034"/>
                    <a:pt x="20151" y="12959"/>
                    <a:pt x="20151" y="12909"/>
                  </a:cubicBezTo>
                  <a:cubicBezTo>
                    <a:pt x="20167" y="12860"/>
                    <a:pt x="20193" y="12832"/>
                    <a:pt x="20217" y="12832"/>
                  </a:cubicBezTo>
                  <a:close/>
                  <a:moveTo>
                    <a:pt x="28045" y="19024"/>
                  </a:moveTo>
                  <a:cubicBezTo>
                    <a:pt x="28070" y="19074"/>
                    <a:pt x="28121" y="19124"/>
                    <a:pt x="28096" y="19174"/>
                  </a:cubicBezTo>
                  <a:cubicBezTo>
                    <a:pt x="28096" y="19224"/>
                    <a:pt x="28045" y="19274"/>
                    <a:pt x="28020" y="19325"/>
                  </a:cubicBezTo>
                  <a:cubicBezTo>
                    <a:pt x="27995" y="19274"/>
                    <a:pt x="27970" y="19224"/>
                    <a:pt x="27970" y="19174"/>
                  </a:cubicBezTo>
                  <a:cubicBezTo>
                    <a:pt x="27970" y="19124"/>
                    <a:pt x="28020" y="19074"/>
                    <a:pt x="28045" y="19024"/>
                  </a:cubicBezTo>
                  <a:close/>
                  <a:moveTo>
                    <a:pt x="21379" y="16367"/>
                  </a:moveTo>
                  <a:cubicBezTo>
                    <a:pt x="21755" y="18222"/>
                    <a:pt x="22106" y="19876"/>
                    <a:pt x="22456" y="21530"/>
                  </a:cubicBezTo>
                  <a:cubicBezTo>
                    <a:pt x="22381" y="21530"/>
                    <a:pt x="22306" y="21530"/>
                    <a:pt x="22231" y="21555"/>
                  </a:cubicBezTo>
                  <a:cubicBezTo>
                    <a:pt x="21730" y="20227"/>
                    <a:pt x="21404" y="18848"/>
                    <a:pt x="21053" y="17470"/>
                  </a:cubicBezTo>
                  <a:cubicBezTo>
                    <a:pt x="20953" y="17119"/>
                    <a:pt x="21103" y="16868"/>
                    <a:pt x="21379" y="16367"/>
                  </a:cubicBezTo>
                  <a:close/>
                  <a:moveTo>
                    <a:pt x="19406" y="21426"/>
                  </a:moveTo>
                  <a:cubicBezTo>
                    <a:pt x="19433" y="21426"/>
                    <a:pt x="19461" y="21451"/>
                    <a:pt x="19474" y="21505"/>
                  </a:cubicBezTo>
                  <a:cubicBezTo>
                    <a:pt x="19499" y="21555"/>
                    <a:pt x="19474" y="21605"/>
                    <a:pt x="19474" y="21680"/>
                  </a:cubicBezTo>
                  <a:cubicBezTo>
                    <a:pt x="19461" y="21731"/>
                    <a:pt x="19436" y="21756"/>
                    <a:pt x="19411" y="21756"/>
                  </a:cubicBezTo>
                  <a:cubicBezTo>
                    <a:pt x="19386" y="21756"/>
                    <a:pt x="19361" y="21731"/>
                    <a:pt x="19349" y="21680"/>
                  </a:cubicBezTo>
                  <a:cubicBezTo>
                    <a:pt x="19324" y="21630"/>
                    <a:pt x="19324" y="21555"/>
                    <a:pt x="19349" y="21480"/>
                  </a:cubicBezTo>
                  <a:cubicBezTo>
                    <a:pt x="19360" y="21445"/>
                    <a:pt x="19383" y="21426"/>
                    <a:pt x="19406" y="21426"/>
                  </a:cubicBezTo>
                  <a:close/>
                  <a:moveTo>
                    <a:pt x="22523" y="22204"/>
                  </a:moveTo>
                  <a:cubicBezTo>
                    <a:pt x="22679" y="22204"/>
                    <a:pt x="22659" y="22340"/>
                    <a:pt x="22682" y="22432"/>
                  </a:cubicBezTo>
                  <a:cubicBezTo>
                    <a:pt x="22659" y="22525"/>
                    <a:pt x="22679" y="22661"/>
                    <a:pt x="22622" y="22661"/>
                  </a:cubicBezTo>
                  <a:cubicBezTo>
                    <a:pt x="22618" y="22661"/>
                    <a:pt x="22612" y="22660"/>
                    <a:pt x="22607" y="22658"/>
                  </a:cubicBezTo>
                  <a:cubicBezTo>
                    <a:pt x="22507" y="22608"/>
                    <a:pt x="22456" y="22457"/>
                    <a:pt x="22431" y="22332"/>
                  </a:cubicBezTo>
                  <a:cubicBezTo>
                    <a:pt x="22406" y="22307"/>
                    <a:pt x="22456" y="22207"/>
                    <a:pt x="22481" y="22207"/>
                  </a:cubicBezTo>
                  <a:cubicBezTo>
                    <a:pt x="22497" y="22205"/>
                    <a:pt x="22510" y="22204"/>
                    <a:pt x="22523" y="22204"/>
                  </a:cubicBezTo>
                  <a:close/>
                  <a:moveTo>
                    <a:pt x="25664" y="25290"/>
                  </a:moveTo>
                  <a:lnTo>
                    <a:pt x="25664" y="25290"/>
                  </a:lnTo>
                  <a:cubicBezTo>
                    <a:pt x="25940" y="25540"/>
                    <a:pt x="25965" y="25841"/>
                    <a:pt x="25990" y="26142"/>
                  </a:cubicBezTo>
                  <a:cubicBezTo>
                    <a:pt x="25715" y="25941"/>
                    <a:pt x="25639" y="25615"/>
                    <a:pt x="25664" y="25290"/>
                  </a:cubicBezTo>
                  <a:close/>
                  <a:moveTo>
                    <a:pt x="13334" y="23986"/>
                  </a:moveTo>
                  <a:cubicBezTo>
                    <a:pt x="13484" y="23986"/>
                    <a:pt x="13584" y="24112"/>
                    <a:pt x="13609" y="24237"/>
                  </a:cubicBezTo>
                  <a:cubicBezTo>
                    <a:pt x="13910" y="25440"/>
                    <a:pt x="14211" y="26643"/>
                    <a:pt x="14486" y="27846"/>
                  </a:cubicBezTo>
                  <a:cubicBezTo>
                    <a:pt x="14411" y="27871"/>
                    <a:pt x="14336" y="27896"/>
                    <a:pt x="14261" y="27921"/>
                  </a:cubicBezTo>
                  <a:cubicBezTo>
                    <a:pt x="13885" y="26793"/>
                    <a:pt x="13509" y="25691"/>
                    <a:pt x="13133" y="24563"/>
                  </a:cubicBezTo>
                  <a:cubicBezTo>
                    <a:pt x="13108" y="24513"/>
                    <a:pt x="13108" y="24437"/>
                    <a:pt x="13133" y="24362"/>
                  </a:cubicBezTo>
                  <a:cubicBezTo>
                    <a:pt x="13133" y="24212"/>
                    <a:pt x="13108" y="24011"/>
                    <a:pt x="13334" y="23986"/>
                  </a:cubicBezTo>
                  <a:close/>
                  <a:moveTo>
                    <a:pt x="16867" y="23360"/>
                  </a:moveTo>
                  <a:cubicBezTo>
                    <a:pt x="17268" y="25064"/>
                    <a:pt x="17469" y="26693"/>
                    <a:pt x="17945" y="28372"/>
                  </a:cubicBezTo>
                  <a:cubicBezTo>
                    <a:pt x="17469" y="28197"/>
                    <a:pt x="17519" y="27871"/>
                    <a:pt x="17444" y="27645"/>
                  </a:cubicBezTo>
                  <a:cubicBezTo>
                    <a:pt x="17168" y="26894"/>
                    <a:pt x="16993" y="26117"/>
                    <a:pt x="16717" y="25390"/>
                  </a:cubicBezTo>
                  <a:cubicBezTo>
                    <a:pt x="16491" y="24713"/>
                    <a:pt x="16441" y="24112"/>
                    <a:pt x="16867" y="23360"/>
                  </a:cubicBezTo>
                  <a:close/>
                  <a:moveTo>
                    <a:pt x="26216" y="26818"/>
                  </a:moveTo>
                  <a:cubicBezTo>
                    <a:pt x="26667" y="27896"/>
                    <a:pt x="26918" y="29049"/>
                    <a:pt x="27243" y="30177"/>
                  </a:cubicBezTo>
                  <a:cubicBezTo>
                    <a:pt x="27294" y="30352"/>
                    <a:pt x="27218" y="30503"/>
                    <a:pt x="27043" y="30578"/>
                  </a:cubicBezTo>
                  <a:cubicBezTo>
                    <a:pt x="27011" y="30594"/>
                    <a:pt x="26983" y="30600"/>
                    <a:pt x="26958" y="30600"/>
                  </a:cubicBezTo>
                  <a:cubicBezTo>
                    <a:pt x="26862" y="30600"/>
                    <a:pt x="26807" y="30501"/>
                    <a:pt x="26767" y="30402"/>
                  </a:cubicBezTo>
                  <a:cubicBezTo>
                    <a:pt x="26517" y="29224"/>
                    <a:pt x="26241" y="28046"/>
                    <a:pt x="25990" y="26868"/>
                  </a:cubicBezTo>
                  <a:cubicBezTo>
                    <a:pt x="26065" y="26843"/>
                    <a:pt x="26141" y="26818"/>
                    <a:pt x="26216" y="26818"/>
                  </a:cubicBezTo>
                  <a:close/>
                  <a:moveTo>
                    <a:pt x="10752" y="23084"/>
                  </a:moveTo>
                  <a:cubicBezTo>
                    <a:pt x="11479" y="24212"/>
                    <a:pt x="11730" y="25515"/>
                    <a:pt x="12256" y="26743"/>
                  </a:cubicBezTo>
                  <a:cubicBezTo>
                    <a:pt x="12782" y="27996"/>
                    <a:pt x="13208" y="29300"/>
                    <a:pt x="13684" y="30578"/>
                  </a:cubicBezTo>
                  <a:cubicBezTo>
                    <a:pt x="14136" y="31831"/>
                    <a:pt x="14587" y="33084"/>
                    <a:pt x="15063" y="34362"/>
                  </a:cubicBezTo>
                  <a:cubicBezTo>
                    <a:pt x="14988" y="34387"/>
                    <a:pt x="14913" y="34412"/>
                    <a:pt x="14812" y="34437"/>
                  </a:cubicBezTo>
                  <a:cubicBezTo>
                    <a:pt x="12807" y="30879"/>
                    <a:pt x="11805" y="26994"/>
                    <a:pt x="10752" y="23084"/>
                  </a:cubicBezTo>
                  <a:close/>
                  <a:moveTo>
                    <a:pt x="15414" y="35239"/>
                  </a:moveTo>
                  <a:cubicBezTo>
                    <a:pt x="15414" y="35265"/>
                    <a:pt x="15439" y="35290"/>
                    <a:pt x="15439" y="35315"/>
                  </a:cubicBezTo>
                  <a:cubicBezTo>
                    <a:pt x="15439" y="35340"/>
                    <a:pt x="15414" y="35365"/>
                    <a:pt x="15389" y="35365"/>
                  </a:cubicBezTo>
                  <a:cubicBezTo>
                    <a:pt x="15389" y="35365"/>
                    <a:pt x="15364" y="35340"/>
                    <a:pt x="15364" y="35315"/>
                  </a:cubicBezTo>
                  <a:cubicBezTo>
                    <a:pt x="15364" y="35290"/>
                    <a:pt x="15389" y="35265"/>
                    <a:pt x="15414" y="35239"/>
                  </a:cubicBezTo>
                  <a:close/>
                  <a:moveTo>
                    <a:pt x="15408" y="0"/>
                  </a:moveTo>
                  <a:cubicBezTo>
                    <a:pt x="14437" y="0"/>
                    <a:pt x="13788" y="649"/>
                    <a:pt x="13960" y="1781"/>
                  </a:cubicBezTo>
                  <a:cubicBezTo>
                    <a:pt x="14136" y="3084"/>
                    <a:pt x="14261" y="4412"/>
                    <a:pt x="14386" y="5741"/>
                  </a:cubicBezTo>
                  <a:cubicBezTo>
                    <a:pt x="14461" y="6718"/>
                    <a:pt x="14587" y="7721"/>
                    <a:pt x="14687" y="8698"/>
                  </a:cubicBezTo>
                  <a:cubicBezTo>
                    <a:pt x="14862" y="10051"/>
                    <a:pt x="14837" y="11430"/>
                    <a:pt x="15138" y="12758"/>
                  </a:cubicBezTo>
                  <a:cubicBezTo>
                    <a:pt x="15339" y="13786"/>
                    <a:pt x="15288" y="14813"/>
                    <a:pt x="15514" y="15816"/>
                  </a:cubicBezTo>
                  <a:cubicBezTo>
                    <a:pt x="15790" y="16944"/>
                    <a:pt x="15639" y="18071"/>
                    <a:pt x="15840" y="19199"/>
                  </a:cubicBezTo>
                  <a:cubicBezTo>
                    <a:pt x="15965" y="19876"/>
                    <a:pt x="16191" y="20553"/>
                    <a:pt x="16015" y="21530"/>
                  </a:cubicBezTo>
                  <a:cubicBezTo>
                    <a:pt x="15464" y="19500"/>
                    <a:pt x="14862" y="17771"/>
                    <a:pt x="14336" y="15991"/>
                  </a:cubicBezTo>
                  <a:cubicBezTo>
                    <a:pt x="13509" y="13184"/>
                    <a:pt x="12882" y="10327"/>
                    <a:pt x="12231" y="7470"/>
                  </a:cubicBezTo>
                  <a:cubicBezTo>
                    <a:pt x="11855" y="5916"/>
                    <a:pt x="11404" y="4412"/>
                    <a:pt x="11203" y="2808"/>
                  </a:cubicBezTo>
                  <a:cubicBezTo>
                    <a:pt x="11153" y="2207"/>
                    <a:pt x="11153" y="1555"/>
                    <a:pt x="10777" y="979"/>
                  </a:cubicBezTo>
                  <a:cubicBezTo>
                    <a:pt x="10458" y="469"/>
                    <a:pt x="10212" y="229"/>
                    <a:pt x="9823" y="229"/>
                  </a:cubicBezTo>
                  <a:cubicBezTo>
                    <a:pt x="9753" y="229"/>
                    <a:pt x="9679" y="237"/>
                    <a:pt x="9599" y="252"/>
                  </a:cubicBezTo>
                  <a:cubicBezTo>
                    <a:pt x="9073" y="327"/>
                    <a:pt x="8572" y="853"/>
                    <a:pt x="8496" y="1380"/>
                  </a:cubicBezTo>
                  <a:cubicBezTo>
                    <a:pt x="8471" y="1655"/>
                    <a:pt x="8446" y="1931"/>
                    <a:pt x="8522" y="2182"/>
                  </a:cubicBezTo>
                  <a:cubicBezTo>
                    <a:pt x="8622" y="2583"/>
                    <a:pt x="8622" y="2984"/>
                    <a:pt x="8697" y="3360"/>
                  </a:cubicBezTo>
                  <a:cubicBezTo>
                    <a:pt x="8872" y="4061"/>
                    <a:pt x="8722" y="4788"/>
                    <a:pt x="8948" y="5440"/>
                  </a:cubicBezTo>
                  <a:cubicBezTo>
                    <a:pt x="9524" y="7119"/>
                    <a:pt x="9800" y="8848"/>
                    <a:pt x="10201" y="10553"/>
                  </a:cubicBezTo>
                  <a:cubicBezTo>
                    <a:pt x="10476" y="11731"/>
                    <a:pt x="10802" y="12883"/>
                    <a:pt x="11053" y="14036"/>
                  </a:cubicBezTo>
                  <a:cubicBezTo>
                    <a:pt x="11354" y="15365"/>
                    <a:pt x="11554" y="16718"/>
                    <a:pt x="11830" y="18046"/>
                  </a:cubicBezTo>
                  <a:cubicBezTo>
                    <a:pt x="11980" y="18848"/>
                    <a:pt x="12331" y="19650"/>
                    <a:pt x="12256" y="20528"/>
                  </a:cubicBezTo>
                  <a:cubicBezTo>
                    <a:pt x="11955" y="20352"/>
                    <a:pt x="11955" y="20051"/>
                    <a:pt x="11880" y="19826"/>
                  </a:cubicBezTo>
                  <a:cubicBezTo>
                    <a:pt x="11354" y="18347"/>
                    <a:pt x="11153" y="16768"/>
                    <a:pt x="10476" y="15340"/>
                  </a:cubicBezTo>
                  <a:cubicBezTo>
                    <a:pt x="10176" y="14663"/>
                    <a:pt x="9875" y="14011"/>
                    <a:pt x="9725" y="13284"/>
                  </a:cubicBezTo>
                  <a:cubicBezTo>
                    <a:pt x="9449" y="11831"/>
                    <a:pt x="8948" y="10452"/>
                    <a:pt x="8597" y="9049"/>
                  </a:cubicBezTo>
                  <a:cubicBezTo>
                    <a:pt x="8196" y="7345"/>
                    <a:pt x="7544" y="5665"/>
                    <a:pt x="7018" y="3986"/>
                  </a:cubicBezTo>
                  <a:cubicBezTo>
                    <a:pt x="6867" y="3510"/>
                    <a:pt x="6717" y="2959"/>
                    <a:pt x="6341" y="2558"/>
                  </a:cubicBezTo>
                  <a:cubicBezTo>
                    <a:pt x="6115" y="2332"/>
                    <a:pt x="5876" y="2219"/>
                    <a:pt x="5611" y="2219"/>
                  </a:cubicBezTo>
                  <a:cubicBezTo>
                    <a:pt x="5523" y="2219"/>
                    <a:pt x="5433" y="2232"/>
                    <a:pt x="5339" y="2257"/>
                  </a:cubicBezTo>
                  <a:cubicBezTo>
                    <a:pt x="4963" y="2357"/>
                    <a:pt x="4812" y="2658"/>
                    <a:pt x="4737" y="2984"/>
                  </a:cubicBezTo>
                  <a:cubicBezTo>
                    <a:pt x="4662" y="3435"/>
                    <a:pt x="4662" y="3911"/>
                    <a:pt x="4762" y="4387"/>
                  </a:cubicBezTo>
                  <a:cubicBezTo>
                    <a:pt x="5188" y="6492"/>
                    <a:pt x="5364" y="8648"/>
                    <a:pt x="5865" y="10753"/>
                  </a:cubicBezTo>
                  <a:cubicBezTo>
                    <a:pt x="6391" y="12959"/>
                    <a:pt x="6842" y="15164"/>
                    <a:pt x="7369" y="17370"/>
                  </a:cubicBezTo>
                  <a:cubicBezTo>
                    <a:pt x="7469" y="17821"/>
                    <a:pt x="7494" y="18247"/>
                    <a:pt x="7469" y="18748"/>
                  </a:cubicBezTo>
                  <a:cubicBezTo>
                    <a:pt x="6917" y="18322"/>
                    <a:pt x="6642" y="17846"/>
                    <a:pt x="6416" y="17320"/>
                  </a:cubicBezTo>
                  <a:cubicBezTo>
                    <a:pt x="5564" y="15340"/>
                    <a:pt x="4336" y="13535"/>
                    <a:pt x="3384" y="11580"/>
                  </a:cubicBezTo>
                  <a:cubicBezTo>
                    <a:pt x="2882" y="10603"/>
                    <a:pt x="2080" y="9726"/>
                    <a:pt x="1980" y="8523"/>
                  </a:cubicBezTo>
                  <a:cubicBezTo>
                    <a:pt x="1955" y="8096"/>
                    <a:pt x="1579" y="7871"/>
                    <a:pt x="1178" y="7721"/>
                  </a:cubicBezTo>
                  <a:cubicBezTo>
                    <a:pt x="1059" y="7678"/>
                    <a:pt x="948" y="7655"/>
                    <a:pt x="843" y="7655"/>
                  </a:cubicBezTo>
                  <a:cubicBezTo>
                    <a:pt x="639" y="7655"/>
                    <a:pt x="458" y="7739"/>
                    <a:pt x="276" y="7921"/>
                  </a:cubicBezTo>
                  <a:cubicBezTo>
                    <a:pt x="0" y="8222"/>
                    <a:pt x="151" y="8472"/>
                    <a:pt x="301" y="8723"/>
                  </a:cubicBezTo>
                  <a:cubicBezTo>
                    <a:pt x="727" y="9525"/>
                    <a:pt x="1203" y="10302"/>
                    <a:pt x="1579" y="11129"/>
                  </a:cubicBezTo>
                  <a:cubicBezTo>
                    <a:pt x="1955" y="12031"/>
                    <a:pt x="2356" y="12984"/>
                    <a:pt x="2882" y="13811"/>
                  </a:cubicBezTo>
                  <a:cubicBezTo>
                    <a:pt x="4035" y="15665"/>
                    <a:pt x="4887" y="17645"/>
                    <a:pt x="5890" y="19550"/>
                  </a:cubicBezTo>
                  <a:cubicBezTo>
                    <a:pt x="7218" y="22056"/>
                    <a:pt x="8371" y="24663"/>
                    <a:pt x="9649" y="27169"/>
                  </a:cubicBezTo>
                  <a:cubicBezTo>
                    <a:pt x="10451" y="28773"/>
                    <a:pt x="11354" y="30327"/>
                    <a:pt x="11855" y="32082"/>
                  </a:cubicBezTo>
                  <a:cubicBezTo>
                    <a:pt x="12105" y="32934"/>
                    <a:pt x="12356" y="33786"/>
                    <a:pt x="12757" y="34613"/>
                  </a:cubicBezTo>
                  <a:cubicBezTo>
                    <a:pt x="13233" y="35590"/>
                    <a:pt x="13509" y="36668"/>
                    <a:pt x="13910" y="37671"/>
                  </a:cubicBezTo>
                  <a:cubicBezTo>
                    <a:pt x="14512" y="39224"/>
                    <a:pt x="15314" y="40678"/>
                    <a:pt x="15865" y="42232"/>
                  </a:cubicBezTo>
                  <a:cubicBezTo>
                    <a:pt x="16391" y="43686"/>
                    <a:pt x="17293" y="44939"/>
                    <a:pt x="18020" y="46292"/>
                  </a:cubicBezTo>
                  <a:cubicBezTo>
                    <a:pt x="18194" y="46613"/>
                    <a:pt x="18476" y="46770"/>
                    <a:pt x="18776" y="46770"/>
                  </a:cubicBezTo>
                  <a:cubicBezTo>
                    <a:pt x="19039" y="46770"/>
                    <a:pt x="19316" y="46651"/>
                    <a:pt x="19549" y="46417"/>
                  </a:cubicBezTo>
                  <a:cubicBezTo>
                    <a:pt x="19700" y="46267"/>
                    <a:pt x="19624" y="45941"/>
                    <a:pt x="19875" y="45866"/>
                  </a:cubicBezTo>
                  <a:cubicBezTo>
                    <a:pt x="20151" y="46042"/>
                    <a:pt x="20426" y="46167"/>
                    <a:pt x="20677" y="46317"/>
                  </a:cubicBezTo>
                  <a:cubicBezTo>
                    <a:pt x="20860" y="46440"/>
                    <a:pt x="21044" y="46502"/>
                    <a:pt x="21227" y="46502"/>
                  </a:cubicBezTo>
                  <a:cubicBezTo>
                    <a:pt x="21420" y="46502"/>
                    <a:pt x="21612" y="46433"/>
                    <a:pt x="21805" y="46292"/>
                  </a:cubicBezTo>
                  <a:cubicBezTo>
                    <a:pt x="22156" y="45991"/>
                    <a:pt x="22281" y="45590"/>
                    <a:pt x="22206" y="45139"/>
                  </a:cubicBezTo>
                  <a:cubicBezTo>
                    <a:pt x="22156" y="44839"/>
                    <a:pt x="22055" y="44563"/>
                    <a:pt x="22005" y="44262"/>
                  </a:cubicBezTo>
                  <a:cubicBezTo>
                    <a:pt x="21780" y="43360"/>
                    <a:pt x="21855" y="43209"/>
                    <a:pt x="22732" y="42833"/>
                  </a:cubicBezTo>
                  <a:cubicBezTo>
                    <a:pt x="23183" y="42633"/>
                    <a:pt x="23684" y="42407"/>
                    <a:pt x="23710" y="41831"/>
                  </a:cubicBezTo>
                  <a:cubicBezTo>
                    <a:pt x="23735" y="41154"/>
                    <a:pt x="23810" y="40478"/>
                    <a:pt x="23659" y="39826"/>
                  </a:cubicBezTo>
                  <a:cubicBezTo>
                    <a:pt x="23108" y="37671"/>
                    <a:pt x="22782" y="35465"/>
                    <a:pt x="21930" y="33385"/>
                  </a:cubicBezTo>
                  <a:cubicBezTo>
                    <a:pt x="21604" y="32583"/>
                    <a:pt x="21755" y="31731"/>
                    <a:pt x="21504" y="30929"/>
                  </a:cubicBezTo>
                  <a:cubicBezTo>
                    <a:pt x="20652" y="28322"/>
                    <a:pt x="20176" y="25640"/>
                    <a:pt x="19574" y="22984"/>
                  </a:cubicBezTo>
                  <a:cubicBezTo>
                    <a:pt x="19524" y="22733"/>
                    <a:pt x="19474" y="22508"/>
                    <a:pt x="19624" y="22107"/>
                  </a:cubicBezTo>
                  <a:cubicBezTo>
                    <a:pt x="19750" y="22508"/>
                    <a:pt x="19850" y="22758"/>
                    <a:pt x="19925" y="23009"/>
                  </a:cubicBezTo>
                  <a:cubicBezTo>
                    <a:pt x="21078" y="26317"/>
                    <a:pt x="21730" y="29751"/>
                    <a:pt x="23083" y="32984"/>
                  </a:cubicBezTo>
                  <a:cubicBezTo>
                    <a:pt x="23684" y="34437"/>
                    <a:pt x="23960" y="35991"/>
                    <a:pt x="24461" y="37470"/>
                  </a:cubicBezTo>
                  <a:cubicBezTo>
                    <a:pt x="25138" y="39525"/>
                    <a:pt x="25815" y="41555"/>
                    <a:pt x="26692" y="43535"/>
                  </a:cubicBezTo>
                  <a:cubicBezTo>
                    <a:pt x="26948" y="44138"/>
                    <a:pt x="27682" y="44541"/>
                    <a:pt x="28353" y="44541"/>
                  </a:cubicBezTo>
                  <a:cubicBezTo>
                    <a:pt x="28603" y="44541"/>
                    <a:pt x="28844" y="44485"/>
                    <a:pt x="29048" y="44362"/>
                  </a:cubicBezTo>
                  <a:cubicBezTo>
                    <a:pt x="29324" y="44212"/>
                    <a:pt x="29499" y="43936"/>
                    <a:pt x="29499" y="43635"/>
                  </a:cubicBezTo>
                  <a:cubicBezTo>
                    <a:pt x="29549" y="42432"/>
                    <a:pt x="29725" y="41204"/>
                    <a:pt x="29449" y="40052"/>
                  </a:cubicBezTo>
                  <a:cubicBezTo>
                    <a:pt x="29173" y="38924"/>
                    <a:pt x="28973" y="37771"/>
                    <a:pt x="28622" y="36643"/>
                  </a:cubicBezTo>
                  <a:cubicBezTo>
                    <a:pt x="28572" y="36417"/>
                    <a:pt x="28497" y="36167"/>
                    <a:pt x="28647" y="35866"/>
                  </a:cubicBezTo>
                  <a:cubicBezTo>
                    <a:pt x="29198" y="37119"/>
                    <a:pt x="29349" y="38422"/>
                    <a:pt x="29750" y="39651"/>
                  </a:cubicBezTo>
                  <a:cubicBezTo>
                    <a:pt x="30101" y="40778"/>
                    <a:pt x="30552" y="41906"/>
                    <a:pt x="31078" y="42984"/>
                  </a:cubicBezTo>
                  <a:cubicBezTo>
                    <a:pt x="31318" y="43499"/>
                    <a:pt x="31524" y="43708"/>
                    <a:pt x="31887" y="43708"/>
                  </a:cubicBezTo>
                  <a:cubicBezTo>
                    <a:pt x="32054" y="43708"/>
                    <a:pt x="32254" y="43664"/>
                    <a:pt x="32507" y="43585"/>
                  </a:cubicBezTo>
                  <a:cubicBezTo>
                    <a:pt x="33509" y="43285"/>
                    <a:pt x="33860" y="42633"/>
                    <a:pt x="33609" y="41605"/>
                  </a:cubicBezTo>
                  <a:cubicBezTo>
                    <a:pt x="32106" y="35390"/>
                    <a:pt x="30251" y="29275"/>
                    <a:pt x="28822" y="23034"/>
                  </a:cubicBezTo>
                  <a:cubicBezTo>
                    <a:pt x="28597" y="21981"/>
                    <a:pt x="28346" y="20929"/>
                    <a:pt x="28070" y="19701"/>
                  </a:cubicBezTo>
                  <a:lnTo>
                    <a:pt x="28070" y="19701"/>
                  </a:lnTo>
                  <a:cubicBezTo>
                    <a:pt x="28522" y="20051"/>
                    <a:pt x="28547" y="20402"/>
                    <a:pt x="28647" y="20703"/>
                  </a:cubicBezTo>
                  <a:cubicBezTo>
                    <a:pt x="30025" y="24914"/>
                    <a:pt x="31279" y="29149"/>
                    <a:pt x="32331" y="33460"/>
                  </a:cubicBezTo>
                  <a:cubicBezTo>
                    <a:pt x="33083" y="36468"/>
                    <a:pt x="33785" y="39475"/>
                    <a:pt x="34512" y="42483"/>
                  </a:cubicBezTo>
                  <a:cubicBezTo>
                    <a:pt x="34562" y="42783"/>
                    <a:pt x="34587" y="43109"/>
                    <a:pt x="34837" y="43310"/>
                  </a:cubicBezTo>
                  <a:cubicBezTo>
                    <a:pt x="35062" y="43512"/>
                    <a:pt x="35207" y="43876"/>
                    <a:pt x="35578" y="43876"/>
                  </a:cubicBezTo>
                  <a:cubicBezTo>
                    <a:pt x="35620" y="43876"/>
                    <a:pt x="35666" y="43871"/>
                    <a:pt x="35715" y="43861"/>
                  </a:cubicBezTo>
                  <a:cubicBezTo>
                    <a:pt x="36141" y="43761"/>
                    <a:pt x="36467" y="43360"/>
                    <a:pt x="36542" y="42833"/>
                  </a:cubicBezTo>
                  <a:cubicBezTo>
                    <a:pt x="36567" y="42583"/>
                    <a:pt x="36542" y="42357"/>
                    <a:pt x="36467" y="42132"/>
                  </a:cubicBezTo>
                  <a:cubicBezTo>
                    <a:pt x="35665" y="40152"/>
                    <a:pt x="35464" y="37996"/>
                    <a:pt x="35013" y="35941"/>
                  </a:cubicBezTo>
                  <a:cubicBezTo>
                    <a:pt x="34461" y="33585"/>
                    <a:pt x="33860" y="31229"/>
                    <a:pt x="33359" y="28848"/>
                  </a:cubicBezTo>
                  <a:cubicBezTo>
                    <a:pt x="32231" y="28097"/>
                    <a:pt x="32005" y="27019"/>
                    <a:pt x="32231" y="25791"/>
                  </a:cubicBezTo>
                  <a:cubicBezTo>
                    <a:pt x="32281" y="25565"/>
                    <a:pt x="32331" y="25340"/>
                    <a:pt x="32381" y="25114"/>
                  </a:cubicBezTo>
                  <a:cubicBezTo>
                    <a:pt x="32231" y="24738"/>
                    <a:pt x="32055" y="24362"/>
                    <a:pt x="31955" y="23986"/>
                  </a:cubicBezTo>
                  <a:cubicBezTo>
                    <a:pt x="31304" y="21430"/>
                    <a:pt x="30451" y="18924"/>
                    <a:pt x="29574" y="16442"/>
                  </a:cubicBezTo>
                  <a:cubicBezTo>
                    <a:pt x="29098" y="15064"/>
                    <a:pt x="29098" y="15064"/>
                    <a:pt x="27695" y="15039"/>
                  </a:cubicBezTo>
                  <a:cubicBezTo>
                    <a:pt x="27563" y="15039"/>
                    <a:pt x="27398" y="15067"/>
                    <a:pt x="27247" y="15067"/>
                  </a:cubicBezTo>
                  <a:cubicBezTo>
                    <a:pt x="27081" y="15067"/>
                    <a:pt x="26933" y="15033"/>
                    <a:pt x="26867" y="14888"/>
                  </a:cubicBezTo>
                  <a:cubicBezTo>
                    <a:pt x="26667" y="14462"/>
                    <a:pt x="26341" y="14462"/>
                    <a:pt x="25990" y="14387"/>
                  </a:cubicBezTo>
                  <a:cubicBezTo>
                    <a:pt x="25740" y="14337"/>
                    <a:pt x="25815" y="14162"/>
                    <a:pt x="25940" y="14011"/>
                  </a:cubicBezTo>
                  <a:cubicBezTo>
                    <a:pt x="25940" y="13576"/>
                    <a:pt x="25800" y="13258"/>
                    <a:pt x="25319" y="13258"/>
                  </a:cubicBezTo>
                  <a:cubicBezTo>
                    <a:pt x="25301" y="13258"/>
                    <a:pt x="25282" y="13258"/>
                    <a:pt x="25263" y="13259"/>
                  </a:cubicBezTo>
                  <a:cubicBezTo>
                    <a:pt x="25245" y="13260"/>
                    <a:pt x="25226" y="13261"/>
                    <a:pt x="25208" y="13261"/>
                  </a:cubicBezTo>
                  <a:cubicBezTo>
                    <a:pt x="24766" y="13261"/>
                    <a:pt x="24503" y="12972"/>
                    <a:pt x="24286" y="12683"/>
                  </a:cubicBezTo>
                  <a:cubicBezTo>
                    <a:pt x="23384" y="11555"/>
                    <a:pt x="22832" y="10277"/>
                    <a:pt x="22507" y="8873"/>
                  </a:cubicBezTo>
                  <a:cubicBezTo>
                    <a:pt x="22281" y="7871"/>
                    <a:pt x="22481" y="6818"/>
                    <a:pt x="22131" y="5841"/>
                  </a:cubicBezTo>
                  <a:cubicBezTo>
                    <a:pt x="21905" y="5715"/>
                    <a:pt x="21930" y="5440"/>
                    <a:pt x="21805" y="5239"/>
                  </a:cubicBezTo>
                  <a:cubicBezTo>
                    <a:pt x="21534" y="4715"/>
                    <a:pt x="21196" y="4465"/>
                    <a:pt x="20766" y="4465"/>
                  </a:cubicBezTo>
                  <a:cubicBezTo>
                    <a:pt x="20558" y="4465"/>
                    <a:pt x="20329" y="4523"/>
                    <a:pt x="20075" y="4638"/>
                  </a:cubicBezTo>
                  <a:cubicBezTo>
                    <a:pt x="19474" y="4913"/>
                    <a:pt x="19248" y="5390"/>
                    <a:pt x="19299" y="6016"/>
                  </a:cubicBezTo>
                  <a:cubicBezTo>
                    <a:pt x="19474" y="7871"/>
                    <a:pt x="19700" y="9726"/>
                    <a:pt x="20025" y="11555"/>
                  </a:cubicBezTo>
                  <a:cubicBezTo>
                    <a:pt x="20075" y="11781"/>
                    <a:pt x="20151" y="12031"/>
                    <a:pt x="20000" y="12307"/>
                  </a:cubicBezTo>
                  <a:cubicBezTo>
                    <a:pt x="19925" y="12157"/>
                    <a:pt x="19850" y="12081"/>
                    <a:pt x="19825" y="12006"/>
                  </a:cubicBezTo>
                  <a:cubicBezTo>
                    <a:pt x="19574" y="10051"/>
                    <a:pt x="18522" y="8297"/>
                    <a:pt x="18321" y="6342"/>
                  </a:cubicBezTo>
                  <a:cubicBezTo>
                    <a:pt x="18296" y="6142"/>
                    <a:pt x="18246" y="5941"/>
                    <a:pt x="18146" y="5766"/>
                  </a:cubicBezTo>
                  <a:cubicBezTo>
                    <a:pt x="17720" y="4913"/>
                    <a:pt x="17544" y="4011"/>
                    <a:pt x="17268" y="3109"/>
                  </a:cubicBezTo>
                  <a:cubicBezTo>
                    <a:pt x="17018" y="2357"/>
                    <a:pt x="16993" y="1530"/>
                    <a:pt x="16617" y="828"/>
                  </a:cubicBezTo>
                  <a:cubicBezTo>
                    <a:pt x="16366" y="352"/>
                    <a:pt x="16065" y="1"/>
                    <a:pt x="15464" y="1"/>
                  </a:cubicBezTo>
                  <a:cubicBezTo>
                    <a:pt x="15445" y="1"/>
                    <a:pt x="15427" y="0"/>
                    <a:pt x="15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Bùi Liễu 0968142780"/>
            <p:cNvSpPr txBox="1">
              <a:spLocks/>
            </p:cNvSpPr>
            <p:nvPr/>
          </p:nvSpPr>
          <p:spPr>
            <a:xfrm>
              <a:off x="973499" y="1828908"/>
              <a:ext cx="1103200" cy="1130800"/>
            </a:xfrm>
            <a:prstGeom prst="rect">
              <a:avLst/>
            </a:prstGeom>
          </p:spPr>
          <p:txBody>
            <a:bodyPr spcFirstLastPara="1" wrap="square" lIns="162533" tIns="162533" rIns="162533" bIns="162533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" sz="5867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" name="Bùi Liễu 0968142780"/>
          <p:cNvGrpSpPr/>
          <p:nvPr/>
        </p:nvGrpSpPr>
        <p:grpSpPr>
          <a:xfrm>
            <a:off x="1137272" y="3336909"/>
            <a:ext cx="841152" cy="1135732"/>
            <a:chOff x="1137272" y="3336908"/>
            <a:chExt cx="841152" cy="1135732"/>
          </a:xfrm>
        </p:grpSpPr>
        <p:sp>
          <p:nvSpPr>
            <p:cNvPr id="7" name="Bùi Liễu 0968142780"/>
            <p:cNvSpPr/>
            <p:nvPr/>
          </p:nvSpPr>
          <p:spPr>
            <a:xfrm rot="4780184" flipH="1">
              <a:off x="1013730" y="3507946"/>
              <a:ext cx="1135732" cy="793656"/>
            </a:xfrm>
            <a:custGeom>
              <a:avLst/>
              <a:gdLst/>
              <a:ahLst/>
              <a:cxnLst/>
              <a:rect l="l" t="t" r="r" b="b"/>
              <a:pathLst>
                <a:path w="36567" h="46771" extrusionOk="0">
                  <a:moveTo>
                    <a:pt x="20217" y="12832"/>
                  </a:moveTo>
                  <a:cubicBezTo>
                    <a:pt x="20230" y="12832"/>
                    <a:pt x="20242" y="12841"/>
                    <a:pt x="20251" y="12858"/>
                  </a:cubicBezTo>
                  <a:cubicBezTo>
                    <a:pt x="20276" y="12909"/>
                    <a:pt x="20251" y="12984"/>
                    <a:pt x="20251" y="13034"/>
                  </a:cubicBezTo>
                  <a:cubicBezTo>
                    <a:pt x="20251" y="13059"/>
                    <a:pt x="20226" y="13059"/>
                    <a:pt x="20201" y="13084"/>
                  </a:cubicBezTo>
                  <a:cubicBezTo>
                    <a:pt x="20176" y="13034"/>
                    <a:pt x="20151" y="12959"/>
                    <a:pt x="20151" y="12909"/>
                  </a:cubicBezTo>
                  <a:cubicBezTo>
                    <a:pt x="20167" y="12860"/>
                    <a:pt x="20193" y="12832"/>
                    <a:pt x="20217" y="12832"/>
                  </a:cubicBezTo>
                  <a:close/>
                  <a:moveTo>
                    <a:pt x="28045" y="19024"/>
                  </a:moveTo>
                  <a:cubicBezTo>
                    <a:pt x="28070" y="19074"/>
                    <a:pt x="28121" y="19124"/>
                    <a:pt x="28096" y="19174"/>
                  </a:cubicBezTo>
                  <a:cubicBezTo>
                    <a:pt x="28096" y="19224"/>
                    <a:pt x="28045" y="19274"/>
                    <a:pt x="28020" y="19325"/>
                  </a:cubicBezTo>
                  <a:cubicBezTo>
                    <a:pt x="27995" y="19274"/>
                    <a:pt x="27970" y="19224"/>
                    <a:pt x="27970" y="19174"/>
                  </a:cubicBezTo>
                  <a:cubicBezTo>
                    <a:pt x="27970" y="19124"/>
                    <a:pt x="28020" y="19074"/>
                    <a:pt x="28045" y="19024"/>
                  </a:cubicBezTo>
                  <a:close/>
                  <a:moveTo>
                    <a:pt x="21379" y="16367"/>
                  </a:moveTo>
                  <a:cubicBezTo>
                    <a:pt x="21755" y="18222"/>
                    <a:pt x="22106" y="19876"/>
                    <a:pt x="22456" y="21530"/>
                  </a:cubicBezTo>
                  <a:cubicBezTo>
                    <a:pt x="22381" y="21530"/>
                    <a:pt x="22306" y="21530"/>
                    <a:pt x="22231" y="21555"/>
                  </a:cubicBezTo>
                  <a:cubicBezTo>
                    <a:pt x="21730" y="20227"/>
                    <a:pt x="21404" y="18848"/>
                    <a:pt x="21053" y="17470"/>
                  </a:cubicBezTo>
                  <a:cubicBezTo>
                    <a:pt x="20953" y="17119"/>
                    <a:pt x="21103" y="16868"/>
                    <a:pt x="21379" y="16367"/>
                  </a:cubicBezTo>
                  <a:close/>
                  <a:moveTo>
                    <a:pt x="19406" y="21426"/>
                  </a:moveTo>
                  <a:cubicBezTo>
                    <a:pt x="19433" y="21426"/>
                    <a:pt x="19461" y="21451"/>
                    <a:pt x="19474" y="21505"/>
                  </a:cubicBezTo>
                  <a:cubicBezTo>
                    <a:pt x="19499" y="21555"/>
                    <a:pt x="19474" y="21605"/>
                    <a:pt x="19474" y="21680"/>
                  </a:cubicBezTo>
                  <a:cubicBezTo>
                    <a:pt x="19461" y="21731"/>
                    <a:pt x="19436" y="21756"/>
                    <a:pt x="19411" y="21756"/>
                  </a:cubicBezTo>
                  <a:cubicBezTo>
                    <a:pt x="19386" y="21756"/>
                    <a:pt x="19361" y="21731"/>
                    <a:pt x="19349" y="21680"/>
                  </a:cubicBezTo>
                  <a:cubicBezTo>
                    <a:pt x="19324" y="21630"/>
                    <a:pt x="19324" y="21555"/>
                    <a:pt x="19349" y="21480"/>
                  </a:cubicBezTo>
                  <a:cubicBezTo>
                    <a:pt x="19360" y="21445"/>
                    <a:pt x="19383" y="21426"/>
                    <a:pt x="19406" y="21426"/>
                  </a:cubicBezTo>
                  <a:close/>
                  <a:moveTo>
                    <a:pt x="22523" y="22204"/>
                  </a:moveTo>
                  <a:cubicBezTo>
                    <a:pt x="22679" y="22204"/>
                    <a:pt x="22659" y="22340"/>
                    <a:pt x="22682" y="22432"/>
                  </a:cubicBezTo>
                  <a:cubicBezTo>
                    <a:pt x="22659" y="22525"/>
                    <a:pt x="22679" y="22661"/>
                    <a:pt x="22622" y="22661"/>
                  </a:cubicBezTo>
                  <a:cubicBezTo>
                    <a:pt x="22618" y="22661"/>
                    <a:pt x="22612" y="22660"/>
                    <a:pt x="22607" y="22658"/>
                  </a:cubicBezTo>
                  <a:cubicBezTo>
                    <a:pt x="22507" y="22608"/>
                    <a:pt x="22456" y="22457"/>
                    <a:pt x="22431" y="22332"/>
                  </a:cubicBezTo>
                  <a:cubicBezTo>
                    <a:pt x="22406" y="22307"/>
                    <a:pt x="22456" y="22207"/>
                    <a:pt x="22481" y="22207"/>
                  </a:cubicBezTo>
                  <a:cubicBezTo>
                    <a:pt x="22497" y="22205"/>
                    <a:pt x="22510" y="22204"/>
                    <a:pt x="22523" y="22204"/>
                  </a:cubicBezTo>
                  <a:close/>
                  <a:moveTo>
                    <a:pt x="25664" y="25290"/>
                  </a:moveTo>
                  <a:lnTo>
                    <a:pt x="25664" y="25290"/>
                  </a:lnTo>
                  <a:cubicBezTo>
                    <a:pt x="25940" y="25540"/>
                    <a:pt x="25965" y="25841"/>
                    <a:pt x="25990" y="26142"/>
                  </a:cubicBezTo>
                  <a:cubicBezTo>
                    <a:pt x="25715" y="25941"/>
                    <a:pt x="25639" y="25615"/>
                    <a:pt x="25664" y="25290"/>
                  </a:cubicBezTo>
                  <a:close/>
                  <a:moveTo>
                    <a:pt x="13334" y="23986"/>
                  </a:moveTo>
                  <a:cubicBezTo>
                    <a:pt x="13484" y="23986"/>
                    <a:pt x="13584" y="24112"/>
                    <a:pt x="13609" y="24237"/>
                  </a:cubicBezTo>
                  <a:cubicBezTo>
                    <a:pt x="13910" y="25440"/>
                    <a:pt x="14211" y="26643"/>
                    <a:pt x="14486" y="27846"/>
                  </a:cubicBezTo>
                  <a:cubicBezTo>
                    <a:pt x="14411" y="27871"/>
                    <a:pt x="14336" y="27896"/>
                    <a:pt x="14261" y="27921"/>
                  </a:cubicBezTo>
                  <a:cubicBezTo>
                    <a:pt x="13885" y="26793"/>
                    <a:pt x="13509" y="25691"/>
                    <a:pt x="13133" y="24563"/>
                  </a:cubicBezTo>
                  <a:cubicBezTo>
                    <a:pt x="13108" y="24513"/>
                    <a:pt x="13108" y="24437"/>
                    <a:pt x="13133" y="24362"/>
                  </a:cubicBezTo>
                  <a:cubicBezTo>
                    <a:pt x="13133" y="24212"/>
                    <a:pt x="13108" y="24011"/>
                    <a:pt x="13334" y="23986"/>
                  </a:cubicBezTo>
                  <a:close/>
                  <a:moveTo>
                    <a:pt x="16867" y="23360"/>
                  </a:moveTo>
                  <a:cubicBezTo>
                    <a:pt x="17268" y="25064"/>
                    <a:pt x="17469" y="26693"/>
                    <a:pt x="17945" y="28372"/>
                  </a:cubicBezTo>
                  <a:cubicBezTo>
                    <a:pt x="17469" y="28197"/>
                    <a:pt x="17519" y="27871"/>
                    <a:pt x="17444" y="27645"/>
                  </a:cubicBezTo>
                  <a:cubicBezTo>
                    <a:pt x="17168" y="26894"/>
                    <a:pt x="16993" y="26117"/>
                    <a:pt x="16717" y="25390"/>
                  </a:cubicBezTo>
                  <a:cubicBezTo>
                    <a:pt x="16491" y="24713"/>
                    <a:pt x="16441" y="24112"/>
                    <a:pt x="16867" y="23360"/>
                  </a:cubicBezTo>
                  <a:close/>
                  <a:moveTo>
                    <a:pt x="26216" y="26818"/>
                  </a:moveTo>
                  <a:cubicBezTo>
                    <a:pt x="26667" y="27896"/>
                    <a:pt x="26918" y="29049"/>
                    <a:pt x="27243" y="30177"/>
                  </a:cubicBezTo>
                  <a:cubicBezTo>
                    <a:pt x="27294" y="30352"/>
                    <a:pt x="27218" y="30503"/>
                    <a:pt x="27043" y="30578"/>
                  </a:cubicBezTo>
                  <a:cubicBezTo>
                    <a:pt x="27011" y="30594"/>
                    <a:pt x="26983" y="30600"/>
                    <a:pt x="26958" y="30600"/>
                  </a:cubicBezTo>
                  <a:cubicBezTo>
                    <a:pt x="26862" y="30600"/>
                    <a:pt x="26807" y="30501"/>
                    <a:pt x="26767" y="30402"/>
                  </a:cubicBezTo>
                  <a:cubicBezTo>
                    <a:pt x="26517" y="29224"/>
                    <a:pt x="26241" y="28046"/>
                    <a:pt x="25990" y="26868"/>
                  </a:cubicBezTo>
                  <a:cubicBezTo>
                    <a:pt x="26065" y="26843"/>
                    <a:pt x="26141" y="26818"/>
                    <a:pt x="26216" y="26818"/>
                  </a:cubicBezTo>
                  <a:close/>
                  <a:moveTo>
                    <a:pt x="10752" y="23084"/>
                  </a:moveTo>
                  <a:cubicBezTo>
                    <a:pt x="11479" y="24212"/>
                    <a:pt x="11730" y="25515"/>
                    <a:pt x="12256" y="26743"/>
                  </a:cubicBezTo>
                  <a:cubicBezTo>
                    <a:pt x="12782" y="27996"/>
                    <a:pt x="13208" y="29300"/>
                    <a:pt x="13684" y="30578"/>
                  </a:cubicBezTo>
                  <a:cubicBezTo>
                    <a:pt x="14136" y="31831"/>
                    <a:pt x="14587" y="33084"/>
                    <a:pt x="15063" y="34362"/>
                  </a:cubicBezTo>
                  <a:cubicBezTo>
                    <a:pt x="14988" y="34387"/>
                    <a:pt x="14913" y="34412"/>
                    <a:pt x="14812" y="34437"/>
                  </a:cubicBezTo>
                  <a:cubicBezTo>
                    <a:pt x="12807" y="30879"/>
                    <a:pt x="11805" y="26994"/>
                    <a:pt x="10752" y="23084"/>
                  </a:cubicBezTo>
                  <a:close/>
                  <a:moveTo>
                    <a:pt x="15414" y="35239"/>
                  </a:moveTo>
                  <a:cubicBezTo>
                    <a:pt x="15414" y="35265"/>
                    <a:pt x="15439" y="35290"/>
                    <a:pt x="15439" y="35315"/>
                  </a:cubicBezTo>
                  <a:cubicBezTo>
                    <a:pt x="15439" y="35340"/>
                    <a:pt x="15414" y="35365"/>
                    <a:pt x="15389" y="35365"/>
                  </a:cubicBezTo>
                  <a:cubicBezTo>
                    <a:pt x="15389" y="35365"/>
                    <a:pt x="15364" y="35340"/>
                    <a:pt x="15364" y="35315"/>
                  </a:cubicBezTo>
                  <a:cubicBezTo>
                    <a:pt x="15364" y="35290"/>
                    <a:pt x="15389" y="35265"/>
                    <a:pt x="15414" y="35239"/>
                  </a:cubicBezTo>
                  <a:close/>
                  <a:moveTo>
                    <a:pt x="15408" y="0"/>
                  </a:moveTo>
                  <a:cubicBezTo>
                    <a:pt x="14437" y="0"/>
                    <a:pt x="13788" y="649"/>
                    <a:pt x="13960" y="1781"/>
                  </a:cubicBezTo>
                  <a:cubicBezTo>
                    <a:pt x="14136" y="3084"/>
                    <a:pt x="14261" y="4412"/>
                    <a:pt x="14386" y="5741"/>
                  </a:cubicBezTo>
                  <a:cubicBezTo>
                    <a:pt x="14461" y="6718"/>
                    <a:pt x="14587" y="7721"/>
                    <a:pt x="14687" y="8698"/>
                  </a:cubicBezTo>
                  <a:cubicBezTo>
                    <a:pt x="14862" y="10051"/>
                    <a:pt x="14837" y="11430"/>
                    <a:pt x="15138" y="12758"/>
                  </a:cubicBezTo>
                  <a:cubicBezTo>
                    <a:pt x="15339" y="13786"/>
                    <a:pt x="15288" y="14813"/>
                    <a:pt x="15514" y="15816"/>
                  </a:cubicBezTo>
                  <a:cubicBezTo>
                    <a:pt x="15790" y="16944"/>
                    <a:pt x="15639" y="18071"/>
                    <a:pt x="15840" y="19199"/>
                  </a:cubicBezTo>
                  <a:cubicBezTo>
                    <a:pt x="15965" y="19876"/>
                    <a:pt x="16191" y="20553"/>
                    <a:pt x="16015" y="21530"/>
                  </a:cubicBezTo>
                  <a:cubicBezTo>
                    <a:pt x="15464" y="19500"/>
                    <a:pt x="14862" y="17771"/>
                    <a:pt x="14336" y="15991"/>
                  </a:cubicBezTo>
                  <a:cubicBezTo>
                    <a:pt x="13509" y="13184"/>
                    <a:pt x="12882" y="10327"/>
                    <a:pt x="12231" y="7470"/>
                  </a:cubicBezTo>
                  <a:cubicBezTo>
                    <a:pt x="11855" y="5916"/>
                    <a:pt x="11404" y="4412"/>
                    <a:pt x="11203" y="2808"/>
                  </a:cubicBezTo>
                  <a:cubicBezTo>
                    <a:pt x="11153" y="2207"/>
                    <a:pt x="11153" y="1555"/>
                    <a:pt x="10777" y="979"/>
                  </a:cubicBezTo>
                  <a:cubicBezTo>
                    <a:pt x="10458" y="469"/>
                    <a:pt x="10212" y="229"/>
                    <a:pt x="9823" y="229"/>
                  </a:cubicBezTo>
                  <a:cubicBezTo>
                    <a:pt x="9753" y="229"/>
                    <a:pt x="9679" y="237"/>
                    <a:pt x="9599" y="252"/>
                  </a:cubicBezTo>
                  <a:cubicBezTo>
                    <a:pt x="9073" y="327"/>
                    <a:pt x="8572" y="853"/>
                    <a:pt x="8496" y="1380"/>
                  </a:cubicBezTo>
                  <a:cubicBezTo>
                    <a:pt x="8471" y="1655"/>
                    <a:pt x="8446" y="1931"/>
                    <a:pt x="8522" y="2182"/>
                  </a:cubicBezTo>
                  <a:cubicBezTo>
                    <a:pt x="8622" y="2583"/>
                    <a:pt x="8622" y="2984"/>
                    <a:pt x="8697" y="3360"/>
                  </a:cubicBezTo>
                  <a:cubicBezTo>
                    <a:pt x="8872" y="4061"/>
                    <a:pt x="8722" y="4788"/>
                    <a:pt x="8948" y="5440"/>
                  </a:cubicBezTo>
                  <a:cubicBezTo>
                    <a:pt x="9524" y="7119"/>
                    <a:pt x="9800" y="8848"/>
                    <a:pt x="10201" y="10553"/>
                  </a:cubicBezTo>
                  <a:cubicBezTo>
                    <a:pt x="10476" y="11731"/>
                    <a:pt x="10802" y="12883"/>
                    <a:pt x="11053" y="14036"/>
                  </a:cubicBezTo>
                  <a:cubicBezTo>
                    <a:pt x="11354" y="15365"/>
                    <a:pt x="11554" y="16718"/>
                    <a:pt x="11830" y="18046"/>
                  </a:cubicBezTo>
                  <a:cubicBezTo>
                    <a:pt x="11980" y="18848"/>
                    <a:pt x="12331" y="19650"/>
                    <a:pt x="12256" y="20528"/>
                  </a:cubicBezTo>
                  <a:cubicBezTo>
                    <a:pt x="11955" y="20352"/>
                    <a:pt x="11955" y="20051"/>
                    <a:pt x="11880" y="19826"/>
                  </a:cubicBezTo>
                  <a:cubicBezTo>
                    <a:pt x="11354" y="18347"/>
                    <a:pt x="11153" y="16768"/>
                    <a:pt x="10476" y="15340"/>
                  </a:cubicBezTo>
                  <a:cubicBezTo>
                    <a:pt x="10176" y="14663"/>
                    <a:pt x="9875" y="14011"/>
                    <a:pt x="9725" y="13284"/>
                  </a:cubicBezTo>
                  <a:cubicBezTo>
                    <a:pt x="9449" y="11831"/>
                    <a:pt x="8948" y="10452"/>
                    <a:pt x="8597" y="9049"/>
                  </a:cubicBezTo>
                  <a:cubicBezTo>
                    <a:pt x="8196" y="7345"/>
                    <a:pt x="7544" y="5665"/>
                    <a:pt x="7018" y="3986"/>
                  </a:cubicBezTo>
                  <a:cubicBezTo>
                    <a:pt x="6867" y="3510"/>
                    <a:pt x="6717" y="2959"/>
                    <a:pt x="6341" y="2558"/>
                  </a:cubicBezTo>
                  <a:cubicBezTo>
                    <a:pt x="6115" y="2332"/>
                    <a:pt x="5876" y="2219"/>
                    <a:pt x="5611" y="2219"/>
                  </a:cubicBezTo>
                  <a:cubicBezTo>
                    <a:pt x="5523" y="2219"/>
                    <a:pt x="5433" y="2232"/>
                    <a:pt x="5339" y="2257"/>
                  </a:cubicBezTo>
                  <a:cubicBezTo>
                    <a:pt x="4963" y="2357"/>
                    <a:pt x="4812" y="2658"/>
                    <a:pt x="4737" y="2984"/>
                  </a:cubicBezTo>
                  <a:cubicBezTo>
                    <a:pt x="4662" y="3435"/>
                    <a:pt x="4662" y="3911"/>
                    <a:pt x="4762" y="4387"/>
                  </a:cubicBezTo>
                  <a:cubicBezTo>
                    <a:pt x="5188" y="6492"/>
                    <a:pt x="5364" y="8648"/>
                    <a:pt x="5865" y="10753"/>
                  </a:cubicBezTo>
                  <a:cubicBezTo>
                    <a:pt x="6391" y="12959"/>
                    <a:pt x="6842" y="15164"/>
                    <a:pt x="7369" y="17370"/>
                  </a:cubicBezTo>
                  <a:cubicBezTo>
                    <a:pt x="7469" y="17821"/>
                    <a:pt x="7494" y="18247"/>
                    <a:pt x="7469" y="18748"/>
                  </a:cubicBezTo>
                  <a:cubicBezTo>
                    <a:pt x="6917" y="18322"/>
                    <a:pt x="6642" y="17846"/>
                    <a:pt x="6416" y="17320"/>
                  </a:cubicBezTo>
                  <a:cubicBezTo>
                    <a:pt x="5564" y="15340"/>
                    <a:pt x="4336" y="13535"/>
                    <a:pt x="3384" y="11580"/>
                  </a:cubicBezTo>
                  <a:cubicBezTo>
                    <a:pt x="2882" y="10603"/>
                    <a:pt x="2080" y="9726"/>
                    <a:pt x="1980" y="8523"/>
                  </a:cubicBezTo>
                  <a:cubicBezTo>
                    <a:pt x="1955" y="8096"/>
                    <a:pt x="1579" y="7871"/>
                    <a:pt x="1178" y="7721"/>
                  </a:cubicBezTo>
                  <a:cubicBezTo>
                    <a:pt x="1059" y="7678"/>
                    <a:pt x="948" y="7655"/>
                    <a:pt x="843" y="7655"/>
                  </a:cubicBezTo>
                  <a:cubicBezTo>
                    <a:pt x="639" y="7655"/>
                    <a:pt x="458" y="7739"/>
                    <a:pt x="276" y="7921"/>
                  </a:cubicBezTo>
                  <a:cubicBezTo>
                    <a:pt x="0" y="8222"/>
                    <a:pt x="151" y="8472"/>
                    <a:pt x="301" y="8723"/>
                  </a:cubicBezTo>
                  <a:cubicBezTo>
                    <a:pt x="727" y="9525"/>
                    <a:pt x="1203" y="10302"/>
                    <a:pt x="1579" y="11129"/>
                  </a:cubicBezTo>
                  <a:cubicBezTo>
                    <a:pt x="1955" y="12031"/>
                    <a:pt x="2356" y="12984"/>
                    <a:pt x="2882" y="13811"/>
                  </a:cubicBezTo>
                  <a:cubicBezTo>
                    <a:pt x="4035" y="15665"/>
                    <a:pt x="4887" y="17645"/>
                    <a:pt x="5890" y="19550"/>
                  </a:cubicBezTo>
                  <a:cubicBezTo>
                    <a:pt x="7218" y="22056"/>
                    <a:pt x="8371" y="24663"/>
                    <a:pt x="9649" y="27169"/>
                  </a:cubicBezTo>
                  <a:cubicBezTo>
                    <a:pt x="10451" y="28773"/>
                    <a:pt x="11354" y="30327"/>
                    <a:pt x="11855" y="32082"/>
                  </a:cubicBezTo>
                  <a:cubicBezTo>
                    <a:pt x="12105" y="32934"/>
                    <a:pt x="12356" y="33786"/>
                    <a:pt x="12757" y="34613"/>
                  </a:cubicBezTo>
                  <a:cubicBezTo>
                    <a:pt x="13233" y="35590"/>
                    <a:pt x="13509" y="36668"/>
                    <a:pt x="13910" y="37671"/>
                  </a:cubicBezTo>
                  <a:cubicBezTo>
                    <a:pt x="14512" y="39224"/>
                    <a:pt x="15314" y="40678"/>
                    <a:pt x="15865" y="42232"/>
                  </a:cubicBezTo>
                  <a:cubicBezTo>
                    <a:pt x="16391" y="43686"/>
                    <a:pt x="17293" y="44939"/>
                    <a:pt x="18020" y="46292"/>
                  </a:cubicBezTo>
                  <a:cubicBezTo>
                    <a:pt x="18194" y="46613"/>
                    <a:pt x="18476" y="46770"/>
                    <a:pt x="18776" y="46770"/>
                  </a:cubicBezTo>
                  <a:cubicBezTo>
                    <a:pt x="19039" y="46770"/>
                    <a:pt x="19316" y="46651"/>
                    <a:pt x="19549" y="46417"/>
                  </a:cubicBezTo>
                  <a:cubicBezTo>
                    <a:pt x="19700" y="46267"/>
                    <a:pt x="19624" y="45941"/>
                    <a:pt x="19875" y="45866"/>
                  </a:cubicBezTo>
                  <a:cubicBezTo>
                    <a:pt x="20151" y="46042"/>
                    <a:pt x="20426" y="46167"/>
                    <a:pt x="20677" y="46317"/>
                  </a:cubicBezTo>
                  <a:cubicBezTo>
                    <a:pt x="20860" y="46440"/>
                    <a:pt x="21044" y="46502"/>
                    <a:pt x="21227" y="46502"/>
                  </a:cubicBezTo>
                  <a:cubicBezTo>
                    <a:pt x="21420" y="46502"/>
                    <a:pt x="21612" y="46433"/>
                    <a:pt x="21805" y="46292"/>
                  </a:cubicBezTo>
                  <a:cubicBezTo>
                    <a:pt x="22156" y="45991"/>
                    <a:pt x="22281" y="45590"/>
                    <a:pt x="22206" y="45139"/>
                  </a:cubicBezTo>
                  <a:cubicBezTo>
                    <a:pt x="22156" y="44839"/>
                    <a:pt x="22055" y="44563"/>
                    <a:pt x="22005" y="44262"/>
                  </a:cubicBezTo>
                  <a:cubicBezTo>
                    <a:pt x="21780" y="43360"/>
                    <a:pt x="21855" y="43209"/>
                    <a:pt x="22732" y="42833"/>
                  </a:cubicBezTo>
                  <a:cubicBezTo>
                    <a:pt x="23183" y="42633"/>
                    <a:pt x="23684" y="42407"/>
                    <a:pt x="23710" y="41831"/>
                  </a:cubicBezTo>
                  <a:cubicBezTo>
                    <a:pt x="23735" y="41154"/>
                    <a:pt x="23810" y="40478"/>
                    <a:pt x="23659" y="39826"/>
                  </a:cubicBezTo>
                  <a:cubicBezTo>
                    <a:pt x="23108" y="37671"/>
                    <a:pt x="22782" y="35465"/>
                    <a:pt x="21930" y="33385"/>
                  </a:cubicBezTo>
                  <a:cubicBezTo>
                    <a:pt x="21604" y="32583"/>
                    <a:pt x="21755" y="31731"/>
                    <a:pt x="21504" y="30929"/>
                  </a:cubicBezTo>
                  <a:cubicBezTo>
                    <a:pt x="20652" y="28322"/>
                    <a:pt x="20176" y="25640"/>
                    <a:pt x="19574" y="22984"/>
                  </a:cubicBezTo>
                  <a:cubicBezTo>
                    <a:pt x="19524" y="22733"/>
                    <a:pt x="19474" y="22508"/>
                    <a:pt x="19624" y="22107"/>
                  </a:cubicBezTo>
                  <a:cubicBezTo>
                    <a:pt x="19750" y="22508"/>
                    <a:pt x="19850" y="22758"/>
                    <a:pt x="19925" y="23009"/>
                  </a:cubicBezTo>
                  <a:cubicBezTo>
                    <a:pt x="21078" y="26317"/>
                    <a:pt x="21730" y="29751"/>
                    <a:pt x="23083" y="32984"/>
                  </a:cubicBezTo>
                  <a:cubicBezTo>
                    <a:pt x="23684" y="34437"/>
                    <a:pt x="23960" y="35991"/>
                    <a:pt x="24461" y="37470"/>
                  </a:cubicBezTo>
                  <a:cubicBezTo>
                    <a:pt x="25138" y="39525"/>
                    <a:pt x="25815" y="41555"/>
                    <a:pt x="26692" y="43535"/>
                  </a:cubicBezTo>
                  <a:cubicBezTo>
                    <a:pt x="26948" y="44138"/>
                    <a:pt x="27682" y="44541"/>
                    <a:pt x="28353" y="44541"/>
                  </a:cubicBezTo>
                  <a:cubicBezTo>
                    <a:pt x="28603" y="44541"/>
                    <a:pt x="28844" y="44485"/>
                    <a:pt x="29048" y="44362"/>
                  </a:cubicBezTo>
                  <a:cubicBezTo>
                    <a:pt x="29324" y="44212"/>
                    <a:pt x="29499" y="43936"/>
                    <a:pt x="29499" y="43635"/>
                  </a:cubicBezTo>
                  <a:cubicBezTo>
                    <a:pt x="29549" y="42432"/>
                    <a:pt x="29725" y="41204"/>
                    <a:pt x="29449" y="40052"/>
                  </a:cubicBezTo>
                  <a:cubicBezTo>
                    <a:pt x="29173" y="38924"/>
                    <a:pt x="28973" y="37771"/>
                    <a:pt x="28622" y="36643"/>
                  </a:cubicBezTo>
                  <a:cubicBezTo>
                    <a:pt x="28572" y="36417"/>
                    <a:pt x="28497" y="36167"/>
                    <a:pt x="28647" y="35866"/>
                  </a:cubicBezTo>
                  <a:cubicBezTo>
                    <a:pt x="29198" y="37119"/>
                    <a:pt x="29349" y="38422"/>
                    <a:pt x="29750" y="39651"/>
                  </a:cubicBezTo>
                  <a:cubicBezTo>
                    <a:pt x="30101" y="40778"/>
                    <a:pt x="30552" y="41906"/>
                    <a:pt x="31078" y="42984"/>
                  </a:cubicBezTo>
                  <a:cubicBezTo>
                    <a:pt x="31318" y="43499"/>
                    <a:pt x="31524" y="43708"/>
                    <a:pt x="31887" y="43708"/>
                  </a:cubicBezTo>
                  <a:cubicBezTo>
                    <a:pt x="32054" y="43708"/>
                    <a:pt x="32254" y="43664"/>
                    <a:pt x="32507" y="43585"/>
                  </a:cubicBezTo>
                  <a:cubicBezTo>
                    <a:pt x="33509" y="43285"/>
                    <a:pt x="33860" y="42633"/>
                    <a:pt x="33609" y="41605"/>
                  </a:cubicBezTo>
                  <a:cubicBezTo>
                    <a:pt x="32106" y="35390"/>
                    <a:pt x="30251" y="29275"/>
                    <a:pt x="28822" y="23034"/>
                  </a:cubicBezTo>
                  <a:cubicBezTo>
                    <a:pt x="28597" y="21981"/>
                    <a:pt x="28346" y="20929"/>
                    <a:pt x="28070" y="19701"/>
                  </a:cubicBezTo>
                  <a:lnTo>
                    <a:pt x="28070" y="19701"/>
                  </a:lnTo>
                  <a:cubicBezTo>
                    <a:pt x="28522" y="20051"/>
                    <a:pt x="28547" y="20402"/>
                    <a:pt x="28647" y="20703"/>
                  </a:cubicBezTo>
                  <a:cubicBezTo>
                    <a:pt x="30025" y="24914"/>
                    <a:pt x="31279" y="29149"/>
                    <a:pt x="32331" y="33460"/>
                  </a:cubicBezTo>
                  <a:cubicBezTo>
                    <a:pt x="33083" y="36468"/>
                    <a:pt x="33785" y="39475"/>
                    <a:pt x="34512" y="42483"/>
                  </a:cubicBezTo>
                  <a:cubicBezTo>
                    <a:pt x="34562" y="42783"/>
                    <a:pt x="34587" y="43109"/>
                    <a:pt x="34837" y="43310"/>
                  </a:cubicBezTo>
                  <a:cubicBezTo>
                    <a:pt x="35062" y="43512"/>
                    <a:pt x="35207" y="43876"/>
                    <a:pt x="35578" y="43876"/>
                  </a:cubicBezTo>
                  <a:cubicBezTo>
                    <a:pt x="35620" y="43876"/>
                    <a:pt x="35666" y="43871"/>
                    <a:pt x="35715" y="43861"/>
                  </a:cubicBezTo>
                  <a:cubicBezTo>
                    <a:pt x="36141" y="43761"/>
                    <a:pt x="36467" y="43360"/>
                    <a:pt x="36542" y="42833"/>
                  </a:cubicBezTo>
                  <a:cubicBezTo>
                    <a:pt x="36567" y="42583"/>
                    <a:pt x="36542" y="42357"/>
                    <a:pt x="36467" y="42132"/>
                  </a:cubicBezTo>
                  <a:cubicBezTo>
                    <a:pt x="35665" y="40152"/>
                    <a:pt x="35464" y="37996"/>
                    <a:pt x="35013" y="35941"/>
                  </a:cubicBezTo>
                  <a:cubicBezTo>
                    <a:pt x="34461" y="33585"/>
                    <a:pt x="33860" y="31229"/>
                    <a:pt x="33359" y="28848"/>
                  </a:cubicBezTo>
                  <a:cubicBezTo>
                    <a:pt x="32231" y="28097"/>
                    <a:pt x="32005" y="27019"/>
                    <a:pt x="32231" y="25791"/>
                  </a:cubicBezTo>
                  <a:cubicBezTo>
                    <a:pt x="32281" y="25565"/>
                    <a:pt x="32331" y="25340"/>
                    <a:pt x="32381" y="25114"/>
                  </a:cubicBezTo>
                  <a:cubicBezTo>
                    <a:pt x="32231" y="24738"/>
                    <a:pt x="32055" y="24362"/>
                    <a:pt x="31955" y="23986"/>
                  </a:cubicBezTo>
                  <a:cubicBezTo>
                    <a:pt x="31304" y="21430"/>
                    <a:pt x="30451" y="18924"/>
                    <a:pt x="29574" y="16442"/>
                  </a:cubicBezTo>
                  <a:cubicBezTo>
                    <a:pt x="29098" y="15064"/>
                    <a:pt x="29098" y="15064"/>
                    <a:pt x="27695" y="15039"/>
                  </a:cubicBezTo>
                  <a:cubicBezTo>
                    <a:pt x="27563" y="15039"/>
                    <a:pt x="27398" y="15067"/>
                    <a:pt x="27247" y="15067"/>
                  </a:cubicBezTo>
                  <a:cubicBezTo>
                    <a:pt x="27081" y="15067"/>
                    <a:pt x="26933" y="15033"/>
                    <a:pt x="26867" y="14888"/>
                  </a:cubicBezTo>
                  <a:cubicBezTo>
                    <a:pt x="26667" y="14462"/>
                    <a:pt x="26341" y="14462"/>
                    <a:pt x="25990" y="14387"/>
                  </a:cubicBezTo>
                  <a:cubicBezTo>
                    <a:pt x="25740" y="14337"/>
                    <a:pt x="25815" y="14162"/>
                    <a:pt x="25940" y="14011"/>
                  </a:cubicBezTo>
                  <a:cubicBezTo>
                    <a:pt x="25940" y="13576"/>
                    <a:pt x="25800" y="13258"/>
                    <a:pt x="25319" y="13258"/>
                  </a:cubicBezTo>
                  <a:cubicBezTo>
                    <a:pt x="25301" y="13258"/>
                    <a:pt x="25282" y="13258"/>
                    <a:pt x="25263" y="13259"/>
                  </a:cubicBezTo>
                  <a:cubicBezTo>
                    <a:pt x="25245" y="13260"/>
                    <a:pt x="25226" y="13261"/>
                    <a:pt x="25208" y="13261"/>
                  </a:cubicBezTo>
                  <a:cubicBezTo>
                    <a:pt x="24766" y="13261"/>
                    <a:pt x="24503" y="12972"/>
                    <a:pt x="24286" y="12683"/>
                  </a:cubicBezTo>
                  <a:cubicBezTo>
                    <a:pt x="23384" y="11555"/>
                    <a:pt x="22832" y="10277"/>
                    <a:pt x="22507" y="8873"/>
                  </a:cubicBezTo>
                  <a:cubicBezTo>
                    <a:pt x="22281" y="7871"/>
                    <a:pt x="22481" y="6818"/>
                    <a:pt x="22131" y="5841"/>
                  </a:cubicBezTo>
                  <a:cubicBezTo>
                    <a:pt x="21905" y="5715"/>
                    <a:pt x="21930" y="5440"/>
                    <a:pt x="21805" y="5239"/>
                  </a:cubicBezTo>
                  <a:cubicBezTo>
                    <a:pt x="21534" y="4715"/>
                    <a:pt x="21196" y="4465"/>
                    <a:pt x="20766" y="4465"/>
                  </a:cubicBezTo>
                  <a:cubicBezTo>
                    <a:pt x="20558" y="4465"/>
                    <a:pt x="20329" y="4523"/>
                    <a:pt x="20075" y="4638"/>
                  </a:cubicBezTo>
                  <a:cubicBezTo>
                    <a:pt x="19474" y="4913"/>
                    <a:pt x="19248" y="5390"/>
                    <a:pt x="19299" y="6016"/>
                  </a:cubicBezTo>
                  <a:cubicBezTo>
                    <a:pt x="19474" y="7871"/>
                    <a:pt x="19700" y="9726"/>
                    <a:pt x="20025" y="11555"/>
                  </a:cubicBezTo>
                  <a:cubicBezTo>
                    <a:pt x="20075" y="11781"/>
                    <a:pt x="20151" y="12031"/>
                    <a:pt x="20000" y="12307"/>
                  </a:cubicBezTo>
                  <a:cubicBezTo>
                    <a:pt x="19925" y="12157"/>
                    <a:pt x="19850" y="12081"/>
                    <a:pt x="19825" y="12006"/>
                  </a:cubicBezTo>
                  <a:cubicBezTo>
                    <a:pt x="19574" y="10051"/>
                    <a:pt x="18522" y="8297"/>
                    <a:pt x="18321" y="6342"/>
                  </a:cubicBezTo>
                  <a:cubicBezTo>
                    <a:pt x="18296" y="6142"/>
                    <a:pt x="18246" y="5941"/>
                    <a:pt x="18146" y="5766"/>
                  </a:cubicBezTo>
                  <a:cubicBezTo>
                    <a:pt x="17720" y="4913"/>
                    <a:pt x="17544" y="4011"/>
                    <a:pt x="17268" y="3109"/>
                  </a:cubicBezTo>
                  <a:cubicBezTo>
                    <a:pt x="17018" y="2357"/>
                    <a:pt x="16993" y="1530"/>
                    <a:pt x="16617" y="828"/>
                  </a:cubicBezTo>
                  <a:cubicBezTo>
                    <a:pt x="16366" y="352"/>
                    <a:pt x="16065" y="1"/>
                    <a:pt x="15464" y="1"/>
                  </a:cubicBezTo>
                  <a:cubicBezTo>
                    <a:pt x="15445" y="1"/>
                    <a:pt x="15427" y="0"/>
                    <a:pt x="15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Bùi Liễu 0968142780"/>
            <p:cNvSpPr txBox="1">
              <a:spLocks/>
            </p:cNvSpPr>
            <p:nvPr/>
          </p:nvSpPr>
          <p:spPr>
            <a:xfrm>
              <a:off x="1137272" y="3538719"/>
              <a:ext cx="775654" cy="567717"/>
            </a:xfrm>
            <a:prstGeom prst="rect">
              <a:avLst/>
            </a:prstGeom>
          </p:spPr>
          <p:txBody>
            <a:bodyPr spcFirstLastPara="1" wrap="square" lIns="162533" tIns="162533" rIns="162533" bIns="162533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buClr>
                  <a:schemeClr val="dk1"/>
                </a:buClr>
                <a:buSzPts val="1100"/>
              </a:pPr>
              <a:r>
                <a:rPr lang="en" sz="5867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2" name="Bùi Liễu 0968142780"/>
          <p:cNvGrpSpPr/>
          <p:nvPr/>
        </p:nvGrpSpPr>
        <p:grpSpPr>
          <a:xfrm>
            <a:off x="6725291" y="1917714"/>
            <a:ext cx="1103200" cy="1171919"/>
            <a:chOff x="6758206" y="2023956"/>
            <a:chExt cx="1103200" cy="1171918"/>
          </a:xfrm>
        </p:grpSpPr>
        <p:sp>
          <p:nvSpPr>
            <p:cNvPr id="5" name="Bùi Liễu 0968142780"/>
            <p:cNvSpPr/>
            <p:nvPr/>
          </p:nvSpPr>
          <p:spPr>
            <a:xfrm rot="4780266" flipH="1">
              <a:off x="6814271" y="2219854"/>
              <a:ext cx="1069819" cy="882221"/>
            </a:xfrm>
            <a:custGeom>
              <a:avLst/>
              <a:gdLst/>
              <a:ahLst/>
              <a:cxnLst/>
              <a:rect l="l" t="t" r="r" b="b"/>
              <a:pathLst>
                <a:path w="36567" h="46771" extrusionOk="0">
                  <a:moveTo>
                    <a:pt x="20217" y="12832"/>
                  </a:moveTo>
                  <a:cubicBezTo>
                    <a:pt x="20230" y="12832"/>
                    <a:pt x="20242" y="12841"/>
                    <a:pt x="20251" y="12858"/>
                  </a:cubicBezTo>
                  <a:cubicBezTo>
                    <a:pt x="20276" y="12909"/>
                    <a:pt x="20251" y="12984"/>
                    <a:pt x="20251" y="13034"/>
                  </a:cubicBezTo>
                  <a:cubicBezTo>
                    <a:pt x="20251" y="13059"/>
                    <a:pt x="20226" y="13059"/>
                    <a:pt x="20201" y="13084"/>
                  </a:cubicBezTo>
                  <a:cubicBezTo>
                    <a:pt x="20176" y="13034"/>
                    <a:pt x="20151" y="12959"/>
                    <a:pt x="20151" y="12909"/>
                  </a:cubicBezTo>
                  <a:cubicBezTo>
                    <a:pt x="20167" y="12860"/>
                    <a:pt x="20193" y="12832"/>
                    <a:pt x="20217" y="12832"/>
                  </a:cubicBezTo>
                  <a:close/>
                  <a:moveTo>
                    <a:pt x="28045" y="19024"/>
                  </a:moveTo>
                  <a:cubicBezTo>
                    <a:pt x="28070" y="19074"/>
                    <a:pt x="28121" y="19124"/>
                    <a:pt x="28096" y="19174"/>
                  </a:cubicBezTo>
                  <a:cubicBezTo>
                    <a:pt x="28096" y="19224"/>
                    <a:pt x="28045" y="19274"/>
                    <a:pt x="28020" y="19325"/>
                  </a:cubicBezTo>
                  <a:cubicBezTo>
                    <a:pt x="27995" y="19274"/>
                    <a:pt x="27970" y="19224"/>
                    <a:pt x="27970" y="19174"/>
                  </a:cubicBezTo>
                  <a:cubicBezTo>
                    <a:pt x="27970" y="19124"/>
                    <a:pt x="28020" y="19074"/>
                    <a:pt x="28045" y="19024"/>
                  </a:cubicBezTo>
                  <a:close/>
                  <a:moveTo>
                    <a:pt x="21379" y="16367"/>
                  </a:moveTo>
                  <a:cubicBezTo>
                    <a:pt x="21755" y="18222"/>
                    <a:pt x="22106" y="19876"/>
                    <a:pt x="22456" y="21530"/>
                  </a:cubicBezTo>
                  <a:cubicBezTo>
                    <a:pt x="22381" y="21530"/>
                    <a:pt x="22306" y="21530"/>
                    <a:pt x="22231" y="21555"/>
                  </a:cubicBezTo>
                  <a:cubicBezTo>
                    <a:pt x="21730" y="20227"/>
                    <a:pt x="21404" y="18848"/>
                    <a:pt x="21053" y="17470"/>
                  </a:cubicBezTo>
                  <a:cubicBezTo>
                    <a:pt x="20953" y="17119"/>
                    <a:pt x="21103" y="16868"/>
                    <a:pt x="21379" y="16367"/>
                  </a:cubicBezTo>
                  <a:close/>
                  <a:moveTo>
                    <a:pt x="19406" y="21426"/>
                  </a:moveTo>
                  <a:cubicBezTo>
                    <a:pt x="19433" y="21426"/>
                    <a:pt x="19461" y="21451"/>
                    <a:pt x="19474" y="21505"/>
                  </a:cubicBezTo>
                  <a:cubicBezTo>
                    <a:pt x="19499" y="21555"/>
                    <a:pt x="19474" y="21605"/>
                    <a:pt x="19474" y="21680"/>
                  </a:cubicBezTo>
                  <a:cubicBezTo>
                    <a:pt x="19461" y="21731"/>
                    <a:pt x="19436" y="21756"/>
                    <a:pt x="19411" y="21756"/>
                  </a:cubicBezTo>
                  <a:cubicBezTo>
                    <a:pt x="19386" y="21756"/>
                    <a:pt x="19361" y="21731"/>
                    <a:pt x="19349" y="21680"/>
                  </a:cubicBezTo>
                  <a:cubicBezTo>
                    <a:pt x="19324" y="21630"/>
                    <a:pt x="19324" y="21555"/>
                    <a:pt x="19349" y="21480"/>
                  </a:cubicBezTo>
                  <a:cubicBezTo>
                    <a:pt x="19360" y="21445"/>
                    <a:pt x="19383" y="21426"/>
                    <a:pt x="19406" y="21426"/>
                  </a:cubicBezTo>
                  <a:close/>
                  <a:moveTo>
                    <a:pt x="22523" y="22204"/>
                  </a:moveTo>
                  <a:cubicBezTo>
                    <a:pt x="22679" y="22204"/>
                    <a:pt x="22659" y="22340"/>
                    <a:pt x="22682" y="22432"/>
                  </a:cubicBezTo>
                  <a:cubicBezTo>
                    <a:pt x="22659" y="22525"/>
                    <a:pt x="22679" y="22661"/>
                    <a:pt x="22622" y="22661"/>
                  </a:cubicBezTo>
                  <a:cubicBezTo>
                    <a:pt x="22618" y="22661"/>
                    <a:pt x="22612" y="22660"/>
                    <a:pt x="22607" y="22658"/>
                  </a:cubicBezTo>
                  <a:cubicBezTo>
                    <a:pt x="22507" y="22608"/>
                    <a:pt x="22456" y="22457"/>
                    <a:pt x="22431" y="22332"/>
                  </a:cubicBezTo>
                  <a:cubicBezTo>
                    <a:pt x="22406" y="22307"/>
                    <a:pt x="22456" y="22207"/>
                    <a:pt x="22481" y="22207"/>
                  </a:cubicBezTo>
                  <a:cubicBezTo>
                    <a:pt x="22497" y="22205"/>
                    <a:pt x="22510" y="22204"/>
                    <a:pt x="22523" y="22204"/>
                  </a:cubicBezTo>
                  <a:close/>
                  <a:moveTo>
                    <a:pt x="25664" y="25290"/>
                  </a:moveTo>
                  <a:lnTo>
                    <a:pt x="25664" y="25290"/>
                  </a:lnTo>
                  <a:cubicBezTo>
                    <a:pt x="25940" y="25540"/>
                    <a:pt x="25965" y="25841"/>
                    <a:pt x="25990" y="26142"/>
                  </a:cubicBezTo>
                  <a:cubicBezTo>
                    <a:pt x="25715" y="25941"/>
                    <a:pt x="25639" y="25615"/>
                    <a:pt x="25664" y="25290"/>
                  </a:cubicBezTo>
                  <a:close/>
                  <a:moveTo>
                    <a:pt x="13334" y="23986"/>
                  </a:moveTo>
                  <a:cubicBezTo>
                    <a:pt x="13484" y="23986"/>
                    <a:pt x="13584" y="24112"/>
                    <a:pt x="13609" y="24237"/>
                  </a:cubicBezTo>
                  <a:cubicBezTo>
                    <a:pt x="13910" y="25440"/>
                    <a:pt x="14211" y="26643"/>
                    <a:pt x="14486" y="27846"/>
                  </a:cubicBezTo>
                  <a:cubicBezTo>
                    <a:pt x="14411" y="27871"/>
                    <a:pt x="14336" y="27896"/>
                    <a:pt x="14261" y="27921"/>
                  </a:cubicBezTo>
                  <a:cubicBezTo>
                    <a:pt x="13885" y="26793"/>
                    <a:pt x="13509" y="25691"/>
                    <a:pt x="13133" y="24563"/>
                  </a:cubicBezTo>
                  <a:cubicBezTo>
                    <a:pt x="13108" y="24513"/>
                    <a:pt x="13108" y="24437"/>
                    <a:pt x="13133" y="24362"/>
                  </a:cubicBezTo>
                  <a:cubicBezTo>
                    <a:pt x="13133" y="24212"/>
                    <a:pt x="13108" y="24011"/>
                    <a:pt x="13334" y="23986"/>
                  </a:cubicBezTo>
                  <a:close/>
                  <a:moveTo>
                    <a:pt x="16867" y="23360"/>
                  </a:moveTo>
                  <a:cubicBezTo>
                    <a:pt x="17268" y="25064"/>
                    <a:pt x="17469" y="26693"/>
                    <a:pt x="17945" y="28372"/>
                  </a:cubicBezTo>
                  <a:cubicBezTo>
                    <a:pt x="17469" y="28197"/>
                    <a:pt x="17519" y="27871"/>
                    <a:pt x="17444" y="27645"/>
                  </a:cubicBezTo>
                  <a:cubicBezTo>
                    <a:pt x="17168" y="26894"/>
                    <a:pt x="16993" y="26117"/>
                    <a:pt x="16717" y="25390"/>
                  </a:cubicBezTo>
                  <a:cubicBezTo>
                    <a:pt x="16491" y="24713"/>
                    <a:pt x="16441" y="24112"/>
                    <a:pt x="16867" y="23360"/>
                  </a:cubicBezTo>
                  <a:close/>
                  <a:moveTo>
                    <a:pt x="26216" y="26818"/>
                  </a:moveTo>
                  <a:cubicBezTo>
                    <a:pt x="26667" y="27896"/>
                    <a:pt x="26918" y="29049"/>
                    <a:pt x="27243" y="30177"/>
                  </a:cubicBezTo>
                  <a:cubicBezTo>
                    <a:pt x="27294" y="30352"/>
                    <a:pt x="27218" y="30503"/>
                    <a:pt x="27043" y="30578"/>
                  </a:cubicBezTo>
                  <a:cubicBezTo>
                    <a:pt x="27011" y="30594"/>
                    <a:pt x="26983" y="30600"/>
                    <a:pt x="26958" y="30600"/>
                  </a:cubicBezTo>
                  <a:cubicBezTo>
                    <a:pt x="26862" y="30600"/>
                    <a:pt x="26807" y="30501"/>
                    <a:pt x="26767" y="30402"/>
                  </a:cubicBezTo>
                  <a:cubicBezTo>
                    <a:pt x="26517" y="29224"/>
                    <a:pt x="26241" y="28046"/>
                    <a:pt x="25990" y="26868"/>
                  </a:cubicBezTo>
                  <a:cubicBezTo>
                    <a:pt x="26065" y="26843"/>
                    <a:pt x="26141" y="26818"/>
                    <a:pt x="26216" y="26818"/>
                  </a:cubicBezTo>
                  <a:close/>
                  <a:moveTo>
                    <a:pt x="10752" y="23084"/>
                  </a:moveTo>
                  <a:cubicBezTo>
                    <a:pt x="11479" y="24212"/>
                    <a:pt x="11730" y="25515"/>
                    <a:pt x="12256" y="26743"/>
                  </a:cubicBezTo>
                  <a:cubicBezTo>
                    <a:pt x="12782" y="27996"/>
                    <a:pt x="13208" y="29300"/>
                    <a:pt x="13684" y="30578"/>
                  </a:cubicBezTo>
                  <a:cubicBezTo>
                    <a:pt x="14136" y="31831"/>
                    <a:pt x="14587" y="33084"/>
                    <a:pt x="15063" y="34362"/>
                  </a:cubicBezTo>
                  <a:cubicBezTo>
                    <a:pt x="14988" y="34387"/>
                    <a:pt x="14913" y="34412"/>
                    <a:pt x="14812" y="34437"/>
                  </a:cubicBezTo>
                  <a:cubicBezTo>
                    <a:pt x="12807" y="30879"/>
                    <a:pt x="11805" y="26994"/>
                    <a:pt x="10752" y="23084"/>
                  </a:cubicBezTo>
                  <a:close/>
                  <a:moveTo>
                    <a:pt x="15414" y="35239"/>
                  </a:moveTo>
                  <a:cubicBezTo>
                    <a:pt x="15414" y="35265"/>
                    <a:pt x="15439" y="35290"/>
                    <a:pt x="15439" y="35315"/>
                  </a:cubicBezTo>
                  <a:cubicBezTo>
                    <a:pt x="15439" y="35340"/>
                    <a:pt x="15414" y="35365"/>
                    <a:pt x="15389" y="35365"/>
                  </a:cubicBezTo>
                  <a:cubicBezTo>
                    <a:pt x="15389" y="35365"/>
                    <a:pt x="15364" y="35340"/>
                    <a:pt x="15364" y="35315"/>
                  </a:cubicBezTo>
                  <a:cubicBezTo>
                    <a:pt x="15364" y="35290"/>
                    <a:pt x="15389" y="35265"/>
                    <a:pt x="15414" y="35239"/>
                  </a:cubicBezTo>
                  <a:close/>
                  <a:moveTo>
                    <a:pt x="15408" y="0"/>
                  </a:moveTo>
                  <a:cubicBezTo>
                    <a:pt x="14437" y="0"/>
                    <a:pt x="13788" y="649"/>
                    <a:pt x="13960" y="1781"/>
                  </a:cubicBezTo>
                  <a:cubicBezTo>
                    <a:pt x="14136" y="3084"/>
                    <a:pt x="14261" y="4412"/>
                    <a:pt x="14386" y="5741"/>
                  </a:cubicBezTo>
                  <a:cubicBezTo>
                    <a:pt x="14461" y="6718"/>
                    <a:pt x="14587" y="7721"/>
                    <a:pt x="14687" y="8698"/>
                  </a:cubicBezTo>
                  <a:cubicBezTo>
                    <a:pt x="14862" y="10051"/>
                    <a:pt x="14837" y="11430"/>
                    <a:pt x="15138" y="12758"/>
                  </a:cubicBezTo>
                  <a:cubicBezTo>
                    <a:pt x="15339" y="13786"/>
                    <a:pt x="15288" y="14813"/>
                    <a:pt x="15514" y="15816"/>
                  </a:cubicBezTo>
                  <a:cubicBezTo>
                    <a:pt x="15790" y="16944"/>
                    <a:pt x="15639" y="18071"/>
                    <a:pt x="15840" y="19199"/>
                  </a:cubicBezTo>
                  <a:cubicBezTo>
                    <a:pt x="15965" y="19876"/>
                    <a:pt x="16191" y="20553"/>
                    <a:pt x="16015" y="21530"/>
                  </a:cubicBezTo>
                  <a:cubicBezTo>
                    <a:pt x="15464" y="19500"/>
                    <a:pt x="14862" y="17771"/>
                    <a:pt x="14336" y="15991"/>
                  </a:cubicBezTo>
                  <a:cubicBezTo>
                    <a:pt x="13509" y="13184"/>
                    <a:pt x="12882" y="10327"/>
                    <a:pt x="12231" y="7470"/>
                  </a:cubicBezTo>
                  <a:cubicBezTo>
                    <a:pt x="11855" y="5916"/>
                    <a:pt x="11404" y="4412"/>
                    <a:pt x="11203" y="2808"/>
                  </a:cubicBezTo>
                  <a:cubicBezTo>
                    <a:pt x="11153" y="2207"/>
                    <a:pt x="11153" y="1555"/>
                    <a:pt x="10777" y="979"/>
                  </a:cubicBezTo>
                  <a:cubicBezTo>
                    <a:pt x="10458" y="469"/>
                    <a:pt x="10212" y="229"/>
                    <a:pt x="9823" y="229"/>
                  </a:cubicBezTo>
                  <a:cubicBezTo>
                    <a:pt x="9753" y="229"/>
                    <a:pt x="9679" y="237"/>
                    <a:pt x="9599" y="252"/>
                  </a:cubicBezTo>
                  <a:cubicBezTo>
                    <a:pt x="9073" y="327"/>
                    <a:pt x="8572" y="853"/>
                    <a:pt x="8496" y="1380"/>
                  </a:cubicBezTo>
                  <a:cubicBezTo>
                    <a:pt x="8471" y="1655"/>
                    <a:pt x="8446" y="1931"/>
                    <a:pt x="8522" y="2182"/>
                  </a:cubicBezTo>
                  <a:cubicBezTo>
                    <a:pt x="8622" y="2583"/>
                    <a:pt x="8622" y="2984"/>
                    <a:pt x="8697" y="3360"/>
                  </a:cubicBezTo>
                  <a:cubicBezTo>
                    <a:pt x="8872" y="4061"/>
                    <a:pt x="8722" y="4788"/>
                    <a:pt x="8948" y="5440"/>
                  </a:cubicBezTo>
                  <a:cubicBezTo>
                    <a:pt x="9524" y="7119"/>
                    <a:pt x="9800" y="8848"/>
                    <a:pt x="10201" y="10553"/>
                  </a:cubicBezTo>
                  <a:cubicBezTo>
                    <a:pt x="10476" y="11731"/>
                    <a:pt x="10802" y="12883"/>
                    <a:pt x="11053" y="14036"/>
                  </a:cubicBezTo>
                  <a:cubicBezTo>
                    <a:pt x="11354" y="15365"/>
                    <a:pt x="11554" y="16718"/>
                    <a:pt x="11830" y="18046"/>
                  </a:cubicBezTo>
                  <a:cubicBezTo>
                    <a:pt x="11980" y="18848"/>
                    <a:pt x="12331" y="19650"/>
                    <a:pt x="12256" y="20528"/>
                  </a:cubicBezTo>
                  <a:cubicBezTo>
                    <a:pt x="11955" y="20352"/>
                    <a:pt x="11955" y="20051"/>
                    <a:pt x="11880" y="19826"/>
                  </a:cubicBezTo>
                  <a:cubicBezTo>
                    <a:pt x="11354" y="18347"/>
                    <a:pt x="11153" y="16768"/>
                    <a:pt x="10476" y="15340"/>
                  </a:cubicBezTo>
                  <a:cubicBezTo>
                    <a:pt x="10176" y="14663"/>
                    <a:pt x="9875" y="14011"/>
                    <a:pt x="9725" y="13284"/>
                  </a:cubicBezTo>
                  <a:cubicBezTo>
                    <a:pt x="9449" y="11831"/>
                    <a:pt x="8948" y="10452"/>
                    <a:pt x="8597" y="9049"/>
                  </a:cubicBezTo>
                  <a:cubicBezTo>
                    <a:pt x="8196" y="7345"/>
                    <a:pt x="7544" y="5665"/>
                    <a:pt x="7018" y="3986"/>
                  </a:cubicBezTo>
                  <a:cubicBezTo>
                    <a:pt x="6867" y="3510"/>
                    <a:pt x="6717" y="2959"/>
                    <a:pt x="6341" y="2558"/>
                  </a:cubicBezTo>
                  <a:cubicBezTo>
                    <a:pt x="6115" y="2332"/>
                    <a:pt x="5876" y="2219"/>
                    <a:pt x="5611" y="2219"/>
                  </a:cubicBezTo>
                  <a:cubicBezTo>
                    <a:pt x="5523" y="2219"/>
                    <a:pt x="5433" y="2232"/>
                    <a:pt x="5339" y="2257"/>
                  </a:cubicBezTo>
                  <a:cubicBezTo>
                    <a:pt x="4963" y="2357"/>
                    <a:pt x="4812" y="2658"/>
                    <a:pt x="4737" y="2984"/>
                  </a:cubicBezTo>
                  <a:cubicBezTo>
                    <a:pt x="4662" y="3435"/>
                    <a:pt x="4662" y="3911"/>
                    <a:pt x="4762" y="4387"/>
                  </a:cubicBezTo>
                  <a:cubicBezTo>
                    <a:pt x="5188" y="6492"/>
                    <a:pt x="5364" y="8648"/>
                    <a:pt x="5865" y="10753"/>
                  </a:cubicBezTo>
                  <a:cubicBezTo>
                    <a:pt x="6391" y="12959"/>
                    <a:pt x="6842" y="15164"/>
                    <a:pt x="7369" y="17370"/>
                  </a:cubicBezTo>
                  <a:cubicBezTo>
                    <a:pt x="7469" y="17821"/>
                    <a:pt x="7494" y="18247"/>
                    <a:pt x="7469" y="18748"/>
                  </a:cubicBezTo>
                  <a:cubicBezTo>
                    <a:pt x="6917" y="18322"/>
                    <a:pt x="6642" y="17846"/>
                    <a:pt x="6416" y="17320"/>
                  </a:cubicBezTo>
                  <a:cubicBezTo>
                    <a:pt x="5564" y="15340"/>
                    <a:pt x="4336" y="13535"/>
                    <a:pt x="3384" y="11580"/>
                  </a:cubicBezTo>
                  <a:cubicBezTo>
                    <a:pt x="2882" y="10603"/>
                    <a:pt x="2080" y="9726"/>
                    <a:pt x="1980" y="8523"/>
                  </a:cubicBezTo>
                  <a:cubicBezTo>
                    <a:pt x="1955" y="8096"/>
                    <a:pt x="1579" y="7871"/>
                    <a:pt x="1178" y="7721"/>
                  </a:cubicBezTo>
                  <a:cubicBezTo>
                    <a:pt x="1059" y="7678"/>
                    <a:pt x="948" y="7655"/>
                    <a:pt x="843" y="7655"/>
                  </a:cubicBezTo>
                  <a:cubicBezTo>
                    <a:pt x="639" y="7655"/>
                    <a:pt x="458" y="7739"/>
                    <a:pt x="276" y="7921"/>
                  </a:cubicBezTo>
                  <a:cubicBezTo>
                    <a:pt x="0" y="8222"/>
                    <a:pt x="151" y="8472"/>
                    <a:pt x="301" y="8723"/>
                  </a:cubicBezTo>
                  <a:cubicBezTo>
                    <a:pt x="727" y="9525"/>
                    <a:pt x="1203" y="10302"/>
                    <a:pt x="1579" y="11129"/>
                  </a:cubicBezTo>
                  <a:cubicBezTo>
                    <a:pt x="1955" y="12031"/>
                    <a:pt x="2356" y="12984"/>
                    <a:pt x="2882" y="13811"/>
                  </a:cubicBezTo>
                  <a:cubicBezTo>
                    <a:pt x="4035" y="15665"/>
                    <a:pt x="4887" y="17645"/>
                    <a:pt x="5890" y="19550"/>
                  </a:cubicBezTo>
                  <a:cubicBezTo>
                    <a:pt x="7218" y="22056"/>
                    <a:pt x="8371" y="24663"/>
                    <a:pt x="9649" y="27169"/>
                  </a:cubicBezTo>
                  <a:cubicBezTo>
                    <a:pt x="10451" y="28773"/>
                    <a:pt x="11354" y="30327"/>
                    <a:pt x="11855" y="32082"/>
                  </a:cubicBezTo>
                  <a:cubicBezTo>
                    <a:pt x="12105" y="32934"/>
                    <a:pt x="12356" y="33786"/>
                    <a:pt x="12757" y="34613"/>
                  </a:cubicBezTo>
                  <a:cubicBezTo>
                    <a:pt x="13233" y="35590"/>
                    <a:pt x="13509" y="36668"/>
                    <a:pt x="13910" y="37671"/>
                  </a:cubicBezTo>
                  <a:cubicBezTo>
                    <a:pt x="14512" y="39224"/>
                    <a:pt x="15314" y="40678"/>
                    <a:pt x="15865" y="42232"/>
                  </a:cubicBezTo>
                  <a:cubicBezTo>
                    <a:pt x="16391" y="43686"/>
                    <a:pt x="17293" y="44939"/>
                    <a:pt x="18020" y="46292"/>
                  </a:cubicBezTo>
                  <a:cubicBezTo>
                    <a:pt x="18194" y="46613"/>
                    <a:pt x="18476" y="46770"/>
                    <a:pt x="18776" y="46770"/>
                  </a:cubicBezTo>
                  <a:cubicBezTo>
                    <a:pt x="19039" y="46770"/>
                    <a:pt x="19316" y="46651"/>
                    <a:pt x="19549" y="46417"/>
                  </a:cubicBezTo>
                  <a:cubicBezTo>
                    <a:pt x="19700" y="46267"/>
                    <a:pt x="19624" y="45941"/>
                    <a:pt x="19875" y="45866"/>
                  </a:cubicBezTo>
                  <a:cubicBezTo>
                    <a:pt x="20151" y="46042"/>
                    <a:pt x="20426" y="46167"/>
                    <a:pt x="20677" y="46317"/>
                  </a:cubicBezTo>
                  <a:cubicBezTo>
                    <a:pt x="20860" y="46440"/>
                    <a:pt x="21044" y="46502"/>
                    <a:pt x="21227" y="46502"/>
                  </a:cubicBezTo>
                  <a:cubicBezTo>
                    <a:pt x="21420" y="46502"/>
                    <a:pt x="21612" y="46433"/>
                    <a:pt x="21805" y="46292"/>
                  </a:cubicBezTo>
                  <a:cubicBezTo>
                    <a:pt x="22156" y="45991"/>
                    <a:pt x="22281" y="45590"/>
                    <a:pt x="22206" y="45139"/>
                  </a:cubicBezTo>
                  <a:cubicBezTo>
                    <a:pt x="22156" y="44839"/>
                    <a:pt x="22055" y="44563"/>
                    <a:pt x="22005" y="44262"/>
                  </a:cubicBezTo>
                  <a:cubicBezTo>
                    <a:pt x="21780" y="43360"/>
                    <a:pt x="21855" y="43209"/>
                    <a:pt x="22732" y="42833"/>
                  </a:cubicBezTo>
                  <a:cubicBezTo>
                    <a:pt x="23183" y="42633"/>
                    <a:pt x="23684" y="42407"/>
                    <a:pt x="23710" y="41831"/>
                  </a:cubicBezTo>
                  <a:cubicBezTo>
                    <a:pt x="23735" y="41154"/>
                    <a:pt x="23810" y="40478"/>
                    <a:pt x="23659" y="39826"/>
                  </a:cubicBezTo>
                  <a:cubicBezTo>
                    <a:pt x="23108" y="37671"/>
                    <a:pt x="22782" y="35465"/>
                    <a:pt x="21930" y="33385"/>
                  </a:cubicBezTo>
                  <a:cubicBezTo>
                    <a:pt x="21604" y="32583"/>
                    <a:pt x="21755" y="31731"/>
                    <a:pt x="21504" y="30929"/>
                  </a:cubicBezTo>
                  <a:cubicBezTo>
                    <a:pt x="20652" y="28322"/>
                    <a:pt x="20176" y="25640"/>
                    <a:pt x="19574" y="22984"/>
                  </a:cubicBezTo>
                  <a:cubicBezTo>
                    <a:pt x="19524" y="22733"/>
                    <a:pt x="19474" y="22508"/>
                    <a:pt x="19624" y="22107"/>
                  </a:cubicBezTo>
                  <a:cubicBezTo>
                    <a:pt x="19750" y="22508"/>
                    <a:pt x="19850" y="22758"/>
                    <a:pt x="19925" y="23009"/>
                  </a:cubicBezTo>
                  <a:cubicBezTo>
                    <a:pt x="21078" y="26317"/>
                    <a:pt x="21730" y="29751"/>
                    <a:pt x="23083" y="32984"/>
                  </a:cubicBezTo>
                  <a:cubicBezTo>
                    <a:pt x="23684" y="34437"/>
                    <a:pt x="23960" y="35991"/>
                    <a:pt x="24461" y="37470"/>
                  </a:cubicBezTo>
                  <a:cubicBezTo>
                    <a:pt x="25138" y="39525"/>
                    <a:pt x="25815" y="41555"/>
                    <a:pt x="26692" y="43535"/>
                  </a:cubicBezTo>
                  <a:cubicBezTo>
                    <a:pt x="26948" y="44138"/>
                    <a:pt x="27682" y="44541"/>
                    <a:pt x="28353" y="44541"/>
                  </a:cubicBezTo>
                  <a:cubicBezTo>
                    <a:pt x="28603" y="44541"/>
                    <a:pt x="28844" y="44485"/>
                    <a:pt x="29048" y="44362"/>
                  </a:cubicBezTo>
                  <a:cubicBezTo>
                    <a:pt x="29324" y="44212"/>
                    <a:pt x="29499" y="43936"/>
                    <a:pt x="29499" y="43635"/>
                  </a:cubicBezTo>
                  <a:cubicBezTo>
                    <a:pt x="29549" y="42432"/>
                    <a:pt x="29725" y="41204"/>
                    <a:pt x="29449" y="40052"/>
                  </a:cubicBezTo>
                  <a:cubicBezTo>
                    <a:pt x="29173" y="38924"/>
                    <a:pt x="28973" y="37771"/>
                    <a:pt x="28622" y="36643"/>
                  </a:cubicBezTo>
                  <a:cubicBezTo>
                    <a:pt x="28572" y="36417"/>
                    <a:pt x="28497" y="36167"/>
                    <a:pt x="28647" y="35866"/>
                  </a:cubicBezTo>
                  <a:cubicBezTo>
                    <a:pt x="29198" y="37119"/>
                    <a:pt x="29349" y="38422"/>
                    <a:pt x="29750" y="39651"/>
                  </a:cubicBezTo>
                  <a:cubicBezTo>
                    <a:pt x="30101" y="40778"/>
                    <a:pt x="30552" y="41906"/>
                    <a:pt x="31078" y="42984"/>
                  </a:cubicBezTo>
                  <a:cubicBezTo>
                    <a:pt x="31318" y="43499"/>
                    <a:pt x="31524" y="43708"/>
                    <a:pt x="31887" y="43708"/>
                  </a:cubicBezTo>
                  <a:cubicBezTo>
                    <a:pt x="32054" y="43708"/>
                    <a:pt x="32254" y="43664"/>
                    <a:pt x="32507" y="43585"/>
                  </a:cubicBezTo>
                  <a:cubicBezTo>
                    <a:pt x="33509" y="43285"/>
                    <a:pt x="33860" y="42633"/>
                    <a:pt x="33609" y="41605"/>
                  </a:cubicBezTo>
                  <a:cubicBezTo>
                    <a:pt x="32106" y="35390"/>
                    <a:pt x="30251" y="29275"/>
                    <a:pt x="28822" y="23034"/>
                  </a:cubicBezTo>
                  <a:cubicBezTo>
                    <a:pt x="28597" y="21981"/>
                    <a:pt x="28346" y="20929"/>
                    <a:pt x="28070" y="19701"/>
                  </a:cubicBezTo>
                  <a:lnTo>
                    <a:pt x="28070" y="19701"/>
                  </a:lnTo>
                  <a:cubicBezTo>
                    <a:pt x="28522" y="20051"/>
                    <a:pt x="28547" y="20402"/>
                    <a:pt x="28647" y="20703"/>
                  </a:cubicBezTo>
                  <a:cubicBezTo>
                    <a:pt x="30025" y="24914"/>
                    <a:pt x="31279" y="29149"/>
                    <a:pt x="32331" y="33460"/>
                  </a:cubicBezTo>
                  <a:cubicBezTo>
                    <a:pt x="33083" y="36468"/>
                    <a:pt x="33785" y="39475"/>
                    <a:pt x="34512" y="42483"/>
                  </a:cubicBezTo>
                  <a:cubicBezTo>
                    <a:pt x="34562" y="42783"/>
                    <a:pt x="34587" y="43109"/>
                    <a:pt x="34837" y="43310"/>
                  </a:cubicBezTo>
                  <a:cubicBezTo>
                    <a:pt x="35062" y="43512"/>
                    <a:pt x="35207" y="43876"/>
                    <a:pt x="35578" y="43876"/>
                  </a:cubicBezTo>
                  <a:cubicBezTo>
                    <a:pt x="35620" y="43876"/>
                    <a:pt x="35666" y="43871"/>
                    <a:pt x="35715" y="43861"/>
                  </a:cubicBezTo>
                  <a:cubicBezTo>
                    <a:pt x="36141" y="43761"/>
                    <a:pt x="36467" y="43360"/>
                    <a:pt x="36542" y="42833"/>
                  </a:cubicBezTo>
                  <a:cubicBezTo>
                    <a:pt x="36567" y="42583"/>
                    <a:pt x="36542" y="42357"/>
                    <a:pt x="36467" y="42132"/>
                  </a:cubicBezTo>
                  <a:cubicBezTo>
                    <a:pt x="35665" y="40152"/>
                    <a:pt x="35464" y="37996"/>
                    <a:pt x="35013" y="35941"/>
                  </a:cubicBezTo>
                  <a:cubicBezTo>
                    <a:pt x="34461" y="33585"/>
                    <a:pt x="33860" y="31229"/>
                    <a:pt x="33359" y="28848"/>
                  </a:cubicBezTo>
                  <a:cubicBezTo>
                    <a:pt x="32231" y="28097"/>
                    <a:pt x="32005" y="27019"/>
                    <a:pt x="32231" y="25791"/>
                  </a:cubicBezTo>
                  <a:cubicBezTo>
                    <a:pt x="32281" y="25565"/>
                    <a:pt x="32331" y="25340"/>
                    <a:pt x="32381" y="25114"/>
                  </a:cubicBezTo>
                  <a:cubicBezTo>
                    <a:pt x="32231" y="24738"/>
                    <a:pt x="32055" y="24362"/>
                    <a:pt x="31955" y="23986"/>
                  </a:cubicBezTo>
                  <a:cubicBezTo>
                    <a:pt x="31304" y="21430"/>
                    <a:pt x="30451" y="18924"/>
                    <a:pt x="29574" y="16442"/>
                  </a:cubicBezTo>
                  <a:cubicBezTo>
                    <a:pt x="29098" y="15064"/>
                    <a:pt x="29098" y="15064"/>
                    <a:pt x="27695" y="15039"/>
                  </a:cubicBezTo>
                  <a:cubicBezTo>
                    <a:pt x="27563" y="15039"/>
                    <a:pt x="27398" y="15067"/>
                    <a:pt x="27247" y="15067"/>
                  </a:cubicBezTo>
                  <a:cubicBezTo>
                    <a:pt x="27081" y="15067"/>
                    <a:pt x="26933" y="15033"/>
                    <a:pt x="26867" y="14888"/>
                  </a:cubicBezTo>
                  <a:cubicBezTo>
                    <a:pt x="26667" y="14462"/>
                    <a:pt x="26341" y="14462"/>
                    <a:pt x="25990" y="14387"/>
                  </a:cubicBezTo>
                  <a:cubicBezTo>
                    <a:pt x="25740" y="14337"/>
                    <a:pt x="25815" y="14162"/>
                    <a:pt x="25940" y="14011"/>
                  </a:cubicBezTo>
                  <a:cubicBezTo>
                    <a:pt x="25940" y="13576"/>
                    <a:pt x="25800" y="13258"/>
                    <a:pt x="25319" y="13258"/>
                  </a:cubicBezTo>
                  <a:cubicBezTo>
                    <a:pt x="25301" y="13258"/>
                    <a:pt x="25282" y="13258"/>
                    <a:pt x="25263" y="13259"/>
                  </a:cubicBezTo>
                  <a:cubicBezTo>
                    <a:pt x="25245" y="13260"/>
                    <a:pt x="25226" y="13261"/>
                    <a:pt x="25208" y="13261"/>
                  </a:cubicBezTo>
                  <a:cubicBezTo>
                    <a:pt x="24766" y="13261"/>
                    <a:pt x="24503" y="12972"/>
                    <a:pt x="24286" y="12683"/>
                  </a:cubicBezTo>
                  <a:cubicBezTo>
                    <a:pt x="23384" y="11555"/>
                    <a:pt x="22832" y="10277"/>
                    <a:pt x="22507" y="8873"/>
                  </a:cubicBezTo>
                  <a:cubicBezTo>
                    <a:pt x="22281" y="7871"/>
                    <a:pt x="22481" y="6818"/>
                    <a:pt x="22131" y="5841"/>
                  </a:cubicBezTo>
                  <a:cubicBezTo>
                    <a:pt x="21905" y="5715"/>
                    <a:pt x="21930" y="5440"/>
                    <a:pt x="21805" y="5239"/>
                  </a:cubicBezTo>
                  <a:cubicBezTo>
                    <a:pt x="21534" y="4715"/>
                    <a:pt x="21196" y="4465"/>
                    <a:pt x="20766" y="4465"/>
                  </a:cubicBezTo>
                  <a:cubicBezTo>
                    <a:pt x="20558" y="4465"/>
                    <a:pt x="20329" y="4523"/>
                    <a:pt x="20075" y="4638"/>
                  </a:cubicBezTo>
                  <a:cubicBezTo>
                    <a:pt x="19474" y="4913"/>
                    <a:pt x="19248" y="5390"/>
                    <a:pt x="19299" y="6016"/>
                  </a:cubicBezTo>
                  <a:cubicBezTo>
                    <a:pt x="19474" y="7871"/>
                    <a:pt x="19700" y="9726"/>
                    <a:pt x="20025" y="11555"/>
                  </a:cubicBezTo>
                  <a:cubicBezTo>
                    <a:pt x="20075" y="11781"/>
                    <a:pt x="20151" y="12031"/>
                    <a:pt x="20000" y="12307"/>
                  </a:cubicBezTo>
                  <a:cubicBezTo>
                    <a:pt x="19925" y="12157"/>
                    <a:pt x="19850" y="12081"/>
                    <a:pt x="19825" y="12006"/>
                  </a:cubicBezTo>
                  <a:cubicBezTo>
                    <a:pt x="19574" y="10051"/>
                    <a:pt x="18522" y="8297"/>
                    <a:pt x="18321" y="6342"/>
                  </a:cubicBezTo>
                  <a:cubicBezTo>
                    <a:pt x="18296" y="6142"/>
                    <a:pt x="18246" y="5941"/>
                    <a:pt x="18146" y="5766"/>
                  </a:cubicBezTo>
                  <a:cubicBezTo>
                    <a:pt x="17720" y="4913"/>
                    <a:pt x="17544" y="4011"/>
                    <a:pt x="17268" y="3109"/>
                  </a:cubicBezTo>
                  <a:cubicBezTo>
                    <a:pt x="17018" y="2357"/>
                    <a:pt x="16993" y="1530"/>
                    <a:pt x="16617" y="828"/>
                  </a:cubicBezTo>
                  <a:cubicBezTo>
                    <a:pt x="16366" y="352"/>
                    <a:pt x="16065" y="1"/>
                    <a:pt x="15464" y="1"/>
                  </a:cubicBezTo>
                  <a:cubicBezTo>
                    <a:pt x="15445" y="1"/>
                    <a:pt x="15427" y="0"/>
                    <a:pt x="15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2400" kern="0"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" name="Bùi Liễu 0968142780"/>
            <p:cNvSpPr txBox="1">
              <a:spLocks/>
            </p:cNvSpPr>
            <p:nvPr/>
          </p:nvSpPr>
          <p:spPr>
            <a:xfrm>
              <a:off x="6758206" y="2023956"/>
              <a:ext cx="1103200" cy="1130800"/>
            </a:xfrm>
            <a:prstGeom prst="rect">
              <a:avLst/>
            </a:prstGeom>
          </p:spPr>
          <p:txBody>
            <a:bodyPr spcFirstLastPara="1" wrap="square" lIns="162533" tIns="162533" rIns="162533" bIns="162533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buClr>
                  <a:schemeClr val="dk1"/>
                </a:buClr>
                <a:buSzPts val="1100"/>
              </a:pPr>
              <a:r>
                <a:rPr lang="en" sz="5867" dirty="0"/>
                <a:t>2</a:t>
              </a:r>
            </a:p>
          </p:txBody>
        </p:sp>
      </p:grpSp>
      <p:grpSp>
        <p:nvGrpSpPr>
          <p:cNvPr id="33" name="Bùi Liễu 0968142780"/>
          <p:cNvGrpSpPr/>
          <p:nvPr/>
        </p:nvGrpSpPr>
        <p:grpSpPr>
          <a:xfrm>
            <a:off x="6756928" y="3403796"/>
            <a:ext cx="1103200" cy="1130800"/>
            <a:chOff x="6756928" y="3403796"/>
            <a:chExt cx="1103200" cy="1130800"/>
          </a:xfrm>
        </p:grpSpPr>
        <p:sp>
          <p:nvSpPr>
            <p:cNvPr id="4" name="Bùi Liễu 0968142780"/>
            <p:cNvSpPr/>
            <p:nvPr/>
          </p:nvSpPr>
          <p:spPr>
            <a:xfrm rot="4780266" flipH="1">
              <a:off x="6851043" y="3602825"/>
              <a:ext cx="984350" cy="767523"/>
            </a:xfrm>
            <a:custGeom>
              <a:avLst/>
              <a:gdLst/>
              <a:ahLst/>
              <a:cxnLst/>
              <a:rect l="l" t="t" r="r" b="b"/>
              <a:pathLst>
                <a:path w="36567" h="46771" extrusionOk="0">
                  <a:moveTo>
                    <a:pt x="20217" y="12832"/>
                  </a:moveTo>
                  <a:cubicBezTo>
                    <a:pt x="20230" y="12832"/>
                    <a:pt x="20242" y="12841"/>
                    <a:pt x="20251" y="12858"/>
                  </a:cubicBezTo>
                  <a:cubicBezTo>
                    <a:pt x="20276" y="12909"/>
                    <a:pt x="20251" y="12984"/>
                    <a:pt x="20251" y="13034"/>
                  </a:cubicBezTo>
                  <a:cubicBezTo>
                    <a:pt x="20251" y="13059"/>
                    <a:pt x="20226" y="13059"/>
                    <a:pt x="20201" y="13084"/>
                  </a:cubicBezTo>
                  <a:cubicBezTo>
                    <a:pt x="20176" y="13034"/>
                    <a:pt x="20151" y="12959"/>
                    <a:pt x="20151" y="12909"/>
                  </a:cubicBezTo>
                  <a:cubicBezTo>
                    <a:pt x="20167" y="12860"/>
                    <a:pt x="20193" y="12832"/>
                    <a:pt x="20217" y="12832"/>
                  </a:cubicBezTo>
                  <a:close/>
                  <a:moveTo>
                    <a:pt x="28045" y="19024"/>
                  </a:moveTo>
                  <a:cubicBezTo>
                    <a:pt x="28070" y="19074"/>
                    <a:pt x="28121" y="19124"/>
                    <a:pt x="28096" y="19174"/>
                  </a:cubicBezTo>
                  <a:cubicBezTo>
                    <a:pt x="28096" y="19224"/>
                    <a:pt x="28045" y="19274"/>
                    <a:pt x="28020" y="19325"/>
                  </a:cubicBezTo>
                  <a:cubicBezTo>
                    <a:pt x="27995" y="19274"/>
                    <a:pt x="27970" y="19224"/>
                    <a:pt x="27970" y="19174"/>
                  </a:cubicBezTo>
                  <a:cubicBezTo>
                    <a:pt x="27970" y="19124"/>
                    <a:pt x="28020" y="19074"/>
                    <a:pt x="28045" y="19024"/>
                  </a:cubicBezTo>
                  <a:close/>
                  <a:moveTo>
                    <a:pt x="21379" y="16367"/>
                  </a:moveTo>
                  <a:cubicBezTo>
                    <a:pt x="21755" y="18222"/>
                    <a:pt x="22106" y="19876"/>
                    <a:pt x="22456" y="21530"/>
                  </a:cubicBezTo>
                  <a:cubicBezTo>
                    <a:pt x="22381" y="21530"/>
                    <a:pt x="22306" y="21530"/>
                    <a:pt x="22231" y="21555"/>
                  </a:cubicBezTo>
                  <a:cubicBezTo>
                    <a:pt x="21730" y="20227"/>
                    <a:pt x="21404" y="18848"/>
                    <a:pt x="21053" y="17470"/>
                  </a:cubicBezTo>
                  <a:cubicBezTo>
                    <a:pt x="20953" y="17119"/>
                    <a:pt x="21103" y="16868"/>
                    <a:pt x="21379" y="16367"/>
                  </a:cubicBezTo>
                  <a:close/>
                  <a:moveTo>
                    <a:pt x="19406" y="21426"/>
                  </a:moveTo>
                  <a:cubicBezTo>
                    <a:pt x="19433" y="21426"/>
                    <a:pt x="19461" y="21451"/>
                    <a:pt x="19474" y="21505"/>
                  </a:cubicBezTo>
                  <a:cubicBezTo>
                    <a:pt x="19499" y="21555"/>
                    <a:pt x="19474" y="21605"/>
                    <a:pt x="19474" y="21680"/>
                  </a:cubicBezTo>
                  <a:cubicBezTo>
                    <a:pt x="19461" y="21731"/>
                    <a:pt x="19436" y="21756"/>
                    <a:pt x="19411" y="21756"/>
                  </a:cubicBezTo>
                  <a:cubicBezTo>
                    <a:pt x="19386" y="21756"/>
                    <a:pt x="19361" y="21731"/>
                    <a:pt x="19349" y="21680"/>
                  </a:cubicBezTo>
                  <a:cubicBezTo>
                    <a:pt x="19324" y="21630"/>
                    <a:pt x="19324" y="21555"/>
                    <a:pt x="19349" y="21480"/>
                  </a:cubicBezTo>
                  <a:cubicBezTo>
                    <a:pt x="19360" y="21445"/>
                    <a:pt x="19383" y="21426"/>
                    <a:pt x="19406" y="21426"/>
                  </a:cubicBezTo>
                  <a:close/>
                  <a:moveTo>
                    <a:pt x="22523" y="22204"/>
                  </a:moveTo>
                  <a:cubicBezTo>
                    <a:pt x="22679" y="22204"/>
                    <a:pt x="22659" y="22340"/>
                    <a:pt x="22682" y="22432"/>
                  </a:cubicBezTo>
                  <a:cubicBezTo>
                    <a:pt x="22659" y="22525"/>
                    <a:pt x="22679" y="22661"/>
                    <a:pt x="22622" y="22661"/>
                  </a:cubicBezTo>
                  <a:cubicBezTo>
                    <a:pt x="22618" y="22661"/>
                    <a:pt x="22612" y="22660"/>
                    <a:pt x="22607" y="22658"/>
                  </a:cubicBezTo>
                  <a:cubicBezTo>
                    <a:pt x="22507" y="22608"/>
                    <a:pt x="22456" y="22457"/>
                    <a:pt x="22431" y="22332"/>
                  </a:cubicBezTo>
                  <a:cubicBezTo>
                    <a:pt x="22406" y="22307"/>
                    <a:pt x="22456" y="22207"/>
                    <a:pt x="22481" y="22207"/>
                  </a:cubicBezTo>
                  <a:cubicBezTo>
                    <a:pt x="22497" y="22205"/>
                    <a:pt x="22510" y="22204"/>
                    <a:pt x="22523" y="22204"/>
                  </a:cubicBezTo>
                  <a:close/>
                  <a:moveTo>
                    <a:pt x="25664" y="25290"/>
                  </a:moveTo>
                  <a:lnTo>
                    <a:pt x="25664" y="25290"/>
                  </a:lnTo>
                  <a:cubicBezTo>
                    <a:pt x="25940" y="25540"/>
                    <a:pt x="25965" y="25841"/>
                    <a:pt x="25990" y="26142"/>
                  </a:cubicBezTo>
                  <a:cubicBezTo>
                    <a:pt x="25715" y="25941"/>
                    <a:pt x="25639" y="25615"/>
                    <a:pt x="25664" y="25290"/>
                  </a:cubicBezTo>
                  <a:close/>
                  <a:moveTo>
                    <a:pt x="13334" y="23986"/>
                  </a:moveTo>
                  <a:cubicBezTo>
                    <a:pt x="13484" y="23986"/>
                    <a:pt x="13584" y="24112"/>
                    <a:pt x="13609" y="24237"/>
                  </a:cubicBezTo>
                  <a:cubicBezTo>
                    <a:pt x="13910" y="25440"/>
                    <a:pt x="14211" y="26643"/>
                    <a:pt x="14486" y="27846"/>
                  </a:cubicBezTo>
                  <a:cubicBezTo>
                    <a:pt x="14411" y="27871"/>
                    <a:pt x="14336" y="27896"/>
                    <a:pt x="14261" y="27921"/>
                  </a:cubicBezTo>
                  <a:cubicBezTo>
                    <a:pt x="13885" y="26793"/>
                    <a:pt x="13509" y="25691"/>
                    <a:pt x="13133" y="24563"/>
                  </a:cubicBezTo>
                  <a:cubicBezTo>
                    <a:pt x="13108" y="24513"/>
                    <a:pt x="13108" y="24437"/>
                    <a:pt x="13133" y="24362"/>
                  </a:cubicBezTo>
                  <a:cubicBezTo>
                    <a:pt x="13133" y="24212"/>
                    <a:pt x="13108" y="24011"/>
                    <a:pt x="13334" y="23986"/>
                  </a:cubicBezTo>
                  <a:close/>
                  <a:moveTo>
                    <a:pt x="16867" y="23360"/>
                  </a:moveTo>
                  <a:cubicBezTo>
                    <a:pt x="17268" y="25064"/>
                    <a:pt x="17469" y="26693"/>
                    <a:pt x="17945" y="28372"/>
                  </a:cubicBezTo>
                  <a:cubicBezTo>
                    <a:pt x="17469" y="28197"/>
                    <a:pt x="17519" y="27871"/>
                    <a:pt x="17444" y="27645"/>
                  </a:cubicBezTo>
                  <a:cubicBezTo>
                    <a:pt x="17168" y="26894"/>
                    <a:pt x="16993" y="26117"/>
                    <a:pt x="16717" y="25390"/>
                  </a:cubicBezTo>
                  <a:cubicBezTo>
                    <a:pt x="16491" y="24713"/>
                    <a:pt x="16441" y="24112"/>
                    <a:pt x="16867" y="23360"/>
                  </a:cubicBezTo>
                  <a:close/>
                  <a:moveTo>
                    <a:pt x="26216" y="26818"/>
                  </a:moveTo>
                  <a:cubicBezTo>
                    <a:pt x="26667" y="27896"/>
                    <a:pt x="26918" y="29049"/>
                    <a:pt x="27243" y="30177"/>
                  </a:cubicBezTo>
                  <a:cubicBezTo>
                    <a:pt x="27294" y="30352"/>
                    <a:pt x="27218" y="30503"/>
                    <a:pt x="27043" y="30578"/>
                  </a:cubicBezTo>
                  <a:cubicBezTo>
                    <a:pt x="27011" y="30594"/>
                    <a:pt x="26983" y="30600"/>
                    <a:pt x="26958" y="30600"/>
                  </a:cubicBezTo>
                  <a:cubicBezTo>
                    <a:pt x="26862" y="30600"/>
                    <a:pt x="26807" y="30501"/>
                    <a:pt x="26767" y="30402"/>
                  </a:cubicBezTo>
                  <a:cubicBezTo>
                    <a:pt x="26517" y="29224"/>
                    <a:pt x="26241" y="28046"/>
                    <a:pt x="25990" y="26868"/>
                  </a:cubicBezTo>
                  <a:cubicBezTo>
                    <a:pt x="26065" y="26843"/>
                    <a:pt x="26141" y="26818"/>
                    <a:pt x="26216" y="26818"/>
                  </a:cubicBezTo>
                  <a:close/>
                  <a:moveTo>
                    <a:pt x="10752" y="23084"/>
                  </a:moveTo>
                  <a:cubicBezTo>
                    <a:pt x="11479" y="24212"/>
                    <a:pt x="11730" y="25515"/>
                    <a:pt x="12256" y="26743"/>
                  </a:cubicBezTo>
                  <a:cubicBezTo>
                    <a:pt x="12782" y="27996"/>
                    <a:pt x="13208" y="29300"/>
                    <a:pt x="13684" y="30578"/>
                  </a:cubicBezTo>
                  <a:cubicBezTo>
                    <a:pt x="14136" y="31831"/>
                    <a:pt x="14587" y="33084"/>
                    <a:pt x="15063" y="34362"/>
                  </a:cubicBezTo>
                  <a:cubicBezTo>
                    <a:pt x="14988" y="34387"/>
                    <a:pt x="14913" y="34412"/>
                    <a:pt x="14812" y="34437"/>
                  </a:cubicBezTo>
                  <a:cubicBezTo>
                    <a:pt x="12807" y="30879"/>
                    <a:pt x="11805" y="26994"/>
                    <a:pt x="10752" y="23084"/>
                  </a:cubicBezTo>
                  <a:close/>
                  <a:moveTo>
                    <a:pt x="15414" y="35239"/>
                  </a:moveTo>
                  <a:cubicBezTo>
                    <a:pt x="15414" y="35265"/>
                    <a:pt x="15439" y="35290"/>
                    <a:pt x="15439" y="35315"/>
                  </a:cubicBezTo>
                  <a:cubicBezTo>
                    <a:pt x="15439" y="35340"/>
                    <a:pt x="15414" y="35365"/>
                    <a:pt x="15389" y="35365"/>
                  </a:cubicBezTo>
                  <a:cubicBezTo>
                    <a:pt x="15389" y="35365"/>
                    <a:pt x="15364" y="35340"/>
                    <a:pt x="15364" y="35315"/>
                  </a:cubicBezTo>
                  <a:cubicBezTo>
                    <a:pt x="15364" y="35290"/>
                    <a:pt x="15389" y="35265"/>
                    <a:pt x="15414" y="35239"/>
                  </a:cubicBezTo>
                  <a:close/>
                  <a:moveTo>
                    <a:pt x="15408" y="0"/>
                  </a:moveTo>
                  <a:cubicBezTo>
                    <a:pt x="14437" y="0"/>
                    <a:pt x="13788" y="649"/>
                    <a:pt x="13960" y="1781"/>
                  </a:cubicBezTo>
                  <a:cubicBezTo>
                    <a:pt x="14136" y="3084"/>
                    <a:pt x="14261" y="4412"/>
                    <a:pt x="14386" y="5741"/>
                  </a:cubicBezTo>
                  <a:cubicBezTo>
                    <a:pt x="14461" y="6718"/>
                    <a:pt x="14587" y="7721"/>
                    <a:pt x="14687" y="8698"/>
                  </a:cubicBezTo>
                  <a:cubicBezTo>
                    <a:pt x="14862" y="10051"/>
                    <a:pt x="14837" y="11430"/>
                    <a:pt x="15138" y="12758"/>
                  </a:cubicBezTo>
                  <a:cubicBezTo>
                    <a:pt x="15339" y="13786"/>
                    <a:pt x="15288" y="14813"/>
                    <a:pt x="15514" y="15816"/>
                  </a:cubicBezTo>
                  <a:cubicBezTo>
                    <a:pt x="15790" y="16944"/>
                    <a:pt x="15639" y="18071"/>
                    <a:pt x="15840" y="19199"/>
                  </a:cubicBezTo>
                  <a:cubicBezTo>
                    <a:pt x="15965" y="19876"/>
                    <a:pt x="16191" y="20553"/>
                    <a:pt x="16015" y="21530"/>
                  </a:cubicBezTo>
                  <a:cubicBezTo>
                    <a:pt x="15464" y="19500"/>
                    <a:pt x="14862" y="17771"/>
                    <a:pt x="14336" y="15991"/>
                  </a:cubicBezTo>
                  <a:cubicBezTo>
                    <a:pt x="13509" y="13184"/>
                    <a:pt x="12882" y="10327"/>
                    <a:pt x="12231" y="7470"/>
                  </a:cubicBezTo>
                  <a:cubicBezTo>
                    <a:pt x="11855" y="5916"/>
                    <a:pt x="11404" y="4412"/>
                    <a:pt x="11203" y="2808"/>
                  </a:cubicBezTo>
                  <a:cubicBezTo>
                    <a:pt x="11153" y="2207"/>
                    <a:pt x="11153" y="1555"/>
                    <a:pt x="10777" y="979"/>
                  </a:cubicBezTo>
                  <a:cubicBezTo>
                    <a:pt x="10458" y="469"/>
                    <a:pt x="10212" y="229"/>
                    <a:pt x="9823" y="229"/>
                  </a:cubicBezTo>
                  <a:cubicBezTo>
                    <a:pt x="9753" y="229"/>
                    <a:pt x="9679" y="237"/>
                    <a:pt x="9599" y="252"/>
                  </a:cubicBezTo>
                  <a:cubicBezTo>
                    <a:pt x="9073" y="327"/>
                    <a:pt x="8572" y="853"/>
                    <a:pt x="8496" y="1380"/>
                  </a:cubicBezTo>
                  <a:cubicBezTo>
                    <a:pt x="8471" y="1655"/>
                    <a:pt x="8446" y="1931"/>
                    <a:pt x="8522" y="2182"/>
                  </a:cubicBezTo>
                  <a:cubicBezTo>
                    <a:pt x="8622" y="2583"/>
                    <a:pt x="8622" y="2984"/>
                    <a:pt x="8697" y="3360"/>
                  </a:cubicBezTo>
                  <a:cubicBezTo>
                    <a:pt x="8872" y="4061"/>
                    <a:pt x="8722" y="4788"/>
                    <a:pt x="8948" y="5440"/>
                  </a:cubicBezTo>
                  <a:cubicBezTo>
                    <a:pt x="9524" y="7119"/>
                    <a:pt x="9800" y="8848"/>
                    <a:pt x="10201" y="10553"/>
                  </a:cubicBezTo>
                  <a:cubicBezTo>
                    <a:pt x="10476" y="11731"/>
                    <a:pt x="10802" y="12883"/>
                    <a:pt x="11053" y="14036"/>
                  </a:cubicBezTo>
                  <a:cubicBezTo>
                    <a:pt x="11354" y="15365"/>
                    <a:pt x="11554" y="16718"/>
                    <a:pt x="11830" y="18046"/>
                  </a:cubicBezTo>
                  <a:cubicBezTo>
                    <a:pt x="11980" y="18848"/>
                    <a:pt x="12331" y="19650"/>
                    <a:pt x="12256" y="20528"/>
                  </a:cubicBezTo>
                  <a:cubicBezTo>
                    <a:pt x="11955" y="20352"/>
                    <a:pt x="11955" y="20051"/>
                    <a:pt x="11880" y="19826"/>
                  </a:cubicBezTo>
                  <a:cubicBezTo>
                    <a:pt x="11354" y="18347"/>
                    <a:pt x="11153" y="16768"/>
                    <a:pt x="10476" y="15340"/>
                  </a:cubicBezTo>
                  <a:cubicBezTo>
                    <a:pt x="10176" y="14663"/>
                    <a:pt x="9875" y="14011"/>
                    <a:pt x="9725" y="13284"/>
                  </a:cubicBezTo>
                  <a:cubicBezTo>
                    <a:pt x="9449" y="11831"/>
                    <a:pt x="8948" y="10452"/>
                    <a:pt x="8597" y="9049"/>
                  </a:cubicBezTo>
                  <a:cubicBezTo>
                    <a:pt x="8196" y="7345"/>
                    <a:pt x="7544" y="5665"/>
                    <a:pt x="7018" y="3986"/>
                  </a:cubicBezTo>
                  <a:cubicBezTo>
                    <a:pt x="6867" y="3510"/>
                    <a:pt x="6717" y="2959"/>
                    <a:pt x="6341" y="2558"/>
                  </a:cubicBezTo>
                  <a:cubicBezTo>
                    <a:pt x="6115" y="2332"/>
                    <a:pt x="5876" y="2219"/>
                    <a:pt x="5611" y="2219"/>
                  </a:cubicBezTo>
                  <a:cubicBezTo>
                    <a:pt x="5523" y="2219"/>
                    <a:pt x="5433" y="2232"/>
                    <a:pt x="5339" y="2257"/>
                  </a:cubicBezTo>
                  <a:cubicBezTo>
                    <a:pt x="4963" y="2357"/>
                    <a:pt x="4812" y="2658"/>
                    <a:pt x="4737" y="2984"/>
                  </a:cubicBezTo>
                  <a:cubicBezTo>
                    <a:pt x="4662" y="3435"/>
                    <a:pt x="4662" y="3911"/>
                    <a:pt x="4762" y="4387"/>
                  </a:cubicBezTo>
                  <a:cubicBezTo>
                    <a:pt x="5188" y="6492"/>
                    <a:pt x="5364" y="8648"/>
                    <a:pt x="5865" y="10753"/>
                  </a:cubicBezTo>
                  <a:cubicBezTo>
                    <a:pt x="6391" y="12959"/>
                    <a:pt x="6842" y="15164"/>
                    <a:pt x="7369" y="17370"/>
                  </a:cubicBezTo>
                  <a:cubicBezTo>
                    <a:pt x="7469" y="17821"/>
                    <a:pt x="7494" y="18247"/>
                    <a:pt x="7469" y="18748"/>
                  </a:cubicBezTo>
                  <a:cubicBezTo>
                    <a:pt x="6917" y="18322"/>
                    <a:pt x="6642" y="17846"/>
                    <a:pt x="6416" y="17320"/>
                  </a:cubicBezTo>
                  <a:cubicBezTo>
                    <a:pt x="5564" y="15340"/>
                    <a:pt x="4336" y="13535"/>
                    <a:pt x="3384" y="11580"/>
                  </a:cubicBezTo>
                  <a:cubicBezTo>
                    <a:pt x="2882" y="10603"/>
                    <a:pt x="2080" y="9726"/>
                    <a:pt x="1980" y="8523"/>
                  </a:cubicBezTo>
                  <a:cubicBezTo>
                    <a:pt x="1955" y="8096"/>
                    <a:pt x="1579" y="7871"/>
                    <a:pt x="1178" y="7721"/>
                  </a:cubicBezTo>
                  <a:cubicBezTo>
                    <a:pt x="1059" y="7678"/>
                    <a:pt x="948" y="7655"/>
                    <a:pt x="843" y="7655"/>
                  </a:cubicBezTo>
                  <a:cubicBezTo>
                    <a:pt x="639" y="7655"/>
                    <a:pt x="458" y="7739"/>
                    <a:pt x="276" y="7921"/>
                  </a:cubicBezTo>
                  <a:cubicBezTo>
                    <a:pt x="0" y="8222"/>
                    <a:pt x="151" y="8472"/>
                    <a:pt x="301" y="8723"/>
                  </a:cubicBezTo>
                  <a:cubicBezTo>
                    <a:pt x="727" y="9525"/>
                    <a:pt x="1203" y="10302"/>
                    <a:pt x="1579" y="11129"/>
                  </a:cubicBezTo>
                  <a:cubicBezTo>
                    <a:pt x="1955" y="12031"/>
                    <a:pt x="2356" y="12984"/>
                    <a:pt x="2882" y="13811"/>
                  </a:cubicBezTo>
                  <a:cubicBezTo>
                    <a:pt x="4035" y="15665"/>
                    <a:pt x="4887" y="17645"/>
                    <a:pt x="5890" y="19550"/>
                  </a:cubicBezTo>
                  <a:cubicBezTo>
                    <a:pt x="7218" y="22056"/>
                    <a:pt x="8371" y="24663"/>
                    <a:pt x="9649" y="27169"/>
                  </a:cubicBezTo>
                  <a:cubicBezTo>
                    <a:pt x="10451" y="28773"/>
                    <a:pt x="11354" y="30327"/>
                    <a:pt x="11855" y="32082"/>
                  </a:cubicBezTo>
                  <a:cubicBezTo>
                    <a:pt x="12105" y="32934"/>
                    <a:pt x="12356" y="33786"/>
                    <a:pt x="12757" y="34613"/>
                  </a:cubicBezTo>
                  <a:cubicBezTo>
                    <a:pt x="13233" y="35590"/>
                    <a:pt x="13509" y="36668"/>
                    <a:pt x="13910" y="37671"/>
                  </a:cubicBezTo>
                  <a:cubicBezTo>
                    <a:pt x="14512" y="39224"/>
                    <a:pt x="15314" y="40678"/>
                    <a:pt x="15865" y="42232"/>
                  </a:cubicBezTo>
                  <a:cubicBezTo>
                    <a:pt x="16391" y="43686"/>
                    <a:pt x="17293" y="44939"/>
                    <a:pt x="18020" y="46292"/>
                  </a:cubicBezTo>
                  <a:cubicBezTo>
                    <a:pt x="18194" y="46613"/>
                    <a:pt x="18476" y="46770"/>
                    <a:pt x="18776" y="46770"/>
                  </a:cubicBezTo>
                  <a:cubicBezTo>
                    <a:pt x="19039" y="46770"/>
                    <a:pt x="19316" y="46651"/>
                    <a:pt x="19549" y="46417"/>
                  </a:cubicBezTo>
                  <a:cubicBezTo>
                    <a:pt x="19700" y="46267"/>
                    <a:pt x="19624" y="45941"/>
                    <a:pt x="19875" y="45866"/>
                  </a:cubicBezTo>
                  <a:cubicBezTo>
                    <a:pt x="20151" y="46042"/>
                    <a:pt x="20426" y="46167"/>
                    <a:pt x="20677" y="46317"/>
                  </a:cubicBezTo>
                  <a:cubicBezTo>
                    <a:pt x="20860" y="46440"/>
                    <a:pt x="21044" y="46502"/>
                    <a:pt x="21227" y="46502"/>
                  </a:cubicBezTo>
                  <a:cubicBezTo>
                    <a:pt x="21420" y="46502"/>
                    <a:pt x="21612" y="46433"/>
                    <a:pt x="21805" y="46292"/>
                  </a:cubicBezTo>
                  <a:cubicBezTo>
                    <a:pt x="22156" y="45991"/>
                    <a:pt x="22281" y="45590"/>
                    <a:pt x="22206" y="45139"/>
                  </a:cubicBezTo>
                  <a:cubicBezTo>
                    <a:pt x="22156" y="44839"/>
                    <a:pt x="22055" y="44563"/>
                    <a:pt x="22005" y="44262"/>
                  </a:cubicBezTo>
                  <a:cubicBezTo>
                    <a:pt x="21780" y="43360"/>
                    <a:pt x="21855" y="43209"/>
                    <a:pt x="22732" y="42833"/>
                  </a:cubicBezTo>
                  <a:cubicBezTo>
                    <a:pt x="23183" y="42633"/>
                    <a:pt x="23684" y="42407"/>
                    <a:pt x="23710" y="41831"/>
                  </a:cubicBezTo>
                  <a:cubicBezTo>
                    <a:pt x="23735" y="41154"/>
                    <a:pt x="23810" y="40478"/>
                    <a:pt x="23659" y="39826"/>
                  </a:cubicBezTo>
                  <a:cubicBezTo>
                    <a:pt x="23108" y="37671"/>
                    <a:pt x="22782" y="35465"/>
                    <a:pt x="21930" y="33385"/>
                  </a:cubicBezTo>
                  <a:cubicBezTo>
                    <a:pt x="21604" y="32583"/>
                    <a:pt x="21755" y="31731"/>
                    <a:pt x="21504" y="30929"/>
                  </a:cubicBezTo>
                  <a:cubicBezTo>
                    <a:pt x="20652" y="28322"/>
                    <a:pt x="20176" y="25640"/>
                    <a:pt x="19574" y="22984"/>
                  </a:cubicBezTo>
                  <a:cubicBezTo>
                    <a:pt x="19524" y="22733"/>
                    <a:pt x="19474" y="22508"/>
                    <a:pt x="19624" y="22107"/>
                  </a:cubicBezTo>
                  <a:cubicBezTo>
                    <a:pt x="19750" y="22508"/>
                    <a:pt x="19850" y="22758"/>
                    <a:pt x="19925" y="23009"/>
                  </a:cubicBezTo>
                  <a:cubicBezTo>
                    <a:pt x="21078" y="26317"/>
                    <a:pt x="21730" y="29751"/>
                    <a:pt x="23083" y="32984"/>
                  </a:cubicBezTo>
                  <a:cubicBezTo>
                    <a:pt x="23684" y="34437"/>
                    <a:pt x="23960" y="35991"/>
                    <a:pt x="24461" y="37470"/>
                  </a:cubicBezTo>
                  <a:cubicBezTo>
                    <a:pt x="25138" y="39525"/>
                    <a:pt x="25815" y="41555"/>
                    <a:pt x="26692" y="43535"/>
                  </a:cubicBezTo>
                  <a:cubicBezTo>
                    <a:pt x="26948" y="44138"/>
                    <a:pt x="27682" y="44541"/>
                    <a:pt x="28353" y="44541"/>
                  </a:cubicBezTo>
                  <a:cubicBezTo>
                    <a:pt x="28603" y="44541"/>
                    <a:pt x="28844" y="44485"/>
                    <a:pt x="29048" y="44362"/>
                  </a:cubicBezTo>
                  <a:cubicBezTo>
                    <a:pt x="29324" y="44212"/>
                    <a:pt x="29499" y="43936"/>
                    <a:pt x="29499" y="43635"/>
                  </a:cubicBezTo>
                  <a:cubicBezTo>
                    <a:pt x="29549" y="42432"/>
                    <a:pt x="29725" y="41204"/>
                    <a:pt x="29449" y="40052"/>
                  </a:cubicBezTo>
                  <a:cubicBezTo>
                    <a:pt x="29173" y="38924"/>
                    <a:pt x="28973" y="37771"/>
                    <a:pt x="28622" y="36643"/>
                  </a:cubicBezTo>
                  <a:cubicBezTo>
                    <a:pt x="28572" y="36417"/>
                    <a:pt x="28497" y="36167"/>
                    <a:pt x="28647" y="35866"/>
                  </a:cubicBezTo>
                  <a:cubicBezTo>
                    <a:pt x="29198" y="37119"/>
                    <a:pt x="29349" y="38422"/>
                    <a:pt x="29750" y="39651"/>
                  </a:cubicBezTo>
                  <a:cubicBezTo>
                    <a:pt x="30101" y="40778"/>
                    <a:pt x="30552" y="41906"/>
                    <a:pt x="31078" y="42984"/>
                  </a:cubicBezTo>
                  <a:cubicBezTo>
                    <a:pt x="31318" y="43499"/>
                    <a:pt x="31524" y="43708"/>
                    <a:pt x="31887" y="43708"/>
                  </a:cubicBezTo>
                  <a:cubicBezTo>
                    <a:pt x="32054" y="43708"/>
                    <a:pt x="32254" y="43664"/>
                    <a:pt x="32507" y="43585"/>
                  </a:cubicBezTo>
                  <a:cubicBezTo>
                    <a:pt x="33509" y="43285"/>
                    <a:pt x="33860" y="42633"/>
                    <a:pt x="33609" y="41605"/>
                  </a:cubicBezTo>
                  <a:cubicBezTo>
                    <a:pt x="32106" y="35390"/>
                    <a:pt x="30251" y="29275"/>
                    <a:pt x="28822" y="23034"/>
                  </a:cubicBezTo>
                  <a:cubicBezTo>
                    <a:pt x="28597" y="21981"/>
                    <a:pt x="28346" y="20929"/>
                    <a:pt x="28070" y="19701"/>
                  </a:cubicBezTo>
                  <a:lnTo>
                    <a:pt x="28070" y="19701"/>
                  </a:lnTo>
                  <a:cubicBezTo>
                    <a:pt x="28522" y="20051"/>
                    <a:pt x="28547" y="20402"/>
                    <a:pt x="28647" y="20703"/>
                  </a:cubicBezTo>
                  <a:cubicBezTo>
                    <a:pt x="30025" y="24914"/>
                    <a:pt x="31279" y="29149"/>
                    <a:pt x="32331" y="33460"/>
                  </a:cubicBezTo>
                  <a:cubicBezTo>
                    <a:pt x="33083" y="36468"/>
                    <a:pt x="33785" y="39475"/>
                    <a:pt x="34512" y="42483"/>
                  </a:cubicBezTo>
                  <a:cubicBezTo>
                    <a:pt x="34562" y="42783"/>
                    <a:pt x="34587" y="43109"/>
                    <a:pt x="34837" y="43310"/>
                  </a:cubicBezTo>
                  <a:cubicBezTo>
                    <a:pt x="35062" y="43512"/>
                    <a:pt x="35207" y="43876"/>
                    <a:pt x="35578" y="43876"/>
                  </a:cubicBezTo>
                  <a:cubicBezTo>
                    <a:pt x="35620" y="43876"/>
                    <a:pt x="35666" y="43871"/>
                    <a:pt x="35715" y="43861"/>
                  </a:cubicBezTo>
                  <a:cubicBezTo>
                    <a:pt x="36141" y="43761"/>
                    <a:pt x="36467" y="43360"/>
                    <a:pt x="36542" y="42833"/>
                  </a:cubicBezTo>
                  <a:cubicBezTo>
                    <a:pt x="36567" y="42583"/>
                    <a:pt x="36542" y="42357"/>
                    <a:pt x="36467" y="42132"/>
                  </a:cubicBezTo>
                  <a:cubicBezTo>
                    <a:pt x="35665" y="40152"/>
                    <a:pt x="35464" y="37996"/>
                    <a:pt x="35013" y="35941"/>
                  </a:cubicBezTo>
                  <a:cubicBezTo>
                    <a:pt x="34461" y="33585"/>
                    <a:pt x="33860" y="31229"/>
                    <a:pt x="33359" y="28848"/>
                  </a:cubicBezTo>
                  <a:cubicBezTo>
                    <a:pt x="32231" y="28097"/>
                    <a:pt x="32005" y="27019"/>
                    <a:pt x="32231" y="25791"/>
                  </a:cubicBezTo>
                  <a:cubicBezTo>
                    <a:pt x="32281" y="25565"/>
                    <a:pt x="32331" y="25340"/>
                    <a:pt x="32381" y="25114"/>
                  </a:cubicBezTo>
                  <a:cubicBezTo>
                    <a:pt x="32231" y="24738"/>
                    <a:pt x="32055" y="24362"/>
                    <a:pt x="31955" y="23986"/>
                  </a:cubicBezTo>
                  <a:cubicBezTo>
                    <a:pt x="31304" y="21430"/>
                    <a:pt x="30451" y="18924"/>
                    <a:pt x="29574" y="16442"/>
                  </a:cubicBezTo>
                  <a:cubicBezTo>
                    <a:pt x="29098" y="15064"/>
                    <a:pt x="29098" y="15064"/>
                    <a:pt x="27695" y="15039"/>
                  </a:cubicBezTo>
                  <a:cubicBezTo>
                    <a:pt x="27563" y="15039"/>
                    <a:pt x="27398" y="15067"/>
                    <a:pt x="27247" y="15067"/>
                  </a:cubicBezTo>
                  <a:cubicBezTo>
                    <a:pt x="27081" y="15067"/>
                    <a:pt x="26933" y="15033"/>
                    <a:pt x="26867" y="14888"/>
                  </a:cubicBezTo>
                  <a:cubicBezTo>
                    <a:pt x="26667" y="14462"/>
                    <a:pt x="26341" y="14462"/>
                    <a:pt x="25990" y="14387"/>
                  </a:cubicBezTo>
                  <a:cubicBezTo>
                    <a:pt x="25740" y="14337"/>
                    <a:pt x="25815" y="14162"/>
                    <a:pt x="25940" y="14011"/>
                  </a:cubicBezTo>
                  <a:cubicBezTo>
                    <a:pt x="25940" y="13576"/>
                    <a:pt x="25800" y="13258"/>
                    <a:pt x="25319" y="13258"/>
                  </a:cubicBezTo>
                  <a:cubicBezTo>
                    <a:pt x="25301" y="13258"/>
                    <a:pt x="25282" y="13258"/>
                    <a:pt x="25263" y="13259"/>
                  </a:cubicBezTo>
                  <a:cubicBezTo>
                    <a:pt x="25245" y="13260"/>
                    <a:pt x="25226" y="13261"/>
                    <a:pt x="25208" y="13261"/>
                  </a:cubicBezTo>
                  <a:cubicBezTo>
                    <a:pt x="24766" y="13261"/>
                    <a:pt x="24503" y="12972"/>
                    <a:pt x="24286" y="12683"/>
                  </a:cubicBezTo>
                  <a:cubicBezTo>
                    <a:pt x="23384" y="11555"/>
                    <a:pt x="22832" y="10277"/>
                    <a:pt x="22507" y="8873"/>
                  </a:cubicBezTo>
                  <a:cubicBezTo>
                    <a:pt x="22281" y="7871"/>
                    <a:pt x="22481" y="6818"/>
                    <a:pt x="22131" y="5841"/>
                  </a:cubicBezTo>
                  <a:cubicBezTo>
                    <a:pt x="21905" y="5715"/>
                    <a:pt x="21930" y="5440"/>
                    <a:pt x="21805" y="5239"/>
                  </a:cubicBezTo>
                  <a:cubicBezTo>
                    <a:pt x="21534" y="4715"/>
                    <a:pt x="21196" y="4465"/>
                    <a:pt x="20766" y="4465"/>
                  </a:cubicBezTo>
                  <a:cubicBezTo>
                    <a:pt x="20558" y="4465"/>
                    <a:pt x="20329" y="4523"/>
                    <a:pt x="20075" y="4638"/>
                  </a:cubicBezTo>
                  <a:cubicBezTo>
                    <a:pt x="19474" y="4913"/>
                    <a:pt x="19248" y="5390"/>
                    <a:pt x="19299" y="6016"/>
                  </a:cubicBezTo>
                  <a:cubicBezTo>
                    <a:pt x="19474" y="7871"/>
                    <a:pt x="19700" y="9726"/>
                    <a:pt x="20025" y="11555"/>
                  </a:cubicBezTo>
                  <a:cubicBezTo>
                    <a:pt x="20075" y="11781"/>
                    <a:pt x="20151" y="12031"/>
                    <a:pt x="20000" y="12307"/>
                  </a:cubicBezTo>
                  <a:cubicBezTo>
                    <a:pt x="19925" y="12157"/>
                    <a:pt x="19850" y="12081"/>
                    <a:pt x="19825" y="12006"/>
                  </a:cubicBezTo>
                  <a:cubicBezTo>
                    <a:pt x="19574" y="10051"/>
                    <a:pt x="18522" y="8297"/>
                    <a:pt x="18321" y="6342"/>
                  </a:cubicBezTo>
                  <a:cubicBezTo>
                    <a:pt x="18296" y="6142"/>
                    <a:pt x="18246" y="5941"/>
                    <a:pt x="18146" y="5766"/>
                  </a:cubicBezTo>
                  <a:cubicBezTo>
                    <a:pt x="17720" y="4913"/>
                    <a:pt x="17544" y="4011"/>
                    <a:pt x="17268" y="3109"/>
                  </a:cubicBezTo>
                  <a:cubicBezTo>
                    <a:pt x="17018" y="2357"/>
                    <a:pt x="16993" y="1530"/>
                    <a:pt x="16617" y="828"/>
                  </a:cubicBezTo>
                  <a:cubicBezTo>
                    <a:pt x="16366" y="352"/>
                    <a:pt x="16065" y="1"/>
                    <a:pt x="15464" y="1"/>
                  </a:cubicBezTo>
                  <a:cubicBezTo>
                    <a:pt x="15445" y="1"/>
                    <a:pt x="15427" y="0"/>
                    <a:pt x="15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Bùi Liễu 0968142780"/>
            <p:cNvSpPr txBox="1">
              <a:spLocks/>
            </p:cNvSpPr>
            <p:nvPr/>
          </p:nvSpPr>
          <p:spPr>
            <a:xfrm>
              <a:off x="6756928" y="3403796"/>
              <a:ext cx="1103200" cy="1130800"/>
            </a:xfrm>
            <a:prstGeom prst="rect">
              <a:avLst/>
            </a:prstGeom>
          </p:spPr>
          <p:txBody>
            <a:bodyPr spcFirstLastPara="1" wrap="square" lIns="162533" tIns="162533" rIns="162533" bIns="162533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buClr>
                  <a:schemeClr val="dk1"/>
                </a:buClr>
                <a:buSzPts val="1100"/>
              </a:pPr>
              <a:r>
                <a:rPr lang="en" sz="5867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Bùi Liễu 0968142780"/>
          <p:cNvSpPr txBox="1">
            <a:spLocks/>
          </p:cNvSpPr>
          <p:nvPr/>
        </p:nvSpPr>
        <p:spPr>
          <a:xfrm flipH="1">
            <a:off x="1980021" y="2246833"/>
            <a:ext cx="3963580" cy="37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1126;p48"/>
          <p:cNvSpPr/>
          <p:nvPr/>
        </p:nvSpPr>
        <p:spPr>
          <a:xfrm rot="5400000">
            <a:off x="11878019" y="150385"/>
            <a:ext cx="34300" cy="40300"/>
          </a:xfrm>
          <a:custGeom>
            <a:avLst/>
            <a:gdLst/>
            <a:ahLst/>
            <a:cxnLst/>
            <a:rect l="l" t="t" r="r" b="b"/>
            <a:pathLst>
              <a:path w="1029" h="1209" extrusionOk="0">
                <a:moveTo>
                  <a:pt x="251" y="1"/>
                </a:moveTo>
                <a:cubicBezTo>
                  <a:pt x="176" y="276"/>
                  <a:pt x="101" y="552"/>
                  <a:pt x="26" y="828"/>
                </a:cubicBezTo>
                <a:cubicBezTo>
                  <a:pt x="1" y="1003"/>
                  <a:pt x="76" y="1154"/>
                  <a:pt x="276" y="1204"/>
                </a:cubicBezTo>
                <a:cubicBezTo>
                  <a:pt x="292" y="1207"/>
                  <a:pt x="309" y="1208"/>
                  <a:pt x="325" y="1208"/>
                </a:cubicBezTo>
                <a:cubicBezTo>
                  <a:pt x="432" y="1208"/>
                  <a:pt x="530" y="1137"/>
                  <a:pt x="552" y="1028"/>
                </a:cubicBezTo>
                <a:cubicBezTo>
                  <a:pt x="627" y="753"/>
                  <a:pt x="752" y="627"/>
                  <a:pt x="1028" y="602"/>
                </a:cubicBezTo>
                <a:cubicBezTo>
                  <a:pt x="953" y="176"/>
                  <a:pt x="67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127;p48"/>
          <p:cNvSpPr/>
          <p:nvPr/>
        </p:nvSpPr>
        <p:spPr>
          <a:xfrm rot="5400000">
            <a:off x="11786202" y="271335"/>
            <a:ext cx="15900" cy="12267"/>
          </a:xfrm>
          <a:custGeom>
            <a:avLst/>
            <a:gdLst/>
            <a:ahLst/>
            <a:cxnLst/>
            <a:rect l="l" t="t" r="r" b="b"/>
            <a:pathLst>
              <a:path w="477" h="368" extrusionOk="0">
                <a:moveTo>
                  <a:pt x="214" y="0"/>
                </a:moveTo>
                <a:cubicBezTo>
                  <a:pt x="112" y="0"/>
                  <a:pt x="45" y="45"/>
                  <a:pt x="25" y="184"/>
                </a:cubicBezTo>
                <a:cubicBezTo>
                  <a:pt x="0" y="284"/>
                  <a:pt x="75" y="359"/>
                  <a:pt x="176" y="359"/>
                </a:cubicBezTo>
                <a:cubicBezTo>
                  <a:pt x="208" y="365"/>
                  <a:pt x="238" y="368"/>
                  <a:pt x="266" y="368"/>
                </a:cubicBezTo>
                <a:cubicBezTo>
                  <a:pt x="367" y="368"/>
                  <a:pt x="437" y="327"/>
                  <a:pt x="476" y="209"/>
                </a:cubicBezTo>
                <a:cubicBezTo>
                  <a:pt x="476" y="84"/>
                  <a:pt x="401" y="33"/>
                  <a:pt x="301" y="8"/>
                </a:cubicBezTo>
                <a:cubicBezTo>
                  <a:pt x="270" y="3"/>
                  <a:pt x="241" y="0"/>
                  <a:pt x="2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128;p48"/>
          <p:cNvSpPr/>
          <p:nvPr/>
        </p:nvSpPr>
        <p:spPr>
          <a:xfrm rot="5400000">
            <a:off x="11756053" y="294086"/>
            <a:ext cx="5033" cy="4367"/>
          </a:xfrm>
          <a:custGeom>
            <a:avLst/>
            <a:gdLst/>
            <a:ahLst/>
            <a:cxnLst/>
            <a:rect l="l" t="t" r="r" b="b"/>
            <a:pathLst>
              <a:path w="151" h="131" extrusionOk="0">
                <a:moveTo>
                  <a:pt x="25" y="0"/>
                </a:moveTo>
                <a:cubicBezTo>
                  <a:pt x="25" y="0"/>
                  <a:pt x="0" y="25"/>
                  <a:pt x="0" y="25"/>
                </a:cubicBezTo>
                <a:cubicBezTo>
                  <a:pt x="16" y="87"/>
                  <a:pt x="41" y="130"/>
                  <a:pt x="75" y="130"/>
                </a:cubicBezTo>
                <a:cubicBezTo>
                  <a:pt x="97" y="130"/>
                  <a:pt x="122" y="114"/>
                  <a:pt x="150" y="75"/>
                </a:cubicBezTo>
                <a:cubicBezTo>
                  <a:pt x="125" y="50"/>
                  <a:pt x="75" y="25"/>
                  <a:pt x="25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xmlns="" id="{30EB0A3A-608C-4ABF-ABAC-B69FAA0103DC}"/>
              </a:ext>
            </a:extLst>
          </p:cNvPr>
          <p:cNvSpPr txBox="1">
            <a:spLocks/>
          </p:cNvSpPr>
          <p:nvPr/>
        </p:nvSpPr>
        <p:spPr>
          <a:xfrm flipH="1">
            <a:off x="2380888" y="3783018"/>
            <a:ext cx="3726369" cy="599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riecito"/>
              <a:buNone/>
              <a:defRPr sz="2500" b="0" i="0" u="none" strike="noStrike" cap="none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1219140">
              <a:buClr>
                <a:srgbClr val="A7D4D5"/>
              </a:buClr>
              <a:defRPr/>
            </a:pPr>
            <a:r>
              <a:rPr lang="en-US" sz="3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xmlns="" id="{3626116B-BB15-4516-A2E3-08572304629D}"/>
              </a:ext>
            </a:extLst>
          </p:cNvPr>
          <p:cNvSpPr txBox="1">
            <a:spLocks/>
          </p:cNvSpPr>
          <p:nvPr/>
        </p:nvSpPr>
        <p:spPr>
          <a:xfrm flipH="1">
            <a:off x="8076368" y="2225358"/>
            <a:ext cx="4649033" cy="399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riecito"/>
              <a:buNone/>
              <a:defRPr sz="2500" b="0" i="0" u="none" strike="noStrike" cap="none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1219140">
              <a:buClr>
                <a:srgbClr val="A7D4D5"/>
              </a:buClr>
              <a:defRPr/>
            </a:pPr>
            <a:r>
              <a:rPr lang="en-US" sz="3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xmlns="" id="{4803BF08-B556-463F-98EB-4213838D84E3}"/>
              </a:ext>
            </a:extLst>
          </p:cNvPr>
          <p:cNvSpPr txBox="1">
            <a:spLocks/>
          </p:cNvSpPr>
          <p:nvPr/>
        </p:nvSpPr>
        <p:spPr>
          <a:xfrm flipH="1">
            <a:off x="8114730" y="3692926"/>
            <a:ext cx="4382071" cy="423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riecito"/>
              <a:buNone/>
              <a:defRPr sz="2500" b="0" i="0" u="none" strike="noStrike" cap="none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1219140">
              <a:buClr>
                <a:srgbClr val="A7D4D5"/>
              </a:buClr>
              <a:defRPr/>
            </a:pPr>
            <a:r>
              <a:rPr lang="en-US" sz="3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match.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xmlns="" id="{7069AD88-0A1D-4C42-92AC-4B4BFA49207C}"/>
              </a:ext>
            </a:extLst>
          </p:cNvPr>
          <p:cNvSpPr txBox="1">
            <a:spLocks/>
          </p:cNvSpPr>
          <p:nvPr/>
        </p:nvSpPr>
        <p:spPr>
          <a:xfrm flipH="1">
            <a:off x="2214437" y="5373674"/>
            <a:ext cx="3729164" cy="35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riecito"/>
              <a:buNone/>
              <a:defRPr sz="2500" b="0" i="0" u="none" strike="noStrike" cap="none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1219140">
              <a:buClr>
                <a:srgbClr val="A7D4D5"/>
              </a:buClr>
              <a:defRPr/>
            </a:pPr>
            <a:r>
              <a:rPr lang="en-US" sz="3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</a:p>
        </p:txBody>
      </p:sp>
      <p:grpSp>
        <p:nvGrpSpPr>
          <p:cNvPr id="31" name="Bùi Liễu 0968142780"/>
          <p:cNvGrpSpPr/>
          <p:nvPr/>
        </p:nvGrpSpPr>
        <p:grpSpPr>
          <a:xfrm>
            <a:off x="1140361" y="4856119"/>
            <a:ext cx="882467" cy="1001992"/>
            <a:chOff x="1140361" y="4856119"/>
            <a:chExt cx="882467" cy="1001992"/>
          </a:xfrm>
        </p:grpSpPr>
        <p:sp>
          <p:nvSpPr>
            <p:cNvPr id="18" name="Bùi Liễu 0968142780">
              <a:extLst>
                <a:ext uri="{FF2B5EF4-FFF2-40B4-BE49-F238E27FC236}">
                  <a16:creationId xmlns:a16="http://schemas.microsoft.com/office/drawing/2014/main" xmlns="" id="{D3CC6443-A34E-4266-A5F4-7206F08CE7C7}"/>
                </a:ext>
              </a:extLst>
            </p:cNvPr>
            <p:cNvSpPr/>
            <p:nvPr/>
          </p:nvSpPr>
          <p:spPr>
            <a:xfrm rot="4780266" flipH="1">
              <a:off x="1080599" y="4915881"/>
              <a:ext cx="1001992" cy="882467"/>
            </a:xfrm>
            <a:custGeom>
              <a:avLst/>
              <a:gdLst/>
              <a:ahLst/>
              <a:cxnLst/>
              <a:rect l="l" t="t" r="r" b="b"/>
              <a:pathLst>
                <a:path w="36567" h="46771" extrusionOk="0">
                  <a:moveTo>
                    <a:pt x="20217" y="12832"/>
                  </a:moveTo>
                  <a:cubicBezTo>
                    <a:pt x="20230" y="12832"/>
                    <a:pt x="20242" y="12841"/>
                    <a:pt x="20251" y="12858"/>
                  </a:cubicBezTo>
                  <a:cubicBezTo>
                    <a:pt x="20276" y="12909"/>
                    <a:pt x="20251" y="12984"/>
                    <a:pt x="20251" y="13034"/>
                  </a:cubicBezTo>
                  <a:cubicBezTo>
                    <a:pt x="20251" y="13059"/>
                    <a:pt x="20226" y="13059"/>
                    <a:pt x="20201" y="13084"/>
                  </a:cubicBezTo>
                  <a:cubicBezTo>
                    <a:pt x="20176" y="13034"/>
                    <a:pt x="20151" y="12959"/>
                    <a:pt x="20151" y="12909"/>
                  </a:cubicBezTo>
                  <a:cubicBezTo>
                    <a:pt x="20167" y="12860"/>
                    <a:pt x="20193" y="12832"/>
                    <a:pt x="20217" y="12832"/>
                  </a:cubicBezTo>
                  <a:close/>
                  <a:moveTo>
                    <a:pt x="28045" y="19024"/>
                  </a:moveTo>
                  <a:cubicBezTo>
                    <a:pt x="28070" y="19074"/>
                    <a:pt x="28121" y="19124"/>
                    <a:pt x="28096" y="19174"/>
                  </a:cubicBezTo>
                  <a:cubicBezTo>
                    <a:pt x="28096" y="19224"/>
                    <a:pt x="28045" y="19274"/>
                    <a:pt x="28020" y="19325"/>
                  </a:cubicBezTo>
                  <a:cubicBezTo>
                    <a:pt x="27995" y="19274"/>
                    <a:pt x="27970" y="19224"/>
                    <a:pt x="27970" y="19174"/>
                  </a:cubicBezTo>
                  <a:cubicBezTo>
                    <a:pt x="27970" y="19124"/>
                    <a:pt x="28020" y="19074"/>
                    <a:pt x="28045" y="19024"/>
                  </a:cubicBezTo>
                  <a:close/>
                  <a:moveTo>
                    <a:pt x="21379" y="16367"/>
                  </a:moveTo>
                  <a:cubicBezTo>
                    <a:pt x="21755" y="18222"/>
                    <a:pt x="22106" y="19876"/>
                    <a:pt x="22456" y="21530"/>
                  </a:cubicBezTo>
                  <a:cubicBezTo>
                    <a:pt x="22381" y="21530"/>
                    <a:pt x="22306" y="21530"/>
                    <a:pt x="22231" y="21555"/>
                  </a:cubicBezTo>
                  <a:cubicBezTo>
                    <a:pt x="21730" y="20227"/>
                    <a:pt x="21404" y="18848"/>
                    <a:pt x="21053" y="17470"/>
                  </a:cubicBezTo>
                  <a:cubicBezTo>
                    <a:pt x="20953" y="17119"/>
                    <a:pt x="21103" y="16868"/>
                    <a:pt x="21379" y="16367"/>
                  </a:cubicBezTo>
                  <a:close/>
                  <a:moveTo>
                    <a:pt x="19406" y="21426"/>
                  </a:moveTo>
                  <a:cubicBezTo>
                    <a:pt x="19433" y="21426"/>
                    <a:pt x="19461" y="21451"/>
                    <a:pt x="19474" y="21505"/>
                  </a:cubicBezTo>
                  <a:cubicBezTo>
                    <a:pt x="19499" y="21555"/>
                    <a:pt x="19474" y="21605"/>
                    <a:pt x="19474" y="21680"/>
                  </a:cubicBezTo>
                  <a:cubicBezTo>
                    <a:pt x="19461" y="21731"/>
                    <a:pt x="19436" y="21756"/>
                    <a:pt x="19411" y="21756"/>
                  </a:cubicBezTo>
                  <a:cubicBezTo>
                    <a:pt x="19386" y="21756"/>
                    <a:pt x="19361" y="21731"/>
                    <a:pt x="19349" y="21680"/>
                  </a:cubicBezTo>
                  <a:cubicBezTo>
                    <a:pt x="19324" y="21630"/>
                    <a:pt x="19324" y="21555"/>
                    <a:pt x="19349" y="21480"/>
                  </a:cubicBezTo>
                  <a:cubicBezTo>
                    <a:pt x="19360" y="21445"/>
                    <a:pt x="19383" y="21426"/>
                    <a:pt x="19406" y="21426"/>
                  </a:cubicBezTo>
                  <a:close/>
                  <a:moveTo>
                    <a:pt x="22523" y="22204"/>
                  </a:moveTo>
                  <a:cubicBezTo>
                    <a:pt x="22679" y="22204"/>
                    <a:pt x="22659" y="22340"/>
                    <a:pt x="22682" y="22432"/>
                  </a:cubicBezTo>
                  <a:cubicBezTo>
                    <a:pt x="22659" y="22525"/>
                    <a:pt x="22679" y="22661"/>
                    <a:pt x="22622" y="22661"/>
                  </a:cubicBezTo>
                  <a:cubicBezTo>
                    <a:pt x="22618" y="22661"/>
                    <a:pt x="22612" y="22660"/>
                    <a:pt x="22607" y="22658"/>
                  </a:cubicBezTo>
                  <a:cubicBezTo>
                    <a:pt x="22507" y="22608"/>
                    <a:pt x="22456" y="22457"/>
                    <a:pt x="22431" y="22332"/>
                  </a:cubicBezTo>
                  <a:cubicBezTo>
                    <a:pt x="22406" y="22307"/>
                    <a:pt x="22456" y="22207"/>
                    <a:pt x="22481" y="22207"/>
                  </a:cubicBezTo>
                  <a:cubicBezTo>
                    <a:pt x="22497" y="22205"/>
                    <a:pt x="22510" y="22204"/>
                    <a:pt x="22523" y="22204"/>
                  </a:cubicBezTo>
                  <a:close/>
                  <a:moveTo>
                    <a:pt x="25664" y="25290"/>
                  </a:moveTo>
                  <a:lnTo>
                    <a:pt x="25664" y="25290"/>
                  </a:lnTo>
                  <a:cubicBezTo>
                    <a:pt x="25940" y="25540"/>
                    <a:pt x="25965" y="25841"/>
                    <a:pt x="25990" y="26142"/>
                  </a:cubicBezTo>
                  <a:cubicBezTo>
                    <a:pt x="25715" y="25941"/>
                    <a:pt x="25639" y="25615"/>
                    <a:pt x="25664" y="25290"/>
                  </a:cubicBezTo>
                  <a:close/>
                  <a:moveTo>
                    <a:pt x="13334" y="23986"/>
                  </a:moveTo>
                  <a:cubicBezTo>
                    <a:pt x="13484" y="23986"/>
                    <a:pt x="13584" y="24112"/>
                    <a:pt x="13609" y="24237"/>
                  </a:cubicBezTo>
                  <a:cubicBezTo>
                    <a:pt x="13910" y="25440"/>
                    <a:pt x="14211" y="26643"/>
                    <a:pt x="14486" y="27846"/>
                  </a:cubicBezTo>
                  <a:cubicBezTo>
                    <a:pt x="14411" y="27871"/>
                    <a:pt x="14336" y="27896"/>
                    <a:pt x="14261" y="27921"/>
                  </a:cubicBezTo>
                  <a:cubicBezTo>
                    <a:pt x="13885" y="26793"/>
                    <a:pt x="13509" y="25691"/>
                    <a:pt x="13133" y="24563"/>
                  </a:cubicBezTo>
                  <a:cubicBezTo>
                    <a:pt x="13108" y="24513"/>
                    <a:pt x="13108" y="24437"/>
                    <a:pt x="13133" y="24362"/>
                  </a:cubicBezTo>
                  <a:cubicBezTo>
                    <a:pt x="13133" y="24212"/>
                    <a:pt x="13108" y="24011"/>
                    <a:pt x="13334" y="23986"/>
                  </a:cubicBezTo>
                  <a:close/>
                  <a:moveTo>
                    <a:pt x="16867" y="23360"/>
                  </a:moveTo>
                  <a:cubicBezTo>
                    <a:pt x="17268" y="25064"/>
                    <a:pt x="17469" y="26693"/>
                    <a:pt x="17945" y="28372"/>
                  </a:cubicBezTo>
                  <a:cubicBezTo>
                    <a:pt x="17469" y="28197"/>
                    <a:pt x="17519" y="27871"/>
                    <a:pt x="17444" y="27645"/>
                  </a:cubicBezTo>
                  <a:cubicBezTo>
                    <a:pt x="17168" y="26894"/>
                    <a:pt x="16993" y="26117"/>
                    <a:pt x="16717" y="25390"/>
                  </a:cubicBezTo>
                  <a:cubicBezTo>
                    <a:pt x="16491" y="24713"/>
                    <a:pt x="16441" y="24112"/>
                    <a:pt x="16867" y="23360"/>
                  </a:cubicBezTo>
                  <a:close/>
                  <a:moveTo>
                    <a:pt x="26216" y="26818"/>
                  </a:moveTo>
                  <a:cubicBezTo>
                    <a:pt x="26667" y="27896"/>
                    <a:pt x="26918" y="29049"/>
                    <a:pt x="27243" y="30177"/>
                  </a:cubicBezTo>
                  <a:cubicBezTo>
                    <a:pt x="27294" y="30352"/>
                    <a:pt x="27218" y="30503"/>
                    <a:pt x="27043" y="30578"/>
                  </a:cubicBezTo>
                  <a:cubicBezTo>
                    <a:pt x="27011" y="30594"/>
                    <a:pt x="26983" y="30600"/>
                    <a:pt x="26958" y="30600"/>
                  </a:cubicBezTo>
                  <a:cubicBezTo>
                    <a:pt x="26862" y="30600"/>
                    <a:pt x="26807" y="30501"/>
                    <a:pt x="26767" y="30402"/>
                  </a:cubicBezTo>
                  <a:cubicBezTo>
                    <a:pt x="26517" y="29224"/>
                    <a:pt x="26241" y="28046"/>
                    <a:pt x="25990" y="26868"/>
                  </a:cubicBezTo>
                  <a:cubicBezTo>
                    <a:pt x="26065" y="26843"/>
                    <a:pt x="26141" y="26818"/>
                    <a:pt x="26216" y="26818"/>
                  </a:cubicBezTo>
                  <a:close/>
                  <a:moveTo>
                    <a:pt x="10752" y="23084"/>
                  </a:moveTo>
                  <a:cubicBezTo>
                    <a:pt x="11479" y="24212"/>
                    <a:pt x="11730" y="25515"/>
                    <a:pt x="12256" y="26743"/>
                  </a:cubicBezTo>
                  <a:cubicBezTo>
                    <a:pt x="12782" y="27996"/>
                    <a:pt x="13208" y="29300"/>
                    <a:pt x="13684" y="30578"/>
                  </a:cubicBezTo>
                  <a:cubicBezTo>
                    <a:pt x="14136" y="31831"/>
                    <a:pt x="14587" y="33084"/>
                    <a:pt x="15063" y="34362"/>
                  </a:cubicBezTo>
                  <a:cubicBezTo>
                    <a:pt x="14988" y="34387"/>
                    <a:pt x="14913" y="34412"/>
                    <a:pt x="14812" y="34437"/>
                  </a:cubicBezTo>
                  <a:cubicBezTo>
                    <a:pt x="12807" y="30879"/>
                    <a:pt x="11805" y="26994"/>
                    <a:pt x="10752" y="23084"/>
                  </a:cubicBezTo>
                  <a:close/>
                  <a:moveTo>
                    <a:pt x="15414" y="35239"/>
                  </a:moveTo>
                  <a:cubicBezTo>
                    <a:pt x="15414" y="35265"/>
                    <a:pt x="15439" y="35290"/>
                    <a:pt x="15439" y="35315"/>
                  </a:cubicBezTo>
                  <a:cubicBezTo>
                    <a:pt x="15439" y="35340"/>
                    <a:pt x="15414" y="35365"/>
                    <a:pt x="15389" y="35365"/>
                  </a:cubicBezTo>
                  <a:cubicBezTo>
                    <a:pt x="15389" y="35365"/>
                    <a:pt x="15364" y="35340"/>
                    <a:pt x="15364" y="35315"/>
                  </a:cubicBezTo>
                  <a:cubicBezTo>
                    <a:pt x="15364" y="35290"/>
                    <a:pt x="15389" y="35265"/>
                    <a:pt x="15414" y="35239"/>
                  </a:cubicBezTo>
                  <a:close/>
                  <a:moveTo>
                    <a:pt x="15408" y="0"/>
                  </a:moveTo>
                  <a:cubicBezTo>
                    <a:pt x="14437" y="0"/>
                    <a:pt x="13788" y="649"/>
                    <a:pt x="13960" y="1781"/>
                  </a:cubicBezTo>
                  <a:cubicBezTo>
                    <a:pt x="14136" y="3084"/>
                    <a:pt x="14261" y="4412"/>
                    <a:pt x="14386" y="5741"/>
                  </a:cubicBezTo>
                  <a:cubicBezTo>
                    <a:pt x="14461" y="6718"/>
                    <a:pt x="14587" y="7721"/>
                    <a:pt x="14687" y="8698"/>
                  </a:cubicBezTo>
                  <a:cubicBezTo>
                    <a:pt x="14862" y="10051"/>
                    <a:pt x="14837" y="11430"/>
                    <a:pt x="15138" y="12758"/>
                  </a:cubicBezTo>
                  <a:cubicBezTo>
                    <a:pt x="15339" y="13786"/>
                    <a:pt x="15288" y="14813"/>
                    <a:pt x="15514" y="15816"/>
                  </a:cubicBezTo>
                  <a:cubicBezTo>
                    <a:pt x="15790" y="16944"/>
                    <a:pt x="15639" y="18071"/>
                    <a:pt x="15840" y="19199"/>
                  </a:cubicBezTo>
                  <a:cubicBezTo>
                    <a:pt x="15965" y="19876"/>
                    <a:pt x="16191" y="20553"/>
                    <a:pt x="16015" y="21530"/>
                  </a:cubicBezTo>
                  <a:cubicBezTo>
                    <a:pt x="15464" y="19500"/>
                    <a:pt x="14862" y="17771"/>
                    <a:pt x="14336" y="15991"/>
                  </a:cubicBezTo>
                  <a:cubicBezTo>
                    <a:pt x="13509" y="13184"/>
                    <a:pt x="12882" y="10327"/>
                    <a:pt x="12231" y="7470"/>
                  </a:cubicBezTo>
                  <a:cubicBezTo>
                    <a:pt x="11855" y="5916"/>
                    <a:pt x="11404" y="4412"/>
                    <a:pt x="11203" y="2808"/>
                  </a:cubicBezTo>
                  <a:cubicBezTo>
                    <a:pt x="11153" y="2207"/>
                    <a:pt x="11153" y="1555"/>
                    <a:pt x="10777" y="979"/>
                  </a:cubicBezTo>
                  <a:cubicBezTo>
                    <a:pt x="10458" y="469"/>
                    <a:pt x="10212" y="229"/>
                    <a:pt x="9823" y="229"/>
                  </a:cubicBezTo>
                  <a:cubicBezTo>
                    <a:pt x="9753" y="229"/>
                    <a:pt x="9679" y="237"/>
                    <a:pt x="9599" y="252"/>
                  </a:cubicBezTo>
                  <a:cubicBezTo>
                    <a:pt x="9073" y="327"/>
                    <a:pt x="8572" y="853"/>
                    <a:pt x="8496" y="1380"/>
                  </a:cubicBezTo>
                  <a:cubicBezTo>
                    <a:pt x="8471" y="1655"/>
                    <a:pt x="8446" y="1931"/>
                    <a:pt x="8522" y="2182"/>
                  </a:cubicBezTo>
                  <a:cubicBezTo>
                    <a:pt x="8622" y="2583"/>
                    <a:pt x="8622" y="2984"/>
                    <a:pt x="8697" y="3360"/>
                  </a:cubicBezTo>
                  <a:cubicBezTo>
                    <a:pt x="8872" y="4061"/>
                    <a:pt x="8722" y="4788"/>
                    <a:pt x="8948" y="5440"/>
                  </a:cubicBezTo>
                  <a:cubicBezTo>
                    <a:pt x="9524" y="7119"/>
                    <a:pt x="9800" y="8848"/>
                    <a:pt x="10201" y="10553"/>
                  </a:cubicBezTo>
                  <a:cubicBezTo>
                    <a:pt x="10476" y="11731"/>
                    <a:pt x="10802" y="12883"/>
                    <a:pt x="11053" y="14036"/>
                  </a:cubicBezTo>
                  <a:cubicBezTo>
                    <a:pt x="11354" y="15365"/>
                    <a:pt x="11554" y="16718"/>
                    <a:pt x="11830" y="18046"/>
                  </a:cubicBezTo>
                  <a:cubicBezTo>
                    <a:pt x="11980" y="18848"/>
                    <a:pt x="12331" y="19650"/>
                    <a:pt x="12256" y="20528"/>
                  </a:cubicBezTo>
                  <a:cubicBezTo>
                    <a:pt x="11955" y="20352"/>
                    <a:pt x="11955" y="20051"/>
                    <a:pt x="11880" y="19826"/>
                  </a:cubicBezTo>
                  <a:cubicBezTo>
                    <a:pt x="11354" y="18347"/>
                    <a:pt x="11153" y="16768"/>
                    <a:pt x="10476" y="15340"/>
                  </a:cubicBezTo>
                  <a:cubicBezTo>
                    <a:pt x="10176" y="14663"/>
                    <a:pt x="9875" y="14011"/>
                    <a:pt x="9725" y="13284"/>
                  </a:cubicBezTo>
                  <a:cubicBezTo>
                    <a:pt x="9449" y="11831"/>
                    <a:pt x="8948" y="10452"/>
                    <a:pt x="8597" y="9049"/>
                  </a:cubicBezTo>
                  <a:cubicBezTo>
                    <a:pt x="8196" y="7345"/>
                    <a:pt x="7544" y="5665"/>
                    <a:pt x="7018" y="3986"/>
                  </a:cubicBezTo>
                  <a:cubicBezTo>
                    <a:pt x="6867" y="3510"/>
                    <a:pt x="6717" y="2959"/>
                    <a:pt x="6341" y="2558"/>
                  </a:cubicBezTo>
                  <a:cubicBezTo>
                    <a:pt x="6115" y="2332"/>
                    <a:pt x="5876" y="2219"/>
                    <a:pt x="5611" y="2219"/>
                  </a:cubicBezTo>
                  <a:cubicBezTo>
                    <a:pt x="5523" y="2219"/>
                    <a:pt x="5433" y="2232"/>
                    <a:pt x="5339" y="2257"/>
                  </a:cubicBezTo>
                  <a:cubicBezTo>
                    <a:pt x="4963" y="2357"/>
                    <a:pt x="4812" y="2658"/>
                    <a:pt x="4737" y="2984"/>
                  </a:cubicBezTo>
                  <a:cubicBezTo>
                    <a:pt x="4662" y="3435"/>
                    <a:pt x="4662" y="3911"/>
                    <a:pt x="4762" y="4387"/>
                  </a:cubicBezTo>
                  <a:cubicBezTo>
                    <a:pt x="5188" y="6492"/>
                    <a:pt x="5364" y="8648"/>
                    <a:pt x="5865" y="10753"/>
                  </a:cubicBezTo>
                  <a:cubicBezTo>
                    <a:pt x="6391" y="12959"/>
                    <a:pt x="6842" y="15164"/>
                    <a:pt x="7369" y="17370"/>
                  </a:cubicBezTo>
                  <a:cubicBezTo>
                    <a:pt x="7469" y="17821"/>
                    <a:pt x="7494" y="18247"/>
                    <a:pt x="7469" y="18748"/>
                  </a:cubicBezTo>
                  <a:cubicBezTo>
                    <a:pt x="6917" y="18322"/>
                    <a:pt x="6642" y="17846"/>
                    <a:pt x="6416" y="17320"/>
                  </a:cubicBezTo>
                  <a:cubicBezTo>
                    <a:pt x="5564" y="15340"/>
                    <a:pt x="4336" y="13535"/>
                    <a:pt x="3384" y="11580"/>
                  </a:cubicBezTo>
                  <a:cubicBezTo>
                    <a:pt x="2882" y="10603"/>
                    <a:pt x="2080" y="9726"/>
                    <a:pt x="1980" y="8523"/>
                  </a:cubicBezTo>
                  <a:cubicBezTo>
                    <a:pt x="1955" y="8096"/>
                    <a:pt x="1579" y="7871"/>
                    <a:pt x="1178" y="7721"/>
                  </a:cubicBezTo>
                  <a:cubicBezTo>
                    <a:pt x="1059" y="7678"/>
                    <a:pt x="948" y="7655"/>
                    <a:pt x="843" y="7655"/>
                  </a:cubicBezTo>
                  <a:cubicBezTo>
                    <a:pt x="639" y="7655"/>
                    <a:pt x="458" y="7739"/>
                    <a:pt x="276" y="7921"/>
                  </a:cubicBezTo>
                  <a:cubicBezTo>
                    <a:pt x="0" y="8222"/>
                    <a:pt x="151" y="8472"/>
                    <a:pt x="301" y="8723"/>
                  </a:cubicBezTo>
                  <a:cubicBezTo>
                    <a:pt x="727" y="9525"/>
                    <a:pt x="1203" y="10302"/>
                    <a:pt x="1579" y="11129"/>
                  </a:cubicBezTo>
                  <a:cubicBezTo>
                    <a:pt x="1955" y="12031"/>
                    <a:pt x="2356" y="12984"/>
                    <a:pt x="2882" y="13811"/>
                  </a:cubicBezTo>
                  <a:cubicBezTo>
                    <a:pt x="4035" y="15665"/>
                    <a:pt x="4887" y="17645"/>
                    <a:pt x="5890" y="19550"/>
                  </a:cubicBezTo>
                  <a:cubicBezTo>
                    <a:pt x="7218" y="22056"/>
                    <a:pt x="8371" y="24663"/>
                    <a:pt x="9649" y="27169"/>
                  </a:cubicBezTo>
                  <a:cubicBezTo>
                    <a:pt x="10451" y="28773"/>
                    <a:pt x="11354" y="30327"/>
                    <a:pt x="11855" y="32082"/>
                  </a:cubicBezTo>
                  <a:cubicBezTo>
                    <a:pt x="12105" y="32934"/>
                    <a:pt x="12356" y="33786"/>
                    <a:pt x="12757" y="34613"/>
                  </a:cubicBezTo>
                  <a:cubicBezTo>
                    <a:pt x="13233" y="35590"/>
                    <a:pt x="13509" y="36668"/>
                    <a:pt x="13910" y="37671"/>
                  </a:cubicBezTo>
                  <a:cubicBezTo>
                    <a:pt x="14512" y="39224"/>
                    <a:pt x="15314" y="40678"/>
                    <a:pt x="15865" y="42232"/>
                  </a:cubicBezTo>
                  <a:cubicBezTo>
                    <a:pt x="16391" y="43686"/>
                    <a:pt x="17293" y="44939"/>
                    <a:pt x="18020" y="46292"/>
                  </a:cubicBezTo>
                  <a:cubicBezTo>
                    <a:pt x="18194" y="46613"/>
                    <a:pt x="18476" y="46770"/>
                    <a:pt x="18776" y="46770"/>
                  </a:cubicBezTo>
                  <a:cubicBezTo>
                    <a:pt x="19039" y="46770"/>
                    <a:pt x="19316" y="46651"/>
                    <a:pt x="19549" y="46417"/>
                  </a:cubicBezTo>
                  <a:cubicBezTo>
                    <a:pt x="19700" y="46267"/>
                    <a:pt x="19624" y="45941"/>
                    <a:pt x="19875" y="45866"/>
                  </a:cubicBezTo>
                  <a:cubicBezTo>
                    <a:pt x="20151" y="46042"/>
                    <a:pt x="20426" y="46167"/>
                    <a:pt x="20677" y="46317"/>
                  </a:cubicBezTo>
                  <a:cubicBezTo>
                    <a:pt x="20860" y="46440"/>
                    <a:pt x="21044" y="46502"/>
                    <a:pt x="21227" y="46502"/>
                  </a:cubicBezTo>
                  <a:cubicBezTo>
                    <a:pt x="21420" y="46502"/>
                    <a:pt x="21612" y="46433"/>
                    <a:pt x="21805" y="46292"/>
                  </a:cubicBezTo>
                  <a:cubicBezTo>
                    <a:pt x="22156" y="45991"/>
                    <a:pt x="22281" y="45590"/>
                    <a:pt x="22206" y="45139"/>
                  </a:cubicBezTo>
                  <a:cubicBezTo>
                    <a:pt x="22156" y="44839"/>
                    <a:pt x="22055" y="44563"/>
                    <a:pt x="22005" y="44262"/>
                  </a:cubicBezTo>
                  <a:cubicBezTo>
                    <a:pt x="21780" y="43360"/>
                    <a:pt x="21855" y="43209"/>
                    <a:pt x="22732" y="42833"/>
                  </a:cubicBezTo>
                  <a:cubicBezTo>
                    <a:pt x="23183" y="42633"/>
                    <a:pt x="23684" y="42407"/>
                    <a:pt x="23710" y="41831"/>
                  </a:cubicBezTo>
                  <a:cubicBezTo>
                    <a:pt x="23735" y="41154"/>
                    <a:pt x="23810" y="40478"/>
                    <a:pt x="23659" y="39826"/>
                  </a:cubicBezTo>
                  <a:cubicBezTo>
                    <a:pt x="23108" y="37671"/>
                    <a:pt x="22782" y="35465"/>
                    <a:pt x="21930" y="33385"/>
                  </a:cubicBezTo>
                  <a:cubicBezTo>
                    <a:pt x="21604" y="32583"/>
                    <a:pt x="21755" y="31731"/>
                    <a:pt x="21504" y="30929"/>
                  </a:cubicBezTo>
                  <a:cubicBezTo>
                    <a:pt x="20652" y="28322"/>
                    <a:pt x="20176" y="25640"/>
                    <a:pt x="19574" y="22984"/>
                  </a:cubicBezTo>
                  <a:cubicBezTo>
                    <a:pt x="19524" y="22733"/>
                    <a:pt x="19474" y="22508"/>
                    <a:pt x="19624" y="22107"/>
                  </a:cubicBezTo>
                  <a:cubicBezTo>
                    <a:pt x="19750" y="22508"/>
                    <a:pt x="19850" y="22758"/>
                    <a:pt x="19925" y="23009"/>
                  </a:cubicBezTo>
                  <a:cubicBezTo>
                    <a:pt x="21078" y="26317"/>
                    <a:pt x="21730" y="29751"/>
                    <a:pt x="23083" y="32984"/>
                  </a:cubicBezTo>
                  <a:cubicBezTo>
                    <a:pt x="23684" y="34437"/>
                    <a:pt x="23960" y="35991"/>
                    <a:pt x="24461" y="37470"/>
                  </a:cubicBezTo>
                  <a:cubicBezTo>
                    <a:pt x="25138" y="39525"/>
                    <a:pt x="25815" y="41555"/>
                    <a:pt x="26692" y="43535"/>
                  </a:cubicBezTo>
                  <a:cubicBezTo>
                    <a:pt x="26948" y="44138"/>
                    <a:pt x="27682" y="44541"/>
                    <a:pt x="28353" y="44541"/>
                  </a:cubicBezTo>
                  <a:cubicBezTo>
                    <a:pt x="28603" y="44541"/>
                    <a:pt x="28844" y="44485"/>
                    <a:pt x="29048" y="44362"/>
                  </a:cubicBezTo>
                  <a:cubicBezTo>
                    <a:pt x="29324" y="44212"/>
                    <a:pt x="29499" y="43936"/>
                    <a:pt x="29499" y="43635"/>
                  </a:cubicBezTo>
                  <a:cubicBezTo>
                    <a:pt x="29549" y="42432"/>
                    <a:pt x="29725" y="41204"/>
                    <a:pt x="29449" y="40052"/>
                  </a:cubicBezTo>
                  <a:cubicBezTo>
                    <a:pt x="29173" y="38924"/>
                    <a:pt x="28973" y="37771"/>
                    <a:pt x="28622" y="36643"/>
                  </a:cubicBezTo>
                  <a:cubicBezTo>
                    <a:pt x="28572" y="36417"/>
                    <a:pt x="28497" y="36167"/>
                    <a:pt x="28647" y="35866"/>
                  </a:cubicBezTo>
                  <a:cubicBezTo>
                    <a:pt x="29198" y="37119"/>
                    <a:pt x="29349" y="38422"/>
                    <a:pt x="29750" y="39651"/>
                  </a:cubicBezTo>
                  <a:cubicBezTo>
                    <a:pt x="30101" y="40778"/>
                    <a:pt x="30552" y="41906"/>
                    <a:pt x="31078" y="42984"/>
                  </a:cubicBezTo>
                  <a:cubicBezTo>
                    <a:pt x="31318" y="43499"/>
                    <a:pt x="31524" y="43708"/>
                    <a:pt x="31887" y="43708"/>
                  </a:cubicBezTo>
                  <a:cubicBezTo>
                    <a:pt x="32054" y="43708"/>
                    <a:pt x="32254" y="43664"/>
                    <a:pt x="32507" y="43585"/>
                  </a:cubicBezTo>
                  <a:cubicBezTo>
                    <a:pt x="33509" y="43285"/>
                    <a:pt x="33860" y="42633"/>
                    <a:pt x="33609" y="41605"/>
                  </a:cubicBezTo>
                  <a:cubicBezTo>
                    <a:pt x="32106" y="35390"/>
                    <a:pt x="30251" y="29275"/>
                    <a:pt x="28822" y="23034"/>
                  </a:cubicBezTo>
                  <a:cubicBezTo>
                    <a:pt x="28597" y="21981"/>
                    <a:pt x="28346" y="20929"/>
                    <a:pt x="28070" y="19701"/>
                  </a:cubicBezTo>
                  <a:lnTo>
                    <a:pt x="28070" y="19701"/>
                  </a:lnTo>
                  <a:cubicBezTo>
                    <a:pt x="28522" y="20051"/>
                    <a:pt x="28547" y="20402"/>
                    <a:pt x="28647" y="20703"/>
                  </a:cubicBezTo>
                  <a:cubicBezTo>
                    <a:pt x="30025" y="24914"/>
                    <a:pt x="31279" y="29149"/>
                    <a:pt x="32331" y="33460"/>
                  </a:cubicBezTo>
                  <a:cubicBezTo>
                    <a:pt x="33083" y="36468"/>
                    <a:pt x="33785" y="39475"/>
                    <a:pt x="34512" y="42483"/>
                  </a:cubicBezTo>
                  <a:cubicBezTo>
                    <a:pt x="34562" y="42783"/>
                    <a:pt x="34587" y="43109"/>
                    <a:pt x="34837" y="43310"/>
                  </a:cubicBezTo>
                  <a:cubicBezTo>
                    <a:pt x="35062" y="43512"/>
                    <a:pt x="35207" y="43876"/>
                    <a:pt x="35578" y="43876"/>
                  </a:cubicBezTo>
                  <a:cubicBezTo>
                    <a:pt x="35620" y="43876"/>
                    <a:pt x="35666" y="43871"/>
                    <a:pt x="35715" y="43861"/>
                  </a:cubicBezTo>
                  <a:cubicBezTo>
                    <a:pt x="36141" y="43761"/>
                    <a:pt x="36467" y="43360"/>
                    <a:pt x="36542" y="42833"/>
                  </a:cubicBezTo>
                  <a:cubicBezTo>
                    <a:pt x="36567" y="42583"/>
                    <a:pt x="36542" y="42357"/>
                    <a:pt x="36467" y="42132"/>
                  </a:cubicBezTo>
                  <a:cubicBezTo>
                    <a:pt x="35665" y="40152"/>
                    <a:pt x="35464" y="37996"/>
                    <a:pt x="35013" y="35941"/>
                  </a:cubicBezTo>
                  <a:cubicBezTo>
                    <a:pt x="34461" y="33585"/>
                    <a:pt x="33860" y="31229"/>
                    <a:pt x="33359" y="28848"/>
                  </a:cubicBezTo>
                  <a:cubicBezTo>
                    <a:pt x="32231" y="28097"/>
                    <a:pt x="32005" y="27019"/>
                    <a:pt x="32231" y="25791"/>
                  </a:cubicBezTo>
                  <a:cubicBezTo>
                    <a:pt x="32281" y="25565"/>
                    <a:pt x="32331" y="25340"/>
                    <a:pt x="32381" y="25114"/>
                  </a:cubicBezTo>
                  <a:cubicBezTo>
                    <a:pt x="32231" y="24738"/>
                    <a:pt x="32055" y="24362"/>
                    <a:pt x="31955" y="23986"/>
                  </a:cubicBezTo>
                  <a:cubicBezTo>
                    <a:pt x="31304" y="21430"/>
                    <a:pt x="30451" y="18924"/>
                    <a:pt x="29574" y="16442"/>
                  </a:cubicBezTo>
                  <a:cubicBezTo>
                    <a:pt x="29098" y="15064"/>
                    <a:pt x="29098" y="15064"/>
                    <a:pt x="27695" y="15039"/>
                  </a:cubicBezTo>
                  <a:cubicBezTo>
                    <a:pt x="27563" y="15039"/>
                    <a:pt x="27398" y="15067"/>
                    <a:pt x="27247" y="15067"/>
                  </a:cubicBezTo>
                  <a:cubicBezTo>
                    <a:pt x="27081" y="15067"/>
                    <a:pt x="26933" y="15033"/>
                    <a:pt x="26867" y="14888"/>
                  </a:cubicBezTo>
                  <a:cubicBezTo>
                    <a:pt x="26667" y="14462"/>
                    <a:pt x="26341" y="14462"/>
                    <a:pt x="25990" y="14387"/>
                  </a:cubicBezTo>
                  <a:cubicBezTo>
                    <a:pt x="25740" y="14337"/>
                    <a:pt x="25815" y="14162"/>
                    <a:pt x="25940" y="14011"/>
                  </a:cubicBezTo>
                  <a:cubicBezTo>
                    <a:pt x="25940" y="13576"/>
                    <a:pt x="25800" y="13258"/>
                    <a:pt x="25319" y="13258"/>
                  </a:cubicBezTo>
                  <a:cubicBezTo>
                    <a:pt x="25301" y="13258"/>
                    <a:pt x="25282" y="13258"/>
                    <a:pt x="25263" y="13259"/>
                  </a:cubicBezTo>
                  <a:cubicBezTo>
                    <a:pt x="25245" y="13260"/>
                    <a:pt x="25226" y="13261"/>
                    <a:pt x="25208" y="13261"/>
                  </a:cubicBezTo>
                  <a:cubicBezTo>
                    <a:pt x="24766" y="13261"/>
                    <a:pt x="24503" y="12972"/>
                    <a:pt x="24286" y="12683"/>
                  </a:cubicBezTo>
                  <a:cubicBezTo>
                    <a:pt x="23384" y="11555"/>
                    <a:pt x="22832" y="10277"/>
                    <a:pt x="22507" y="8873"/>
                  </a:cubicBezTo>
                  <a:cubicBezTo>
                    <a:pt x="22281" y="7871"/>
                    <a:pt x="22481" y="6818"/>
                    <a:pt x="22131" y="5841"/>
                  </a:cubicBezTo>
                  <a:cubicBezTo>
                    <a:pt x="21905" y="5715"/>
                    <a:pt x="21930" y="5440"/>
                    <a:pt x="21805" y="5239"/>
                  </a:cubicBezTo>
                  <a:cubicBezTo>
                    <a:pt x="21534" y="4715"/>
                    <a:pt x="21196" y="4465"/>
                    <a:pt x="20766" y="4465"/>
                  </a:cubicBezTo>
                  <a:cubicBezTo>
                    <a:pt x="20558" y="4465"/>
                    <a:pt x="20329" y="4523"/>
                    <a:pt x="20075" y="4638"/>
                  </a:cubicBezTo>
                  <a:cubicBezTo>
                    <a:pt x="19474" y="4913"/>
                    <a:pt x="19248" y="5390"/>
                    <a:pt x="19299" y="6016"/>
                  </a:cubicBezTo>
                  <a:cubicBezTo>
                    <a:pt x="19474" y="7871"/>
                    <a:pt x="19700" y="9726"/>
                    <a:pt x="20025" y="11555"/>
                  </a:cubicBezTo>
                  <a:cubicBezTo>
                    <a:pt x="20075" y="11781"/>
                    <a:pt x="20151" y="12031"/>
                    <a:pt x="20000" y="12307"/>
                  </a:cubicBezTo>
                  <a:cubicBezTo>
                    <a:pt x="19925" y="12157"/>
                    <a:pt x="19850" y="12081"/>
                    <a:pt x="19825" y="12006"/>
                  </a:cubicBezTo>
                  <a:cubicBezTo>
                    <a:pt x="19574" y="10051"/>
                    <a:pt x="18522" y="8297"/>
                    <a:pt x="18321" y="6342"/>
                  </a:cubicBezTo>
                  <a:cubicBezTo>
                    <a:pt x="18296" y="6142"/>
                    <a:pt x="18246" y="5941"/>
                    <a:pt x="18146" y="5766"/>
                  </a:cubicBezTo>
                  <a:cubicBezTo>
                    <a:pt x="17720" y="4913"/>
                    <a:pt x="17544" y="4011"/>
                    <a:pt x="17268" y="3109"/>
                  </a:cubicBezTo>
                  <a:cubicBezTo>
                    <a:pt x="17018" y="2357"/>
                    <a:pt x="16993" y="1530"/>
                    <a:pt x="16617" y="828"/>
                  </a:cubicBezTo>
                  <a:cubicBezTo>
                    <a:pt x="16366" y="352"/>
                    <a:pt x="16065" y="1"/>
                    <a:pt x="15464" y="1"/>
                  </a:cubicBezTo>
                  <a:cubicBezTo>
                    <a:pt x="15445" y="1"/>
                    <a:pt x="15427" y="0"/>
                    <a:pt x="15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Bùi Liễu 0968142780"/>
            <p:cNvSpPr txBox="1">
              <a:spLocks/>
            </p:cNvSpPr>
            <p:nvPr/>
          </p:nvSpPr>
          <p:spPr>
            <a:xfrm>
              <a:off x="1309964" y="4988621"/>
              <a:ext cx="516474" cy="736985"/>
            </a:xfrm>
            <a:prstGeom prst="rect">
              <a:avLst/>
            </a:prstGeom>
          </p:spPr>
          <p:txBody>
            <a:bodyPr spcFirstLastPara="1" wrap="square" lIns="162533" tIns="162533" rIns="162533" bIns="162533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buClr>
                  <a:schemeClr val="dk1"/>
                </a:buClr>
                <a:buSzPts val="1100"/>
              </a:pPr>
              <a:r>
                <a:rPr lang="en" sz="5867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6819310" y="4913817"/>
            <a:ext cx="999087" cy="1130803"/>
            <a:chOff x="6819309" y="4913818"/>
            <a:chExt cx="999087" cy="1130802"/>
          </a:xfrm>
        </p:grpSpPr>
        <p:sp>
          <p:nvSpPr>
            <p:cNvPr id="25" name="Bùi Liễu 0968142780">
              <a:extLst>
                <a:ext uri="{FF2B5EF4-FFF2-40B4-BE49-F238E27FC236}">
                  <a16:creationId xmlns:a16="http://schemas.microsoft.com/office/drawing/2014/main" xmlns="" id="{D3CC6443-A34E-4266-A5F4-7206F08CE7C7}"/>
                </a:ext>
              </a:extLst>
            </p:cNvPr>
            <p:cNvSpPr/>
            <p:nvPr/>
          </p:nvSpPr>
          <p:spPr>
            <a:xfrm rot="4780266" flipH="1">
              <a:off x="6832130" y="5081996"/>
              <a:ext cx="1001992" cy="882467"/>
            </a:xfrm>
            <a:custGeom>
              <a:avLst/>
              <a:gdLst/>
              <a:ahLst/>
              <a:cxnLst/>
              <a:rect l="l" t="t" r="r" b="b"/>
              <a:pathLst>
                <a:path w="36567" h="46771" extrusionOk="0">
                  <a:moveTo>
                    <a:pt x="20217" y="12832"/>
                  </a:moveTo>
                  <a:cubicBezTo>
                    <a:pt x="20230" y="12832"/>
                    <a:pt x="20242" y="12841"/>
                    <a:pt x="20251" y="12858"/>
                  </a:cubicBezTo>
                  <a:cubicBezTo>
                    <a:pt x="20276" y="12909"/>
                    <a:pt x="20251" y="12984"/>
                    <a:pt x="20251" y="13034"/>
                  </a:cubicBezTo>
                  <a:cubicBezTo>
                    <a:pt x="20251" y="13059"/>
                    <a:pt x="20226" y="13059"/>
                    <a:pt x="20201" y="13084"/>
                  </a:cubicBezTo>
                  <a:cubicBezTo>
                    <a:pt x="20176" y="13034"/>
                    <a:pt x="20151" y="12959"/>
                    <a:pt x="20151" y="12909"/>
                  </a:cubicBezTo>
                  <a:cubicBezTo>
                    <a:pt x="20167" y="12860"/>
                    <a:pt x="20193" y="12832"/>
                    <a:pt x="20217" y="12832"/>
                  </a:cubicBezTo>
                  <a:close/>
                  <a:moveTo>
                    <a:pt x="28045" y="19024"/>
                  </a:moveTo>
                  <a:cubicBezTo>
                    <a:pt x="28070" y="19074"/>
                    <a:pt x="28121" y="19124"/>
                    <a:pt x="28096" y="19174"/>
                  </a:cubicBezTo>
                  <a:cubicBezTo>
                    <a:pt x="28096" y="19224"/>
                    <a:pt x="28045" y="19274"/>
                    <a:pt x="28020" y="19325"/>
                  </a:cubicBezTo>
                  <a:cubicBezTo>
                    <a:pt x="27995" y="19274"/>
                    <a:pt x="27970" y="19224"/>
                    <a:pt x="27970" y="19174"/>
                  </a:cubicBezTo>
                  <a:cubicBezTo>
                    <a:pt x="27970" y="19124"/>
                    <a:pt x="28020" y="19074"/>
                    <a:pt x="28045" y="19024"/>
                  </a:cubicBezTo>
                  <a:close/>
                  <a:moveTo>
                    <a:pt x="21379" y="16367"/>
                  </a:moveTo>
                  <a:cubicBezTo>
                    <a:pt x="21755" y="18222"/>
                    <a:pt x="22106" y="19876"/>
                    <a:pt x="22456" y="21530"/>
                  </a:cubicBezTo>
                  <a:cubicBezTo>
                    <a:pt x="22381" y="21530"/>
                    <a:pt x="22306" y="21530"/>
                    <a:pt x="22231" y="21555"/>
                  </a:cubicBezTo>
                  <a:cubicBezTo>
                    <a:pt x="21730" y="20227"/>
                    <a:pt x="21404" y="18848"/>
                    <a:pt x="21053" y="17470"/>
                  </a:cubicBezTo>
                  <a:cubicBezTo>
                    <a:pt x="20953" y="17119"/>
                    <a:pt x="21103" y="16868"/>
                    <a:pt x="21379" y="16367"/>
                  </a:cubicBezTo>
                  <a:close/>
                  <a:moveTo>
                    <a:pt x="19406" y="21426"/>
                  </a:moveTo>
                  <a:cubicBezTo>
                    <a:pt x="19433" y="21426"/>
                    <a:pt x="19461" y="21451"/>
                    <a:pt x="19474" y="21505"/>
                  </a:cubicBezTo>
                  <a:cubicBezTo>
                    <a:pt x="19499" y="21555"/>
                    <a:pt x="19474" y="21605"/>
                    <a:pt x="19474" y="21680"/>
                  </a:cubicBezTo>
                  <a:cubicBezTo>
                    <a:pt x="19461" y="21731"/>
                    <a:pt x="19436" y="21756"/>
                    <a:pt x="19411" y="21756"/>
                  </a:cubicBezTo>
                  <a:cubicBezTo>
                    <a:pt x="19386" y="21756"/>
                    <a:pt x="19361" y="21731"/>
                    <a:pt x="19349" y="21680"/>
                  </a:cubicBezTo>
                  <a:cubicBezTo>
                    <a:pt x="19324" y="21630"/>
                    <a:pt x="19324" y="21555"/>
                    <a:pt x="19349" y="21480"/>
                  </a:cubicBezTo>
                  <a:cubicBezTo>
                    <a:pt x="19360" y="21445"/>
                    <a:pt x="19383" y="21426"/>
                    <a:pt x="19406" y="21426"/>
                  </a:cubicBezTo>
                  <a:close/>
                  <a:moveTo>
                    <a:pt x="22523" y="22204"/>
                  </a:moveTo>
                  <a:cubicBezTo>
                    <a:pt x="22679" y="22204"/>
                    <a:pt x="22659" y="22340"/>
                    <a:pt x="22682" y="22432"/>
                  </a:cubicBezTo>
                  <a:cubicBezTo>
                    <a:pt x="22659" y="22525"/>
                    <a:pt x="22679" y="22661"/>
                    <a:pt x="22622" y="22661"/>
                  </a:cubicBezTo>
                  <a:cubicBezTo>
                    <a:pt x="22618" y="22661"/>
                    <a:pt x="22612" y="22660"/>
                    <a:pt x="22607" y="22658"/>
                  </a:cubicBezTo>
                  <a:cubicBezTo>
                    <a:pt x="22507" y="22608"/>
                    <a:pt x="22456" y="22457"/>
                    <a:pt x="22431" y="22332"/>
                  </a:cubicBezTo>
                  <a:cubicBezTo>
                    <a:pt x="22406" y="22307"/>
                    <a:pt x="22456" y="22207"/>
                    <a:pt x="22481" y="22207"/>
                  </a:cubicBezTo>
                  <a:cubicBezTo>
                    <a:pt x="22497" y="22205"/>
                    <a:pt x="22510" y="22204"/>
                    <a:pt x="22523" y="22204"/>
                  </a:cubicBezTo>
                  <a:close/>
                  <a:moveTo>
                    <a:pt x="25664" y="25290"/>
                  </a:moveTo>
                  <a:lnTo>
                    <a:pt x="25664" y="25290"/>
                  </a:lnTo>
                  <a:cubicBezTo>
                    <a:pt x="25940" y="25540"/>
                    <a:pt x="25965" y="25841"/>
                    <a:pt x="25990" y="26142"/>
                  </a:cubicBezTo>
                  <a:cubicBezTo>
                    <a:pt x="25715" y="25941"/>
                    <a:pt x="25639" y="25615"/>
                    <a:pt x="25664" y="25290"/>
                  </a:cubicBezTo>
                  <a:close/>
                  <a:moveTo>
                    <a:pt x="13334" y="23986"/>
                  </a:moveTo>
                  <a:cubicBezTo>
                    <a:pt x="13484" y="23986"/>
                    <a:pt x="13584" y="24112"/>
                    <a:pt x="13609" y="24237"/>
                  </a:cubicBezTo>
                  <a:cubicBezTo>
                    <a:pt x="13910" y="25440"/>
                    <a:pt x="14211" y="26643"/>
                    <a:pt x="14486" y="27846"/>
                  </a:cubicBezTo>
                  <a:cubicBezTo>
                    <a:pt x="14411" y="27871"/>
                    <a:pt x="14336" y="27896"/>
                    <a:pt x="14261" y="27921"/>
                  </a:cubicBezTo>
                  <a:cubicBezTo>
                    <a:pt x="13885" y="26793"/>
                    <a:pt x="13509" y="25691"/>
                    <a:pt x="13133" y="24563"/>
                  </a:cubicBezTo>
                  <a:cubicBezTo>
                    <a:pt x="13108" y="24513"/>
                    <a:pt x="13108" y="24437"/>
                    <a:pt x="13133" y="24362"/>
                  </a:cubicBezTo>
                  <a:cubicBezTo>
                    <a:pt x="13133" y="24212"/>
                    <a:pt x="13108" y="24011"/>
                    <a:pt x="13334" y="23986"/>
                  </a:cubicBezTo>
                  <a:close/>
                  <a:moveTo>
                    <a:pt x="16867" y="23360"/>
                  </a:moveTo>
                  <a:cubicBezTo>
                    <a:pt x="17268" y="25064"/>
                    <a:pt x="17469" y="26693"/>
                    <a:pt x="17945" y="28372"/>
                  </a:cubicBezTo>
                  <a:cubicBezTo>
                    <a:pt x="17469" y="28197"/>
                    <a:pt x="17519" y="27871"/>
                    <a:pt x="17444" y="27645"/>
                  </a:cubicBezTo>
                  <a:cubicBezTo>
                    <a:pt x="17168" y="26894"/>
                    <a:pt x="16993" y="26117"/>
                    <a:pt x="16717" y="25390"/>
                  </a:cubicBezTo>
                  <a:cubicBezTo>
                    <a:pt x="16491" y="24713"/>
                    <a:pt x="16441" y="24112"/>
                    <a:pt x="16867" y="23360"/>
                  </a:cubicBezTo>
                  <a:close/>
                  <a:moveTo>
                    <a:pt x="26216" y="26818"/>
                  </a:moveTo>
                  <a:cubicBezTo>
                    <a:pt x="26667" y="27896"/>
                    <a:pt x="26918" y="29049"/>
                    <a:pt x="27243" y="30177"/>
                  </a:cubicBezTo>
                  <a:cubicBezTo>
                    <a:pt x="27294" y="30352"/>
                    <a:pt x="27218" y="30503"/>
                    <a:pt x="27043" y="30578"/>
                  </a:cubicBezTo>
                  <a:cubicBezTo>
                    <a:pt x="27011" y="30594"/>
                    <a:pt x="26983" y="30600"/>
                    <a:pt x="26958" y="30600"/>
                  </a:cubicBezTo>
                  <a:cubicBezTo>
                    <a:pt x="26862" y="30600"/>
                    <a:pt x="26807" y="30501"/>
                    <a:pt x="26767" y="30402"/>
                  </a:cubicBezTo>
                  <a:cubicBezTo>
                    <a:pt x="26517" y="29224"/>
                    <a:pt x="26241" y="28046"/>
                    <a:pt x="25990" y="26868"/>
                  </a:cubicBezTo>
                  <a:cubicBezTo>
                    <a:pt x="26065" y="26843"/>
                    <a:pt x="26141" y="26818"/>
                    <a:pt x="26216" y="26818"/>
                  </a:cubicBezTo>
                  <a:close/>
                  <a:moveTo>
                    <a:pt x="10752" y="23084"/>
                  </a:moveTo>
                  <a:cubicBezTo>
                    <a:pt x="11479" y="24212"/>
                    <a:pt x="11730" y="25515"/>
                    <a:pt x="12256" y="26743"/>
                  </a:cubicBezTo>
                  <a:cubicBezTo>
                    <a:pt x="12782" y="27996"/>
                    <a:pt x="13208" y="29300"/>
                    <a:pt x="13684" y="30578"/>
                  </a:cubicBezTo>
                  <a:cubicBezTo>
                    <a:pt x="14136" y="31831"/>
                    <a:pt x="14587" y="33084"/>
                    <a:pt x="15063" y="34362"/>
                  </a:cubicBezTo>
                  <a:cubicBezTo>
                    <a:pt x="14988" y="34387"/>
                    <a:pt x="14913" y="34412"/>
                    <a:pt x="14812" y="34437"/>
                  </a:cubicBezTo>
                  <a:cubicBezTo>
                    <a:pt x="12807" y="30879"/>
                    <a:pt x="11805" y="26994"/>
                    <a:pt x="10752" y="23084"/>
                  </a:cubicBezTo>
                  <a:close/>
                  <a:moveTo>
                    <a:pt x="15414" y="35239"/>
                  </a:moveTo>
                  <a:cubicBezTo>
                    <a:pt x="15414" y="35265"/>
                    <a:pt x="15439" y="35290"/>
                    <a:pt x="15439" y="35315"/>
                  </a:cubicBezTo>
                  <a:cubicBezTo>
                    <a:pt x="15439" y="35340"/>
                    <a:pt x="15414" y="35365"/>
                    <a:pt x="15389" y="35365"/>
                  </a:cubicBezTo>
                  <a:cubicBezTo>
                    <a:pt x="15389" y="35365"/>
                    <a:pt x="15364" y="35340"/>
                    <a:pt x="15364" y="35315"/>
                  </a:cubicBezTo>
                  <a:cubicBezTo>
                    <a:pt x="15364" y="35290"/>
                    <a:pt x="15389" y="35265"/>
                    <a:pt x="15414" y="35239"/>
                  </a:cubicBezTo>
                  <a:close/>
                  <a:moveTo>
                    <a:pt x="15408" y="0"/>
                  </a:moveTo>
                  <a:cubicBezTo>
                    <a:pt x="14437" y="0"/>
                    <a:pt x="13788" y="649"/>
                    <a:pt x="13960" y="1781"/>
                  </a:cubicBezTo>
                  <a:cubicBezTo>
                    <a:pt x="14136" y="3084"/>
                    <a:pt x="14261" y="4412"/>
                    <a:pt x="14386" y="5741"/>
                  </a:cubicBezTo>
                  <a:cubicBezTo>
                    <a:pt x="14461" y="6718"/>
                    <a:pt x="14587" y="7721"/>
                    <a:pt x="14687" y="8698"/>
                  </a:cubicBezTo>
                  <a:cubicBezTo>
                    <a:pt x="14862" y="10051"/>
                    <a:pt x="14837" y="11430"/>
                    <a:pt x="15138" y="12758"/>
                  </a:cubicBezTo>
                  <a:cubicBezTo>
                    <a:pt x="15339" y="13786"/>
                    <a:pt x="15288" y="14813"/>
                    <a:pt x="15514" y="15816"/>
                  </a:cubicBezTo>
                  <a:cubicBezTo>
                    <a:pt x="15790" y="16944"/>
                    <a:pt x="15639" y="18071"/>
                    <a:pt x="15840" y="19199"/>
                  </a:cubicBezTo>
                  <a:cubicBezTo>
                    <a:pt x="15965" y="19876"/>
                    <a:pt x="16191" y="20553"/>
                    <a:pt x="16015" y="21530"/>
                  </a:cubicBezTo>
                  <a:cubicBezTo>
                    <a:pt x="15464" y="19500"/>
                    <a:pt x="14862" y="17771"/>
                    <a:pt x="14336" y="15991"/>
                  </a:cubicBezTo>
                  <a:cubicBezTo>
                    <a:pt x="13509" y="13184"/>
                    <a:pt x="12882" y="10327"/>
                    <a:pt x="12231" y="7470"/>
                  </a:cubicBezTo>
                  <a:cubicBezTo>
                    <a:pt x="11855" y="5916"/>
                    <a:pt x="11404" y="4412"/>
                    <a:pt x="11203" y="2808"/>
                  </a:cubicBezTo>
                  <a:cubicBezTo>
                    <a:pt x="11153" y="2207"/>
                    <a:pt x="11153" y="1555"/>
                    <a:pt x="10777" y="979"/>
                  </a:cubicBezTo>
                  <a:cubicBezTo>
                    <a:pt x="10458" y="469"/>
                    <a:pt x="10212" y="229"/>
                    <a:pt x="9823" y="229"/>
                  </a:cubicBezTo>
                  <a:cubicBezTo>
                    <a:pt x="9753" y="229"/>
                    <a:pt x="9679" y="237"/>
                    <a:pt x="9599" y="252"/>
                  </a:cubicBezTo>
                  <a:cubicBezTo>
                    <a:pt x="9073" y="327"/>
                    <a:pt x="8572" y="853"/>
                    <a:pt x="8496" y="1380"/>
                  </a:cubicBezTo>
                  <a:cubicBezTo>
                    <a:pt x="8471" y="1655"/>
                    <a:pt x="8446" y="1931"/>
                    <a:pt x="8522" y="2182"/>
                  </a:cubicBezTo>
                  <a:cubicBezTo>
                    <a:pt x="8622" y="2583"/>
                    <a:pt x="8622" y="2984"/>
                    <a:pt x="8697" y="3360"/>
                  </a:cubicBezTo>
                  <a:cubicBezTo>
                    <a:pt x="8872" y="4061"/>
                    <a:pt x="8722" y="4788"/>
                    <a:pt x="8948" y="5440"/>
                  </a:cubicBezTo>
                  <a:cubicBezTo>
                    <a:pt x="9524" y="7119"/>
                    <a:pt x="9800" y="8848"/>
                    <a:pt x="10201" y="10553"/>
                  </a:cubicBezTo>
                  <a:cubicBezTo>
                    <a:pt x="10476" y="11731"/>
                    <a:pt x="10802" y="12883"/>
                    <a:pt x="11053" y="14036"/>
                  </a:cubicBezTo>
                  <a:cubicBezTo>
                    <a:pt x="11354" y="15365"/>
                    <a:pt x="11554" y="16718"/>
                    <a:pt x="11830" y="18046"/>
                  </a:cubicBezTo>
                  <a:cubicBezTo>
                    <a:pt x="11980" y="18848"/>
                    <a:pt x="12331" y="19650"/>
                    <a:pt x="12256" y="20528"/>
                  </a:cubicBezTo>
                  <a:cubicBezTo>
                    <a:pt x="11955" y="20352"/>
                    <a:pt x="11955" y="20051"/>
                    <a:pt x="11880" y="19826"/>
                  </a:cubicBezTo>
                  <a:cubicBezTo>
                    <a:pt x="11354" y="18347"/>
                    <a:pt x="11153" y="16768"/>
                    <a:pt x="10476" y="15340"/>
                  </a:cubicBezTo>
                  <a:cubicBezTo>
                    <a:pt x="10176" y="14663"/>
                    <a:pt x="9875" y="14011"/>
                    <a:pt x="9725" y="13284"/>
                  </a:cubicBezTo>
                  <a:cubicBezTo>
                    <a:pt x="9449" y="11831"/>
                    <a:pt x="8948" y="10452"/>
                    <a:pt x="8597" y="9049"/>
                  </a:cubicBezTo>
                  <a:cubicBezTo>
                    <a:pt x="8196" y="7345"/>
                    <a:pt x="7544" y="5665"/>
                    <a:pt x="7018" y="3986"/>
                  </a:cubicBezTo>
                  <a:cubicBezTo>
                    <a:pt x="6867" y="3510"/>
                    <a:pt x="6717" y="2959"/>
                    <a:pt x="6341" y="2558"/>
                  </a:cubicBezTo>
                  <a:cubicBezTo>
                    <a:pt x="6115" y="2332"/>
                    <a:pt x="5876" y="2219"/>
                    <a:pt x="5611" y="2219"/>
                  </a:cubicBezTo>
                  <a:cubicBezTo>
                    <a:pt x="5523" y="2219"/>
                    <a:pt x="5433" y="2232"/>
                    <a:pt x="5339" y="2257"/>
                  </a:cubicBezTo>
                  <a:cubicBezTo>
                    <a:pt x="4963" y="2357"/>
                    <a:pt x="4812" y="2658"/>
                    <a:pt x="4737" y="2984"/>
                  </a:cubicBezTo>
                  <a:cubicBezTo>
                    <a:pt x="4662" y="3435"/>
                    <a:pt x="4662" y="3911"/>
                    <a:pt x="4762" y="4387"/>
                  </a:cubicBezTo>
                  <a:cubicBezTo>
                    <a:pt x="5188" y="6492"/>
                    <a:pt x="5364" y="8648"/>
                    <a:pt x="5865" y="10753"/>
                  </a:cubicBezTo>
                  <a:cubicBezTo>
                    <a:pt x="6391" y="12959"/>
                    <a:pt x="6842" y="15164"/>
                    <a:pt x="7369" y="17370"/>
                  </a:cubicBezTo>
                  <a:cubicBezTo>
                    <a:pt x="7469" y="17821"/>
                    <a:pt x="7494" y="18247"/>
                    <a:pt x="7469" y="18748"/>
                  </a:cubicBezTo>
                  <a:cubicBezTo>
                    <a:pt x="6917" y="18322"/>
                    <a:pt x="6642" y="17846"/>
                    <a:pt x="6416" y="17320"/>
                  </a:cubicBezTo>
                  <a:cubicBezTo>
                    <a:pt x="5564" y="15340"/>
                    <a:pt x="4336" y="13535"/>
                    <a:pt x="3384" y="11580"/>
                  </a:cubicBezTo>
                  <a:cubicBezTo>
                    <a:pt x="2882" y="10603"/>
                    <a:pt x="2080" y="9726"/>
                    <a:pt x="1980" y="8523"/>
                  </a:cubicBezTo>
                  <a:cubicBezTo>
                    <a:pt x="1955" y="8096"/>
                    <a:pt x="1579" y="7871"/>
                    <a:pt x="1178" y="7721"/>
                  </a:cubicBezTo>
                  <a:cubicBezTo>
                    <a:pt x="1059" y="7678"/>
                    <a:pt x="948" y="7655"/>
                    <a:pt x="843" y="7655"/>
                  </a:cubicBezTo>
                  <a:cubicBezTo>
                    <a:pt x="639" y="7655"/>
                    <a:pt x="458" y="7739"/>
                    <a:pt x="276" y="7921"/>
                  </a:cubicBezTo>
                  <a:cubicBezTo>
                    <a:pt x="0" y="8222"/>
                    <a:pt x="151" y="8472"/>
                    <a:pt x="301" y="8723"/>
                  </a:cubicBezTo>
                  <a:cubicBezTo>
                    <a:pt x="727" y="9525"/>
                    <a:pt x="1203" y="10302"/>
                    <a:pt x="1579" y="11129"/>
                  </a:cubicBezTo>
                  <a:cubicBezTo>
                    <a:pt x="1955" y="12031"/>
                    <a:pt x="2356" y="12984"/>
                    <a:pt x="2882" y="13811"/>
                  </a:cubicBezTo>
                  <a:cubicBezTo>
                    <a:pt x="4035" y="15665"/>
                    <a:pt x="4887" y="17645"/>
                    <a:pt x="5890" y="19550"/>
                  </a:cubicBezTo>
                  <a:cubicBezTo>
                    <a:pt x="7218" y="22056"/>
                    <a:pt x="8371" y="24663"/>
                    <a:pt x="9649" y="27169"/>
                  </a:cubicBezTo>
                  <a:cubicBezTo>
                    <a:pt x="10451" y="28773"/>
                    <a:pt x="11354" y="30327"/>
                    <a:pt x="11855" y="32082"/>
                  </a:cubicBezTo>
                  <a:cubicBezTo>
                    <a:pt x="12105" y="32934"/>
                    <a:pt x="12356" y="33786"/>
                    <a:pt x="12757" y="34613"/>
                  </a:cubicBezTo>
                  <a:cubicBezTo>
                    <a:pt x="13233" y="35590"/>
                    <a:pt x="13509" y="36668"/>
                    <a:pt x="13910" y="37671"/>
                  </a:cubicBezTo>
                  <a:cubicBezTo>
                    <a:pt x="14512" y="39224"/>
                    <a:pt x="15314" y="40678"/>
                    <a:pt x="15865" y="42232"/>
                  </a:cubicBezTo>
                  <a:cubicBezTo>
                    <a:pt x="16391" y="43686"/>
                    <a:pt x="17293" y="44939"/>
                    <a:pt x="18020" y="46292"/>
                  </a:cubicBezTo>
                  <a:cubicBezTo>
                    <a:pt x="18194" y="46613"/>
                    <a:pt x="18476" y="46770"/>
                    <a:pt x="18776" y="46770"/>
                  </a:cubicBezTo>
                  <a:cubicBezTo>
                    <a:pt x="19039" y="46770"/>
                    <a:pt x="19316" y="46651"/>
                    <a:pt x="19549" y="46417"/>
                  </a:cubicBezTo>
                  <a:cubicBezTo>
                    <a:pt x="19700" y="46267"/>
                    <a:pt x="19624" y="45941"/>
                    <a:pt x="19875" y="45866"/>
                  </a:cubicBezTo>
                  <a:cubicBezTo>
                    <a:pt x="20151" y="46042"/>
                    <a:pt x="20426" y="46167"/>
                    <a:pt x="20677" y="46317"/>
                  </a:cubicBezTo>
                  <a:cubicBezTo>
                    <a:pt x="20860" y="46440"/>
                    <a:pt x="21044" y="46502"/>
                    <a:pt x="21227" y="46502"/>
                  </a:cubicBezTo>
                  <a:cubicBezTo>
                    <a:pt x="21420" y="46502"/>
                    <a:pt x="21612" y="46433"/>
                    <a:pt x="21805" y="46292"/>
                  </a:cubicBezTo>
                  <a:cubicBezTo>
                    <a:pt x="22156" y="45991"/>
                    <a:pt x="22281" y="45590"/>
                    <a:pt x="22206" y="45139"/>
                  </a:cubicBezTo>
                  <a:cubicBezTo>
                    <a:pt x="22156" y="44839"/>
                    <a:pt x="22055" y="44563"/>
                    <a:pt x="22005" y="44262"/>
                  </a:cubicBezTo>
                  <a:cubicBezTo>
                    <a:pt x="21780" y="43360"/>
                    <a:pt x="21855" y="43209"/>
                    <a:pt x="22732" y="42833"/>
                  </a:cubicBezTo>
                  <a:cubicBezTo>
                    <a:pt x="23183" y="42633"/>
                    <a:pt x="23684" y="42407"/>
                    <a:pt x="23710" y="41831"/>
                  </a:cubicBezTo>
                  <a:cubicBezTo>
                    <a:pt x="23735" y="41154"/>
                    <a:pt x="23810" y="40478"/>
                    <a:pt x="23659" y="39826"/>
                  </a:cubicBezTo>
                  <a:cubicBezTo>
                    <a:pt x="23108" y="37671"/>
                    <a:pt x="22782" y="35465"/>
                    <a:pt x="21930" y="33385"/>
                  </a:cubicBezTo>
                  <a:cubicBezTo>
                    <a:pt x="21604" y="32583"/>
                    <a:pt x="21755" y="31731"/>
                    <a:pt x="21504" y="30929"/>
                  </a:cubicBezTo>
                  <a:cubicBezTo>
                    <a:pt x="20652" y="28322"/>
                    <a:pt x="20176" y="25640"/>
                    <a:pt x="19574" y="22984"/>
                  </a:cubicBezTo>
                  <a:cubicBezTo>
                    <a:pt x="19524" y="22733"/>
                    <a:pt x="19474" y="22508"/>
                    <a:pt x="19624" y="22107"/>
                  </a:cubicBezTo>
                  <a:cubicBezTo>
                    <a:pt x="19750" y="22508"/>
                    <a:pt x="19850" y="22758"/>
                    <a:pt x="19925" y="23009"/>
                  </a:cubicBezTo>
                  <a:cubicBezTo>
                    <a:pt x="21078" y="26317"/>
                    <a:pt x="21730" y="29751"/>
                    <a:pt x="23083" y="32984"/>
                  </a:cubicBezTo>
                  <a:cubicBezTo>
                    <a:pt x="23684" y="34437"/>
                    <a:pt x="23960" y="35991"/>
                    <a:pt x="24461" y="37470"/>
                  </a:cubicBezTo>
                  <a:cubicBezTo>
                    <a:pt x="25138" y="39525"/>
                    <a:pt x="25815" y="41555"/>
                    <a:pt x="26692" y="43535"/>
                  </a:cubicBezTo>
                  <a:cubicBezTo>
                    <a:pt x="26948" y="44138"/>
                    <a:pt x="27682" y="44541"/>
                    <a:pt x="28353" y="44541"/>
                  </a:cubicBezTo>
                  <a:cubicBezTo>
                    <a:pt x="28603" y="44541"/>
                    <a:pt x="28844" y="44485"/>
                    <a:pt x="29048" y="44362"/>
                  </a:cubicBezTo>
                  <a:cubicBezTo>
                    <a:pt x="29324" y="44212"/>
                    <a:pt x="29499" y="43936"/>
                    <a:pt x="29499" y="43635"/>
                  </a:cubicBezTo>
                  <a:cubicBezTo>
                    <a:pt x="29549" y="42432"/>
                    <a:pt x="29725" y="41204"/>
                    <a:pt x="29449" y="40052"/>
                  </a:cubicBezTo>
                  <a:cubicBezTo>
                    <a:pt x="29173" y="38924"/>
                    <a:pt x="28973" y="37771"/>
                    <a:pt x="28622" y="36643"/>
                  </a:cubicBezTo>
                  <a:cubicBezTo>
                    <a:pt x="28572" y="36417"/>
                    <a:pt x="28497" y="36167"/>
                    <a:pt x="28647" y="35866"/>
                  </a:cubicBezTo>
                  <a:cubicBezTo>
                    <a:pt x="29198" y="37119"/>
                    <a:pt x="29349" y="38422"/>
                    <a:pt x="29750" y="39651"/>
                  </a:cubicBezTo>
                  <a:cubicBezTo>
                    <a:pt x="30101" y="40778"/>
                    <a:pt x="30552" y="41906"/>
                    <a:pt x="31078" y="42984"/>
                  </a:cubicBezTo>
                  <a:cubicBezTo>
                    <a:pt x="31318" y="43499"/>
                    <a:pt x="31524" y="43708"/>
                    <a:pt x="31887" y="43708"/>
                  </a:cubicBezTo>
                  <a:cubicBezTo>
                    <a:pt x="32054" y="43708"/>
                    <a:pt x="32254" y="43664"/>
                    <a:pt x="32507" y="43585"/>
                  </a:cubicBezTo>
                  <a:cubicBezTo>
                    <a:pt x="33509" y="43285"/>
                    <a:pt x="33860" y="42633"/>
                    <a:pt x="33609" y="41605"/>
                  </a:cubicBezTo>
                  <a:cubicBezTo>
                    <a:pt x="32106" y="35390"/>
                    <a:pt x="30251" y="29275"/>
                    <a:pt x="28822" y="23034"/>
                  </a:cubicBezTo>
                  <a:cubicBezTo>
                    <a:pt x="28597" y="21981"/>
                    <a:pt x="28346" y="20929"/>
                    <a:pt x="28070" y="19701"/>
                  </a:cubicBezTo>
                  <a:lnTo>
                    <a:pt x="28070" y="19701"/>
                  </a:lnTo>
                  <a:cubicBezTo>
                    <a:pt x="28522" y="20051"/>
                    <a:pt x="28547" y="20402"/>
                    <a:pt x="28647" y="20703"/>
                  </a:cubicBezTo>
                  <a:cubicBezTo>
                    <a:pt x="30025" y="24914"/>
                    <a:pt x="31279" y="29149"/>
                    <a:pt x="32331" y="33460"/>
                  </a:cubicBezTo>
                  <a:cubicBezTo>
                    <a:pt x="33083" y="36468"/>
                    <a:pt x="33785" y="39475"/>
                    <a:pt x="34512" y="42483"/>
                  </a:cubicBezTo>
                  <a:cubicBezTo>
                    <a:pt x="34562" y="42783"/>
                    <a:pt x="34587" y="43109"/>
                    <a:pt x="34837" y="43310"/>
                  </a:cubicBezTo>
                  <a:cubicBezTo>
                    <a:pt x="35062" y="43512"/>
                    <a:pt x="35207" y="43876"/>
                    <a:pt x="35578" y="43876"/>
                  </a:cubicBezTo>
                  <a:cubicBezTo>
                    <a:pt x="35620" y="43876"/>
                    <a:pt x="35666" y="43871"/>
                    <a:pt x="35715" y="43861"/>
                  </a:cubicBezTo>
                  <a:cubicBezTo>
                    <a:pt x="36141" y="43761"/>
                    <a:pt x="36467" y="43360"/>
                    <a:pt x="36542" y="42833"/>
                  </a:cubicBezTo>
                  <a:cubicBezTo>
                    <a:pt x="36567" y="42583"/>
                    <a:pt x="36542" y="42357"/>
                    <a:pt x="36467" y="42132"/>
                  </a:cubicBezTo>
                  <a:cubicBezTo>
                    <a:pt x="35665" y="40152"/>
                    <a:pt x="35464" y="37996"/>
                    <a:pt x="35013" y="35941"/>
                  </a:cubicBezTo>
                  <a:cubicBezTo>
                    <a:pt x="34461" y="33585"/>
                    <a:pt x="33860" y="31229"/>
                    <a:pt x="33359" y="28848"/>
                  </a:cubicBezTo>
                  <a:cubicBezTo>
                    <a:pt x="32231" y="28097"/>
                    <a:pt x="32005" y="27019"/>
                    <a:pt x="32231" y="25791"/>
                  </a:cubicBezTo>
                  <a:cubicBezTo>
                    <a:pt x="32281" y="25565"/>
                    <a:pt x="32331" y="25340"/>
                    <a:pt x="32381" y="25114"/>
                  </a:cubicBezTo>
                  <a:cubicBezTo>
                    <a:pt x="32231" y="24738"/>
                    <a:pt x="32055" y="24362"/>
                    <a:pt x="31955" y="23986"/>
                  </a:cubicBezTo>
                  <a:cubicBezTo>
                    <a:pt x="31304" y="21430"/>
                    <a:pt x="30451" y="18924"/>
                    <a:pt x="29574" y="16442"/>
                  </a:cubicBezTo>
                  <a:cubicBezTo>
                    <a:pt x="29098" y="15064"/>
                    <a:pt x="29098" y="15064"/>
                    <a:pt x="27695" y="15039"/>
                  </a:cubicBezTo>
                  <a:cubicBezTo>
                    <a:pt x="27563" y="15039"/>
                    <a:pt x="27398" y="15067"/>
                    <a:pt x="27247" y="15067"/>
                  </a:cubicBezTo>
                  <a:cubicBezTo>
                    <a:pt x="27081" y="15067"/>
                    <a:pt x="26933" y="15033"/>
                    <a:pt x="26867" y="14888"/>
                  </a:cubicBezTo>
                  <a:cubicBezTo>
                    <a:pt x="26667" y="14462"/>
                    <a:pt x="26341" y="14462"/>
                    <a:pt x="25990" y="14387"/>
                  </a:cubicBezTo>
                  <a:cubicBezTo>
                    <a:pt x="25740" y="14337"/>
                    <a:pt x="25815" y="14162"/>
                    <a:pt x="25940" y="14011"/>
                  </a:cubicBezTo>
                  <a:cubicBezTo>
                    <a:pt x="25940" y="13576"/>
                    <a:pt x="25800" y="13258"/>
                    <a:pt x="25319" y="13258"/>
                  </a:cubicBezTo>
                  <a:cubicBezTo>
                    <a:pt x="25301" y="13258"/>
                    <a:pt x="25282" y="13258"/>
                    <a:pt x="25263" y="13259"/>
                  </a:cubicBezTo>
                  <a:cubicBezTo>
                    <a:pt x="25245" y="13260"/>
                    <a:pt x="25226" y="13261"/>
                    <a:pt x="25208" y="13261"/>
                  </a:cubicBezTo>
                  <a:cubicBezTo>
                    <a:pt x="24766" y="13261"/>
                    <a:pt x="24503" y="12972"/>
                    <a:pt x="24286" y="12683"/>
                  </a:cubicBezTo>
                  <a:cubicBezTo>
                    <a:pt x="23384" y="11555"/>
                    <a:pt x="22832" y="10277"/>
                    <a:pt x="22507" y="8873"/>
                  </a:cubicBezTo>
                  <a:cubicBezTo>
                    <a:pt x="22281" y="7871"/>
                    <a:pt x="22481" y="6818"/>
                    <a:pt x="22131" y="5841"/>
                  </a:cubicBezTo>
                  <a:cubicBezTo>
                    <a:pt x="21905" y="5715"/>
                    <a:pt x="21930" y="5440"/>
                    <a:pt x="21805" y="5239"/>
                  </a:cubicBezTo>
                  <a:cubicBezTo>
                    <a:pt x="21534" y="4715"/>
                    <a:pt x="21196" y="4465"/>
                    <a:pt x="20766" y="4465"/>
                  </a:cubicBezTo>
                  <a:cubicBezTo>
                    <a:pt x="20558" y="4465"/>
                    <a:pt x="20329" y="4523"/>
                    <a:pt x="20075" y="4638"/>
                  </a:cubicBezTo>
                  <a:cubicBezTo>
                    <a:pt x="19474" y="4913"/>
                    <a:pt x="19248" y="5390"/>
                    <a:pt x="19299" y="6016"/>
                  </a:cubicBezTo>
                  <a:cubicBezTo>
                    <a:pt x="19474" y="7871"/>
                    <a:pt x="19700" y="9726"/>
                    <a:pt x="20025" y="11555"/>
                  </a:cubicBezTo>
                  <a:cubicBezTo>
                    <a:pt x="20075" y="11781"/>
                    <a:pt x="20151" y="12031"/>
                    <a:pt x="20000" y="12307"/>
                  </a:cubicBezTo>
                  <a:cubicBezTo>
                    <a:pt x="19925" y="12157"/>
                    <a:pt x="19850" y="12081"/>
                    <a:pt x="19825" y="12006"/>
                  </a:cubicBezTo>
                  <a:cubicBezTo>
                    <a:pt x="19574" y="10051"/>
                    <a:pt x="18522" y="8297"/>
                    <a:pt x="18321" y="6342"/>
                  </a:cubicBezTo>
                  <a:cubicBezTo>
                    <a:pt x="18296" y="6142"/>
                    <a:pt x="18246" y="5941"/>
                    <a:pt x="18146" y="5766"/>
                  </a:cubicBezTo>
                  <a:cubicBezTo>
                    <a:pt x="17720" y="4913"/>
                    <a:pt x="17544" y="4011"/>
                    <a:pt x="17268" y="3109"/>
                  </a:cubicBezTo>
                  <a:cubicBezTo>
                    <a:pt x="17018" y="2357"/>
                    <a:pt x="16993" y="1530"/>
                    <a:pt x="16617" y="828"/>
                  </a:cubicBezTo>
                  <a:cubicBezTo>
                    <a:pt x="16366" y="352"/>
                    <a:pt x="16065" y="1"/>
                    <a:pt x="15464" y="1"/>
                  </a:cubicBezTo>
                  <a:cubicBezTo>
                    <a:pt x="15445" y="1"/>
                    <a:pt x="15427" y="0"/>
                    <a:pt x="15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Bùi Liễu 0968142780"/>
            <p:cNvSpPr txBox="1">
              <a:spLocks/>
            </p:cNvSpPr>
            <p:nvPr/>
          </p:nvSpPr>
          <p:spPr>
            <a:xfrm>
              <a:off x="6819309" y="4913818"/>
              <a:ext cx="999087" cy="1130802"/>
            </a:xfrm>
            <a:prstGeom prst="rect">
              <a:avLst/>
            </a:prstGeom>
          </p:spPr>
          <p:txBody>
            <a:bodyPr spcFirstLastPara="1" wrap="square" lIns="162533" tIns="162533" rIns="162533" bIns="162533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buClr>
                  <a:schemeClr val="dk1"/>
                </a:buClr>
                <a:buSzPts val="1100"/>
              </a:pPr>
              <a:r>
                <a:rPr lang="en" sz="5867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30" name="Bùi Liễu 0968142780">
            <a:extLst>
              <a:ext uri="{FF2B5EF4-FFF2-40B4-BE49-F238E27FC236}">
                <a16:creationId xmlns:a16="http://schemas.microsoft.com/office/drawing/2014/main" xmlns="" id="{7069AD88-0A1D-4C42-92AC-4B4BFA49207C}"/>
              </a:ext>
            </a:extLst>
          </p:cNvPr>
          <p:cNvSpPr txBox="1">
            <a:spLocks/>
          </p:cNvSpPr>
          <p:nvPr/>
        </p:nvSpPr>
        <p:spPr>
          <a:xfrm flipH="1">
            <a:off x="7828491" y="5433425"/>
            <a:ext cx="3677709" cy="317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riecito"/>
              <a:buNone/>
              <a:defRPr sz="2500" b="0" i="0" u="none" strike="noStrike" cap="none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1219140">
              <a:buClr>
                <a:srgbClr val="A7D4D5"/>
              </a:buClr>
              <a:defRPr/>
            </a:pPr>
            <a:r>
              <a:rPr lang="en-US" sz="3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Project.</a:t>
            </a:r>
          </a:p>
        </p:txBody>
      </p:sp>
    </p:spTree>
    <p:extLst>
      <p:ext uri="{BB962C8B-B14F-4D97-AF65-F5344CB8AC3E}">
        <p14:creationId xmlns:p14="http://schemas.microsoft.com/office/powerpoint/2010/main" xmlns="" val="136549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23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866" r="5352"/>
          <a:stretch/>
        </p:blipFill>
        <p:spPr>
          <a:xfrm>
            <a:off x="2566525" y="1219201"/>
            <a:ext cx="4131009" cy="5134607"/>
          </a:xfrm>
          <a:prstGeom prst="roundRect">
            <a:avLst/>
          </a:prstGeom>
        </p:spPr>
      </p:pic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C7A4A29B-AB0B-F066-6126-0A6451C73BB9}"/>
              </a:ext>
            </a:extLst>
          </p:cNvPr>
          <p:cNvSpPr/>
          <p:nvPr/>
        </p:nvSpPr>
        <p:spPr>
          <a:xfrm>
            <a:off x="6490787" y="3859833"/>
            <a:ext cx="3982572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rPr>
              <a:t>sạch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rPr>
              <a:t>răng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7160D9A9-8179-70E5-B316-16636CED62DE}"/>
              </a:ext>
            </a:extLst>
          </p:cNvPr>
          <p:cNvSpPr txBox="1"/>
          <p:nvPr/>
        </p:nvSpPr>
        <p:spPr>
          <a:xfrm>
            <a:off x="7077309" y="3413769"/>
            <a:ext cx="280952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</a:t>
            </a:r>
            <a:r>
              <a:rPr lang="en-US" sz="3600" dirty="0" err="1">
                <a:solidFill>
                  <a:schemeClr val="tx1"/>
                </a:solidFill>
              </a:rPr>
              <a:t>kliːn</a:t>
            </a:r>
            <a:r>
              <a:rPr lang="en-US" sz="3600" dirty="0">
                <a:solidFill>
                  <a:schemeClr val="tx1"/>
                </a:solidFill>
              </a:rPr>
              <a:t> </a:t>
            </a:r>
            <a:r>
              <a:rPr lang="en-US" sz="3600" dirty="0" err="1">
                <a:solidFill>
                  <a:schemeClr val="tx1"/>
                </a:solidFill>
              </a:rPr>
              <a:t>ðə</a:t>
            </a:r>
            <a:r>
              <a:rPr lang="en-US" sz="3600" dirty="0">
                <a:solidFill>
                  <a:schemeClr val="tx1"/>
                </a:solidFill>
              </a:rPr>
              <a:t> </a:t>
            </a:r>
            <a:r>
              <a:rPr lang="en-US" sz="3600" dirty="0" err="1">
                <a:solidFill>
                  <a:schemeClr val="tx1"/>
                </a:solidFill>
              </a:rPr>
              <a:t>ti</a:t>
            </a:r>
            <a:r>
              <a:rPr lang="en-US" sz="3600" dirty="0">
                <a:solidFill>
                  <a:schemeClr val="tx1"/>
                </a:solidFill>
              </a:rPr>
              <a:t>ː</a:t>
            </a:r>
            <a:r>
              <a:rPr lang="el-GR" sz="3600" dirty="0">
                <a:solidFill>
                  <a:schemeClr val="tx1"/>
                </a:solidFill>
              </a:rPr>
              <a:t>θ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A234A7A3-B55C-159A-CEE5-0CCB3C348A9C}"/>
              </a:ext>
            </a:extLst>
          </p:cNvPr>
          <p:cNvSpPr txBox="1"/>
          <p:nvPr/>
        </p:nvSpPr>
        <p:spPr>
          <a:xfrm>
            <a:off x="5562600" y="2514600"/>
            <a:ext cx="5534147" cy="933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67" dirty="0">
                <a:solidFill>
                  <a:srgbClr val="FF0000"/>
                </a:solidFill>
              </a:rPr>
              <a:t>clean the teeth</a:t>
            </a:r>
          </a:p>
        </p:txBody>
      </p:sp>
    </p:spTree>
    <p:extLst>
      <p:ext uri="{BB962C8B-B14F-4D97-AF65-F5344CB8AC3E}">
        <p14:creationId xmlns:p14="http://schemas.microsoft.com/office/powerpoint/2010/main" xmlns="" val="174886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ean the teeth Bùi Liễu (wav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ean the teeth Bùi Liễu (wav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200" y="3124202"/>
            <a:ext cx="4332515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Warm-up</a:t>
            </a:r>
            <a:r>
              <a:rPr lang="en-US" sz="88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884185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1295400"/>
            <a:ext cx="4267200" cy="4343400"/>
          </a:xfrm>
          <a:prstGeom prst="roundRect">
            <a:avLst/>
          </a:prstGeom>
        </p:spPr>
      </p:pic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C7A4A29B-AB0B-F066-6126-0A6451C73BB9}"/>
              </a:ext>
            </a:extLst>
          </p:cNvPr>
          <p:cNvSpPr/>
          <p:nvPr/>
        </p:nvSpPr>
        <p:spPr>
          <a:xfrm>
            <a:off x="7715029" y="3841124"/>
            <a:ext cx="1991287" cy="69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rPr>
              <a:t>rửa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rPr>
              <a:t>mặt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7160D9A9-8179-70E5-B316-16636CED62DE}"/>
              </a:ext>
            </a:extLst>
          </p:cNvPr>
          <p:cNvSpPr txBox="1"/>
          <p:nvPr/>
        </p:nvSpPr>
        <p:spPr>
          <a:xfrm>
            <a:off x="7224771" y="3174424"/>
            <a:ext cx="29718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</a:t>
            </a:r>
            <a:r>
              <a:rPr lang="en-US" sz="3600" dirty="0" err="1">
                <a:solidFill>
                  <a:schemeClr val="tx1"/>
                </a:solidFill>
              </a:rPr>
              <a:t>wɒʃ</a:t>
            </a:r>
            <a:r>
              <a:rPr lang="en-US" sz="3600" dirty="0">
                <a:solidFill>
                  <a:schemeClr val="tx1"/>
                </a:solidFill>
              </a:rPr>
              <a:t> </a:t>
            </a:r>
            <a:r>
              <a:rPr lang="en-US" sz="3600" dirty="0" err="1">
                <a:solidFill>
                  <a:schemeClr val="tx1"/>
                </a:solidFill>
              </a:rPr>
              <a:t>ðə</a:t>
            </a:r>
            <a:r>
              <a:rPr lang="en-US" sz="3600" dirty="0">
                <a:solidFill>
                  <a:schemeClr val="tx1"/>
                </a:solidFill>
              </a:rPr>
              <a:t> </a:t>
            </a:r>
            <a:r>
              <a:rPr lang="en-US" sz="3600" dirty="0" err="1">
                <a:solidFill>
                  <a:schemeClr val="tx1"/>
                </a:solidFill>
              </a:rPr>
              <a:t>feɪs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A234A7A3-B55C-159A-CEE5-0CCB3C348A9C}"/>
              </a:ext>
            </a:extLst>
          </p:cNvPr>
          <p:cNvSpPr txBox="1"/>
          <p:nvPr/>
        </p:nvSpPr>
        <p:spPr>
          <a:xfrm>
            <a:off x="6096000" y="2286000"/>
            <a:ext cx="5229345" cy="933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67" dirty="0">
                <a:solidFill>
                  <a:srgbClr val="FF0000"/>
                </a:solidFill>
              </a:rPr>
              <a:t>wash the face</a:t>
            </a:r>
          </a:p>
        </p:txBody>
      </p:sp>
    </p:spTree>
    <p:extLst>
      <p:ext uri="{BB962C8B-B14F-4D97-AF65-F5344CB8AC3E}">
        <p14:creationId xmlns:p14="http://schemas.microsoft.com/office/powerpoint/2010/main" xmlns="" val="381627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sh the face  Bùi Liễu (wav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sh the face  Bùi Liễu (wav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D859506C-586D-BC90-2833-89CDA5DCED41}"/>
              </a:ext>
            </a:extLst>
          </p:cNvPr>
          <p:cNvSpPr/>
          <p:nvPr/>
        </p:nvSpPr>
        <p:spPr>
          <a:xfrm>
            <a:off x="6410315" y="3840191"/>
            <a:ext cx="3982572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E95F5695-89C2-7E0C-CFDA-8307B5C183D7}"/>
              </a:ext>
            </a:extLst>
          </p:cNvPr>
          <p:cNvSpPr txBox="1"/>
          <p:nvPr/>
        </p:nvSpPr>
        <p:spPr>
          <a:xfrm>
            <a:off x="6996838" y="3326468"/>
            <a:ext cx="280952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</a:t>
            </a:r>
            <a:r>
              <a:rPr lang="en-US" sz="3600" dirty="0" err="1">
                <a:solidFill>
                  <a:schemeClr val="tx1"/>
                </a:solidFill>
              </a:rPr>
              <a:t>hæv</a:t>
            </a:r>
            <a:r>
              <a:rPr lang="en-US" sz="3600" dirty="0">
                <a:solidFill>
                  <a:schemeClr val="tx1"/>
                </a:solidFill>
              </a:rPr>
              <a:t>  ˈ</a:t>
            </a:r>
            <a:r>
              <a:rPr lang="en-US" sz="3600" dirty="0" err="1">
                <a:solidFill>
                  <a:schemeClr val="tx1"/>
                </a:solidFill>
              </a:rPr>
              <a:t>lʌnʧ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067E91EA-6CB1-B06D-14CF-81894F70AE0E}"/>
              </a:ext>
            </a:extLst>
          </p:cNvPr>
          <p:cNvSpPr txBox="1"/>
          <p:nvPr/>
        </p:nvSpPr>
        <p:spPr>
          <a:xfrm>
            <a:off x="5842535" y="2438400"/>
            <a:ext cx="5118135" cy="933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67" dirty="0">
                <a:solidFill>
                  <a:srgbClr val="FF0000"/>
                </a:solidFill>
              </a:rPr>
              <a:t>have lunch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74113" y="533401"/>
            <a:ext cx="4193287" cy="5897911"/>
            <a:chOff x="1674113" y="533401"/>
            <a:chExt cx="4193287" cy="5897911"/>
          </a:xfrm>
        </p:grpSpPr>
        <p:pic>
          <p:nvPicPr>
            <p:cNvPr id="13" name="Bùi Liễu 09681427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9800" y="533401"/>
              <a:ext cx="3657600" cy="5897911"/>
            </a:xfrm>
            <a:prstGeom prst="round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F0D4280-209F-46B7-8404-DE4682434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674113" y="685800"/>
              <a:ext cx="1508763" cy="977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6023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2.0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2.0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C7A4A29B-AB0B-F066-6126-0A6451C73BB9}"/>
              </a:ext>
            </a:extLst>
          </p:cNvPr>
          <p:cNvSpPr/>
          <p:nvPr/>
        </p:nvSpPr>
        <p:spPr>
          <a:xfrm>
            <a:off x="7094957" y="3549773"/>
            <a:ext cx="3982572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rPr>
              <a:t>tối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7160D9A9-8179-70E5-B316-16636CED62DE}"/>
              </a:ext>
            </a:extLst>
          </p:cNvPr>
          <p:cNvSpPr txBox="1"/>
          <p:nvPr/>
        </p:nvSpPr>
        <p:spPr>
          <a:xfrm>
            <a:off x="7681479" y="3036052"/>
            <a:ext cx="280952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</a:t>
            </a:r>
            <a:r>
              <a:rPr lang="en-US" sz="3600" dirty="0" err="1">
                <a:solidFill>
                  <a:schemeClr val="tx1"/>
                </a:solidFill>
              </a:rPr>
              <a:t>hæv</a:t>
            </a:r>
            <a:r>
              <a:rPr lang="en-US" sz="3600" dirty="0">
                <a:solidFill>
                  <a:schemeClr val="tx1"/>
                </a:solidFill>
              </a:rPr>
              <a:t> ˈ</a:t>
            </a:r>
            <a:r>
              <a:rPr lang="en-US" sz="3600" dirty="0" err="1">
                <a:solidFill>
                  <a:schemeClr val="tx1"/>
                </a:solidFill>
              </a:rPr>
              <a:t>dɪnə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A234A7A3-B55C-159A-CEE5-0CCB3C348A9C}"/>
              </a:ext>
            </a:extLst>
          </p:cNvPr>
          <p:cNvSpPr txBox="1"/>
          <p:nvPr/>
        </p:nvSpPr>
        <p:spPr>
          <a:xfrm>
            <a:off x="6781800" y="2286000"/>
            <a:ext cx="4608885" cy="933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67" dirty="0">
                <a:solidFill>
                  <a:srgbClr val="FF0000"/>
                </a:solidFill>
              </a:rPr>
              <a:t>have dinner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66800" y="1066800"/>
            <a:ext cx="5751975" cy="3893699"/>
            <a:chOff x="1066800" y="1066800"/>
            <a:chExt cx="5751975" cy="3893699"/>
          </a:xfrm>
        </p:grpSpPr>
        <p:pic>
          <p:nvPicPr>
            <p:cNvPr id="8" name="Bùi Liễu 096814278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84775" y="1379099"/>
              <a:ext cx="5334000" cy="3581400"/>
            </a:xfrm>
            <a:prstGeom prst="roundRect">
              <a:avLst/>
            </a:prstGeom>
          </p:spPr>
        </p:pic>
        <p:pic>
          <p:nvPicPr>
            <p:cNvPr id="10" name="Picture 9" descr="A picture containing digital clock, clock, number&#10;&#10;Description automatically generated">
              <a:extLst>
                <a:ext uri="{FF2B5EF4-FFF2-40B4-BE49-F238E27FC236}">
                  <a16:creationId xmlns="" xmlns:a16="http://schemas.microsoft.com/office/drawing/2014/main" id="{DB82B4EF-7606-4225-9ACB-725AAF458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6800" y="1066800"/>
              <a:ext cx="1514871" cy="977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85000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2.0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2.0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ùi Liễu 0968142780">
            <a:extLst>
              <a:ext uri="{FF2B5EF4-FFF2-40B4-BE49-F238E27FC236}">
                <a16:creationId xmlns="" xmlns:a16="http://schemas.microsoft.com/office/drawing/2014/main" id="{3340E36C-B410-9541-91B0-E3165350D359}"/>
              </a:ext>
            </a:extLst>
          </p:cNvPr>
          <p:cNvSpPr/>
          <p:nvPr/>
        </p:nvSpPr>
        <p:spPr>
          <a:xfrm>
            <a:off x="7054476" y="3811244"/>
            <a:ext cx="2655048" cy="675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 0968142780">
            <a:extLst>
              <a:ext uri="{FF2B5EF4-FFF2-40B4-BE49-F238E27FC236}">
                <a16:creationId xmlns="" xmlns:a16="http://schemas.microsoft.com/office/drawing/2014/main" id="{CBE21A7C-0619-1455-8743-EA6E2EF2A68C}"/>
              </a:ext>
            </a:extLst>
          </p:cNvPr>
          <p:cNvSpPr txBox="1"/>
          <p:nvPr/>
        </p:nvSpPr>
        <p:spPr>
          <a:xfrm>
            <a:off x="6593726" y="3174961"/>
            <a:ext cx="357655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</a:t>
            </a:r>
            <a:r>
              <a:rPr lang="en-US" sz="3600" dirty="0" err="1">
                <a:solidFill>
                  <a:schemeClr val="tx1"/>
                </a:solidFill>
              </a:rPr>
              <a:t>dʊ</a:t>
            </a:r>
            <a:r>
              <a:rPr lang="en-US" sz="3600" dirty="0">
                <a:solidFill>
                  <a:schemeClr val="tx1"/>
                </a:solidFill>
              </a:rPr>
              <a:t> ˈ</a:t>
            </a:r>
            <a:r>
              <a:rPr lang="en-US" sz="3600" dirty="0" err="1">
                <a:solidFill>
                  <a:schemeClr val="tx1"/>
                </a:solidFill>
              </a:rPr>
              <a:t>həʊmˌwɜ:k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30" name="Bùi Liễu 0968142780">
            <a:extLst>
              <a:ext uri="{FF2B5EF4-FFF2-40B4-BE49-F238E27FC236}">
                <a16:creationId xmlns="" xmlns:a16="http://schemas.microsoft.com/office/drawing/2014/main" id="{F9754DE4-FFDC-294E-1A03-2E6D2AD60F7A}"/>
              </a:ext>
            </a:extLst>
          </p:cNvPr>
          <p:cNvSpPr txBox="1"/>
          <p:nvPr/>
        </p:nvSpPr>
        <p:spPr>
          <a:xfrm>
            <a:off x="6019800" y="2362200"/>
            <a:ext cx="4724400" cy="933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67" dirty="0">
                <a:solidFill>
                  <a:srgbClr val="FF0000"/>
                </a:solidFill>
              </a:rPr>
              <a:t>do homework</a:t>
            </a:r>
          </a:p>
        </p:txBody>
      </p:sp>
      <p:pic>
        <p:nvPicPr>
          <p:cNvPr id="8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4800" y="2024887"/>
            <a:ext cx="2844800" cy="228982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920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2.0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2.0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03265" y="1219201"/>
            <a:ext cx="2590800" cy="208374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/>
          </a:p>
        </p:txBody>
      </p:sp>
      <p:sp>
        <p:nvSpPr>
          <p:cNvPr id="3" name="Rounded Rectangle 2"/>
          <p:cNvSpPr/>
          <p:nvPr/>
        </p:nvSpPr>
        <p:spPr>
          <a:xfrm>
            <a:off x="4880331" y="1290531"/>
            <a:ext cx="2590800" cy="208374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/>
          </a:p>
        </p:txBody>
      </p:sp>
      <p:sp>
        <p:nvSpPr>
          <p:cNvPr id="4" name="Rounded Rectangle 3"/>
          <p:cNvSpPr/>
          <p:nvPr/>
        </p:nvSpPr>
        <p:spPr>
          <a:xfrm>
            <a:off x="8428385" y="1290531"/>
            <a:ext cx="2590800" cy="208374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/>
          </a:p>
        </p:txBody>
      </p:sp>
      <p:sp>
        <p:nvSpPr>
          <p:cNvPr id="5" name="Rounded Rectangle 4"/>
          <p:cNvSpPr/>
          <p:nvPr/>
        </p:nvSpPr>
        <p:spPr>
          <a:xfrm>
            <a:off x="3359084" y="3945523"/>
            <a:ext cx="2590800" cy="208374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/>
          </a:p>
        </p:txBody>
      </p:sp>
      <p:sp>
        <p:nvSpPr>
          <p:cNvPr id="6" name="Rounded Rectangle 5"/>
          <p:cNvSpPr/>
          <p:nvPr/>
        </p:nvSpPr>
        <p:spPr>
          <a:xfrm>
            <a:off x="6868451" y="3933491"/>
            <a:ext cx="2590800" cy="208374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/>
          </a:p>
        </p:txBody>
      </p:sp>
      <p:sp>
        <p:nvSpPr>
          <p:cNvPr id="7" name="Bùi Liễu  0968142780"/>
          <p:cNvSpPr txBox="1"/>
          <p:nvPr/>
        </p:nvSpPr>
        <p:spPr>
          <a:xfrm>
            <a:off x="5139229" y="369983"/>
            <a:ext cx="2073003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4267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</p:txBody>
      </p:sp>
      <p:pic>
        <p:nvPicPr>
          <p:cNvPr id="8" name="Bùi Liễu 096814278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866" r="5352"/>
          <a:stretch/>
        </p:blipFill>
        <p:spPr>
          <a:xfrm>
            <a:off x="1792249" y="1219200"/>
            <a:ext cx="1566835" cy="1947485"/>
          </a:xfrm>
          <a:prstGeom prst="roundRect">
            <a:avLst/>
          </a:prstGeom>
        </p:spPr>
      </p:pic>
      <p:pic>
        <p:nvPicPr>
          <p:cNvPr id="9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9749" y="1435138"/>
            <a:ext cx="1763051" cy="1794535"/>
          </a:xfrm>
          <a:prstGeom prst="roundRect">
            <a:avLst/>
          </a:prstGeom>
        </p:spPr>
      </p:pic>
      <p:pic>
        <p:nvPicPr>
          <p:cNvPr id="10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36262" y="1435137"/>
            <a:ext cx="1497271" cy="1867811"/>
          </a:xfrm>
          <a:prstGeom prst="roundRect">
            <a:avLst/>
          </a:prstGeom>
        </p:spPr>
      </p:pic>
      <p:pic>
        <p:nvPicPr>
          <p:cNvPr id="11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2143" y="4095566"/>
            <a:ext cx="2444684" cy="1759599"/>
          </a:xfrm>
          <a:prstGeom prst="round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8843" y="4105784"/>
            <a:ext cx="2124835" cy="1710313"/>
          </a:xfrm>
          <a:prstGeom prst="roundRect">
            <a:avLst/>
          </a:prstGeom>
        </p:spPr>
      </p:pic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A234A7A3-B55C-159A-CEE5-0CCB3C348A9C}"/>
              </a:ext>
            </a:extLst>
          </p:cNvPr>
          <p:cNvSpPr txBox="1"/>
          <p:nvPr/>
        </p:nvSpPr>
        <p:spPr>
          <a:xfrm>
            <a:off x="859502" y="3229670"/>
            <a:ext cx="347832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</a:rPr>
              <a:t>clean the teeth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A234A7A3-B55C-159A-CEE5-0CCB3C348A9C}"/>
              </a:ext>
            </a:extLst>
          </p:cNvPr>
          <p:cNvSpPr txBox="1"/>
          <p:nvPr/>
        </p:nvSpPr>
        <p:spPr>
          <a:xfrm>
            <a:off x="4625933" y="3274002"/>
            <a:ext cx="316381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</a:rPr>
              <a:t>wash the face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="" xmlns:a16="http://schemas.microsoft.com/office/drawing/2014/main" id="{067E91EA-6CB1-B06D-14CF-81894F70AE0E}"/>
              </a:ext>
            </a:extLst>
          </p:cNvPr>
          <p:cNvSpPr txBox="1"/>
          <p:nvPr/>
        </p:nvSpPr>
        <p:spPr>
          <a:xfrm>
            <a:off x="8328131" y="3233738"/>
            <a:ext cx="291353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</a:rPr>
              <a:t>have lunch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="" xmlns:a16="http://schemas.microsoft.com/office/drawing/2014/main" id="{A234A7A3-B55C-159A-CEE5-0CCB3C348A9C}"/>
              </a:ext>
            </a:extLst>
          </p:cNvPr>
          <p:cNvSpPr txBox="1"/>
          <p:nvPr/>
        </p:nvSpPr>
        <p:spPr>
          <a:xfrm>
            <a:off x="3251621" y="5908890"/>
            <a:ext cx="280572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</a:rPr>
              <a:t>have dinner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="" xmlns:a16="http://schemas.microsoft.com/office/drawing/2014/main" id="{F9754DE4-FFDC-294E-1A03-2E6D2AD60F7A}"/>
              </a:ext>
            </a:extLst>
          </p:cNvPr>
          <p:cNvSpPr txBox="1"/>
          <p:nvPr/>
        </p:nvSpPr>
        <p:spPr>
          <a:xfrm>
            <a:off x="6786995" y="5908890"/>
            <a:ext cx="293679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</a:rPr>
              <a:t>do homework</a:t>
            </a:r>
          </a:p>
        </p:txBody>
      </p:sp>
    </p:spTree>
    <p:extLst>
      <p:ext uri="{BB962C8B-B14F-4D97-AF65-F5344CB8AC3E}">
        <p14:creationId xmlns:p14="http://schemas.microsoft.com/office/powerpoint/2010/main" xmlns="" val="206264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ean the teeth Bùi Liễu (wav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sh the face  Bùi Liễu (wav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2.0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2.0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2.0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ean the teeth Bùi Liễu (wav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sh the face  Bùi Liễu (wav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2.0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2.0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2.0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/>
          <p:cNvSpPr txBox="1"/>
          <p:nvPr/>
        </p:nvSpPr>
        <p:spPr>
          <a:xfrm>
            <a:off x="4075346" y="356055"/>
            <a:ext cx="4698193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and complete.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2357136" y="4596656"/>
            <a:ext cx="457200" cy="427115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latin typeface="Comic Sans MS" panose="030F0702030302020204" pitchFamily="66" charset="0"/>
              </a:rPr>
              <a:t>a</a:t>
            </a:r>
            <a:endParaRPr lang="vi-VN" sz="2800"/>
          </a:p>
        </p:txBody>
      </p:sp>
      <p:sp>
        <p:nvSpPr>
          <p:cNvPr id="27" name="Bùi Liễu 0968142780"/>
          <p:cNvSpPr/>
          <p:nvPr/>
        </p:nvSpPr>
        <p:spPr>
          <a:xfrm>
            <a:off x="2326153" y="5879767"/>
            <a:ext cx="457200" cy="427115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latin typeface="Comic Sans MS" panose="030F0702030302020204" pitchFamily="66" charset="0"/>
              </a:rPr>
              <a:t>c</a:t>
            </a:r>
            <a:endParaRPr lang="vi-VN" sz="2800"/>
          </a:p>
        </p:txBody>
      </p:sp>
      <p:sp>
        <p:nvSpPr>
          <p:cNvPr id="28" name="Bùi Liễu 0968142780"/>
          <p:cNvSpPr/>
          <p:nvPr/>
        </p:nvSpPr>
        <p:spPr>
          <a:xfrm>
            <a:off x="2357136" y="5238211"/>
            <a:ext cx="457200" cy="427115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latin typeface="Comic Sans MS" panose="030F0702030302020204" pitchFamily="66" charset="0"/>
              </a:rPr>
              <a:t>b</a:t>
            </a:r>
            <a:endParaRPr lang="vi-VN" sz="2800"/>
          </a:p>
        </p:txBody>
      </p:sp>
      <p:sp>
        <p:nvSpPr>
          <p:cNvPr id="29" name="Bùi Liễu 0968142780"/>
          <p:cNvSpPr/>
          <p:nvPr/>
        </p:nvSpPr>
        <p:spPr>
          <a:xfrm>
            <a:off x="6094899" y="4626248"/>
            <a:ext cx="457200" cy="427115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latin typeface="Comic Sans MS" panose="030F0702030302020204" pitchFamily="66" charset="0"/>
              </a:rPr>
              <a:t>d</a:t>
            </a:r>
            <a:endParaRPr lang="vi-VN" sz="2800"/>
          </a:p>
        </p:txBody>
      </p:sp>
      <p:sp>
        <p:nvSpPr>
          <p:cNvPr id="30" name="Bùi Liễu 0968142780"/>
          <p:cNvSpPr/>
          <p:nvPr/>
        </p:nvSpPr>
        <p:spPr>
          <a:xfrm>
            <a:off x="6094899" y="5253543"/>
            <a:ext cx="457200" cy="427115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latin typeface="Comic Sans MS" panose="030F0702030302020204" pitchFamily="66" charset="0"/>
              </a:rPr>
              <a:t>e</a:t>
            </a:r>
            <a:endParaRPr lang="vi-VN" sz="2800"/>
          </a:p>
        </p:txBody>
      </p:sp>
      <p:sp>
        <p:nvSpPr>
          <p:cNvPr id="32" name="Bùi Liễu 0968142780"/>
          <p:cNvSpPr txBox="1"/>
          <p:nvPr/>
        </p:nvSpPr>
        <p:spPr>
          <a:xfrm>
            <a:off x="9996851" y="3509362"/>
            <a:ext cx="1867336" cy="95410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do homework</a:t>
            </a:r>
          </a:p>
        </p:txBody>
      </p:sp>
      <p:sp>
        <p:nvSpPr>
          <p:cNvPr id="33" name="Bùi Liễu 0968142780"/>
          <p:cNvSpPr txBox="1"/>
          <p:nvPr/>
        </p:nvSpPr>
        <p:spPr>
          <a:xfrm>
            <a:off x="3206709" y="5205490"/>
            <a:ext cx="2331224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have lunch</a:t>
            </a:r>
          </a:p>
        </p:txBody>
      </p:sp>
      <p:sp>
        <p:nvSpPr>
          <p:cNvPr id="34" name="Bùi Liễu 0968142780"/>
          <p:cNvSpPr txBox="1"/>
          <p:nvPr/>
        </p:nvSpPr>
        <p:spPr>
          <a:xfrm>
            <a:off x="3174052" y="5841466"/>
            <a:ext cx="274721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have dinner</a:t>
            </a:r>
          </a:p>
        </p:txBody>
      </p:sp>
      <p:sp>
        <p:nvSpPr>
          <p:cNvPr id="35" name="Bùi Liễu 0968142780"/>
          <p:cNvSpPr txBox="1"/>
          <p:nvPr/>
        </p:nvSpPr>
        <p:spPr>
          <a:xfrm>
            <a:off x="6708216" y="4547418"/>
            <a:ext cx="3272205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wash the face</a:t>
            </a:r>
          </a:p>
        </p:txBody>
      </p:sp>
      <p:sp>
        <p:nvSpPr>
          <p:cNvPr id="36" name="Bùi Liễu 0968142780"/>
          <p:cNvSpPr txBox="1"/>
          <p:nvPr/>
        </p:nvSpPr>
        <p:spPr>
          <a:xfrm>
            <a:off x="6693359" y="5184638"/>
            <a:ext cx="3287063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clean the teeth</a:t>
            </a:r>
          </a:p>
        </p:txBody>
      </p:sp>
      <p:sp>
        <p:nvSpPr>
          <p:cNvPr id="38" name="Bùi Liễu 0968142780"/>
          <p:cNvSpPr txBox="1"/>
          <p:nvPr/>
        </p:nvSpPr>
        <p:spPr>
          <a:xfrm>
            <a:off x="3174052" y="4599864"/>
            <a:ext cx="2974928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do homework</a:t>
            </a:r>
          </a:p>
        </p:txBody>
      </p:sp>
      <p:sp>
        <p:nvSpPr>
          <p:cNvPr id="40" name="Bùi Liễu 0968142780"/>
          <p:cNvSpPr txBox="1"/>
          <p:nvPr/>
        </p:nvSpPr>
        <p:spPr>
          <a:xfrm>
            <a:off x="7563597" y="3516487"/>
            <a:ext cx="2503337" cy="95410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clean </a:t>
            </a:r>
          </a:p>
          <a:p>
            <a:pPr algn="ctr"/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teeth</a:t>
            </a:r>
          </a:p>
        </p:txBody>
      </p:sp>
      <p:sp>
        <p:nvSpPr>
          <p:cNvPr id="41" name="Bùi Liễu 0968142780"/>
          <p:cNvSpPr txBox="1"/>
          <p:nvPr/>
        </p:nvSpPr>
        <p:spPr>
          <a:xfrm>
            <a:off x="5622361" y="3548806"/>
            <a:ext cx="1804395" cy="95410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wash </a:t>
            </a:r>
          </a:p>
          <a:p>
            <a:pPr algn="ctr"/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face</a:t>
            </a:r>
          </a:p>
        </p:txBody>
      </p:sp>
      <p:sp>
        <p:nvSpPr>
          <p:cNvPr id="42" name="Bùi Liễu 0968142780"/>
          <p:cNvSpPr txBox="1"/>
          <p:nvPr/>
        </p:nvSpPr>
        <p:spPr>
          <a:xfrm>
            <a:off x="2929444" y="3523860"/>
            <a:ext cx="2040469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have lunch</a:t>
            </a:r>
          </a:p>
        </p:txBody>
      </p:sp>
      <p:sp>
        <p:nvSpPr>
          <p:cNvPr id="43" name="Bùi Liễu 0968142780"/>
          <p:cNvSpPr txBox="1"/>
          <p:nvPr/>
        </p:nvSpPr>
        <p:spPr>
          <a:xfrm>
            <a:off x="454041" y="3495711"/>
            <a:ext cx="2210731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have dinner</a:t>
            </a:r>
          </a:p>
        </p:txBody>
      </p:sp>
      <p:sp>
        <p:nvSpPr>
          <p:cNvPr id="44" name="Bùi Liễu 0968142780"/>
          <p:cNvSpPr/>
          <p:nvPr/>
        </p:nvSpPr>
        <p:spPr>
          <a:xfrm>
            <a:off x="1371815" y="3096745"/>
            <a:ext cx="457200" cy="427115"/>
          </a:xfrm>
          <a:prstGeom prst="dec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1</a:t>
            </a:r>
            <a:endParaRPr lang="vi-VN" sz="2800" dirty="0"/>
          </a:p>
        </p:txBody>
      </p:sp>
      <p:sp>
        <p:nvSpPr>
          <p:cNvPr id="45" name="Bùi Liễu 0968142780"/>
          <p:cNvSpPr/>
          <p:nvPr/>
        </p:nvSpPr>
        <p:spPr>
          <a:xfrm>
            <a:off x="3764155" y="3036727"/>
            <a:ext cx="457200" cy="427115"/>
          </a:xfrm>
          <a:prstGeom prst="dec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latin typeface="Comic Sans MS" panose="030F0702030302020204" pitchFamily="66" charset="0"/>
              </a:rPr>
              <a:t>2</a:t>
            </a:r>
            <a:endParaRPr lang="vi-VN" sz="2800"/>
          </a:p>
        </p:txBody>
      </p:sp>
      <p:sp>
        <p:nvSpPr>
          <p:cNvPr id="46" name="Bùi Liễu 0968142780"/>
          <p:cNvSpPr/>
          <p:nvPr/>
        </p:nvSpPr>
        <p:spPr>
          <a:xfrm>
            <a:off x="6066471" y="3057911"/>
            <a:ext cx="457200" cy="427115"/>
          </a:xfrm>
          <a:prstGeom prst="dec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latin typeface="Comic Sans MS" panose="030F0702030302020204" pitchFamily="66" charset="0"/>
              </a:rPr>
              <a:t>3</a:t>
            </a:r>
            <a:endParaRPr lang="vi-VN" sz="2800"/>
          </a:p>
        </p:txBody>
      </p:sp>
      <p:sp>
        <p:nvSpPr>
          <p:cNvPr id="47" name="Bùi Liễu 0968142780"/>
          <p:cNvSpPr/>
          <p:nvPr/>
        </p:nvSpPr>
        <p:spPr>
          <a:xfrm>
            <a:off x="8608271" y="3052360"/>
            <a:ext cx="457200" cy="427115"/>
          </a:xfrm>
          <a:prstGeom prst="dec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4</a:t>
            </a:r>
            <a:endParaRPr lang="vi-VN" sz="2800" dirty="0"/>
          </a:p>
        </p:txBody>
      </p:sp>
      <p:sp>
        <p:nvSpPr>
          <p:cNvPr id="48" name="Bùi Liễu 0968142780"/>
          <p:cNvSpPr/>
          <p:nvPr/>
        </p:nvSpPr>
        <p:spPr>
          <a:xfrm>
            <a:off x="10662299" y="2992265"/>
            <a:ext cx="457200" cy="427115"/>
          </a:xfrm>
          <a:prstGeom prst="dec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latin typeface="Comic Sans MS" panose="030F0702030302020204" pitchFamily="66" charset="0"/>
              </a:rPr>
              <a:t>5</a:t>
            </a:r>
            <a:endParaRPr lang="vi-VN" sz="2800"/>
          </a:p>
        </p:txBody>
      </p:sp>
      <p:sp>
        <p:nvSpPr>
          <p:cNvPr id="50" name="Bùi Liễu 0968142780"/>
          <p:cNvSpPr txBox="1"/>
          <p:nvPr/>
        </p:nvSpPr>
        <p:spPr>
          <a:xfrm>
            <a:off x="550640" y="3485026"/>
            <a:ext cx="2099547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________</a:t>
            </a:r>
          </a:p>
        </p:txBody>
      </p:sp>
      <p:sp>
        <p:nvSpPr>
          <p:cNvPr id="52" name="Bùi Liễu 0968142780"/>
          <p:cNvSpPr txBox="1"/>
          <p:nvPr/>
        </p:nvSpPr>
        <p:spPr>
          <a:xfrm>
            <a:off x="2978899" y="3463195"/>
            <a:ext cx="1991015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_______</a:t>
            </a:r>
          </a:p>
        </p:txBody>
      </p:sp>
      <p:sp>
        <p:nvSpPr>
          <p:cNvPr id="53" name="Bùi Liễu 0968142780"/>
          <p:cNvSpPr txBox="1"/>
          <p:nvPr/>
        </p:nvSpPr>
        <p:spPr>
          <a:xfrm>
            <a:off x="5393761" y="3463142"/>
            <a:ext cx="2061363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_______</a:t>
            </a:r>
          </a:p>
          <a:p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Bùi Liễu 0968142780"/>
          <p:cNvSpPr txBox="1"/>
          <p:nvPr/>
        </p:nvSpPr>
        <p:spPr>
          <a:xfrm>
            <a:off x="7884260" y="3496026"/>
            <a:ext cx="1952619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_______</a:t>
            </a:r>
          </a:p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56" name="Bùi Liễu 0968142780"/>
          <p:cNvSpPr txBox="1"/>
          <p:nvPr/>
        </p:nvSpPr>
        <p:spPr>
          <a:xfrm>
            <a:off x="10067344" y="3495712"/>
            <a:ext cx="1797253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_____</a:t>
            </a:r>
          </a:p>
          <a:p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58" name="Bùi Liễu 0968142780"/>
          <p:cNvCxnSpPr/>
          <p:nvPr/>
        </p:nvCxnSpPr>
        <p:spPr>
          <a:xfrm>
            <a:off x="3351843" y="4913555"/>
            <a:ext cx="25144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Bùi Liễu 0968142780"/>
          <p:cNvCxnSpPr/>
          <p:nvPr/>
        </p:nvCxnSpPr>
        <p:spPr>
          <a:xfrm flipV="1">
            <a:off x="3623355" y="5497878"/>
            <a:ext cx="1222043" cy="203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Bùi Liễu 0968142780"/>
          <p:cNvCxnSpPr/>
          <p:nvPr/>
        </p:nvCxnSpPr>
        <p:spPr>
          <a:xfrm>
            <a:off x="3531705" y="6133853"/>
            <a:ext cx="176168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Bùi Liễu 0968142780"/>
          <p:cNvCxnSpPr/>
          <p:nvPr/>
        </p:nvCxnSpPr>
        <p:spPr>
          <a:xfrm>
            <a:off x="6823466" y="4839806"/>
            <a:ext cx="2830100" cy="3953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Bùi Liễu 0968142780"/>
          <p:cNvCxnSpPr/>
          <p:nvPr/>
        </p:nvCxnSpPr>
        <p:spPr>
          <a:xfrm>
            <a:off x="6778343" y="5495428"/>
            <a:ext cx="2981567" cy="252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96851" y="1514515"/>
            <a:ext cx="1704084" cy="1371644"/>
          </a:xfrm>
          <a:prstGeom prst="roundRect">
            <a:avLst/>
          </a:prstGeom>
        </p:spPr>
      </p:pic>
      <p:pic>
        <p:nvPicPr>
          <p:cNvPr id="54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002" y="1538586"/>
            <a:ext cx="2262825" cy="1519325"/>
          </a:xfrm>
          <a:prstGeom prst="roundRect">
            <a:avLst/>
          </a:prstGeom>
        </p:spPr>
      </p:pic>
      <p:pic>
        <p:nvPicPr>
          <p:cNvPr id="59" name="Bùi Liễu 096814278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866" r="5352"/>
          <a:stretch/>
        </p:blipFill>
        <p:spPr>
          <a:xfrm>
            <a:off x="8163959" y="1363946"/>
            <a:ext cx="1345824" cy="1672781"/>
          </a:xfrm>
          <a:prstGeom prst="roundRect">
            <a:avLst/>
          </a:prstGeom>
        </p:spPr>
      </p:pic>
      <p:pic>
        <p:nvPicPr>
          <p:cNvPr id="65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2979" y="1363945"/>
            <a:ext cx="1188031" cy="1685504"/>
          </a:xfrm>
          <a:prstGeom prst="roundRect">
            <a:avLst/>
          </a:prstGeom>
        </p:spPr>
      </p:pic>
      <p:pic>
        <p:nvPicPr>
          <p:cNvPr id="66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9012" y="1339001"/>
            <a:ext cx="1573893" cy="160199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085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3" grpId="0" animBg="1"/>
      <p:bldP spid="55" grpId="0" animBg="1"/>
      <p:bldP spid="5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177290" y="441878"/>
            <a:ext cx="3973830" cy="6999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 and repeat.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4D9B72F2-96C7-40C3-BA2E-338BA193A149}"/>
              </a:ext>
            </a:extLst>
          </p:cNvPr>
          <p:cNvSpPr txBox="1"/>
          <p:nvPr/>
        </p:nvSpPr>
        <p:spPr>
          <a:xfrm>
            <a:off x="987443" y="2516671"/>
            <a:ext cx="12192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FD139FA1-40A8-44FA-9390-1A2FA351F3FC}"/>
              </a:ext>
            </a:extLst>
          </p:cNvPr>
          <p:cNvSpPr txBox="1"/>
          <p:nvPr/>
        </p:nvSpPr>
        <p:spPr>
          <a:xfrm>
            <a:off x="912883" y="3506186"/>
            <a:ext cx="1368320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A64DFD3C-A59B-4C6B-91B4-8DE96385FBB4}"/>
              </a:ext>
            </a:extLst>
          </p:cNvPr>
          <p:cNvSpPr txBox="1"/>
          <p:nvPr/>
        </p:nvSpPr>
        <p:spPr>
          <a:xfrm>
            <a:off x="3015700" y="2485894"/>
            <a:ext cx="1464141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vi-VN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DB48B302-EFC3-4DD0-8204-5DB1E3DF4EFE}"/>
              </a:ext>
            </a:extLst>
          </p:cNvPr>
          <p:cNvSpPr txBox="1"/>
          <p:nvPr/>
        </p:nvSpPr>
        <p:spPr>
          <a:xfrm>
            <a:off x="2997074" y="3464952"/>
            <a:ext cx="1482767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vi-VN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841E5CCD-9673-4972-8920-3B08FC8A78B7}"/>
              </a:ext>
            </a:extLst>
          </p:cNvPr>
          <p:cNvSpPr txBox="1"/>
          <p:nvPr/>
        </p:nvSpPr>
        <p:spPr>
          <a:xfrm>
            <a:off x="5367088" y="2418289"/>
            <a:ext cx="5821616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time do you ge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up?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D6361C40-DCAA-466B-9BE3-C1BD9AFA8452}"/>
              </a:ext>
            </a:extLst>
          </p:cNvPr>
          <p:cNvSpPr txBox="1"/>
          <p:nvPr/>
        </p:nvSpPr>
        <p:spPr>
          <a:xfrm>
            <a:off x="5367088" y="3515883"/>
            <a:ext cx="6914360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time do you go to be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DBF76A2A-6DAF-4678-A503-D6515FF6A3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181600" y="595162"/>
            <a:ext cx="456557" cy="39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38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3.3 what time do you get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23.6 what time do you go to b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7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219201" y="685800"/>
            <a:ext cx="4582302" cy="6140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circle.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0CB568F-6441-4120-9D63-A9243AB244BB}"/>
              </a:ext>
            </a:extLst>
          </p:cNvPr>
          <p:cNvGrpSpPr/>
          <p:nvPr/>
        </p:nvGrpSpPr>
        <p:grpSpPr>
          <a:xfrm>
            <a:off x="1661638" y="2709532"/>
            <a:ext cx="2409583" cy="620257"/>
            <a:chOff x="762281" y="1844427"/>
            <a:chExt cx="1392738" cy="4651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5061C5-3B06-4984-996E-E6D6F03F07F8}"/>
                </a:ext>
              </a:extLst>
            </p:cNvPr>
            <p:cNvSpPr txBox="1"/>
            <p:nvPr/>
          </p:nvSpPr>
          <p:spPr>
            <a:xfrm>
              <a:off x="1044157" y="1871039"/>
              <a:ext cx="1110862" cy="438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ge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up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B01E96D-06EA-46B5-BC05-39E096203C80}"/>
                </a:ext>
              </a:extLst>
            </p:cNvPr>
            <p:cNvSpPr txBox="1"/>
            <p:nvPr/>
          </p:nvSpPr>
          <p:spPr>
            <a:xfrm>
              <a:off x="762281" y="1844427"/>
              <a:ext cx="45974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E42F495-9AD0-4D72-827B-0C51609179E1}"/>
              </a:ext>
            </a:extLst>
          </p:cNvPr>
          <p:cNvGrpSpPr/>
          <p:nvPr/>
        </p:nvGrpSpPr>
        <p:grpSpPr>
          <a:xfrm>
            <a:off x="4033652" y="2800790"/>
            <a:ext cx="4658432" cy="597857"/>
            <a:chOff x="441021" y="2264922"/>
            <a:chExt cx="2731531" cy="74023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FB105E6-135C-4E80-A2B8-A21E1EF0B9A7}"/>
                </a:ext>
              </a:extLst>
            </p:cNvPr>
            <p:cNvSpPr txBox="1"/>
            <p:nvPr/>
          </p:nvSpPr>
          <p:spPr>
            <a:xfrm>
              <a:off x="739156" y="2264922"/>
              <a:ext cx="2433396" cy="724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cha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with my friends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7BB9F18-0AD7-40F8-B839-8897067B27C7}"/>
                </a:ext>
              </a:extLst>
            </p:cNvPr>
            <p:cNvSpPr txBox="1"/>
            <p:nvPr/>
          </p:nvSpPr>
          <p:spPr>
            <a:xfrm>
              <a:off x="441021" y="2281119"/>
              <a:ext cx="459740" cy="724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7EA7955-304E-43C7-B073-1DE99176CEBF}"/>
              </a:ext>
            </a:extLst>
          </p:cNvPr>
          <p:cNvGrpSpPr/>
          <p:nvPr/>
        </p:nvGrpSpPr>
        <p:grpSpPr>
          <a:xfrm>
            <a:off x="8918154" y="2863173"/>
            <a:ext cx="3661676" cy="594309"/>
            <a:chOff x="608330" y="2639111"/>
            <a:chExt cx="2116447" cy="4457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54D26BE-DE84-4EC2-A6B3-9A2F49CC8D48}"/>
                </a:ext>
              </a:extLst>
            </p:cNvPr>
            <p:cNvSpPr txBox="1"/>
            <p:nvPr/>
          </p:nvSpPr>
          <p:spPr>
            <a:xfrm>
              <a:off x="893362" y="2639111"/>
              <a:ext cx="1831415" cy="438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rea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a book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B7F93D9-E678-4246-A889-99D17F35CC50}"/>
                </a:ext>
              </a:extLst>
            </p:cNvPr>
            <p:cNvSpPr txBox="1"/>
            <p:nvPr/>
          </p:nvSpPr>
          <p:spPr>
            <a:xfrm>
              <a:off x="608330" y="2646262"/>
              <a:ext cx="459740" cy="438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xmlns="" id="{35CC684C-9449-4A01-A82A-0ACD47C74712}"/>
              </a:ext>
            </a:extLst>
          </p:cNvPr>
          <p:cNvSpPr/>
          <p:nvPr/>
        </p:nvSpPr>
        <p:spPr>
          <a:xfrm>
            <a:off x="8897146" y="2918823"/>
            <a:ext cx="576148" cy="5338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 dirty="0"/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BC7F7FC0-20F0-45C9-92A2-6B45C25375E9}"/>
              </a:ext>
            </a:extLst>
          </p:cNvPr>
          <p:cNvSpPr/>
          <p:nvPr/>
        </p:nvSpPr>
        <p:spPr>
          <a:xfrm>
            <a:off x="1491627" y="4899333"/>
            <a:ext cx="522971" cy="503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BB7B3C8-12A9-4ADB-96A0-74679C522D08}"/>
              </a:ext>
            </a:extLst>
          </p:cNvPr>
          <p:cNvGrpSpPr/>
          <p:nvPr/>
        </p:nvGrpSpPr>
        <p:grpSpPr>
          <a:xfrm>
            <a:off x="1219201" y="1747604"/>
            <a:ext cx="5105295" cy="587071"/>
            <a:chOff x="762281" y="1841553"/>
            <a:chExt cx="2950859" cy="73532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FF776A5-7952-4380-81E0-5F052A3D0D92}"/>
                </a:ext>
              </a:extLst>
            </p:cNvPr>
            <p:cNvSpPr txBox="1"/>
            <p:nvPr/>
          </p:nvSpPr>
          <p:spPr>
            <a:xfrm>
              <a:off x="1046894" y="1841553"/>
              <a:ext cx="2666246" cy="732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_______ at six thirty.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95F4C3D-E25F-454F-BB33-0B0D93FFD932}"/>
                </a:ext>
              </a:extLst>
            </p:cNvPr>
            <p:cNvSpPr txBox="1"/>
            <p:nvPr/>
          </p:nvSpPr>
          <p:spPr>
            <a:xfrm>
              <a:off x="762281" y="1844428"/>
              <a:ext cx="459740" cy="732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5FF5C66-3070-4F6A-80A3-3708F05FA79D}"/>
              </a:ext>
            </a:extLst>
          </p:cNvPr>
          <p:cNvGrpSpPr/>
          <p:nvPr/>
        </p:nvGrpSpPr>
        <p:grpSpPr>
          <a:xfrm>
            <a:off x="1480160" y="4772453"/>
            <a:ext cx="2696283" cy="620257"/>
            <a:chOff x="762281" y="1844427"/>
            <a:chExt cx="1558450" cy="46519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C7922CE-471D-4C65-AD1F-3833BF4F6FCD}"/>
                </a:ext>
              </a:extLst>
            </p:cNvPr>
            <p:cNvSpPr txBox="1"/>
            <p:nvPr/>
          </p:nvSpPr>
          <p:spPr>
            <a:xfrm>
              <a:off x="1044157" y="1871039"/>
              <a:ext cx="1276574" cy="438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go ou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406AD86-CBA6-4617-A631-386D74163361}"/>
                </a:ext>
              </a:extLst>
            </p:cNvPr>
            <p:cNvSpPr txBox="1"/>
            <p:nvPr/>
          </p:nvSpPr>
          <p:spPr>
            <a:xfrm>
              <a:off x="762281" y="1844427"/>
              <a:ext cx="45974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20" name="Bùi Liễu 0968142780">
            <a:extLst>
              <a:ext uri="{FF2B5EF4-FFF2-40B4-BE49-F238E27FC236}">
                <a16:creationId xmlns:a16="http://schemas.microsoft.com/office/drawing/2014/main" xmlns="" id="{40010726-3D45-4A00-B48F-4F4EAD7D8F62}"/>
              </a:ext>
            </a:extLst>
          </p:cNvPr>
          <p:cNvGrpSpPr/>
          <p:nvPr/>
        </p:nvGrpSpPr>
        <p:grpSpPr>
          <a:xfrm>
            <a:off x="3974941" y="4793183"/>
            <a:ext cx="4943213" cy="595603"/>
            <a:chOff x="441021" y="2264922"/>
            <a:chExt cx="2959739" cy="89093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865AFD1-2DCD-4C6C-939A-10E2E3971BAF}"/>
                </a:ext>
              </a:extLst>
            </p:cNvPr>
            <p:cNvSpPr txBox="1"/>
            <p:nvPr/>
          </p:nvSpPr>
          <p:spPr>
            <a:xfrm>
              <a:off x="739155" y="2264922"/>
              <a:ext cx="2661605" cy="874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watch TV with my da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9372F37-5288-4CF0-AE97-EB1765B63224}"/>
                </a:ext>
              </a:extLst>
            </p:cNvPr>
            <p:cNvSpPr txBox="1"/>
            <p:nvPr/>
          </p:nvSpPr>
          <p:spPr>
            <a:xfrm>
              <a:off x="441021" y="2281119"/>
              <a:ext cx="459740" cy="874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3" name="Bùi Liễu 0968142780">
            <a:extLst>
              <a:ext uri="{FF2B5EF4-FFF2-40B4-BE49-F238E27FC236}">
                <a16:creationId xmlns:a16="http://schemas.microsoft.com/office/drawing/2014/main" xmlns="" id="{FFF0E201-685F-4EBF-8E89-E88BA78E4947}"/>
              </a:ext>
            </a:extLst>
          </p:cNvPr>
          <p:cNvGrpSpPr/>
          <p:nvPr/>
        </p:nvGrpSpPr>
        <p:grpSpPr>
          <a:xfrm>
            <a:off x="9041245" y="4742150"/>
            <a:ext cx="3068263" cy="635810"/>
            <a:chOff x="663492" y="2690051"/>
            <a:chExt cx="2641796" cy="47685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7108596A-2544-4649-B58A-1B79B0790AAB}"/>
                </a:ext>
              </a:extLst>
            </p:cNvPr>
            <p:cNvSpPr txBox="1"/>
            <p:nvPr/>
          </p:nvSpPr>
          <p:spPr>
            <a:xfrm>
              <a:off x="1080221" y="2690051"/>
              <a:ext cx="2225067" cy="438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go to be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3706623-9566-40A9-90DE-8169C2D93505}"/>
                </a:ext>
              </a:extLst>
            </p:cNvPr>
            <p:cNvSpPr txBox="1"/>
            <p:nvPr/>
          </p:nvSpPr>
          <p:spPr>
            <a:xfrm>
              <a:off x="663492" y="2728327"/>
              <a:ext cx="459740" cy="438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p:grpSp>
        <p:nvGrpSpPr>
          <p:cNvPr id="26" name="Bùi Liễu 0968142780">
            <a:extLst>
              <a:ext uri="{FF2B5EF4-FFF2-40B4-BE49-F238E27FC236}">
                <a16:creationId xmlns:a16="http://schemas.microsoft.com/office/drawing/2014/main" xmlns="" id="{A119F9C5-B201-4F31-BA27-39617B86F576}"/>
              </a:ext>
            </a:extLst>
          </p:cNvPr>
          <p:cNvGrpSpPr/>
          <p:nvPr/>
        </p:nvGrpSpPr>
        <p:grpSpPr>
          <a:xfrm>
            <a:off x="1132653" y="3840207"/>
            <a:ext cx="5578231" cy="587464"/>
            <a:chOff x="762281" y="1841553"/>
            <a:chExt cx="3578699" cy="62768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94DF39E-A77B-4147-B6C3-32A28371600A}"/>
                </a:ext>
              </a:extLst>
            </p:cNvPr>
            <p:cNvSpPr txBox="1"/>
            <p:nvPr/>
          </p:nvSpPr>
          <p:spPr>
            <a:xfrm>
              <a:off x="1046893" y="1841553"/>
              <a:ext cx="3294087" cy="624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_______ at five forty-five.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DD81EEEE-497B-49F0-8D62-5B01C483BC0B}"/>
                </a:ext>
              </a:extLst>
            </p:cNvPr>
            <p:cNvSpPr txBox="1"/>
            <p:nvPr/>
          </p:nvSpPr>
          <p:spPr>
            <a:xfrm>
              <a:off x="762281" y="1844426"/>
              <a:ext cx="459740" cy="624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pic>
        <p:nvPicPr>
          <p:cNvPr id="2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925A9013-6327-4B86-B2B3-35FD1945FB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801502" y="884764"/>
            <a:ext cx="378592" cy="326211"/>
          </a:xfrm>
          <a:prstGeom prst="rect">
            <a:avLst/>
          </a:prstGeom>
        </p:spPr>
      </p:pic>
      <p:pic>
        <p:nvPicPr>
          <p:cNvPr id="3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DCB67AA9-FF7C-430B-BD9F-612B01133E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11502" end="9824.7256"/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22260" y="1785312"/>
            <a:ext cx="596939" cy="502767"/>
          </a:xfrm>
          <a:prstGeom prst="rect">
            <a:avLst/>
          </a:prstGeom>
        </p:spPr>
      </p:pic>
      <p:pic>
        <p:nvPicPr>
          <p:cNvPr id="3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A488C0BB-2006-4D9E-A2FA-0E9A0E515D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17020" end="2898.7256"/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77033" y="3840205"/>
            <a:ext cx="518292" cy="50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356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93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60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1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vide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vide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xmlns="" id="{AA32263E-58B6-4801-9092-5D62C4392A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484" t="-1706" r="172" b="1706"/>
          <a:stretch/>
        </p:blipFill>
        <p:spPr>
          <a:xfrm>
            <a:off x="609600" y="1172234"/>
            <a:ext cx="5018952" cy="4685023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7424523" y="5227837"/>
            <a:ext cx="95926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4" name="Bùi Liễu 0968142780"/>
          <p:cNvSpPr txBox="1">
            <a:spLocks/>
          </p:cNvSpPr>
          <p:nvPr/>
        </p:nvSpPr>
        <p:spPr>
          <a:xfrm>
            <a:off x="1219200" y="375045"/>
            <a:ext cx="3048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709175" y="1397001"/>
            <a:ext cx="630956" cy="81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BE8E0CAA-E2E7-42EA-8212-9DD0273DB2BC}"/>
              </a:ext>
            </a:extLst>
          </p:cNvPr>
          <p:cNvSpPr txBox="1"/>
          <p:nvPr/>
        </p:nvSpPr>
        <p:spPr>
          <a:xfrm>
            <a:off x="6685745" y="1544209"/>
            <a:ext cx="470144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Get up, get up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185944EB-4FCB-4938-A7FA-A732F6D5B5F6}"/>
              </a:ext>
            </a:extLst>
          </p:cNvPr>
          <p:cNvSpPr txBox="1"/>
          <p:nvPr/>
        </p:nvSpPr>
        <p:spPr>
          <a:xfrm>
            <a:off x="6708627" y="2125240"/>
            <a:ext cx="470144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61A4DB1D-B9F2-4EB7-A3A6-0808322CC18E}"/>
              </a:ext>
            </a:extLst>
          </p:cNvPr>
          <p:cNvSpPr txBox="1"/>
          <p:nvPr/>
        </p:nvSpPr>
        <p:spPr>
          <a:xfrm>
            <a:off x="6708627" y="2747897"/>
            <a:ext cx="470144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6077A1EE-4C8D-4530-9857-37BD79768830}"/>
              </a:ext>
            </a:extLst>
          </p:cNvPr>
          <p:cNvSpPr txBox="1"/>
          <p:nvPr/>
        </p:nvSpPr>
        <p:spPr>
          <a:xfrm>
            <a:off x="6698579" y="3873070"/>
            <a:ext cx="470144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Go to bed, go to bed.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xmlns="" id="{BCD3BBAD-0730-4F81-9103-75FE844F5B30}"/>
              </a:ext>
            </a:extLst>
          </p:cNvPr>
          <p:cNvSpPr txBox="1"/>
          <p:nvPr/>
        </p:nvSpPr>
        <p:spPr>
          <a:xfrm>
            <a:off x="6728725" y="4495728"/>
            <a:ext cx="5417831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 go to bed at nine fifteen.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5B4CEC85-5AD2-4801-AAC1-98EC1257EC37}"/>
              </a:ext>
            </a:extLst>
          </p:cNvPr>
          <p:cNvSpPr txBox="1"/>
          <p:nvPr/>
        </p:nvSpPr>
        <p:spPr>
          <a:xfrm>
            <a:off x="6728724" y="5137814"/>
            <a:ext cx="5614851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 go to bed at nine fifteen.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FBB8A1E0-33F3-45A5-A9B1-341D732DE7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>
                  <p14:bmkLst>
                    <p14:bmk name="Bookmark 1" time="19579.0227"/>
                    <p14:bmk name="Bookmark 2" time="23244.6803"/>
                    <p14:bmk name="Bookmark 3" time="27417.2245"/>
                    <p14:bmk name="Bookmark 4" time="35044.8821"/>
                    <p14:bmk name="Bookmark 5" time="38862.1769"/>
                    <p14:bmk name="Bookmark 6" time="43390.0114"/>
                  </p14:bmkLst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67200" y="598695"/>
            <a:ext cx="340061" cy="293011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1" y="1583463"/>
            <a:ext cx="720292" cy="475295"/>
          </a:xfrm>
          <a:prstGeom prst="rect">
            <a:avLst/>
          </a:prstGeom>
        </p:spPr>
      </p:pic>
      <p:pic>
        <p:nvPicPr>
          <p:cNvPr id="14" name="Bùi Liễu 09681427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5212" y="3873070"/>
            <a:ext cx="684669" cy="475295"/>
          </a:xfrm>
          <a:prstGeom prst="rect">
            <a:avLst/>
          </a:prstGeom>
        </p:spPr>
      </p:pic>
      <p:pic>
        <p:nvPicPr>
          <p:cNvPr id="15" name="Bùi Liễu 096814278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1" y="4557458"/>
            <a:ext cx="720292" cy="461311"/>
          </a:xfrm>
          <a:prstGeom prst="rect">
            <a:avLst/>
          </a:prstGeom>
        </p:spPr>
      </p:pic>
      <p:pic>
        <p:nvPicPr>
          <p:cNvPr id="16" name="Bùi Liễu 09681427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1" y="5212238"/>
            <a:ext cx="720292" cy="435925"/>
          </a:xfrm>
          <a:prstGeom prst="rect">
            <a:avLst/>
          </a:prstGeom>
        </p:spPr>
      </p:pic>
      <p:pic>
        <p:nvPicPr>
          <p:cNvPr id="17" name="Bùi Liễu 096814278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1" y="2229993"/>
            <a:ext cx="720292" cy="426449"/>
          </a:xfrm>
          <a:prstGeom prst="rect">
            <a:avLst/>
          </a:prstGeom>
        </p:spPr>
      </p:pic>
      <p:pic>
        <p:nvPicPr>
          <p:cNvPr id="18" name="Bùi Liễu 096814278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1" y="2808363"/>
            <a:ext cx="720292" cy="46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882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789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5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5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5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3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3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3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3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4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4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4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4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4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4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6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6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6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Track 25.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ack 25.4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ack 25.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rack 25.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Track 25.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Track 25.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audio>
                  <p:cMediaNode vol="10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0" grpId="0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789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ack 25.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ack 25.4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ack 25.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25.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25.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25.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video>
                  <p:cMediaNode vol="10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xmlns="" id="{AA32263E-58B6-4801-9092-5D62C4392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484" t="-1706" r="172" b="1706"/>
          <a:stretch/>
        </p:blipFill>
        <p:spPr>
          <a:xfrm>
            <a:off x="1077048" y="1086490"/>
            <a:ext cx="5018952" cy="4685023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7424523" y="5227837"/>
            <a:ext cx="95926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4" name="Bùi Liễu 0968142780"/>
          <p:cNvSpPr txBox="1">
            <a:spLocks/>
          </p:cNvSpPr>
          <p:nvPr/>
        </p:nvSpPr>
        <p:spPr>
          <a:xfrm>
            <a:off x="1219200" y="375045"/>
            <a:ext cx="294376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709175" y="1397001"/>
            <a:ext cx="630956" cy="81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BE8E0CAA-E2E7-42EA-8212-9DD0273DB2BC}"/>
              </a:ext>
            </a:extLst>
          </p:cNvPr>
          <p:cNvSpPr txBox="1"/>
          <p:nvPr/>
        </p:nvSpPr>
        <p:spPr>
          <a:xfrm>
            <a:off x="6629479" y="1532031"/>
            <a:ext cx="470144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Get up, get up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185944EB-4FCB-4938-A7FA-A732F6D5B5F6}"/>
              </a:ext>
            </a:extLst>
          </p:cNvPr>
          <p:cNvSpPr txBox="1"/>
          <p:nvPr/>
        </p:nvSpPr>
        <p:spPr>
          <a:xfrm>
            <a:off x="6652360" y="2113062"/>
            <a:ext cx="470144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61A4DB1D-B9F2-4EB7-A3A6-0808322CC18E}"/>
              </a:ext>
            </a:extLst>
          </p:cNvPr>
          <p:cNvSpPr txBox="1"/>
          <p:nvPr/>
        </p:nvSpPr>
        <p:spPr>
          <a:xfrm>
            <a:off x="6652360" y="2735718"/>
            <a:ext cx="470144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6077A1EE-4C8D-4530-9857-37BD79768830}"/>
              </a:ext>
            </a:extLst>
          </p:cNvPr>
          <p:cNvSpPr txBox="1"/>
          <p:nvPr/>
        </p:nvSpPr>
        <p:spPr>
          <a:xfrm>
            <a:off x="6642312" y="3860893"/>
            <a:ext cx="470144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Go to bed, go to bed.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xmlns="" id="{BCD3BBAD-0730-4F81-9103-75FE844F5B30}"/>
              </a:ext>
            </a:extLst>
          </p:cNvPr>
          <p:cNvSpPr txBox="1"/>
          <p:nvPr/>
        </p:nvSpPr>
        <p:spPr>
          <a:xfrm>
            <a:off x="6672458" y="4483550"/>
            <a:ext cx="5417831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 go to bed at nine fifteen.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5B4CEC85-5AD2-4801-AAC1-98EC1257EC37}"/>
              </a:ext>
            </a:extLst>
          </p:cNvPr>
          <p:cNvSpPr txBox="1"/>
          <p:nvPr/>
        </p:nvSpPr>
        <p:spPr>
          <a:xfrm>
            <a:off x="6672457" y="5125637"/>
            <a:ext cx="5614851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 go to bed at nine fifteen.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bmkLst>
                    <p14:bmk name="Bookmark 1" time="8162.2084"/>
                    <p14:bmk name="Bookmark 2" time="11949.6146"/>
                    <p14:bmk name="Bookmark 3" time="15921.9375"/>
                    <p14:bmk name="Bookmark 4" time="23681.6042"/>
                    <p14:bmk name="Bookmark 5" time="27311.9584"/>
                    <p14:bmk name="Bookmark 6" time="32172.2084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2960" y="500982"/>
            <a:ext cx="454341" cy="45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827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6728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5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5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5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4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4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4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3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4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4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4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4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5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6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6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6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6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4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4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4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2"/>
                      </p:tgtEl>
                    </p:cond>
                  </p:nextCondLst>
                </p:seq>
                <p:audio>
                  <p:cMediaNode vol="10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0" grpId="0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6738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vide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0800" y="393994"/>
            <a:ext cx="8350499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200400" y="2590801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accent6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  <a:endParaRPr lang="en-US" sz="8800" b="1" dirty="0">
              <a:solidFill>
                <a:schemeClr val="accent6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Facebook : Bùi Liễu  </a:t>
            </a:r>
          </a:p>
          <a:p>
            <a:r>
              <a:rPr lang="en-US" sz="140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xmlns="" val="20323028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178548" y="331085"/>
            <a:ext cx="438405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4. Read and match.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95374D-BC6E-4308-8C20-3F98E5148AF1}"/>
              </a:ext>
            </a:extLst>
          </p:cNvPr>
          <p:cNvSpPr txBox="1"/>
          <p:nvPr/>
        </p:nvSpPr>
        <p:spPr>
          <a:xfrm>
            <a:off x="876300" y="1085288"/>
            <a:ext cx="10439400" cy="17366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am a pupil at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Lan Primary School. I get up at six o’clock. I wash my face and clean my teeth. Then I have breakfast at six fifteen. I go to school at seven o’clock. I have lunch at school. I have dinner at home at seven thirty. I do my homework and go to bed at nine forty-five.</a:t>
            </a:r>
          </a:p>
        </p:txBody>
      </p:sp>
      <p:grpSp>
        <p:nvGrpSpPr>
          <p:cNvPr id="4" name="Bùi Liễu 0968142780">
            <a:extLst>
              <a:ext uri="{FF2B5EF4-FFF2-40B4-BE49-F238E27FC236}">
                <a16:creationId xmlns:a16="http://schemas.microsoft.com/office/drawing/2014/main" xmlns="" id="{7BD053F9-A115-4090-AB89-059E3BB8BEF0}"/>
              </a:ext>
            </a:extLst>
          </p:cNvPr>
          <p:cNvGrpSpPr/>
          <p:nvPr/>
        </p:nvGrpSpPr>
        <p:grpSpPr>
          <a:xfrm>
            <a:off x="607349" y="3226985"/>
            <a:ext cx="1949265" cy="466121"/>
            <a:chOff x="379343" y="2285091"/>
            <a:chExt cx="1461949" cy="34959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C5A2CFE-1BC9-402A-997E-33B8662B5CF4}"/>
                </a:ext>
              </a:extLst>
            </p:cNvPr>
            <p:cNvSpPr txBox="1"/>
            <p:nvPr/>
          </p:nvSpPr>
          <p:spPr>
            <a:xfrm>
              <a:off x="646909" y="2288433"/>
              <a:ext cx="1194383" cy="34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I get up.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94AA0FC-221C-42EB-B692-300E7E0B9325}"/>
                </a:ext>
              </a:extLst>
            </p:cNvPr>
            <p:cNvSpPr txBox="1"/>
            <p:nvPr/>
          </p:nvSpPr>
          <p:spPr>
            <a:xfrm>
              <a:off x="379343" y="2285091"/>
              <a:ext cx="460513" cy="34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</p:grpSp>
      <p:grpSp>
        <p:nvGrpSpPr>
          <p:cNvPr id="7" name="Bùi Liễu 0968142780">
            <a:extLst>
              <a:ext uri="{FF2B5EF4-FFF2-40B4-BE49-F238E27FC236}">
                <a16:creationId xmlns:a16="http://schemas.microsoft.com/office/drawing/2014/main" xmlns="" id="{C5B0F829-F3C1-4FE4-A693-0BC70A9B43E6}"/>
              </a:ext>
            </a:extLst>
          </p:cNvPr>
          <p:cNvGrpSpPr/>
          <p:nvPr/>
        </p:nvGrpSpPr>
        <p:grpSpPr>
          <a:xfrm>
            <a:off x="620849" y="3977278"/>
            <a:ext cx="2768408" cy="461665"/>
            <a:chOff x="341771" y="2526470"/>
            <a:chExt cx="2076306" cy="34624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4F19C71-12B6-451E-9BD6-1616DD4E9CBC}"/>
                </a:ext>
              </a:extLst>
            </p:cNvPr>
            <p:cNvSpPr txBox="1"/>
            <p:nvPr/>
          </p:nvSpPr>
          <p:spPr>
            <a:xfrm>
              <a:off x="618493" y="2526470"/>
              <a:ext cx="179958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I go to school.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7DD8F65-F63A-4754-BB6A-8936767AB586}"/>
                </a:ext>
              </a:extLst>
            </p:cNvPr>
            <p:cNvSpPr txBox="1"/>
            <p:nvPr/>
          </p:nvSpPr>
          <p:spPr>
            <a:xfrm>
              <a:off x="341771" y="2526470"/>
              <a:ext cx="46051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grpSp>
        <p:nvGrpSpPr>
          <p:cNvPr id="10" name="Bùi Liễu 0968142780">
            <a:extLst>
              <a:ext uri="{FF2B5EF4-FFF2-40B4-BE49-F238E27FC236}">
                <a16:creationId xmlns:a16="http://schemas.microsoft.com/office/drawing/2014/main" xmlns="" id="{3ABE7D10-3E79-4F30-9550-7BB236C86366}"/>
              </a:ext>
            </a:extLst>
          </p:cNvPr>
          <p:cNvGrpSpPr/>
          <p:nvPr/>
        </p:nvGrpSpPr>
        <p:grpSpPr>
          <a:xfrm>
            <a:off x="620850" y="4690462"/>
            <a:ext cx="2499489" cy="474851"/>
            <a:chOff x="379343" y="2275202"/>
            <a:chExt cx="1874617" cy="35613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EFC588A-AF21-41A6-8B41-C48D840544E3}"/>
                </a:ext>
              </a:extLst>
            </p:cNvPr>
            <p:cNvSpPr txBox="1"/>
            <p:nvPr/>
          </p:nvSpPr>
          <p:spPr>
            <a:xfrm>
              <a:off x="667624" y="2275202"/>
              <a:ext cx="1586336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I have dinner.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62E8EAF-34DF-435F-83CC-53BC89CED66E}"/>
                </a:ext>
              </a:extLst>
            </p:cNvPr>
            <p:cNvSpPr txBox="1"/>
            <p:nvPr/>
          </p:nvSpPr>
          <p:spPr>
            <a:xfrm>
              <a:off x="379343" y="2285091"/>
              <a:ext cx="46051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</p:grpSp>
      <p:grpSp>
        <p:nvGrpSpPr>
          <p:cNvPr id="13" name="Bùi Liễu 0968142780">
            <a:extLst>
              <a:ext uri="{FF2B5EF4-FFF2-40B4-BE49-F238E27FC236}">
                <a16:creationId xmlns:a16="http://schemas.microsoft.com/office/drawing/2014/main" xmlns="" id="{4E06D059-E6B1-4C9F-8C5A-DF819797394E}"/>
              </a:ext>
            </a:extLst>
          </p:cNvPr>
          <p:cNvGrpSpPr/>
          <p:nvPr/>
        </p:nvGrpSpPr>
        <p:grpSpPr>
          <a:xfrm>
            <a:off x="670531" y="5378174"/>
            <a:ext cx="2179653" cy="471229"/>
            <a:chOff x="341770" y="2494630"/>
            <a:chExt cx="2212809" cy="35342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D09BE56-9765-4EFF-A4BD-918F57B36580}"/>
                </a:ext>
              </a:extLst>
            </p:cNvPr>
            <p:cNvSpPr txBox="1"/>
            <p:nvPr/>
          </p:nvSpPr>
          <p:spPr>
            <a:xfrm>
              <a:off x="639471" y="2501803"/>
              <a:ext cx="191510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I go to bed.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FB60570A-ADD0-44D9-BD3B-8E78AA9BE0CF}"/>
                </a:ext>
              </a:extLst>
            </p:cNvPr>
            <p:cNvSpPr txBox="1"/>
            <p:nvPr/>
          </p:nvSpPr>
          <p:spPr>
            <a:xfrm>
              <a:off x="341770" y="2494630"/>
              <a:ext cx="53179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</p:grpSp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xmlns="" id="{1EBEB180-C043-461E-9FA0-99C771012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4335" y="4850372"/>
            <a:ext cx="1864555" cy="1644691"/>
          </a:xfrm>
          <a:prstGeom prst="rect">
            <a:avLst/>
          </a:prstGeom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id="{900798C4-9A2B-4C09-BC74-14212F3A92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9366" y="2954464"/>
            <a:ext cx="1866303" cy="1604697"/>
          </a:xfrm>
          <a:prstGeom prst="rect">
            <a:avLst/>
          </a:prstGeom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id="{5F41F59E-D639-47B0-9BAB-5217CCF8BE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2176" y="2856831"/>
            <a:ext cx="1869387" cy="1719783"/>
          </a:xfrm>
          <a:prstGeom prst="rect">
            <a:avLst/>
          </a:prstGeom>
        </p:spPr>
      </p:pic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xmlns="" id="{9343BBE9-4DE1-4DF6-9F08-791B010C30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5631" y="4793902"/>
            <a:ext cx="1781179" cy="1649340"/>
          </a:xfrm>
          <a:prstGeom prst="rect">
            <a:avLst/>
          </a:prstGeom>
        </p:spPr>
      </p:pic>
      <p:sp>
        <p:nvSpPr>
          <p:cNvPr id="20" name="Bùi Liễu 0968142780"/>
          <p:cNvSpPr/>
          <p:nvPr/>
        </p:nvSpPr>
        <p:spPr>
          <a:xfrm>
            <a:off x="4648200" y="3261881"/>
            <a:ext cx="438672" cy="4267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7696724" y="3226985"/>
            <a:ext cx="438672" cy="4267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5333476" y="5037332"/>
            <a:ext cx="438672" cy="4267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8382000" y="5002436"/>
            <a:ext cx="438672" cy="4267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24" name="Bùi Liễu 0968142780"/>
          <p:cNvCxnSpPr/>
          <p:nvPr/>
        </p:nvCxnSpPr>
        <p:spPr>
          <a:xfrm>
            <a:off x="2438400" y="3505201"/>
            <a:ext cx="5943600" cy="1646924"/>
          </a:xfrm>
          <a:prstGeom prst="curvedConnector3">
            <a:avLst>
              <a:gd name="adj1" fmla="val 42874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Bùi Liễu 0968142780"/>
          <p:cNvCxnSpPr/>
          <p:nvPr/>
        </p:nvCxnSpPr>
        <p:spPr>
          <a:xfrm>
            <a:off x="3110236" y="4276232"/>
            <a:ext cx="2065513" cy="948753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/>
          <p:cNvCxnSpPr>
            <a:endCxn id="17" idx="1"/>
          </p:cNvCxnSpPr>
          <p:nvPr/>
        </p:nvCxnSpPr>
        <p:spPr>
          <a:xfrm flipV="1">
            <a:off x="2889326" y="3756811"/>
            <a:ext cx="4970041" cy="1262384"/>
          </a:xfrm>
          <a:prstGeom prst="curvedConnector3">
            <a:avLst>
              <a:gd name="adj1" fmla="val 81742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Bùi Liễu 0968142780"/>
          <p:cNvCxnSpPr/>
          <p:nvPr/>
        </p:nvCxnSpPr>
        <p:spPr>
          <a:xfrm flipV="1">
            <a:off x="2725695" y="3738673"/>
            <a:ext cx="1932064" cy="1850883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Bùi Liễu 0968142780"/>
          <p:cNvCxnSpPr/>
          <p:nvPr/>
        </p:nvCxnSpPr>
        <p:spPr>
          <a:xfrm>
            <a:off x="6477000" y="1524000"/>
            <a:ext cx="2819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Bùi Liễu 0968142780"/>
          <p:cNvSpPr/>
          <p:nvPr/>
        </p:nvSpPr>
        <p:spPr>
          <a:xfrm>
            <a:off x="7402167" y="1018678"/>
            <a:ext cx="457200" cy="418313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30" name="Bùi Liễu 0968142780"/>
          <p:cNvCxnSpPr>
            <a:endCxn id="3" idx="3"/>
          </p:cNvCxnSpPr>
          <p:nvPr/>
        </p:nvCxnSpPr>
        <p:spPr>
          <a:xfrm>
            <a:off x="9296401" y="1942314"/>
            <a:ext cx="2019299" cy="112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ùi Liễu 0968142780"/>
          <p:cNvSpPr/>
          <p:nvPr/>
        </p:nvSpPr>
        <p:spPr>
          <a:xfrm>
            <a:off x="9207620" y="1363041"/>
            <a:ext cx="457200" cy="418313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005225" y="2286000"/>
            <a:ext cx="2019300" cy="112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Bùi Liễu 0968142780"/>
          <p:cNvCxnSpPr/>
          <p:nvPr/>
        </p:nvCxnSpPr>
        <p:spPr>
          <a:xfrm flipV="1">
            <a:off x="6547090" y="2304401"/>
            <a:ext cx="4120911" cy="29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Bùi Liễu 0968142780"/>
          <p:cNvSpPr/>
          <p:nvPr/>
        </p:nvSpPr>
        <p:spPr>
          <a:xfrm>
            <a:off x="6458311" y="1728084"/>
            <a:ext cx="457200" cy="418313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35" name="Bùi Liễu 0968142780"/>
          <p:cNvCxnSpPr/>
          <p:nvPr/>
        </p:nvCxnSpPr>
        <p:spPr>
          <a:xfrm>
            <a:off x="969715" y="2702349"/>
            <a:ext cx="7906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Bùi Liễu 0968142780"/>
          <p:cNvCxnSpPr/>
          <p:nvPr/>
        </p:nvCxnSpPr>
        <p:spPr>
          <a:xfrm flipV="1">
            <a:off x="4950860" y="2693278"/>
            <a:ext cx="3869813" cy="173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Bùi Liễu 0968142780"/>
          <p:cNvSpPr/>
          <p:nvPr/>
        </p:nvSpPr>
        <p:spPr>
          <a:xfrm>
            <a:off x="4862079" y="2131364"/>
            <a:ext cx="457200" cy="418313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183785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4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D538EC97-C325-4F9E-A538-68BEB3835CF9}"/>
              </a:ext>
            </a:extLst>
          </p:cNvPr>
          <p:cNvSpPr txBox="1"/>
          <p:nvPr/>
        </p:nvSpPr>
        <p:spPr>
          <a:xfrm>
            <a:off x="660400" y="1676401"/>
            <a:ext cx="10871200" cy="2553891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 get up at _________________. I have breakfast at ____________. I go to school at _____________. What about you? What time do you go to school?</a:t>
            </a: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88159" y="468963"/>
            <a:ext cx="3179041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5. Let’s write.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F070A879-0A68-4046-B70A-007472F9F090}"/>
              </a:ext>
            </a:extLst>
          </p:cNvPr>
          <p:cNvSpPr txBox="1"/>
          <p:nvPr/>
        </p:nvSpPr>
        <p:spPr>
          <a:xfrm>
            <a:off x="3802747" y="1905002"/>
            <a:ext cx="231167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fifteen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15FEC87F-DD8F-4227-BFE5-1D018944E478}"/>
              </a:ext>
            </a:extLst>
          </p:cNvPr>
          <p:cNvSpPr txBox="1"/>
          <p:nvPr/>
        </p:nvSpPr>
        <p:spPr>
          <a:xfrm>
            <a:off x="914400" y="2610485"/>
            <a:ext cx="2583547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thirty five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4D62046D-D10B-409F-9D14-CDD70B0B7ABD}"/>
              </a:ext>
            </a:extLst>
          </p:cNvPr>
          <p:cNvSpPr txBox="1"/>
          <p:nvPr/>
        </p:nvSpPr>
        <p:spPr>
          <a:xfrm>
            <a:off x="6934200" y="2667002"/>
            <a:ext cx="27432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o’clock</a:t>
            </a:r>
          </a:p>
        </p:txBody>
      </p:sp>
    </p:spTree>
    <p:extLst>
      <p:ext uri="{BB962C8B-B14F-4D97-AF65-F5344CB8AC3E}">
        <p14:creationId xmlns:p14="http://schemas.microsoft.com/office/powerpoint/2010/main" xmlns="" val="410978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81EB71-164D-4ADC-8C64-1F14E5025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7" r="6017"/>
          <a:stretch/>
        </p:blipFill>
        <p:spPr>
          <a:xfrm>
            <a:off x="685800" y="1169072"/>
            <a:ext cx="10820400" cy="4902395"/>
          </a:xfrm>
          <a:prstGeom prst="rect">
            <a:avLst/>
          </a:prstGeom>
        </p:spPr>
      </p:pic>
      <p:sp>
        <p:nvSpPr>
          <p:cNvPr id="3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494072"/>
            <a:ext cx="22860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6. Project</a:t>
            </a:r>
          </a:p>
        </p:txBody>
      </p:sp>
    </p:spTree>
    <p:extLst>
      <p:ext uri="{BB962C8B-B14F-4D97-AF65-F5344CB8AC3E}">
        <p14:creationId xmlns:p14="http://schemas.microsoft.com/office/powerpoint/2010/main" xmlns="" val="284155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667" b="20000"/>
          <a:stretch/>
        </p:blipFill>
        <p:spPr>
          <a:xfrm>
            <a:off x="2819400" y="1143000"/>
            <a:ext cx="7620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657600" y="3005091"/>
            <a:ext cx="571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Let’s play! </a:t>
            </a:r>
          </a:p>
        </p:txBody>
      </p:sp>
    </p:spTree>
    <p:extLst>
      <p:ext uri="{BB962C8B-B14F-4D97-AF65-F5344CB8AC3E}">
        <p14:creationId xmlns:p14="http://schemas.microsoft.com/office/powerpoint/2010/main" xmlns="" val="32092233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1882" y="-75117"/>
            <a:ext cx="12188239" cy="7008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3819" y="1427088"/>
            <a:ext cx="9095339" cy="310001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991" y="261618"/>
            <a:ext cx="761120" cy="9255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7110" y="1389995"/>
            <a:ext cx="1248767" cy="1917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19928"/>
            <a:ext cx="2275967" cy="19975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14" y="4025793"/>
            <a:ext cx="2233533" cy="22572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4555" y="3726666"/>
            <a:ext cx="2151443" cy="17222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76" y="299067"/>
            <a:ext cx="640901" cy="77936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872" y="191653"/>
            <a:ext cx="680205" cy="8271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0575" y="-56447"/>
            <a:ext cx="1950287" cy="86544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0209" y="4736682"/>
            <a:ext cx="2291587" cy="99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57234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1882" y="-75117"/>
            <a:ext cx="12188239" cy="700823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8604" y="735648"/>
            <a:ext cx="5860739" cy="308304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053539" y="1053768"/>
            <a:ext cx="1955077" cy="254037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991" y="261618"/>
            <a:ext cx="761120" cy="92555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576152" y="5457327"/>
            <a:ext cx="4599131" cy="1005531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clean the teeth at six fifteen.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76152" y="4175756"/>
            <a:ext cx="4599131" cy="1005531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wash the face at six o’clock.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7110" y="1389995"/>
            <a:ext cx="1248767" cy="1917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19928"/>
            <a:ext cx="2275967" cy="19975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40591"/>
            <a:ext cx="2508153" cy="20077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14" y="4025793"/>
            <a:ext cx="2233533" cy="22572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4555" y="3726666"/>
            <a:ext cx="2151443" cy="17222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76" y="299067"/>
            <a:ext cx="640901" cy="7793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911" y="2819927"/>
            <a:ext cx="2275967" cy="19975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872" y="191653"/>
            <a:ext cx="680205" cy="8271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0575" y="-56447"/>
            <a:ext cx="1950287" cy="8654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02719"/>
            <a:ext cx="2275967" cy="19975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23382"/>
            <a:ext cx="2508153" cy="2007751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359864" y="4846863"/>
            <a:ext cx="1340797" cy="9059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FC49AC75-E86E-461B-A996-FD4769133EA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330757" y="2910330"/>
            <a:ext cx="820465" cy="53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76977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1882" y="-75117"/>
            <a:ext cx="12188239" cy="700823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8604" y="735648"/>
            <a:ext cx="5860739" cy="308304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376095" y="1323181"/>
            <a:ext cx="3097599" cy="17019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991" y="261618"/>
            <a:ext cx="761120" cy="92555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530365" y="4142647"/>
            <a:ext cx="4537931" cy="1005531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78725" y="5440512"/>
            <a:ext cx="4537931" cy="1005531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go to school at six o’clock.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7110" y="1389995"/>
            <a:ext cx="1248767" cy="1917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19928"/>
            <a:ext cx="2275967" cy="19975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40591"/>
            <a:ext cx="2508153" cy="20077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14" y="4025793"/>
            <a:ext cx="2233533" cy="22572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4555" y="3726666"/>
            <a:ext cx="2151443" cy="17222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76" y="299067"/>
            <a:ext cx="640901" cy="7793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911" y="2819927"/>
            <a:ext cx="2275967" cy="19975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872" y="191653"/>
            <a:ext cx="680205" cy="8271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0575" y="-56447"/>
            <a:ext cx="1950287" cy="8654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02719"/>
            <a:ext cx="2275967" cy="19975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23382"/>
            <a:ext cx="2508153" cy="2007751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359864" y="4846863"/>
            <a:ext cx="1340797" cy="9059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CADB5FF-FCA6-4D86-AAE1-1A043606458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775219" y="2691383"/>
            <a:ext cx="983244" cy="63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6971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1882" y="-75117"/>
            <a:ext cx="12188239" cy="700823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8604" y="735648"/>
            <a:ext cx="5860739" cy="308304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8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991" y="261618"/>
            <a:ext cx="761120" cy="92555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569474" y="5390407"/>
            <a:ext cx="2917297" cy="1005531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six fifteen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520297" y="4108019"/>
            <a:ext cx="2917297" cy="1005531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six fifty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7110" y="1389995"/>
            <a:ext cx="1248767" cy="1917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19928"/>
            <a:ext cx="2275967" cy="19975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40591"/>
            <a:ext cx="2508153" cy="20077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14" y="4025793"/>
            <a:ext cx="2233533" cy="22572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4555" y="3726666"/>
            <a:ext cx="2151443" cy="17222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76" y="299067"/>
            <a:ext cx="640901" cy="7793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911" y="2819927"/>
            <a:ext cx="2275967" cy="19975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872" y="191653"/>
            <a:ext cx="680205" cy="8271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0575" y="-56447"/>
            <a:ext cx="1950287" cy="8654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02719"/>
            <a:ext cx="2275967" cy="19975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23382"/>
            <a:ext cx="2508153" cy="2007751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359864" y="4846863"/>
            <a:ext cx="1340797" cy="905943"/>
          </a:xfrm>
          <a:prstGeom prst="rect">
            <a:avLst/>
          </a:prstGeom>
        </p:spPr>
      </p:pic>
      <p:pic>
        <p:nvPicPr>
          <p:cNvPr id="2" name="six fifteen">
            <a:hlinkClick r:id="" action="ppaction://media"/>
            <a:extLst>
              <a:ext uri="{FF2B5EF4-FFF2-40B4-BE49-F238E27FC236}">
                <a16:creationId xmlns="" xmlns:a16="http://schemas.microsoft.com/office/drawing/2014/main" id="{727522C0-EB61-4E9E-A3CC-CD68200BD8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605005" y="2089649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94914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1" grpId="0" animBg="1"/>
      <p:bldP spid="3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1882" y="-75117"/>
            <a:ext cx="12188239" cy="700823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8604" y="735648"/>
            <a:ext cx="5860739" cy="308304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8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991" y="261618"/>
            <a:ext cx="761120" cy="92555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654345" y="4148893"/>
            <a:ext cx="2612497" cy="1005531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school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02705" y="5446757"/>
            <a:ext cx="2612497" cy="1005531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7110" y="1389995"/>
            <a:ext cx="1248767" cy="1917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19928"/>
            <a:ext cx="2275967" cy="19975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40591"/>
            <a:ext cx="2508153" cy="20077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14" y="4025793"/>
            <a:ext cx="2233533" cy="22572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4555" y="3726666"/>
            <a:ext cx="2151443" cy="17222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76" y="299067"/>
            <a:ext cx="640901" cy="7793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911" y="2819927"/>
            <a:ext cx="2275967" cy="19975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872" y="191653"/>
            <a:ext cx="680205" cy="8271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0575" y="-56447"/>
            <a:ext cx="1950287" cy="8654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02719"/>
            <a:ext cx="2275967" cy="19975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23382"/>
            <a:ext cx="2508153" cy="2007751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359864" y="4846863"/>
            <a:ext cx="1340797" cy="905943"/>
          </a:xfrm>
          <a:prstGeom prst="rect">
            <a:avLst/>
          </a:prstGeom>
        </p:spPr>
      </p:pic>
      <p:pic>
        <p:nvPicPr>
          <p:cNvPr id="2" name="go to school">
            <a:hlinkClick r:id="" action="ppaction://media"/>
            <a:extLst>
              <a:ext uri="{FF2B5EF4-FFF2-40B4-BE49-F238E27FC236}">
                <a16:creationId xmlns="" xmlns:a16="http://schemas.microsoft.com/office/drawing/2014/main" id="{1B2041BA-A90C-4063-9988-22EE3446C7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>
            <a:clrChange>
              <a:clrFrom>
                <a:srgbClr val="FBFEFF"/>
              </a:clrFrom>
              <a:clrTo>
                <a:srgbClr val="FB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600264" y="1953335"/>
            <a:ext cx="487363" cy="3906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DDD8360-6520-4BCE-9E29-4AEE9F1449ED}"/>
              </a:ext>
            </a:extLst>
          </p:cNvPr>
          <p:cNvSpPr txBox="1"/>
          <p:nvPr/>
        </p:nvSpPr>
        <p:spPr>
          <a:xfrm>
            <a:off x="4000399" y="2496218"/>
            <a:ext cx="3801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go to _______</a:t>
            </a:r>
          </a:p>
        </p:txBody>
      </p:sp>
    </p:spTree>
    <p:extLst>
      <p:ext uri="{BB962C8B-B14F-4D97-AF65-F5344CB8AC3E}">
        <p14:creationId xmlns:p14="http://schemas.microsoft.com/office/powerpoint/2010/main" xmlns="" val="29709484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1" grpId="0" animBg="1"/>
      <p:bldP spid="31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1882" y="-75117"/>
            <a:ext cx="12188239" cy="700823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8604" y="735648"/>
            <a:ext cx="5860739" cy="308304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w____ the face</a:t>
              </a: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8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991" y="261618"/>
            <a:ext cx="761120" cy="92555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749430" y="5308181"/>
            <a:ext cx="2045108" cy="1005531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ash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00253" y="4025793"/>
            <a:ext cx="2045108" cy="1005531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arh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7110" y="1389995"/>
            <a:ext cx="1248767" cy="1917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19928"/>
            <a:ext cx="2275967" cy="19975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40591"/>
            <a:ext cx="2508153" cy="20077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14" y="4025793"/>
            <a:ext cx="2233533" cy="22572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4555" y="3726666"/>
            <a:ext cx="2151443" cy="17222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76" y="299067"/>
            <a:ext cx="640901" cy="7793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911" y="2819927"/>
            <a:ext cx="2275967" cy="19975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872" y="191653"/>
            <a:ext cx="680205" cy="8271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0575" y="-56447"/>
            <a:ext cx="1950287" cy="8654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02719"/>
            <a:ext cx="2275967" cy="19975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23382"/>
            <a:ext cx="2508153" cy="2007751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359864" y="4846863"/>
            <a:ext cx="1340797" cy="905943"/>
          </a:xfrm>
          <a:prstGeom prst="rect">
            <a:avLst/>
          </a:prstGeom>
        </p:spPr>
      </p:pic>
      <p:pic>
        <p:nvPicPr>
          <p:cNvPr id="2" name="wash the face">
            <a:hlinkClick r:id="" action="ppaction://media"/>
            <a:extLst>
              <a:ext uri="{FF2B5EF4-FFF2-40B4-BE49-F238E27FC236}">
                <a16:creationId xmlns="" xmlns:a16="http://schemas.microsoft.com/office/drawing/2014/main" id="{198FA862-6EC7-4136-BA2D-4F0EDFC12B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632036" y="1615563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62885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923" y="-166368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84" t="11171" r="70825" b="58692"/>
          <a:stretch/>
        </p:blipFill>
        <p:spPr bwMode="auto">
          <a:xfrm flipH="1">
            <a:off x="10138573" y="1787427"/>
            <a:ext cx="1635753" cy="174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1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ea typeface="幼圆" panose="02010509060101010101" pitchFamily="49" charset="-122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3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ea typeface="幼圆" panose="02010509060101010101" pitchFamily="49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5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9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3997" y="3534845"/>
            <a:ext cx="1786755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5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6818635" y="4222643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25897" y="3534845"/>
            <a:ext cx="1786755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9438021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212694" y="219226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366335" y="717264"/>
            <a:ext cx="7891535" cy="1858419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14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Sun Flower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1455471" y="4654555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446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6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4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2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537" numSld="13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1882" y="-75117"/>
            <a:ext cx="12188239" cy="700823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8604" y="735648"/>
            <a:ext cx="5860739" cy="308304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have l_____</a:t>
              </a: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8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991" y="261618"/>
            <a:ext cx="761120" cy="92555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826199" y="4126689"/>
            <a:ext cx="2024663" cy="1005531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unch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864507" y="5472151"/>
            <a:ext cx="2024663" cy="1005531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anch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7110" y="1389995"/>
            <a:ext cx="1248767" cy="1917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19928"/>
            <a:ext cx="2275967" cy="19975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40591"/>
            <a:ext cx="2508153" cy="20077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14" y="4025793"/>
            <a:ext cx="2233533" cy="22572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4555" y="3726666"/>
            <a:ext cx="2151443" cy="17222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76" y="299067"/>
            <a:ext cx="640901" cy="7793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911" y="2819927"/>
            <a:ext cx="2275967" cy="19975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872" y="191653"/>
            <a:ext cx="680205" cy="8271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0575" y="-56447"/>
            <a:ext cx="1950287" cy="8654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02719"/>
            <a:ext cx="2275967" cy="19975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23382"/>
            <a:ext cx="2508153" cy="2007751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359864" y="4846863"/>
            <a:ext cx="1340797" cy="905943"/>
          </a:xfrm>
          <a:prstGeom prst="rect">
            <a:avLst/>
          </a:prstGeom>
        </p:spPr>
      </p:pic>
      <p:pic>
        <p:nvPicPr>
          <p:cNvPr id="2" name="have lunch">
            <a:hlinkClick r:id="" action="ppaction://media"/>
            <a:extLst>
              <a:ext uri="{FF2B5EF4-FFF2-40B4-BE49-F238E27FC236}">
                <a16:creationId xmlns="" xmlns:a16="http://schemas.microsoft.com/office/drawing/2014/main" id="{1FD7199F-FE75-4F76-89DD-ED7562A5DB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608637" y="1684478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38846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1" grpId="0" animBg="1"/>
      <p:bldP spid="31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1882" y="-75117"/>
            <a:ext cx="12188239" cy="700823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80819" y="735645"/>
            <a:ext cx="5860739" cy="308304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8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991" y="261618"/>
            <a:ext cx="761120" cy="92555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449173" y="5320993"/>
            <a:ext cx="2709771" cy="1005531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home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399996" y="4038605"/>
            <a:ext cx="2709771" cy="1005531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house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7110" y="1389995"/>
            <a:ext cx="1248767" cy="1917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19928"/>
            <a:ext cx="2275967" cy="19975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40591"/>
            <a:ext cx="2508153" cy="20077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14" y="4025793"/>
            <a:ext cx="2233533" cy="22572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4555" y="3726666"/>
            <a:ext cx="2151443" cy="17222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76" y="299067"/>
            <a:ext cx="640901" cy="7793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911" y="2819927"/>
            <a:ext cx="2275967" cy="19975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872" y="191653"/>
            <a:ext cx="680205" cy="8271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0575" y="-56447"/>
            <a:ext cx="1950287" cy="8654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02719"/>
            <a:ext cx="2275967" cy="19975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23382"/>
            <a:ext cx="2508153" cy="2007751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359864" y="4846863"/>
            <a:ext cx="1340797" cy="9059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610505" y="2491950"/>
            <a:ext cx="5278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do the _____work</a:t>
            </a:r>
          </a:p>
        </p:txBody>
      </p:sp>
      <p:pic>
        <p:nvPicPr>
          <p:cNvPr id="2" name="do the homework">
            <a:hlinkClick r:id="" action="ppaction://media"/>
            <a:extLst>
              <a:ext uri="{FF2B5EF4-FFF2-40B4-BE49-F238E27FC236}">
                <a16:creationId xmlns="" xmlns:a16="http://schemas.microsoft.com/office/drawing/2014/main" id="{187F690F-B052-4053-AD78-D476457B9C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588341" y="1894936"/>
            <a:ext cx="507659" cy="40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47783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1" grpId="0" animBg="1"/>
      <p:bldP spid="31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1882" y="-75117"/>
            <a:ext cx="12188239" cy="700823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8604" y="735648"/>
            <a:ext cx="5860739" cy="308304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8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991" y="261618"/>
            <a:ext cx="761120" cy="92555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539759" y="4108019"/>
            <a:ext cx="2391755" cy="1005531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fast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539759" y="5407149"/>
            <a:ext cx="2391755" cy="1005531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7110" y="1389995"/>
            <a:ext cx="1248767" cy="1917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19928"/>
            <a:ext cx="2275967" cy="19975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40591"/>
            <a:ext cx="2508153" cy="20077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14" y="4025793"/>
            <a:ext cx="2233533" cy="22572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4555" y="3726666"/>
            <a:ext cx="2151443" cy="17222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76" y="299067"/>
            <a:ext cx="640901" cy="7793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911" y="2819927"/>
            <a:ext cx="2275967" cy="19975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872" y="191653"/>
            <a:ext cx="680205" cy="8271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0575" y="-56447"/>
            <a:ext cx="1950287" cy="8654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02719"/>
            <a:ext cx="2275967" cy="19975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23382"/>
            <a:ext cx="2508153" cy="2007751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359864" y="4846863"/>
            <a:ext cx="1340797" cy="90594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35009" y="2667954"/>
            <a:ext cx="518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have break_____</a:t>
            </a:r>
          </a:p>
        </p:txBody>
      </p:sp>
      <p:pic>
        <p:nvPicPr>
          <p:cNvPr id="2" name="have breakfast">
            <a:hlinkClick r:id="" action="ppaction://media"/>
            <a:extLst>
              <a:ext uri="{FF2B5EF4-FFF2-40B4-BE49-F238E27FC236}">
                <a16:creationId xmlns="" xmlns:a16="http://schemas.microsoft.com/office/drawing/2014/main" id="{A204036F-BC21-400A-A731-9659BF3CA5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723185" y="1583455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19631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1" grpId="0" animBg="1"/>
      <p:bldP spid="31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1882" y="-75117"/>
            <a:ext cx="12188239" cy="700823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946376" y="735645"/>
            <a:ext cx="5860739" cy="308304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315409" y="1267819"/>
            <a:ext cx="3180793" cy="167525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991" y="261618"/>
            <a:ext cx="761120" cy="92555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801574" y="5314635"/>
            <a:ext cx="4232535" cy="1005531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ten o’clock.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752397" y="4032247"/>
            <a:ext cx="4232535" cy="1005531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ten fifteen.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7110" y="1389995"/>
            <a:ext cx="1248767" cy="1917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19928"/>
            <a:ext cx="2275967" cy="19975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40591"/>
            <a:ext cx="2508153" cy="20077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14" y="4025793"/>
            <a:ext cx="2233533" cy="22572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4555" y="3726666"/>
            <a:ext cx="2151443" cy="17222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76" y="299067"/>
            <a:ext cx="640901" cy="7793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911" y="2819927"/>
            <a:ext cx="2275967" cy="19975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872" y="191653"/>
            <a:ext cx="680205" cy="8271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0575" y="-56447"/>
            <a:ext cx="1950287" cy="8654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02719"/>
            <a:ext cx="2275967" cy="19975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23382"/>
            <a:ext cx="2508153" cy="2007751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359864" y="4846863"/>
            <a:ext cx="1340797" cy="9059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423B361-3CC8-4886-9021-C11BBAB75336}"/>
              </a:ext>
            </a:extLst>
          </p:cNvPr>
          <p:cNvSpPr txBox="1"/>
          <p:nvPr/>
        </p:nvSpPr>
        <p:spPr>
          <a:xfrm>
            <a:off x="4037530" y="2882766"/>
            <a:ext cx="3947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What time is it?</a:t>
            </a:r>
          </a:p>
        </p:txBody>
      </p:sp>
    </p:spTree>
    <p:extLst>
      <p:ext uri="{BB962C8B-B14F-4D97-AF65-F5344CB8AC3E}">
        <p14:creationId xmlns:p14="http://schemas.microsoft.com/office/powerpoint/2010/main" xmlns="" val="25355695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1882" y="-75117"/>
            <a:ext cx="12188239" cy="700823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8604" y="735648"/>
            <a:ext cx="5860739" cy="308304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61262" y="1211013"/>
            <a:ext cx="3203839" cy="16852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991" y="261618"/>
            <a:ext cx="761120" cy="92555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311497" y="4126689"/>
            <a:ext cx="5163507" cy="1005531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four forty- five.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363079" y="5424555"/>
            <a:ext cx="5095123" cy="1005531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four thirty-five.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7110" y="1389995"/>
            <a:ext cx="1248767" cy="1917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19928"/>
            <a:ext cx="2275967" cy="19975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40591"/>
            <a:ext cx="2508153" cy="20077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14" y="4025793"/>
            <a:ext cx="2233533" cy="22572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4555" y="3726666"/>
            <a:ext cx="2151443" cy="17222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76" y="299067"/>
            <a:ext cx="640901" cy="7793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911" y="2819927"/>
            <a:ext cx="2275967" cy="19975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872" y="191653"/>
            <a:ext cx="680205" cy="8271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0575" y="-56447"/>
            <a:ext cx="1950287" cy="8654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02719"/>
            <a:ext cx="2275967" cy="19975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23382"/>
            <a:ext cx="2508153" cy="2007751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359864" y="4846863"/>
            <a:ext cx="1340797" cy="90594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8582" y="2959266"/>
            <a:ext cx="3947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What time is it?</a:t>
            </a:r>
          </a:p>
        </p:txBody>
      </p:sp>
    </p:spTree>
    <p:extLst>
      <p:ext uri="{BB962C8B-B14F-4D97-AF65-F5344CB8AC3E}">
        <p14:creationId xmlns:p14="http://schemas.microsoft.com/office/powerpoint/2010/main" xmlns="" val="10858265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1882" y="-75117"/>
            <a:ext cx="12188239" cy="700823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8604" y="735648"/>
            <a:ext cx="5860739" cy="308304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25648" y="1398681"/>
            <a:ext cx="2512920" cy="148733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991" y="261618"/>
            <a:ext cx="761120" cy="92555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223612" y="5351775"/>
            <a:ext cx="3208403" cy="1005531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 time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74435" y="4069387"/>
            <a:ext cx="3208403" cy="1005531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7110" y="1389995"/>
            <a:ext cx="1248767" cy="1917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19928"/>
            <a:ext cx="2275967" cy="19975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40591"/>
            <a:ext cx="2508153" cy="20077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14" y="4025793"/>
            <a:ext cx="2233533" cy="22572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4555" y="3726666"/>
            <a:ext cx="2151443" cy="17222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76" y="299067"/>
            <a:ext cx="640901" cy="7793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911" y="2819927"/>
            <a:ext cx="2275967" cy="19975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872" y="191653"/>
            <a:ext cx="680205" cy="8271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0575" y="-56447"/>
            <a:ext cx="1950287" cy="8654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02719"/>
            <a:ext cx="2275967" cy="19975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23382"/>
            <a:ext cx="2508153" cy="2007751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359864" y="4846863"/>
            <a:ext cx="1340797" cy="9059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980310" y="2994256"/>
            <a:ext cx="5601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________ do you go to bed?</a:t>
            </a:r>
          </a:p>
        </p:txBody>
      </p:sp>
    </p:spTree>
    <p:extLst>
      <p:ext uri="{BB962C8B-B14F-4D97-AF65-F5344CB8AC3E}">
        <p14:creationId xmlns:p14="http://schemas.microsoft.com/office/powerpoint/2010/main" xmlns="" val="19713805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1882" y="-75117"/>
            <a:ext cx="12188239" cy="700823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32973" y="742524"/>
            <a:ext cx="5860739" cy="308304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991" y="261618"/>
            <a:ext cx="761120" cy="92555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816073" y="5374072"/>
            <a:ext cx="4315995" cy="1005531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766897" y="4083265"/>
            <a:ext cx="4315995" cy="1005531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have lunch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7110" y="1389995"/>
            <a:ext cx="1248767" cy="1917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19928"/>
            <a:ext cx="2275967" cy="19975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40591"/>
            <a:ext cx="2508153" cy="20077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14" y="4025793"/>
            <a:ext cx="2233533" cy="22572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4555" y="3726666"/>
            <a:ext cx="2151443" cy="17222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76" y="299067"/>
            <a:ext cx="640901" cy="7793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911" y="2819927"/>
            <a:ext cx="2275967" cy="19975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872" y="191653"/>
            <a:ext cx="680205" cy="8271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0575" y="-56447"/>
            <a:ext cx="1950287" cy="8654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02719"/>
            <a:ext cx="2275967" cy="19975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23382"/>
            <a:ext cx="2508153" cy="2007751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359864" y="4846863"/>
            <a:ext cx="1340797" cy="90594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05639" y="3013024"/>
            <a:ext cx="6148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What time do you ______?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337995" y="1073629"/>
            <a:ext cx="3975546" cy="1914190"/>
            <a:chOff x="3337995" y="1073629"/>
            <a:chExt cx="3975546" cy="19141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257982" y="1331327"/>
              <a:ext cx="3055559" cy="165649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BF0D4280-209F-46B7-8404-DE4682434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3337995" y="1073629"/>
              <a:ext cx="1508763" cy="977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2728270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1882" y="-75117"/>
            <a:ext cx="12188239" cy="700823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270991" y="673797"/>
            <a:ext cx="7241036" cy="32683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387654" y="1061154"/>
            <a:ext cx="3150060" cy="210004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4597" flipH="1">
            <a:off x="5661991" y="261618"/>
            <a:ext cx="761120" cy="92555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498777" y="5321128"/>
            <a:ext cx="4786488" cy="1005531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I. have dinner at seven thirty.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449600" y="4038740"/>
            <a:ext cx="4786488" cy="1005531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have dinner at seven o’ clock.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7110" y="1389995"/>
            <a:ext cx="1248767" cy="1917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19928"/>
            <a:ext cx="2275967" cy="19975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40591"/>
            <a:ext cx="2508153" cy="20077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14" y="4025793"/>
            <a:ext cx="2233533" cy="22572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774555" y="3726666"/>
            <a:ext cx="2151443" cy="17222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6014676" y="299067"/>
            <a:ext cx="640901" cy="7793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911" y="2819927"/>
            <a:ext cx="2275967" cy="19975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872" y="191653"/>
            <a:ext cx="680205" cy="8271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0575" y="-56447"/>
            <a:ext cx="1950287" cy="8654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697" y="2802719"/>
            <a:ext cx="2275967" cy="19975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21" y="4223382"/>
            <a:ext cx="2508153" cy="2007751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359864" y="4846863"/>
            <a:ext cx="1340797" cy="9059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90420" y="3032027"/>
            <a:ext cx="6455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What time do you have dinner?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59A150C5-034B-4237-89EB-8EC8D7ADAA6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364303" y="931646"/>
            <a:ext cx="1156221" cy="99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01069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b="18694"/>
          <a:stretch/>
        </p:blipFill>
        <p:spPr>
          <a:xfrm>
            <a:off x="1882" y="-75117"/>
            <a:ext cx="12188239" cy="70082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7110" y="1389995"/>
            <a:ext cx="1248767" cy="1917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8018" y="4551507"/>
            <a:ext cx="2275967" cy="19975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14" y="4025793"/>
            <a:ext cx="2233533" cy="22572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5868">
            <a:off x="10386355" y="3911903"/>
            <a:ext cx="2151443" cy="17222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160" flipH="1">
            <a:off x="4722807" y="4701354"/>
            <a:ext cx="640901" cy="77936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789"/>
          <a:stretch/>
        </p:blipFill>
        <p:spPr>
          <a:xfrm>
            <a:off x="11056782" y="2574803"/>
            <a:ext cx="340103" cy="3400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62" b="-4489"/>
          <a:stretch/>
        </p:blipFill>
        <p:spPr>
          <a:xfrm rot="2244597" flipH="1">
            <a:off x="10287157" y="4758497"/>
            <a:ext cx="448499" cy="658539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/>
          </p:cNvPr>
          <p:cNvSpPr/>
          <p:nvPr/>
        </p:nvSpPr>
        <p:spPr>
          <a:xfrm>
            <a:off x="8162148" y="4618385"/>
            <a:ext cx="1144888" cy="536041"/>
          </a:xfrm>
          <a:prstGeom prst="roundRect">
            <a:avLst>
              <a:gd name="adj" fmla="val 50000"/>
            </a:avLst>
          </a:prstGeom>
          <a:blipFill>
            <a:blip r:embed="rId1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9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xmlns="" val="10809125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352800" y="1981201"/>
            <a:ext cx="7162800" cy="206825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dirty="0">
                <a:solidFill>
                  <a:schemeClr val="accent6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xmlns="" val="366688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50" y="-9884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6" y="400147"/>
            <a:ext cx="9159295" cy="3097439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clean the teeth</a:t>
              </a: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7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1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3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7" y="3410686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1591026" y="433937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9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9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5" y="3388818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4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3"/>
            <a:ext cx="2501659" cy="156345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373237" y="5338541"/>
            <a:ext cx="2501659" cy="1574443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3"/>
            <a:ext cx="2501659" cy="156345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3"/>
            <a:ext cx="2501659" cy="156345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6196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20" b="11520"/>
          <a:stretch/>
        </p:blipFill>
        <p:spPr>
          <a:xfrm>
            <a:off x="1050955" y="5377704"/>
            <a:ext cx="1533949" cy="1533949"/>
          </a:xfrm>
          <a:prstGeom prst="roundRect">
            <a:avLst/>
          </a:prstGeom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02" b="9302"/>
          <a:stretch/>
        </p:blipFill>
        <p:spPr>
          <a:xfrm>
            <a:off x="9754425" y="5459805"/>
            <a:ext cx="1706945" cy="1389372"/>
          </a:xfrm>
          <a:prstGeom prst="roundRect">
            <a:avLst/>
          </a:prstGeom>
          <a:ln>
            <a:noFill/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54" r="9754"/>
          <a:stretch/>
        </p:blipFill>
        <p:spPr>
          <a:xfrm>
            <a:off x="4037859" y="5454613"/>
            <a:ext cx="1371843" cy="1371843"/>
          </a:xfrm>
          <a:prstGeom prst="roundRect">
            <a:avLst/>
          </a:prstGeom>
          <a:ln>
            <a:noFill/>
          </a:ln>
        </p:spPr>
      </p:pic>
      <p:sp>
        <p:nvSpPr>
          <p:cNvPr id="46" name="Bùi Liễu 0968142780"/>
          <p:cNvSpPr/>
          <p:nvPr/>
        </p:nvSpPr>
        <p:spPr>
          <a:xfrm>
            <a:off x="9378526" y="418096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47" name="Bùi Liễu 0968142780"/>
          <p:cNvSpPr/>
          <p:nvPr/>
        </p:nvSpPr>
        <p:spPr>
          <a:xfrm>
            <a:off x="9378525" y="413817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48" name="Bùi Liễu 0968142780"/>
          <p:cNvSpPr/>
          <p:nvPr/>
        </p:nvSpPr>
        <p:spPr>
          <a:xfrm>
            <a:off x="9147152" y="905192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  <p:pic>
        <p:nvPicPr>
          <p:cNvPr id="5" name="clean the teeth">
            <a:hlinkClick r:id="" action="ppaction://media"/>
            <a:extLst>
              <a:ext uri="{FF2B5EF4-FFF2-40B4-BE49-F238E27FC236}">
                <a16:creationId xmlns="" xmlns:a16="http://schemas.microsoft.com/office/drawing/2014/main" id="{BBD9C511-F4A9-4C53-A5F7-F42D32A53E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874897" y="917030"/>
            <a:ext cx="487363" cy="419933"/>
          </a:xfrm>
          <a:prstGeom prst="rect">
            <a:avLst/>
          </a:prstGeom>
        </p:spPr>
      </p:pic>
      <p:pic>
        <p:nvPicPr>
          <p:cNvPr id="19" name="Picture 18" descr="A cartoon of a child eating food&#10;&#10;Description automatically generated with low confidence">
            <a:extLst>
              <a:ext uri="{FF2B5EF4-FFF2-40B4-BE49-F238E27FC236}">
                <a16:creationId xmlns="" xmlns:a16="http://schemas.microsoft.com/office/drawing/2014/main" id="{18CCA286-E9E9-4F41-A5C0-491F5CC079A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1163" y="5371245"/>
            <a:ext cx="1045227" cy="14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82412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1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97917" y="4550138"/>
            <a:ext cx="1371600" cy="120032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2400" dirty="0" err="1"/>
              <a:t>Bùi</a:t>
            </a:r>
            <a:r>
              <a:rPr lang="en-US" sz="2400" dirty="0"/>
              <a:t> </a:t>
            </a:r>
            <a:r>
              <a:rPr lang="en-US" sz="2400" dirty="0" err="1"/>
              <a:t>Liễu</a:t>
            </a:r>
            <a:r>
              <a:rPr lang="en-US" sz="2400" dirty="0"/>
              <a:t>  </a:t>
            </a:r>
          </a:p>
          <a:p>
            <a:pPr algn="ctr"/>
            <a:r>
              <a:rPr lang="en-US" sz="2400" dirty="0"/>
              <a:t>0968142780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77896" y="4730573"/>
            <a:ext cx="282161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o’clock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399506" y="5719645"/>
            <a:ext cx="262219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fifteen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6314722" y="5719645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thirty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363941" y="4730573"/>
            <a:ext cx="344147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forty- five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E2D3A6D7-8790-3BF1-3426-16FAD33270C4}"/>
              </a:ext>
            </a:extLst>
          </p:cNvPr>
          <p:cNvSpPr txBox="1"/>
          <p:nvPr/>
        </p:nvSpPr>
        <p:spPr>
          <a:xfrm>
            <a:off x="9359651" y="2500443"/>
            <a:ext cx="2101832" cy="523218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it’s = it is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3879724" y="1026216"/>
            <a:ext cx="4189795" cy="635565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time is </a:t>
            </a:r>
            <a:r>
              <a:rPr lang="vi-VN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it?</a:t>
            </a:r>
          </a:p>
        </p:txBody>
      </p:sp>
      <p:cxnSp>
        <p:nvCxnSpPr>
          <p:cNvPr id="9" name="Bùi Liễu 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3574811" y="2469723"/>
            <a:ext cx="2582244" cy="9240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Bùi Liễu 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961797" y="2455673"/>
            <a:ext cx="1195259" cy="16201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6124400" y="2469723"/>
            <a:ext cx="1153249" cy="15665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6124399" y="2483734"/>
            <a:ext cx="2405309" cy="8112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0968142780">
            <a:extLst>
              <a:ext uri="{FF2B5EF4-FFF2-40B4-BE49-F238E27FC236}">
                <a16:creationId xmlns="" xmlns:a16="http://schemas.microsoft.com/office/drawing/2014/main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6609" y="4301060"/>
            <a:ext cx="2133600" cy="137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Bùi Liễu 0968142780">
            <a:extLst>
              <a:ext uri="{FF2B5EF4-FFF2-40B4-BE49-F238E27FC236}">
                <a16:creationId xmlns="" xmlns:a16="http://schemas.microsoft.com/office/drawing/2014/main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239722" y="3399191"/>
            <a:ext cx="1920721" cy="1243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ùi Liễu 0968142780">
            <a:extLst>
              <a:ext uri="{FF2B5EF4-FFF2-40B4-BE49-F238E27FC236}">
                <a16:creationId xmlns="" xmlns:a16="http://schemas.microsoft.com/office/drawing/2014/main" id="{B56CE4B1-0586-BF31-335E-4736DC501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7070" y="4321061"/>
            <a:ext cx="2074969" cy="1338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Bùi Liễu 0968142780">
            <a:extLst>
              <a:ext uri="{FF2B5EF4-FFF2-40B4-BE49-F238E27FC236}">
                <a16:creationId xmlns="" xmlns:a16="http://schemas.microsoft.com/office/drawing/2014/main" id="{5753EA99-F024-95D5-6403-3499ABC6B8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8927" y="3379133"/>
            <a:ext cx="2087879" cy="1348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Bùi Liễu"/>
          <p:cNvSpPr/>
          <p:nvPr/>
        </p:nvSpPr>
        <p:spPr>
          <a:xfrm>
            <a:off x="1117600" y="352581"/>
            <a:ext cx="4328573" cy="619270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</a:t>
            </a:r>
            <a:r>
              <a:rPr lang="vi-VN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 lesson 1	</a:t>
            </a:r>
          </a:p>
        </p:txBody>
      </p:sp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00805" y="958081"/>
            <a:ext cx="719275" cy="77183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ùi Liễu 0968142780">
            <a:extLst>
              <a:ext uri="{FF2B5EF4-FFF2-40B4-BE49-F238E27FC236}">
                <a16:creationId xmlns=""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0250" y="1876793"/>
            <a:ext cx="669975" cy="73712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0" name="Bùi Liễu 0968142780">
            <a:extLst>
              <a:ext uri="{FF2B5EF4-FFF2-40B4-BE49-F238E27FC236}">
                <a16:creationId xmlns=""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4312702" y="1876828"/>
            <a:ext cx="3590500" cy="635565"/>
          </a:xfrm>
          <a:prstGeom prst="wedgeRoundRectCallout">
            <a:avLst>
              <a:gd name="adj1" fmla="val 55725"/>
              <a:gd name="adj2" fmla="val 345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</a:p>
        </p:txBody>
      </p:sp>
    </p:spTree>
    <p:extLst>
      <p:ext uri="{BB962C8B-B14F-4D97-AF65-F5344CB8AC3E}">
        <p14:creationId xmlns:p14="http://schemas.microsoft.com/office/powerpoint/2010/main" xmlns="" val="9574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 animBg="1"/>
      <p:bldP spid="2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01023" y="4390082"/>
            <a:ext cx="1371600" cy="120032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err="1"/>
              <a:t>Bùi</a:t>
            </a:r>
            <a:r>
              <a:rPr lang="en-US" sz="2400" dirty="0"/>
              <a:t> </a:t>
            </a:r>
            <a:r>
              <a:rPr lang="en-US" sz="2400" dirty="0" err="1"/>
              <a:t>Liễu</a:t>
            </a:r>
            <a:r>
              <a:rPr lang="en-US" sz="2400" dirty="0"/>
              <a:t>  </a:t>
            </a:r>
          </a:p>
          <a:p>
            <a:pPr algn="ctr"/>
            <a:r>
              <a:rPr lang="en-US" sz="2400" dirty="0"/>
              <a:t>0968142780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92933" y="4717285"/>
            <a:ext cx="282161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up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992847" y="5719645"/>
            <a:ext cx="30988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6397292" y="5719645"/>
            <a:ext cx="269374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952144" y="4751400"/>
            <a:ext cx="291684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bed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3281887" y="1152099"/>
            <a:ext cx="5950077" cy="635565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time do you _____?</a:t>
            </a:r>
          </a:p>
        </p:txBody>
      </p:sp>
      <p:cxnSp>
        <p:nvCxnSpPr>
          <p:cNvPr id="8" name="Bùi Liễu 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3281888" y="2469725"/>
            <a:ext cx="2875169" cy="6709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Bùi Liễu 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961797" y="2455673"/>
            <a:ext cx="1195259" cy="16201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6124400" y="2469723"/>
            <a:ext cx="1153249" cy="15665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6124399" y="2483734"/>
            <a:ext cx="2405309" cy="8112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0968142780">
            <a:extLst>
              <a:ext uri="{FF2B5EF4-FFF2-40B4-BE49-F238E27FC236}">
                <a16:creationId xmlns="" xmlns:a16="http://schemas.microsoft.com/office/drawing/2014/main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9505" y="4075815"/>
            <a:ext cx="2391696" cy="155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ùi Liễu 0968142780">
            <a:extLst>
              <a:ext uri="{FF2B5EF4-FFF2-40B4-BE49-F238E27FC236}">
                <a16:creationId xmlns="" xmlns:a16="http://schemas.microsoft.com/office/drawing/2014/main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62000" y="3140681"/>
            <a:ext cx="2286000" cy="1576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ùi Liễu 0968142780">
            <a:extLst>
              <a:ext uri="{FF2B5EF4-FFF2-40B4-BE49-F238E27FC236}">
                <a16:creationId xmlns="" xmlns:a16="http://schemas.microsoft.com/office/drawing/2014/main" id="{B56CE4B1-0586-BF31-335E-4736DC501A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8115" y="4075815"/>
            <a:ext cx="2347875" cy="155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Bùi Liễu 0968142780">
            <a:extLst>
              <a:ext uri="{FF2B5EF4-FFF2-40B4-BE49-F238E27FC236}">
                <a16:creationId xmlns="" xmlns:a16="http://schemas.microsoft.com/office/drawing/2014/main" id="{5753EA99-F024-95D5-6403-3499ABC6B8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1037" y="3140681"/>
            <a:ext cx="2348675" cy="1576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Bùi Liễu"/>
          <p:cNvSpPr/>
          <p:nvPr/>
        </p:nvSpPr>
        <p:spPr>
          <a:xfrm>
            <a:off x="1117600" y="352582"/>
            <a:ext cx="4328573" cy="61927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</a:t>
            </a:r>
            <a:r>
              <a:rPr lang="vi-VN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 lesson 2	</a:t>
            </a:r>
          </a:p>
        </p:txBody>
      </p:sp>
      <p:pic>
        <p:nvPicPr>
          <p:cNvPr id="17" name="Bùi Liễu 0968142780">
            <a:extLst>
              <a:ext uri="{FF2B5EF4-FFF2-40B4-BE49-F238E27FC236}">
                <a16:creationId xmlns=""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01681" y="1104959"/>
            <a:ext cx="719275" cy="77183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4930" y="1916033"/>
            <a:ext cx="669975" cy="73712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Bùi Liễu 0968142780">
            <a:extLst>
              <a:ext uri="{FF2B5EF4-FFF2-40B4-BE49-F238E27FC236}">
                <a16:creationId xmlns=""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4312701" y="1876828"/>
            <a:ext cx="3878121" cy="635565"/>
          </a:xfrm>
          <a:prstGeom prst="wedgeRoundRectCallout">
            <a:avLst>
              <a:gd name="adj1" fmla="val 55725"/>
              <a:gd name="adj2" fmla="val 345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____ at ____.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2" y="4352038"/>
            <a:ext cx="1142999" cy="5321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0713" y="4405865"/>
            <a:ext cx="1153249" cy="5369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5267" y="5293175"/>
            <a:ext cx="1141125" cy="5313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4545" y="5344155"/>
            <a:ext cx="1057777" cy="49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683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4516275" y="1295401"/>
            <a:ext cx="3226991" cy="81338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430293" y="2997395"/>
            <a:ext cx="389107" cy="33074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sp>
        <p:nvSpPr>
          <p:cNvPr id="6" name="Right Arrow 5"/>
          <p:cNvSpPr/>
          <p:nvPr/>
        </p:nvSpPr>
        <p:spPr>
          <a:xfrm>
            <a:off x="2430293" y="3744559"/>
            <a:ext cx="389107" cy="33074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3048000" y="2667002"/>
            <a:ext cx="9390531" cy="175432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xmlns="" val="381647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2" y="1066802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454401" y="3225800"/>
            <a:ext cx="5638801" cy="11183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6667" b="1" dirty="0">
                <a:solidFill>
                  <a:schemeClr val="accent6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xmlns="" val="191213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2"/>
            <a:ext cx="12255372" cy="7187807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1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3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7" y="341068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9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9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5" y="3388818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4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7462708" y="4264673"/>
            <a:ext cx="634817" cy="6267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17749"/>
            <a:ext cx="2501659" cy="154025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426013" y="5332092"/>
            <a:ext cx="2501659" cy="1512987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51557" y="5335067"/>
            <a:ext cx="2501659" cy="1545035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5067"/>
            <a:ext cx="2501659" cy="151721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50" name="Curved Up Ribbon 49"/>
          <p:cNvSpPr/>
          <p:nvPr/>
        </p:nvSpPr>
        <p:spPr>
          <a:xfrm>
            <a:off x="2773655" y="400147"/>
            <a:ext cx="6910405" cy="3097439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have</a:t>
            </a:r>
            <a:r>
              <a:rPr lang="vi-VN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lunch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2" name="Picture 4" descr="F:\未标题-1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84" t="11171" r="70825" b="58692"/>
          <a:stretch/>
        </p:blipFill>
        <p:spPr bwMode="auto">
          <a:xfrm>
            <a:off x="524765" y="1126997"/>
            <a:ext cx="1635753" cy="174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7" y="2204092"/>
            <a:ext cx="2554445" cy="1390008"/>
          </a:xfrm>
          <a:prstGeom prst="rect">
            <a:avLst/>
          </a:prstGeom>
        </p:spPr>
      </p:pic>
      <p:sp>
        <p:nvSpPr>
          <p:cNvPr id="38" name="Bùi Liễu 0968142780"/>
          <p:cNvSpPr/>
          <p:nvPr/>
        </p:nvSpPr>
        <p:spPr>
          <a:xfrm>
            <a:off x="9343707" y="644535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39" name="Bùi Liễu 0968142780"/>
          <p:cNvSpPr/>
          <p:nvPr/>
        </p:nvSpPr>
        <p:spPr>
          <a:xfrm>
            <a:off x="9361786" y="645496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40" name="Bùi Liễu 0968142780"/>
          <p:cNvSpPr/>
          <p:nvPr/>
        </p:nvSpPr>
        <p:spPr>
          <a:xfrm>
            <a:off x="9112333" y="1131630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730FE216-CA4C-4265-827B-1BFC377853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20" b="11520"/>
          <a:stretch/>
        </p:blipFill>
        <p:spPr>
          <a:xfrm>
            <a:off x="1050955" y="5377705"/>
            <a:ext cx="1474579" cy="1474579"/>
          </a:xfrm>
          <a:prstGeom prst="roundRect">
            <a:avLst/>
          </a:prstGeom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EC92C398-C721-4B26-904A-034AFC2B25C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02" b="9302"/>
          <a:stretch/>
        </p:blipFill>
        <p:spPr>
          <a:xfrm>
            <a:off x="9773489" y="5403589"/>
            <a:ext cx="1706945" cy="1389372"/>
          </a:xfrm>
          <a:prstGeom prst="roundRect">
            <a:avLst/>
          </a:prstGeom>
          <a:ln>
            <a:noFill/>
          </a:ln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DE5210E0-0929-40D7-89B9-B73D06F4A0D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54" r="9754"/>
          <a:stretch/>
        </p:blipFill>
        <p:spPr>
          <a:xfrm>
            <a:off x="4087787" y="5419753"/>
            <a:ext cx="1371843" cy="1371843"/>
          </a:xfrm>
          <a:prstGeom prst="roundRect">
            <a:avLst/>
          </a:prstGeom>
          <a:ln>
            <a:noFill/>
          </a:ln>
        </p:spPr>
      </p:pic>
      <p:pic>
        <p:nvPicPr>
          <p:cNvPr id="54" name="Picture 53" descr="A cartoon of a child eating food&#10;&#10;Description automatically generated with low confidence">
            <a:extLst>
              <a:ext uri="{FF2B5EF4-FFF2-40B4-BE49-F238E27FC236}">
                <a16:creationId xmlns="" xmlns:a16="http://schemas.microsoft.com/office/drawing/2014/main" id="{90AA4C53-85FD-4331-B5E5-327EACD1918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1163" y="5371245"/>
            <a:ext cx="1045227" cy="1486755"/>
          </a:xfrm>
          <a:prstGeom prst="rect">
            <a:avLst/>
          </a:prstGeom>
        </p:spPr>
      </p:pic>
      <p:pic>
        <p:nvPicPr>
          <p:cNvPr id="2" name="have lunch">
            <a:hlinkClick r:id="" action="ppaction://media"/>
            <a:extLst>
              <a:ext uri="{FF2B5EF4-FFF2-40B4-BE49-F238E27FC236}">
                <a16:creationId xmlns="" xmlns:a16="http://schemas.microsoft.com/office/drawing/2014/main" id="{D6F22C8A-062F-4201-BC4C-7469BA38E1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927673" y="936791"/>
            <a:ext cx="487363" cy="41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61365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754" y="-147109"/>
            <a:ext cx="12255372" cy="7187807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1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3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7" y="341068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9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9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5" y="338881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4534825" y="4317508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4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9" cy="1537993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7" y="5338542"/>
            <a:ext cx="2501659" cy="1530805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3"/>
            <a:ext cx="2501659" cy="1530804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9" cy="1516431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96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48" name="Curved Up Ribbon 47"/>
          <p:cNvSpPr/>
          <p:nvPr/>
        </p:nvSpPr>
        <p:spPr>
          <a:xfrm>
            <a:off x="2773655" y="400147"/>
            <a:ext cx="6910405" cy="3097439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 the </a:t>
            </a:r>
            <a:r>
              <a:rPr lang="vi-VN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homework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Picture 4" descr="F:\未标题-1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84" t="11171" r="70825" b="58692"/>
          <a:stretch/>
        </p:blipFill>
        <p:spPr bwMode="auto">
          <a:xfrm>
            <a:off x="524765" y="1126997"/>
            <a:ext cx="1635753" cy="174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7" y="2204092"/>
            <a:ext cx="2554445" cy="1390008"/>
          </a:xfrm>
          <a:prstGeom prst="rect">
            <a:avLst/>
          </a:prstGeom>
        </p:spPr>
      </p:pic>
      <p:sp>
        <p:nvSpPr>
          <p:cNvPr id="40" name="Bùi Liễu 0968142780"/>
          <p:cNvSpPr/>
          <p:nvPr/>
        </p:nvSpPr>
        <p:spPr>
          <a:xfrm>
            <a:off x="9357003" y="246803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41" name="Bùi Liễu 0968142780"/>
          <p:cNvSpPr/>
          <p:nvPr/>
        </p:nvSpPr>
        <p:spPr>
          <a:xfrm>
            <a:off x="9341365" y="257899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42" name="Bùi Liễu 0968142780"/>
          <p:cNvSpPr/>
          <p:nvPr/>
        </p:nvSpPr>
        <p:spPr>
          <a:xfrm>
            <a:off x="9125629" y="73389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1911D7D5-38A7-434B-B087-68962CAA136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20" b="11520"/>
          <a:stretch/>
        </p:blipFill>
        <p:spPr>
          <a:xfrm>
            <a:off x="6846934" y="5345635"/>
            <a:ext cx="1533949" cy="1533949"/>
          </a:xfrm>
          <a:prstGeom prst="round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345F11DE-0C5A-48B4-BDAF-C5C9B2E48E0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02" b="9302"/>
          <a:stretch/>
        </p:blipFill>
        <p:spPr>
          <a:xfrm>
            <a:off x="740956" y="5401275"/>
            <a:ext cx="1706945" cy="1389372"/>
          </a:xfrm>
          <a:prstGeom prst="roundRect">
            <a:avLst/>
          </a:prstGeom>
          <a:ln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86AA06F8-6C8F-4C74-AD27-14C4CD15524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54" r="9754"/>
          <a:stretch/>
        </p:blipFill>
        <p:spPr>
          <a:xfrm>
            <a:off x="4040535" y="5433037"/>
            <a:ext cx="1371843" cy="1371843"/>
          </a:xfrm>
          <a:prstGeom prst="roundRect">
            <a:avLst/>
          </a:prstGeom>
          <a:ln>
            <a:noFill/>
          </a:ln>
        </p:spPr>
      </p:pic>
      <p:pic>
        <p:nvPicPr>
          <p:cNvPr id="53" name="Picture 52" descr="A cartoon of a child eating food&#10;&#10;Description automatically generated with low confidence">
            <a:extLst>
              <a:ext uri="{FF2B5EF4-FFF2-40B4-BE49-F238E27FC236}">
                <a16:creationId xmlns="" xmlns:a16="http://schemas.microsoft.com/office/drawing/2014/main" id="{BDF7423A-5B96-4D39-AED4-FC00B79BC36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14616" y="5371245"/>
            <a:ext cx="1045227" cy="1486755"/>
          </a:xfrm>
          <a:prstGeom prst="rect">
            <a:avLst/>
          </a:prstGeom>
        </p:spPr>
      </p:pic>
      <p:pic>
        <p:nvPicPr>
          <p:cNvPr id="2" name="do the homework">
            <a:hlinkClick r:id="" action="ppaction://media"/>
            <a:extLst>
              <a:ext uri="{FF2B5EF4-FFF2-40B4-BE49-F238E27FC236}">
                <a16:creationId xmlns="" xmlns:a16="http://schemas.microsoft.com/office/drawing/2014/main" id="{6FDDBA44-A990-47C3-B4A1-209953BC718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874897" y="980128"/>
            <a:ext cx="487363" cy="41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65014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2"/>
            <a:ext cx="12255372" cy="7187807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1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3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7" y="341068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9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9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5" y="3388818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4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10304996" y="4368978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3"/>
            <a:ext cx="2501659" cy="151917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7" y="5338541"/>
            <a:ext cx="2501659" cy="1481155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9" cy="1488497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1"/>
            <a:ext cx="2501659" cy="151945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47" name="Curved Up Ribbon 46"/>
          <p:cNvSpPr/>
          <p:nvPr/>
        </p:nvSpPr>
        <p:spPr>
          <a:xfrm>
            <a:off x="2773655" y="400147"/>
            <a:ext cx="6910405" cy="3097439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wash</a:t>
            </a:r>
            <a:r>
              <a:rPr lang="vi-VN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the </a:t>
            </a:r>
            <a:r>
              <a:rPr lang="vi-VN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face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8" name="Picture 4" descr="F:\未标题-1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84" t="11171" r="70825" b="58692"/>
          <a:stretch/>
        </p:blipFill>
        <p:spPr bwMode="auto">
          <a:xfrm>
            <a:off x="524765" y="1126997"/>
            <a:ext cx="1635753" cy="174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7" y="2204092"/>
            <a:ext cx="2554445" cy="1390008"/>
          </a:xfrm>
          <a:prstGeom prst="rect">
            <a:avLst/>
          </a:prstGeom>
        </p:spPr>
      </p:pic>
      <p:sp>
        <p:nvSpPr>
          <p:cNvPr id="38" name="Bùi Liễu 0968142780"/>
          <p:cNvSpPr/>
          <p:nvPr/>
        </p:nvSpPr>
        <p:spPr>
          <a:xfrm>
            <a:off x="9357003" y="246803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40" name="Bùi Liễu 0968142780"/>
          <p:cNvSpPr/>
          <p:nvPr/>
        </p:nvSpPr>
        <p:spPr>
          <a:xfrm>
            <a:off x="9339833" y="239099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41" name="Bùi Liễu 0968142780"/>
          <p:cNvSpPr/>
          <p:nvPr/>
        </p:nvSpPr>
        <p:spPr>
          <a:xfrm>
            <a:off x="9125629" y="73389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2C7B599C-B2AB-4E54-8AAE-9FAAFF3CCE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20" b="11520"/>
          <a:stretch/>
        </p:blipFill>
        <p:spPr>
          <a:xfrm>
            <a:off x="4063519" y="5398046"/>
            <a:ext cx="1432743" cy="1432743"/>
          </a:xfrm>
          <a:prstGeom prst="roundRect">
            <a:avLst/>
          </a:pr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8D23D1C9-DE6B-49C1-8551-B5547FFF08E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02" b="9302"/>
          <a:stretch/>
        </p:blipFill>
        <p:spPr>
          <a:xfrm>
            <a:off x="9764320" y="5404979"/>
            <a:ext cx="1706945" cy="1389372"/>
          </a:xfrm>
          <a:prstGeom prst="roundRect">
            <a:avLst/>
          </a:prstGeom>
          <a:ln>
            <a:noFill/>
          </a:ln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045DABC9-06E9-4016-8349-8A1C7450F4E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54" r="9754"/>
          <a:stretch/>
        </p:blipFill>
        <p:spPr>
          <a:xfrm>
            <a:off x="1036591" y="5411169"/>
            <a:ext cx="1371843" cy="1371843"/>
          </a:xfrm>
          <a:prstGeom prst="roundRect">
            <a:avLst/>
          </a:prstGeom>
          <a:ln>
            <a:noFill/>
          </a:ln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BB53398E-7F8F-4B8A-ADDD-CF917A7915B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773347" y="5459541"/>
            <a:ext cx="1870331" cy="1246887"/>
          </a:xfrm>
          <a:prstGeom prst="rect">
            <a:avLst/>
          </a:prstGeom>
        </p:spPr>
      </p:pic>
      <p:pic>
        <p:nvPicPr>
          <p:cNvPr id="2" name="wash the face">
            <a:hlinkClick r:id="" action="ppaction://media"/>
            <a:extLst>
              <a:ext uri="{FF2B5EF4-FFF2-40B4-BE49-F238E27FC236}">
                <a16:creationId xmlns="" xmlns:a16="http://schemas.microsoft.com/office/drawing/2014/main" id="{C2F2B3A3-A173-46C7-9381-1A7B31B44C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941885" y="936891"/>
            <a:ext cx="487363" cy="41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81666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2"/>
            <a:ext cx="12255372" cy="7187807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1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3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7" y="341068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9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9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5" y="3388818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4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10304996" y="4368978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3"/>
            <a:ext cx="2501659" cy="151917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7" y="5338541"/>
            <a:ext cx="2501659" cy="1481155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9" cy="1488497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1"/>
            <a:ext cx="2501659" cy="151945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7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47" name="Curved Up Ribbon 46"/>
          <p:cNvSpPr/>
          <p:nvPr/>
        </p:nvSpPr>
        <p:spPr>
          <a:xfrm>
            <a:off x="2773655" y="400147"/>
            <a:ext cx="6910405" cy="3097439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have</a:t>
            </a:r>
            <a:r>
              <a:rPr lang="vi-VN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dinner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8" name="Picture 4" descr="F:\未标题-1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84" t="11171" r="70825" b="58692"/>
          <a:stretch/>
        </p:blipFill>
        <p:spPr bwMode="auto">
          <a:xfrm>
            <a:off x="524765" y="1126997"/>
            <a:ext cx="1635753" cy="174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7" y="2204092"/>
            <a:ext cx="2554445" cy="1390008"/>
          </a:xfrm>
          <a:prstGeom prst="rect">
            <a:avLst/>
          </a:prstGeom>
        </p:spPr>
      </p:pic>
      <p:sp>
        <p:nvSpPr>
          <p:cNvPr id="41" name="Bùi Liễu 0968142780"/>
          <p:cNvSpPr/>
          <p:nvPr/>
        </p:nvSpPr>
        <p:spPr>
          <a:xfrm>
            <a:off x="9357003" y="246803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42" name="Bùi Liễu 0968142780"/>
          <p:cNvSpPr/>
          <p:nvPr/>
        </p:nvSpPr>
        <p:spPr>
          <a:xfrm>
            <a:off x="9361071" y="268175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49" name="Bùi Liễu 0968142780"/>
          <p:cNvSpPr/>
          <p:nvPr/>
        </p:nvSpPr>
        <p:spPr>
          <a:xfrm>
            <a:off x="9125629" y="73389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D00475F1-65D6-4F6B-BF9D-5A3EB943077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02" b="9302"/>
          <a:stretch/>
        </p:blipFill>
        <p:spPr>
          <a:xfrm>
            <a:off x="6726346" y="5375478"/>
            <a:ext cx="1706945" cy="1389372"/>
          </a:xfrm>
          <a:prstGeom prst="roundRect">
            <a:avLst/>
          </a:prstGeom>
          <a:ln>
            <a:noFill/>
          </a:ln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7242E3A3-C610-4BAE-9AC0-CE74716A21C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54" r="9754"/>
          <a:stretch/>
        </p:blipFill>
        <p:spPr>
          <a:xfrm>
            <a:off x="1082029" y="5393197"/>
            <a:ext cx="1371843" cy="1371843"/>
          </a:xfrm>
          <a:prstGeom prst="roundRect">
            <a:avLst/>
          </a:prstGeom>
          <a:ln>
            <a:noFill/>
          </a:ln>
        </p:spPr>
      </p:pic>
      <p:pic>
        <p:nvPicPr>
          <p:cNvPr id="55" name="Picture 54" descr="A cartoon of a child eating food&#10;&#10;Description automatically generated with low confidence">
            <a:extLst>
              <a:ext uri="{FF2B5EF4-FFF2-40B4-BE49-F238E27FC236}">
                <a16:creationId xmlns="" xmlns:a16="http://schemas.microsoft.com/office/drawing/2014/main" id="{2A562AC7-8F30-4C65-88FD-18A0F66FC8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0251" y="5464160"/>
            <a:ext cx="934807" cy="132969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8AC6868F-6FAD-4046-AD64-041FC2A7B7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687237" y="5476222"/>
            <a:ext cx="1870331" cy="1246887"/>
          </a:xfrm>
          <a:prstGeom prst="rect">
            <a:avLst/>
          </a:prstGeom>
        </p:spPr>
      </p:pic>
      <p:pic>
        <p:nvPicPr>
          <p:cNvPr id="2" name="have dinner">
            <a:hlinkClick r:id="" action="ppaction://media"/>
            <a:extLst>
              <a:ext uri="{FF2B5EF4-FFF2-40B4-BE49-F238E27FC236}">
                <a16:creationId xmlns="" xmlns:a16="http://schemas.microsoft.com/office/drawing/2014/main" id="{04ED09BD-6268-47E1-8B7B-A146243ECE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084503" y="936891"/>
            <a:ext cx="487363" cy="41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04628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1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</TotalTime>
  <Words>1027</Words>
  <Application>Microsoft Office PowerPoint</Application>
  <PresentationFormat>Custom</PresentationFormat>
  <Paragraphs>341</Paragraphs>
  <Slides>53</Slides>
  <Notes>31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phuc le</cp:lastModifiedBy>
  <cp:revision>183</cp:revision>
  <dcterms:created xsi:type="dcterms:W3CDTF">2006-08-16T00:00:00Z</dcterms:created>
  <dcterms:modified xsi:type="dcterms:W3CDTF">2000-12-31T17:15:07Z</dcterms:modified>
</cp:coreProperties>
</file>