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8" r:id="rId3"/>
    <p:sldMasterId id="2147483710" r:id="rId4"/>
  </p:sldMasterIdLst>
  <p:notesMasterIdLst>
    <p:notesMasterId r:id="rId28"/>
  </p:notesMasterIdLst>
  <p:sldIdLst>
    <p:sldId id="272" r:id="rId5"/>
    <p:sldId id="366" r:id="rId6"/>
    <p:sldId id="368" r:id="rId7"/>
    <p:sldId id="289" r:id="rId8"/>
    <p:sldId id="290" r:id="rId9"/>
    <p:sldId id="291" r:id="rId10"/>
    <p:sldId id="294" r:id="rId11"/>
    <p:sldId id="293" r:id="rId12"/>
    <p:sldId id="367" r:id="rId13"/>
    <p:sldId id="369" r:id="rId14"/>
    <p:sldId id="258" r:id="rId15"/>
    <p:sldId id="370" r:id="rId16"/>
    <p:sldId id="259" r:id="rId17"/>
    <p:sldId id="371" r:id="rId18"/>
    <p:sldId id="260" r:id="rId19"/>
    <p:sldId id="313" r:id="rId20"/>
    <p:sldId id="363" r:id="rId21"/>
    <p:sldId id="360" r:id="rId22"/>
    <p:sldId id="361" r:id="rId23"/>
    <p:sldId id="362" r:id="rId24"/>
    <p:sldId id="365" r:id="rId25"/>
    <p:sldId id="372" r:id="rId26"/>
    <p:sldId id="375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3" d="100"/>
          <a:sy n="63" d="100"/>
        </p:scale>
        <p:origin x="17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D806C-C072-4FFE-BF33-5C07B878CC1F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866AE-C76B-4A60-9CF3-AD045EC9B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7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B890EEF9-F8CF-4256-8585-08823CB7ED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A0C1DC88-2189-4E11-A4B2-0D50E23764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C13CF4F4-2590-4D42-A8C6-1F871A8135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1304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3B2887-2E62-43BE-93C3-75EF217B012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304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615C-7587-4165-B235-69E0EE5CD581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3996-76A3-4457-90B2-D00A7DEA36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0502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615C-7587-4165-B235-69E0EE5CD581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3996-76A3-4457-90B2-D00A7DEA36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9837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615C-7587-4165-B235-69E0EE5CD581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3996-76A3-4457-90B2-D00A7DEA36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5597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9574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42D7C-399D-E9B2-D532-AED888A7AA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90065-FBD0-8415-CCCD-2DA7F7481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1A26A-99E7-9B57-44F8-91AFBF9B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C17D-6A2B-4537-89E8-A5D3ECC7AEA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6671A-877A-49FD-86C2-8A7EA77D5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92376-65B1-88BD-78EB-ABDD8B6F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768C-3ACD-4D11-859E-30F390FA6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72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C7A9D-05BE-AAA7-4EE0-0BFB2452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C79C5-F1B1-C27B-653F-0C51A1E17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2CFDB-91CD-C384-178D-ECE8CEAE9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C17D-6A2B-4537-89E8-A5D3ECC7AEA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F6AAC-A768-A542-0DDA-8891B551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FE639-D40E-79D7-49F9-510DC7A4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768C-3ACD-4D11-859E-30F390FA6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317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DCE3D-1EB7-D609-928E-98FE97210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E127C-441A-5771-2E3E-7E4BA2252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88AC0-BEF8-76E6-6340-6557B671C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C17D-6A2B-4537-89E8-A5D3ECC7AEA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A9231-F1DD-8137-67C7-95F16FB3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15901-D63F-40BF-840E-8C3CC2134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768C-3ACD-4D11-859E-30F390FA6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10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1D5E5-C856-4EEA-341C-7A65A7687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68E59-9B72-B632-793A-879003AD2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F1EE4-6D1A-5616-723F-041249DF3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B89AF-24A8-06B5-8BD7-D95A4C94A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C17D-6A2B-4537-89E8-A5D3ECC7AEA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A80EC3-266B-E6C5-6568-3C1CEF15B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FE54C-A263-B250-CD53-D4FF3F6D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768C-3ACD-4D11-859E-30F390FA6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42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6A109-6289-CB2C-20C3-9C490A36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0C84D-A223-6FE9-E004-99A1BD284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B8B5F-E47A-06CF-E8EB-4F65EC21A3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93AC1-EE0C-8043-E9BE-ADF540BDA0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D606B-59B6-7A03-C975-26F1563B07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EF81EF-103E-159D-3E47-7E8D1D3B7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C17D-6A2B-4537-89E8-A5D3ECC7AEA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51B3D8-81D9-F63E-8D44-9BB83C6FB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8D689-E0F7-FB5A-F098-4271C3B42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768C-3ACD-4D11-859E-30F390FA6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29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A6142-6A39-BFB5-CCFE-32FFD247B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2C35AA-2704-FEB5-FA4A-530EDED0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C17D-6A2B-4537-89E8-A5D3ECC7AEA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DBB9AA-A12B-B4FD-569D-984634940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98DD45-8E37-6A31-3A85-DAC0071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768C-3ACD-4D11-859E-30F390FA6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24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0DF39F-2C32-7BFF-45C5-96C0A4D7B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62540-6C84-45D7-A6EF-BF88461276DA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59BC1-7C4B-97B6-B3A3-4D12458A6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025956-172B-F314-37A6-71D82FD31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109FD-5F16-4D04-96D8-042AD01708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615C-7587-4165-B235-69E0EE5CD581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3996-76A3-4457-90B2-D00A7DEA36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08567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8DEF2-A39A-953C-5829-AEA29BDB9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2D34C-34DE-C44F-657D-AEC6C205F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CDE59-BAAB-B211-AEF3-38E9BDDAA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93B7B-4AE9-270B-44BB-CA6CE56D1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C17D-6A2B-4537-89E8-A5D3ECC7AEA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BE4B21-48C9-2B55-C820-C266D2FF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30502-8471-8425-F281-97CAF1B4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768C-3ACD-4D11-859E-30F390FA6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13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F2FB4-DF10-0921-F18A-CD02F7246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BBF856-D351-3A50-7B4A-8FE1996A99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96820-3527-5232-DC61-64C9C2887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130EC-4E39-92C0-74E8-0524D63D2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C17D-6A2B-4537-89E8-A5D3ECC7AEA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0D0F5-D294-5A76-C6C5-787AE46F7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75F0F-271E-0B9D-6A50-473C2D261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768C-3ACD-4D11-859E-30F390FA6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35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17231-AD14-0C8A-623B-DF8F40283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174CD-162B-F86F-5C66-406ECE4C0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89EBC-82C5-1ACA-4ED8-9F39DA675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C17D-6A2B-4537-89E8-A5D3ECC7AEA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FE3B5A-FA0D-9721-899F-22FD20A84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CDBEA-C6F0-6356-38BF-94F27519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768C-3ACD-4D11-859E-30F390FA6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131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F23774-EB64-7682-C74E-07F53B49AF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342F6-9642-B079-918B-3BDA4E4DDE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05F23-4F39-064E-B7C5-4CBDCC802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AC17D-6A2B-4537-89E8-A5D3ECC7AEA2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56F5C-5FE3-D72F-D3D6-361FED102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BB71F-10B4-79E8-CC92-C9809EFB1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8768C-3ACD-4D11-859E-30F390FA6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56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129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521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66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969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924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782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615C-7587-4165-B235-69E0EE5CD581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3996-76A3-4457-90B2-D00A7DEA36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89448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7336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02870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7124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504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550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8199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65168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8269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676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969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615C-7587-4165-B235-69E0EE5CD581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3996-76A3-4457-90B2-D00A7DEA36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131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4878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8637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311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673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955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8344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0545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338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3517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B26D3-4B79-7111-B07E-2FCB33429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D002D-C0AD-429B-B756-D3B6C4641580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0A978C-67A9-4282-54CA-A780DA97D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D4EE6-D944-7DD8-F656-2770C85A1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B946F-9331-4876-82C7-EA868D89DC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76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615C-7587-4165-B235-69E0EE5CD581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3996-76A3-4457-90B2-D00A7DEA36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5199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A589E-A7F7-D988-0EF6-9CE145FE8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4244D-2DC6-4C76-91C2-3E0F6E62D30C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5A05B-85C1-2992-028D-D1498493C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03C41-5125-8172-562A-FF8E37647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8C981-443B-43A1-AED4-87017E1F71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159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17">
                <a:solidFill>
                  <a:schemeClr val="tx1">
                    <a:tint val="75000"/>
                  </a:schemeClr>
                </a:solidFill>
              </a:defRPr>
            </a:lvl1pPr>
            <a:lvl2pPr marL="544237" indent="0">
              <a:buNone/>
              <a:defRPr sz="2167">
                <a:solidFill>
                  <a:schemeClr val="tx1">
                    <a:tint val="75000"/>
                  </a:schemeClr>
                </a:solidFill>
              </a:defRPr>
            </a:lvl2pPr>
            <a:lvl3pPr marL="1088473" indent="0">
              <a:buNone/>
              <a:defRPr sz="1917">
                <a:solidFill>
                  <a:schemeClr val="tx1">
                    <a:tint val="75000"/>
                  </a:schemeClr>
                </a:solidFill>
              </a:defRPr>
            </a:lvl3pPr>
            <a:lvl4pPr marL="1632711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4pPr>
            <a:lvl5pPr marL="217694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5pPr>
            <a:lvl6pPr marL="272118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6pPr>
            <a:lvl7pPr marL="326542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7pPr>
            <a:lvl8pPr marL="380965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8pPr>
            <a:lvl9pPr marL="4353894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B011A-4D5E-60A6-5D8C-229BDAB58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208A3-5523-4117-A16D-5D0A745A3A1A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19BF1-4C6C-A353-DC81-CAE3B69A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C01DC-DD43-3563-F67D-27A57A6A6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F3D97-A1DE-4D59-8582-9736F2B2EF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44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333"/>
            </a:lvl1pPr>
            <a:lvl2pPr>
              <a:defRPr sz="2833"/>
            </a:lvl2pPr>
            <a:lvl3pPr>
              <a:defRPr sz="2417"/>
            </a:lvl3pPr>
            <a:lvl4pPr>
              <a:defRPr sz="2167"/>
            </a:lvl4pPr>
            <a:lvl5pPr>
              <a:defRPr sz="2167"/>
            </a:lvl5pPr>
            <a:lvl6pPr>
              <a:defRPr sz="2167"/>
            </a:lvl6pPr>
            <a:lvl7pPr>
              <a:defRPr sz="2167"/>
            </a:lvl7pPr>
            <a:lvl8pPr>
              <a:defRPr sz="2167"/>
            </a:lvl8pPr>
            <a:lvl9pPr>
              <a:defRPr sz="21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4670A9A-D8B8-FDEA-2B6B-C0EC6F8F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D0471-C85F-4089-B5E3-773E1E8648EE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E1522B-756C-D3FA-BB3D-28BAF08AA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8BBB97-F6B3-DD96-07E1-C5A79A66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5FFB8-5583-478A-9F2B-07728CE514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0684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33" b="1"/>
            </a:lvl1pPr>
            <a:lvl2pPr marL="544237" indent="0">
              <a:buNone/>
              <a:defRPr sz="2417" b="1"/>
            </a:lvl2pPr>
            <a:lvl3pPr marL="1088473" indent="0">
              <a:buNone/>
              <a:defRPr sz="2167" b="1"/>
            </a:lvl3pPr>
            <a:lvl4pPr marL="1632711" indent="0">
              <a:buNone/>
              <a:defRPr sz="1917" b="1"/>
            </a:lvl4pPr>
            <a:lvl5pPr marL="2176947" indent="0">
              <a:buNone/>
              <a:defRPr sz="1917" b="1"/>
            </a:lvl5pPr>
            <a:lvl6pPr marL="2721184" indent="0">
              <a:buNone/>
              <a:defRPr sz="1917" b="1"/>
            </a:lvl6pPr>
            <a:lvl7pPr marL="3265420" indent="0">
              <a:buNone/>
              <a:defRPr sz="1917" b="1"/>
            </a:lvl7pPr>
            <a:lvl8pPr marL="3809657" indent="0">
              <a:buNone/>
              <a:defRPr sz="1917" b="1"/>
            </a:lvl8pPr>
            <a:lvl9pPr marL="4353894" indent="0">
              <a:buNone/>
              <a:defRPr sz="19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33"/>
            </a:lvl1pPr>
            <a:lvl2pPr>
              <a:defRPr sz="2417"/>
            </a:lvl2pPr>
            <a:lvl3pPr>
              <a:defRPr sz="2167"/>
            </a:lvl3pPr>
            <a:lvl4pPr>
              <a:defRPr sz="1917"/>
            </a:lvl4pPr>
            <a:lvl5pPr>
              <a:defRPr sz="1917"/>
            </a:lvl5pPr>
            <a:lvl6pPr>
              <a:defRPr sz="1917"/>
            </a:lvl6pPr>
            <a:lvl7pPr>
              <a:defRPr sz="1917"/>
            </a:lvl7pPr>
            <a:lvl8pPr>
              <a:defRPr sz="1917"/>
            </a:lvl8pPr>
            <a:lvl9pPr>
              <a:defRPr sz="19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F7C6B7E-B237-7EE3-ED5F-DA4A3BEBB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CE893-4B2D-4496-AD46-34E69D27C6DB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2991D52-C6D2-412B-CB4C-992B7F6D5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751489-F8D9-2657-0F10-C6C18C280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2DD14-E276-4C28-9204-8171BDF9B7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60396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CD2FD38-AFB2-73B1-37FC-984237D96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EA8C9-B634-44A8-B963-2959125019DE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8B6C94F-4D45-3E81-9EE2-527DA5340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AE13C0-F779-BB18-2A14-3254380CD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F3C4F-800B-45E5-A628-7766FB71C6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8965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182749A-A530-8FDD-1B36-335B99415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DB3B2-D552-4C95-9404-18C6997FCAB1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B550651-07D9-4B98-1243-46C3E08F3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CDAA37-1A04-E9B0-B73E-2BADBDF49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31AAA-AA96-4645-B998-EBE6C26BF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52225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833"/>
            </a:lvl1pPr>
            <a:lvl2pPr>
              <a:defRPr sz="3333"/>
            </a:lvl2pPr>
            <a:lvl3pPr>
              <a:defRPr sz="2833"/>
            </a:lvl3pPr>
            <a:lvl4pPr>
              <a:defRPr sz="2417"/>
            </a:lvl4pPr>
            <a:lvl5pPr>
              <a:defRPr sz="2417"/>
            </a:lvl5pPr>
            <a:lvl6pPr>
              <a:defRPr sz="2417"/>
            </a:lvl6pPr>
            <a:lvl7pPr>
              <a:defRPr sz="2417"/>
            </a:lvl7pPr>
            <a:lvl8pPr>
              <a:defRPr sz="2417"/>
            </a:lvl8pPr>
            <a:lvl9pPr>
              <a:defRPr sz="241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7E34A2-541D-9159-6B92-34E81ECA7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9920E-8C62-4383-ABD6-252EA7288354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A9F49F-345E-60D9-4836-C3B7C7E40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351A3C-30B3-B8B5-329D-BED023CF4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79DDD-9FAE-4248-AD06-ADBE4BA4A6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40239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41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833"/>
            </a:lvl1pPr>
            <a:lvl2pPr marL="544237" indent="0">
              <a:buNone/>
              <a:defRPr sz="3333"/>
            </a:lvl2pPr>
            <a:lvl3pPr marL="1088473" indent="0">
              <a:buNone/>
              <a:defRPr sz="2833"/>
            </a:lvl3pPr>
            <a:lvl4pPr marL="1632711" indent="0">
              <a:buNone/>
              <a:defRPr sz="2417"/>
            </a:lvl4pPr>
            <a:lvl5pPr marL="2176947" indent="0">
              <a:buNone/>
              <a:defRPr sz="2417"/>
            </a:lvl5pPr>
            <a:lvl6pPr marL="2721184" indent="0">
              <a:buNone/>
              <a:defRPr sz="2417"/>
            </a:lvl6pPr>
            <a:lvl7pPr marL="3265420" indent="0">
              <a:buNone/>
              <a:defRPr sz="2417"/>
            </a:lvl7pPr>
            <a:lvl8pPr marL="3809657" indent="0">
              <a:buNone/>
              <a:defRPr sz="2417"/>
            </a:lvl8pPr>
            <a:lvl9pPr marL="4353894" indent="0">
              <a:buNone/>
              <a:defRPr sz="241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667"/>
            </a:lvl1pPr>
            <a:lvl2pPr marL="544237" indent="0">
              <a:buNone/>
              <a:defRPr sz="1417"/>
            </a:lvl2pPr>
            <a:lvl3pPr marL="1088473" indent="0">
              <a:buNone/>
              <a:defRPr sz="1167"/>
            </a:lvl3pPr>
            <a:lvl4pPr marL="1632711" indent="0">
              <a:buNone/>
              <a:defRPr sz="1083"/>
            </a:lvl4pPr>
            <a:lvl5pPr marL="2176947" indent="0">
              <a:buNone/>
              <a:defRPr sz="1083"/>
            </a:lvl5pPr>
            <a:lvl6pPr marL="2721184" indent="0">
              <a:buNone/>
              <a:defRPr sz="1083"/>
            </a:lvl6pPr>
            <a:lvl7pPr marL="3265420" indent="0">
              <a:buNone/>
              <a:defRPr sz="1083"/>
            </a:lvl7pPr>
            <a:lvl8pPr marL="3809657" indent="0">
              <a:buNone/>
              <a:defRPr sz="1083"/>
            </a:lvl8pPr>
            <a:lvl9pPr marL="4353894" indent="0">
              <a:buNone/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17C892-FB13-99D7-8897-10065B760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55CBD-5A16-46DB-AD23-8D462442DCDD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172E42-FAB1-3AE3-834F-DDE9E259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33CD98-B772-1353-93E7-64A28D3D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EEF9E-2792-44E3-A2E2-44891FB1AF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6898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CDE6F-AAC5-497A-6267-1BA81C348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5F778-4B0E-493E-B43C-9D58393F68D9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0127D-2539-30B8-714E-0CF2432B0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4D327-8FD6-B7CC-21C9-AF13935EC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112DA-969D-465A-A042-E669939481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64357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C40BB-E2D8-63E3-E8B0-C49006178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58380-02D3-411D-8ECF-AAC0F26662CE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79AE3-51D8-1A00-252A-19253317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68472-E75F-F759-A566-A010B2B4D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E81C8-AAA9-4EA6-B9E2-9FDFA18E69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6711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615C-7587-4165-B235-69E0EE5CD581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3996-76A3-4457-90B2-D00A7DEA36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61858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00977"/>
      </p:ext>
    </p:extLst>
  </p:cSld>
  <p:clrMapOvr>
    <a:masterClrMapping/>
  </p:clrMapOvr>
  <p:transition spd="slow"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549052"/>
      </p:ext>
    </p:extLst>
  </p:cSld>
  <p:clrMapOvr>
    <a:masterClrMapping/>
  </p:clrMapOvr>
  <p:transition spd="slow">
    <p:wipe dir="d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37742"/>
      </p:ext>
    </p:extLst>
  </p:cSld>
  <p:clrMapOvr>
    <a:masterClrMapping/>
  </p:clrMapOvr>
  <p:transition spd="slow">
    <p:wipe dir="d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71430"/>
      </p:ext>
    </p:extLst>
  </p:cSld>
  <p:clrMapOvr>
    <a:masterClrMapping/>
  </p:clrMapOvr>
  <p:transition spd="slow"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099169"/>
      </p:ext>
    </p:extLst>
  </p:cSld>
  <p:clrMapOvr>
    <a:masterClrMapping/>
  </p:clrMapOvr>
  <p:transition spd="slow">
    <p:wipe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33567"/>
      </p:ext>
    </p:extLst>
  </p:cSld>
  <p:clrMapOvr>
    <a:masterClrMapping/>
  </p:clrMapOvr>
  <p:transition spd="slow">
    <p:wipe dir="d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76367"/>
      </p:ext>
    </p:extLst>
  </p:cSld>
  <p:clrMapOvr>
    <a:masterClrMapping/>
  </p:clrMapOvr>
  <p:transition spd="slow">
    <p:wipe dir="d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36668"/>
      </p:ext>
    </p:extLst>
  </p:cSld>
  <p:clrMapOvr>
    <a:masterClrMapping/>
  </p:clrMapOvr>
  <p:transition spd="slow">
    <p:wipe dir="d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77909"/>
      </p:ext>
    </p:extLst>
  </p:cSld>
  <p:clrMapOvr>
    <a:masterClrMapping/>
  </p:clrMapOvr>
  <p:transition spd="slow">
    <p:wipe dir="d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1167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615C-7587-4165-B235-69E0EE5CD581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3996-76A3-4457-90B2-D00A7DEA36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61763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3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615C-7587-4165-B235-69E0EE5CD581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3996-76A3-4457-90B2-D00A7DEA36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8757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A615C-7587-4165-B235-69E0EE5CD581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C3996-76A3-4457-90B2-D00A7DEA36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690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A615C-7587-4165-B235-69E0EE5CD581}" type="datetimeFigureOut">
              <a:rPr lang="vi-VN" smtClean="0"/>
              <a:t>28/11/2023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C3996-76A3-4457-90B2-D00A7DEA36F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4942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45E7C8-1018-3AC8-51CB-6D65F02C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918D6F-C8E4-E0CF-A93F-B8C07D918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C987A-5B68-9422-1A11-0F97125CC3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0C62A57-F4D7-4F31-8668-BDF13621E3C1}" type="datetimeFigureOut">
              <a:rPr lang="en-US" smtClean="0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43E87-2EEF-713E-81B7-31E81DDF8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918C8-F0A6-5316-AE0A-5936084A1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FA4F66-3469-4E7B-A224-4B62A590945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DB4483-FBEF-A8AD-3585-D2B52CD8681E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81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2ECA2FC-E4EE-203C-522A-F6CE93F2D45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865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AC4CFB2-29A5-D205-7F0B-8679D05D7D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865" y="1600729"/>
            <a:ext cx="10972271" cy="452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25BEA-0C26-8A9F-6FE2-509DA3FAE2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865" y="6356615"/>
            <a:ext cx="2844271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 defTabSz="1088473" eaLnBrk="1" fontAlgn="auto" hangingPunct="1">
              <a:spcBef>
                <a:spcPts val="0"/>
              </a:spcBef>
              <a:spcAft>
                <a:spcPts val="0"/>
              </a:spcAft>
              <a:defRPr sz="141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C62A57-F4D7-4F31-8668-BDF13621E3C1}" type="datetimeFigureOut">
              <a:rPr lang="en-US"/>
              <a:pPr>
                <a:defRPr/>
              </a:pPr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51045-8465-E88C-7BB4-7E0496AFC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865" y="6356615"/>
            <a:ext cx="3860271" cy="365125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 defTabSz="1088473" eaLnBrk="1" fontAlgn="auto" hangingPunct="1">
              <a:spcBef>
                <a:spcPts val="0"/>
              </a:spcBef>
              <a:spcAft>
                <a:spcPts val="0"/>
              </a:spcAft>
              <a:defRPr sz="1417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C2C83-766C-947B-CAB0-900BA7552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865" y="6356615"/>
            <a:ext cx="2844271" cy="365125"/>
          </a:xfrm>
          <a:prstGeom prst="rect">
            <a:avLst/>
          </a:prstGeom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17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BFA4F66-3469-4E7B-A224-4B62A59094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038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087394" rtl="0" eaLnBrk="0" fontAlgn="base" hangingPunct="0">
        <a:spcBef>
          <a:spcPct val="0"/>
        </a:spcBef>
        <a:spcAft>
          <a:spcPct val="0"/>
        </a:spcAft>
        <a:defRPr sz="52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87394" rtl="0" eaLnBrk="0" fontAlgn="base" hangingPunct="0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2pPr>
      <a:lvl3pPr algn="ctr" defTabSz="1087394" rtl="0" eaLnBrk="0" fontAlgn="base" hangingPunct="0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3pPr>
      <a:lvl4pPr algn="ctr" defTabSz="1087394" rtl="0" eaLnBrk="0" fontAlgn="base" hangingPunct="0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4pPr>
      <a:lvl5pPr algn="ctr" defTabSz="1087394" rtl="0" eaLnBrk="0" fontAlgn="base" hangingPunct="0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5pPr>
      <a:lvl6pPr marL="380985" algn="ctr" defTabSz="1087394" rtl="0" fontAlgn="base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6pPr>
      <a:lvl7pPr marL="761970" algn="ctr" defTabSz="1087394" rtl="0" fontAlgn="base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7pPr>
      <a:lvl8pPr marL="1142954" algn="ctr" defTabSz="1087394" rtl="0" fontAlgn="base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8pPr>
      <a:lvl9pPr marL="1523939" algn="ctr" defTabSz="1087394" rtl="0" fontAlgn="base">
        <a:spcBef>
          <a:spcPct val="0"/>
        </a:spcBef>
        <a:spcAft>
          <a:spcPct val="0"/>
        </a:spcAft>
        <a:defRPr sz="5250">
          <a:solidFill>
            <a:schemeClr val="tx1"/>
          </a:solidFill>
          <a:latin typeface="Calibri"/>
        </a:defRPr>
      </a:lvl9pPr>
    </p:titleStyle>
    <p:bodyStyle>
      <a:lvl1pPr marL="407442" indent="-407442" algn="l" defTabSz="10873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833" kern="1200">
          <a:solidFill>
            <a:schemeClr val="tx1"/>
          </a:solidFill>
          <a:latin typeface="+mn-lt"/>
          <a:ea typeface="+mn-ea"/>
          <a:cs typeface="+mn-cs"/>
        </a:defRPr>
      </a:lvl1pPr>
      <a:lvl2pPr marL="883673" indent="-339976" algn="l" defTabSz="10873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9904" indent="-271187" algn="l" defTabSz="10873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3pPr>
      <a:lvl4pPr marL="1903601" indent="-271187" algn="l" defTabSz="10873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17" kern="1200">
          <a:solidFill>
            <a:schemeClr val="tx1"/>
          </a:solidFill>
          <a:latin typeface="+mn-lt"/>
          <a:ea typeface="+mn-ea"/>
          <a:cs typeface="+mn-cs"/>
        </a:defRPr>
      </a:lvl4pPr>
      <a:lvl5pPr marL="2448621" indent="-271187" algn="l" defTabSz="1087394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417" kern="1200">
          <a:solidFill>
            <a:schemeClr val="tx1"/>
          </a:solidFill>
          <a:latin typeface="+mn-lt"/>
          <a:ea typeface="+mn-ea"/>
          <a:cs typeface="+mn-cs"/>
        </a:defRPr>
      </a:lvl5pPr>
      <a:lvl6pPr marL="299330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6pPr>
      <a:lvl7pPr marL="3537538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7pPr>
      <a:lvl8pPr marL="4081776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2" indent="-272118" algn="l" defTabSz="1088473" rtl="0" eaLnBrk="1" latinLnBrk="0" hangingPunct="1">
        <a:spcBef>
          <a:spcPct val="20000"/>
        </a:spcBef>
        <a:buFont typeface="Arial" pitchFamily="34" charset="0"/>
        <a:buChar char="•"/>
        <a:defRPr sz="2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3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1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4pPr>
      <a:lvl5pPr marL="217694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0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7pPr>
      <a:lvl8pPr marL="3809657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4" algn="l" defTabSz="1088473" rtl="0" eaLnBrk="1" latinLnBrk="0" hangingPunct="1">
        <a:defRPr sz="21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28/11/2023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6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gif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gif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gif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7.gif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60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jpe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60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jpe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60.xml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9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jpe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">
            <a:extLst>
              <a:ext uri="{FF2B5EF4-FFF2-40B4-BE49-F238E27FC236}">
                <a16:creationId xmlns:a16="http://schemas.microsoft.com/office/drawing/2014/main" id="{FDA2BE34-02DB-474F-8C04-415E1E085C8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27188" y="1608427"/>
            <a:ext cx="10151938" cy="5265737"/>
          </a:xfrm>
          <a:prstGeom prst="rect">
            <a:avLst/>
          </a:prstGeom>
        </p:spPr>
        <p:txBody>
          <a:bodyPr spcFirstLastPara="1" wrap="none" lIns="108852" tIns="54426" rIns="108852" bIns="54426" numCol="1" fromWordArt="1">
            <a:prstTxWarp prst="textArchUp">
              <a:avLst>
                <a:gd name="adj" fmla="val 11150645"/>
              </a:avLst>
            </a:prstTxWarp>
          </a:bodyPr>
          <a:lstStyle/>
          <a:p>
            <a:pPr algn="ctr" defTabSz="1088473">
              <a:defRPr/>
            </a:pP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333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toán</a:t>
            </a:r>
            <a:r>
              <a:rPr lang="en-US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3333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 2B</a:t>
            </a:r>
            <a:r>
              <a:rPr lang="en-US" sz="3667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897932-C907-4D2F-9140-BFAFB41FADEC}"/>
              </a:ext>
            </a:extLst>
          </p:cNvPr>
          <p:cNvSpPr/>
          <p:nvPr/>
        </p:nvSpPr>
        <p:spPr>
          <a:xfrm>
            <a:off x="3312160" y="2877313"/>
            <a:ext cx="6045200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A006D7-0B0D-403C-B0CC-98931BFFDC4E}"/>
              </a:ext>
            </a:extLst>
          </p:cNvPr>
          <p:cNvSpPr/>
          <p:nvPr/>
        </p:nvSpPr>
        <p:spPr>
          <a:xfrm>
            <a:off x="2540000" y="3746500"/>
            <a:ext cx="7874000" cy="65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 trừ (có nhớ) số có hai chữ số cho số có một chữ số</a:t>
            </a:r>
          </a:p>
        </p:txBody>
      </p:sp>
      <p:pic>
        <p:nvPicPr>
          <p:cNvPr id="2053" name="Picture 7" descr="Ghi 3">
            <a:extLst>
              <a:ext uri="{FF2B5EF4-FFF2-40B4-BE49-F238E27FC236}">
                <a16:creationId xmlns:a16="http://schemas.microsoft.com/office/drawing/2014/main" id="{6FAF16DE-2C13-41FD-B748-2A31BAE40D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219" y="5643563"/>
            <a:ext cx="1198563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POINSET2">
            <a:extLst>
              <a:ext uri="{FF2B5EF4-FFF2-40B4-BE49-F238E27FC236}">
                <a16:creationId xmlns:a16="http://schemas.microsoft.com/office/drawing/2014/main" id="{87C6B5C0-B98A-492C-B5B5-C9815332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" y="18521"/>
            <a:ext cx="1736989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 descr="POINSET2">
            <a:extLst>
              <a:ext uri="{FF2B5EF4-FFF2-40B4-BE49-F238E27FC236}">
                <a16:creationId xmlns:a16="http://schemas.microsoft.com/office/drawing/2014/main" id="{F55B1A91-27BE-4046-8287-815BC6E92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4771" y="215636"/>
            <a:ext cx="1484313" cy="121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6">
            <a:extLst>
              <a:ext uri="{FF2B5EF4-FFF2-40B4-BE49-F238E27FC236}">
                <a16:creationId xmlns:a16="http://schemas.microsoft.com/office/drawing/2014/main" id="{2ACDC206-B653-4DD6-A470-658A7745A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00" y="117740"/>
            <a:ext cx="6858000" cy="43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6999" tIns="13499" rIns="26999" bIns="1349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087394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667" b="1" dirty="0">
                <a:solidFill>
                  <a:srgbClr val="0000CC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vi-VN" alt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GDĐT HUYỆN</a:t>
            </a:r>
            <a:r>
              <a:rPr lang="en-US" alt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ĐẠI LỘC                             </a:t>
            </a:r>
          </a:p>
        </p:txBody>
      </p:sp>
      <p:sp>
        <p:nvSpPr>
          <p:cNvPr id="2057" name="Text Box 6">
            <a:extLst>
              <a:ext uri="{FF2B5EF4-FFF2-40B4-BE49-F238E27FC236}">
                <a16:creationId xmlns:a16="http://schemas.microsoft.com/office/drawing/2014/main" id="{D31E2771-86E5-4ED7-8581-297A39365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157" y="571500"/>
            <a:ext cx="6858000" cy="43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6999" tIns="13499" rIns="26999" bIns="13499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4925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1087394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667" b="1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vi-VN" alt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66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ĐOÀN NGHIÊN</a:t>
            </a:r>
            <a:r>
              <a:rPr lang="en-US" altLang="en-US" sz="23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FE6C4E-83C2-4A63-B119-179C07AAC655}"/>
              </a:ext>
            </a:extLst>
          </p:cNvPr>
          <p:cNvSpPr/>
          <p:nvPr/>
        </p:nvSpPr>
        <p:spPr>
          <a:xfrm>
            <a:off x="2730500" y="5075339"/>
            <a:ext cx="7620000" cy="7079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7" tIns="38098" rIns="76197" bIns="38098" anchor="ctr"/>
          <a:lstStyle/>
          <a:p>
            <a:pPr algn="ctr" defTabSz="1088473">
              <a:defRPr/>
            </a:pPr>
            <a:r>
              <a:rPr lang="en-US" sz="3333" dirty="0" err="1">
                <a:solidFill>
                  <a:srgbClr val="CC00FF"/>
                </a:solidFill>
                <a:latin typeface="Kunstler Script" panose="030304020206070D0D06" pitchFamily="66" charset="0"/>
                <a:cs typeface="Times New Roman" pitchFamily="18" charset="0"/>
              </a:rPr>
              <a:t>Giáo</a:t>
            </a:r>
            <a:r>
              <a:rPr lang="en-US" sz="3333" dirty="0">
                <a:solidFill>
                  <a:srgbClr val="CC00FF"/>
                </a:solidFill>
                <a:latin typeface="Kunstler Script" panose="030304020206070D0D06" pitchFamily="66" charset="0"/>
                <a:cs typeface="Times New Roman" pitchFamily="18" charset="0"/>
              </a:rPr>
              <a:t> </a:t>
            </a:r>
            <a:r>
              <a:rPr lang="en-US" sz="3333" dirty="0" err="1">
                <a:solidFill>
                  <a:srgbClr val="CC00FF"/>
                </a:solidFill>
                <a:latin typeface="Kunstler Script" panose="030304020206070D0D06" pitchFamily="66" charset="0"/>
                <a:cs typeface="Times New Roman" pitchFamily="18" charset="0"/>
              </a:rPr>
              <a:t>viên</a:t>
            </a:r>
            <a:r>
              <a:rPr lang="vi-VN" sz="3333" dirty="0">
                <a:solidFill>
                  <a:srgbClr val="CC00FF"/>
                </a:solidFill>
                <a:latin typeface="HP001 4 hàng 2 ô ly" pitchFamily="34" charset="0"/>
                <a:cs typeface="Times New Roman" pitchFamily="18" charset="0"/>
              </a:rPr>
              <a:t>: </a:t>
            </a:r>
            <a:r>
              <a:rPr lang="vi-VN" sz="3333" dirty="0">
                <a:solidFill>
                  <a:srgbClr val="CC00FF"/>
                </a:solidFill>
                <a:latin typeface="+mj-lt"/>
                <a:cs typeface="Times New Roman" pitchFamily="18" charset="0"/>
              </a:rPr>
              <a:t>Nguyễn Thị Trâm</a:t>
            </a:r>
          </a:p>
        </p:txBody>
      </p:sp>
      <p:pic>
        <p:nvPicPr>
          <p:cNvPr id="2059" name="Picture 6" descr="POINSET2">
            <a:extLst>
              <a:ext uri="{FF2B5EF4-FFF2-40B4-BE49-F238E27FC236}">
                <a16:creationId xmlns:a16="http://schemas.microsoft.com/office/drawing/2014/main" id="{9CEA0491-D36B-4648-A873-2E2BE3F51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9838" y="5334662"/>
            <a:ext cx="1736990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6" descr="POINSET2">
            <a:extLst>
              <a:ext uri="{FF2B5EF4-FFF2-40B4-BE49-F238E27FC236}">
                <a16:creationId xmlns:a16="http://schemas.microsoft.com/office/drawing/2014/main" id="{134FD987-383C-47C4-B136-4B0E9B9DC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53688" y="5511271"/>
            <a:ext cx="1484313" cy="121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+mj-lt"/>
              </a:rPr>
              <a:t>Tính nhẩm.</a:t>
            </a:r>
          </a:p>
        </p:txBody>
      </p:sp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C5F07E-B3F7-005F-1CF5-FCE6BF95E4CB}"/>
              </a:ext>
            </a:extLst>
          </p:cNvPr>
          <p:cNvSpPr txBox="1"/>
          <p:nvPr/>
        </p:nvSpPr>
        <p:spPr>
          <a:xfrm>
            <a:off x="1097280" y="250415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100 - 40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92ABA6-4C28-CDC0-C95E-75D128B59EED}"/>
              </a:ext>
            </a:extLst>
          </p:cNvPr>
          <p:cNvSpPr txBox="1"/>
          <p:nvPr/>
        </p:nvSpPr>
        <p:spPr>
          <a:xfrm>
            <a:off x="4775200" y="2493994"/>
            <a:ext cx="216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100 - 70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0973BB-F710-F9AE-F67C-FD99775298F8}"/>
              </a:ext>
            </a:extLst>
          </p:cNvPr>
          <p:cNvSpPr txBox="1"/>
          <p:nvPr/>
        </p:nvSpPr>
        <p:spPr>
          <a:xfrm>
            <a:off x="8199120" y="2504154"/>
            <a:ext cx="216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100 - 90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762E40-FC15-C730-8353-8EC8358A7AD1}"/>
              </a:ext>
            </a:extLst>
          </p:cNvPr>
          <p:cNvSpPr txBox="1"/>
          <p:nvPr/>
        </p:nvSpPr>
        <p:spPr>
          <a:xfrm>
            <a:off x="2794000" y="2514314"/>
            <a:ext cx="107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=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60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B40D7D-FEF7-6B5D-C4F7-3B4C3B0BD094}"/>
              </a:ext>
            </a:extLst>
          </p:cNvPr>
          <p:cNvSpPr txBox="1"/>
          <p:nvPr/>
        </p:nvSpPr>
        <p:spPr>
          <a:xfrm>
            <a:off x="6410960" y="2504154"/>
            <a:ext cx="107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=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30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00B30BE-6159-9188-E5FC-D075C38DDEDD}"/>
              </a:ext>
            </a:extLst>
          </p:cNvPr>
          <p:cNvSpPr txBox="1"/>
          <p:nvPr/>
        </p:nvSpPr>
        <p:spPr>
          <a:xfrm>
            <a:off x="9804400" y="2514314"/>
            <a:ext cx="107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=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10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634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69761DEC-BAC2-4692-A7B1-5420BE91C44C}"/>
              </a:ext>
            </a:extLst>
          </p:cNvPr>
          <p:cNvSpPr/>
          <p:nvPr/>
        </p:nvSpPr>
        <p:spPr>
          <a:xfrm>
            <a:off x="893136" y="141086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55C4861-268D-4ADE-8E49-748EA3DC9D7C}"/>
              </a:ext>
            </a:extLst>
          </p:cNvPr>
          <p:cNvSpPr txBox="1"/>
          <p:nvPr/>
        </p:nvSpPr>
        <p:spPr>
          <a:xfrm>
            <a:off x="1411738" y="1380381"/>
            <a:ext cx="9805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Bình xăng của một ô tô có 42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xăng. Ô tô đã đi một quãng đường hết 15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xăng. Hỏi bình xăng của ô tô còn lại bao nhiêu lít xăng?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05113C-C403-B7B2-7BC8-7F55200A9F46}"/>
              </a:ext>
            </a:extLst>
          </p:cNvPr>
          <p:cNvSpPr txBox="1"/>
          <p:nvPr/>
        </p:nvSpPr>
        <p:spPr>
          <a:xfrm>
            <a:off x="1087120" y="3429000"/>
            <a:ext cx="184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Tóm tắt:</a:t>
            </a:r>
            <a:endParaRPr lang="en-US" sz="3600" dirty="0"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F851E3-E98C-47BB-6E73-521F13F6D8BA}"/>
              </a:ext>
            </a:extLst>
          </p:cNvPr>
          <p:cNvGrpSpPr/>
          <p:nvPr/>
        </p:nvGrpSpPr>
        <p:grpSpPr>
          <a:xfrm>
            <a:off x="1402080" y="3896361"/>
            <a:ext cx="4602480" cy="1895415"/>
            <a:chOff x="5801360" y="3896361"/>
            <a:chExt cx="4602480" cy="189541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DF6616-B97E-45DD-8E9B-E255389E2FAC}"/>
                </a:ext>
              </a:extLst>
            </p:cNvPr>
            <p:cNvCxnSpPr/>
            <p:nvPr/>
          </p:nvCxnSpPr>
          <p:spPr>
            <a:xfrm>
              <a:off x="5801360" y="4856480"/>
              <a:ext cx="460248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03B91B6-1688-E87F-71E9-D3696CCA21CB}"/>
                </a:ext>
              </a:extLst>
            </p:cNvPr>
            <p:cNvCxnSpPr/>
            <p:nvPr/>
          </p:nvCxnSpPr>
          <p:spPr>
            <a:xfrm>
              <a:off x="5811520" y="4704080"/>
              <a:ext cx="0" cy="2946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CDA21F-80E0-D6E6-CD3C-081F990017D5}"/>
                </a:ext>
              </a:extLst>
            </p:cNvPr>
            <p:cNvCxnSpPr/>
            <p:nvPr/>
          </p:nvCxnSpPr>
          <p:spPr>
            <a:xfrm>
              <a:off x="10393680" y="4704080"/>
              <a:ext cx="0" cy="2946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6272362-06E1-218D-831F-FB730CDD13EC}"/>
                </a:ext>
              </a:extLst>
            </p:cNvPr>
            <p:cNvCxnSpPr/>
            <p:nvPr/>
          </p:nvCxnSpPr>
          <p:spPr>
            <a:xfrm>
              <a:off x="7680960" y="4704080"/>
              <a:ext cx="0" cy="2946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23F27D89-B434-97A7-8419-BC253AF0A90E}"/>
                </a:ext>
              </a:extLst>
            </p:cNvPr>
            <p:cNvSpPr/>
            <p:nvPr/>
          </p:nvSpPr>
          <p:spPr>
            <a:xfrm rot="5400000">
              <a:off x="7889240" y="2240281"/>
              <a:ext cx="416556" cy="4571996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CB6048-8094-F44D-49FF-6D21FB1DCE43}"/>
                </a:ext>
              </a:extLst>
            </p:cNvPr>
            <p:cNvSpPr txBox="1"/>
            <p:nvPr/>
          </p:nvSpPr>
          <p:spPr>
            <a:xfrm>
              <a:off x="7083855" y="3896361"/>
              <a:ext cx="2171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+mj-lt"/>
                </a:rPr>
                <a:t>42 l xăng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CE2D3226-5A19-FD2A-12EA-02B266E18000}"/>
                </a:ext>
              </a:extLst>
            </p:cNvPr>
            <p:cNvSpPr/>
            <p:nvPr/>
          </p:nvSpPr>
          <p:spPr>
            <a:xfrm rot="16200000">
              <a:off x="6544207" y="4255869"/>
              <a:ext cx="401335" cy="1856527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C1FE19-3236-BF8D-33C9-7241ED7061B7}"/>
                </a:ext>
              </a:extLst>
            </p:cNvPr>
            <p:cNvSpPr txBox="1"/>
            <p:nvPr/>
          </p:nvSpPr>
          <p:spPr>
            <a:xfrm>
              <a:off x="5976415" y="5207001"/>
              <a:ext cx="2171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+mj-lt"/>
                </a:rPr>
                <a:t>15 l xăng</a:t>
              </a:r>
              <a:endParaRPr lang="en-US" sz="3200" dirty="0">
                <a:latin typeface="+mj-lt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685BF8-2D71-51FA-3CC2-31CDB699BC55}"/>
              </a:ext>
            </a:extLst>
          </p:cNvPr>
          <p:cNvCxnSpPr/>
          <p:nvPr/>
        </p:nvCxnSpPr>
        <p:spPr>
          <a:xfrm>
            <a:off x="1554480" y="1920240"/>
            <a:ext cx="65938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0E4C52A-AF0A-D7E7-E23D-C3C277CABF9F}"/>
              </a:ext>
            </a:extLst>
          </p:cNvPr>
          <p:cNvCxnSpPr/>
          <p:nvPr/>
        </p:nvCxnSpPr>
        <p:spPr>
          <a:xfrm>
            <a:off x="8524240" y="1878663"/>
            <a:ext cx="25196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A01915-F2D4-E9CF-8920-EEE039280451}"/>
              </a:ext>
            </a:extLst>
          </p:cNvPr>
          <p:cNvCxnSpPr/>
          <p:nvPr/>
        </p:nvCxnSpPr>
        <p:spPr>
          <a:xfrm>
            <a:off x="1554480" y="2438400"/>
            <a:ext cx="48158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6C8CFA-E761-F171-6FF1-BE7C193B17B6}"/>
              </a:ext>
            </a:extLst>
          </p:cNvPr>
          <p:cNvCxnSpPr/>
          <p:nvPr/>
        </p:nvCxnSpPr>
        <p:spPr>
          <a:xfrm>
            <a:off x="6817360" y="2448559"/>
            <a:ext cx="422656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CB7890-DAA9-B1D6-A6E6-9E88C1CA3C45}"/>
              </a:ext>
            </a:extLst>
          </p:cNvPr>
          <p:cNvCxnSpPr/>
          <p:nvPr/>
        </p:nvCxnSpPr>
        <p:spPr>
          <a:xfrm>
            <a:off x="1554480" y="3048000"/>
            <a:ext cx="454152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25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17" grpId="0"/>
      <p:bldP spid="117" grpId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C:\Users\TUAN\Downloads\Luyện tập 1.png">
            <a:extLst>
              <a:ext uri="{FF2B5EF4-FFF2-40B4-BE49-F238E27FC236}">
                <a16:creationId xmlns:a16="http://schemas.microsoft.com/office/drawing/2014/main" id="{3C466207-BCE1-4610-B150-1A172EB3F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DDEBAC-6579-4695-609C-99FB10F827F5}"/>
              </a:ext>
            </a:extLst>
          </p:cNvPr>
          <p:cNvSpPr txBox="1"/>
          <p:nvPr/>
        </p:nvSpPr>
        <p:spPr>
          <a:xfrm>
            <a:off x="1087120" y="3083560"/>
            <a:ext cx="184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Tóm tắt:</a:t>
            </a:r>
            <a:endParaRPr lang="en-US" sz="3600" dirty="0">
              <a:latin typeface="+mj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9BA7C2D-811E-834A-84D7-616F812EA3D4}"/>
              </a:ext>
            </a:extLst>
          </p:cNvPr>
          <p:cNvGrpSpPr/>
          <p:nvPr/>
        </p:nvGrpSpPr>
        <p:grpSpPr>
          <a:xfrm>
            <a:off x="1402080" y="3550921"/>
            <a:ext cx="4602480" cy="1895415"/>
            <a:chOff x="5801360" y="3896361"/>
            <a:chExt cx="4602480" cy="189541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D81FC85-903A-0338-7286-03D08A1CCDA2}"/>
                </a:ext>
              </a:extLst>
            </p:cNvPr>
            <p:cNvCxnSpPr/>
            <p:nvPr/>
          </p:nvCxnSpPr>
          <p:spPr>
            <a:xfrm>
              <a:off x="5801360" y="4856480"/>
              <a:ext cx="460248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DF954B-0200-DFEF-CA9C-0E032E9022A2}"/>
                </a:ext>
              </a:extLst>
            </p:cNvPr>
            <p:cNvCxnSpPr/>
            <p:nvPr/>
          </p:nvCxnSpPr>
          <p:spPr>
            <a:xfrm>
              <a:off x="5811520" y="4704080"/>
              <a:ext cx="0" cy="2946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DC46B07-AC06-7990-A8E4-3A091C263688}"/>
                </a:ext>
              </a:extLst>
            </p:cNvPr>
            <p:cNvCxnSpPr/>
            <p:nvPr/>
          </p:nvCxnSpPr>
          <p:spPr>
            <a:xfrm>
              <a:off x="10393680" y="4704080"/>
              <a:ext cx="0" cy="2946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9E23285-A05F-4B03-FA11-263431E1109E}"/>
                </a:ext>
              </a:extLst>
            </p:cNvPr>
            <p:cNvCxnSpPr/>
            <p:nvPr/>
          </p:nvCxnSpPr>
          <p:spPr>
            <a:xfrm>
              <a:off x="7680960" y="4704080"/>
              <a:ext cx="0" cy="29464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Left Brace 24">
              <a:extLst>
                <a:ext uri="{FF2B5EF4-FFF2-40B4-BE49-F238E27FC236}">
                  <a16:creationId xmlns:a16="http://schemas.microsoft.com/office/drawing/2014/main" id="{5A10129A-1B48-1E29-28C3-151364EB0022}"/>
                </a:ext>
              </a:extLst>
            </p:cNvPr>
            <p:cNvSpPr/>
            <p:nvPr/>
          </p:nvSpPr>
          <p:spPr>
            <a:xfrm rot="5400000">
              <a:off x="7889240" y="2240281"/>
              <a:ext cx="416556" cy="4571996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BB68B0-8D3F-3C3D-7571-BE348F96DF95}"/>
                </a:ext>
              </a:extLst>
            </p:cNvPr>
            <p:cNvSpPr txBox="1"/>
            <p:nvPr/>
          </p:nvSpPr>
          <p:spPr>
            <a:xfrm>
              <a:off x="7083855" y="3896361"/>
              <a:ext cx="2171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+mj-lt"/>
                </a:rPr>
                <a:t>42 l xăng</a:t>
              </a:r>
              <a:endParaRPr lang="en-US" sz="3200" dirty="0">
                <a:latin typeface="+mj-lt"/>
              </a:endParaRPr>
            </a:p>
          </p:txBody>
        </p:sp>
        <p:sp>
          <p:nvSpPr>
            <p:cNvPr id="27" name="Left Brace 26">
              <a:extLst>
                <a:ext uri="{FF2B5EF4-FFF2-40B4-BE49-F238E27FC236}">
                  <a16:creationId xmlns:a16="http://schemas.microsoft.com/office/drawing/2014/main" id="{2B333CBD-A9C4-D55D-4557-B09016270927}"/>
                </a:ext>
              </a:extLst>
            </p:cNvPr>
            <p:cNvSpPr/>
            <p:nvPr/>
          </p:nvSpPr>
          <p:spPr>
            <a:xfrm rot="16200000">
              <a:off x="6544207" y="4255869"/>
              <a:ext cx="401335" cy="1856527"/>
            </a:xfrm>
            <a:prstGeom prst="leftBrac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C56FB96-A0E8-E484-A419-2619794C8A7D}"/>
                </a:ext>
              </a:extLst>
            </p:cNvPr>
            <p:cNvSpPr txBox="1"/>
            <p:nvPr/>
          </p:nvSpPr>
          <p:spPr>
            <a:xfrm>
              <a:off x="5976415" y="5207001"/>
              <a:ext cx="2171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dirty="0">
                  <a:latin typeface="+mj-lt"/>
                </a:rPr>
                <a:t>15 l xăng</a:t>
              </a:r>
              <a:endParaRPr lang="en-US" sz="3200" dirty="0">
                <a:latin typeface="+mj-lt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8943626-B7EA-0F20-CED2-B731B0ABE633}"/>
              </a:ext>
            </a:extLst>
          </p:cNvPr>
          <p:cNvSpPr txBox="1"/>
          <p:nvPr/>
        </p:nvSpPr>
        <p:spPr>
          <a:xfrm>
            <a:off x="1411738" y="1197501"/>
            <a:ext cx="9805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Bình xăng của một ô tô có 42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xăng. Ô tô đã đi một quãng đường hết 15</a:t>
            </a:r>
            <a:r>
              <a:rPr lang="vi-VN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xăng. Hỏi bình xăng của ô tô còn lại bao nhiêu lít xăng?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1A6982-5C1A-DBF1-5355-5866AC33004A}"/>
              </a:ext>
            </a:extLst>
          </p:cNvPr>
          <p:cNvCxnSpPr>
            <a:cxnSpLocks/>
          </p:cNvCxnSpPr>
          <p:nvPr/>
        </p:nvCxnSpPr>
        <p:spPr>
          <a:xfrm>
            <a:off x="6096000" y="3515360"/>
            <a:ext cx="0" cy="2692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CC3E01-1696-65A0-EA8D-508FC5F37229}"/>
              </a:ext>
            </a:extLst>
          </p:cNvPr>
          <p:cNvSpPr txBox="1"/>
          <p:nvPr/>
        </p:nvSpPr>
        <p:spPr>
          <a:xfrm>
            <a:off x="7934960" y="3190240"/>
            <a:ext cx="220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B728E9-2062-F354-4EAC-9622BC204775}"/>
              </a:ext>
            </a:extLst>
          </p:cNvPr>
          <p:cNvSpPr txBox="1"/>
          <p:nvPr/>
        </p:nvSpPr>
        <p:spPr>
          <a:xfrm>
            <a:off x="6207765" y="3682654"/>
            <a:ext cx="5009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+mj-lt"/>
              </a:rPr>
              <a:t>Bình xăng của ô tô còn lại số lít xăng là:</a:t>
            </a:r>
            <a:endParaRPr lang="en-US" sz="3600" dirty="0">
              <a:latin typeface="+mj-l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A7BD09-90ED-219B-EF7F-913CC0A0E17F}"/>
              </a:ext>
            </a:extLst>
          </p:cNvPr>
          <p:cNvSpPr txBox="1"/>
          <p:nvPr/>
        </p:nvSpPr>
        <p:spPr>
          <a:xfrm>
            <a:off x="7112000" y="4846320"/>
            <a:ext cx="357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 – 15 = 27 (l)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EDC3FC-401D-4658-E27C-F8B4FAA64D97}"/>
              </a:ext>
            </a:extLst>
          </p:cNvPr>
          <p:cNvSpPr txBox="1"/>
          <p:nvPr/>
        </p:nvSpPr>
        <p:spPr>
          <a:xfrm>
            <a:off x="7650480" y="5476240"/>
            <a:ext cx="407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27 lít xăng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4ADF5B-F1E3-4246-2DF7-F3AE1AA401DD}"/>
              </a:ext>
            </a:extLst>
          </p:cNvPr>
          <p:cNvCxnSpPr/>
          <p:nvPr/>
        </p:nvCxnSpPr>
        <p:spPr>
          <a:xfrm>
            <a:off x="8077200" y="3729891"/>
            <a:ext cx="13614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4" grpId="0"/>
      <p:bldP spid="35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A1168-6F03-4ED6-96FA-826398755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0653"/>
          <a:stretch/>
        </p:blipFill>
        <p:spPr>
          <a:xfrm>
            <a:off x="1854753" y="512487"/>
            <a:ext cx="2385943" cy="34499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800928" y="12935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pic>
        <p:nvPicPr>
          <p:cNvPr id="30" name="Picture 29" descr="C:\Users\TUAN\Downloads\Luyện tập 1.png">
            <a:extLst>
              <a:ext uri="{FF2B5EF4-FFF2-40B4-BE49-F238E27FC236}">
                <a16:creationId xmlns:a16="http://schemas.microsoft.com/office/drawing/2014/main" id="{E92D0ADE-996F-4B2E-97EA-FA26027A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675458-E89C-4C22-BABC-70DF3F0BC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281" r="31043"/>
          <a:stretch/>
        </p:blipFill>
        <p:spPr>
          <a:xfrm>
            <a:off x="4479235" y="512487"/>
            <a:ext cx="2981739" cy="34499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39A57C-C22B-40C5-A43A-F1A56D606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57"/>
          <a:stretch/>
        </p:blipFill>
        <p:spPr>
          <a:xfrm>
            <a:off x="7460974" y="512487"/>
            <a:ext cx="2523808" cy="344991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F31D383-AE08-451A-8146-4C671122E57C}"/>
              </a:ext>
            </a:extLst>
          </p:cNvPr>
          <p:cNvSpPr txBox="1"/>
          <p:nvPr/>
        </p:nvSpPr>
        <p:spPr>
          <a:xfrm>
            <a:off x="800928" y="4146076"/>
            <a:ext cx="102531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+mj-lt"/>
              </a:rPr>
              <a:t>a) Rô-bốt có thân dạng khối lập phương ghi phép tính có kết quả bằng bao nhiêu?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FB02CF-4EB6-4B1C-81B2-288F69E000DB}"/>
              </a:ext>
            </a:extLst>
          </p:cNvPr>
          <p:cNvSpPr txBox="1"/>
          <p:nvPr/>
        </p:nvSpPr>
        <p:spPr>
          <a:xfrm>
            <a:off x="800927" y="5393633"/>
            <a:ext cx="1017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+mj-lt"/>
              </a:rPr>
              <a:t>b) Rô-bốt nào ghi phép tính có kết quả lớn nhất?</a:t>
            </a:r>
          </a:p>
        </p:txBody>
      </p:sp>
    </p:spTree>
    <p:extLst>
      <p:ext uri="{BB962C8B-B14F-4D97-AF65-F5344CB8AC3E}">
        <p14:creationId xmlns:p14="http://schemas.microsoft.com/office/powerpoint/2010/main" val="399418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A1168-6F03-4ED6-96FA-826398755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0653"/>
          <a:stretch/>
        </p:blipFill>
        <p:spPr>
          <a:xfrm>
            <a:off x="1854753" y="512487"/>
            <a:ext cx="2385943" cy="34499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800928" y="12935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0" name="Picture 29" descr="C:\Users\TUAN\Downloads\Luyện tập 1.png">
            <a:extLst>
              <a:ext uri="{FF2B5EF4-FFF2-40B4-BE49-F238E27FC236}">
                <a16:creationId xmlns:a16="http://schemas.microsoft.com/office/drawing/2014/main" id="{E92D0ADE-996F-4B2E-97EA-FA26027A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5675458-E89C-4C22-BABC-70DF3F0BC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281" r="31043"/>
          <a:stretch/>
        </p:blipFill>
        <p:spPr>
          <a:xfrm>
            <a:off x="4479235" y="512487"/>
            <a:ext cx="2981739" cy="34499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39A57C-C22B-40C5-A43A-F1A56D606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57"/>
          <a:stretch/>
        </p:blipFill>
        <p:spPr>
          <a:xfrm>
            <a:off x="7460974" y="512487"/>
            <a:ext cx="2523808" cy="344991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F31D383-AE08-451A-8146-4C671122E57C}"/>
              </a:ext>
            </a:extLst>
          </p:cNvPr>
          <p:cNvSpPr txBox="1"/>
          <p:nvPr/>
        </p:nvSpPr>
        <p:spPr>
          <a:xfrm>
            <a:off x="800929" y="3810796"/>
            <a:ext cx="10492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a) Rô-bốt có thân dạng khối lập phương ghi phép tính có kết quả là: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5FB02CF-4EB6-4B1C-81B2-288F69E000DB}"/>
              </a:ext>
            </a:extLst>
          </p:cNvPr>
          <p:cNvSpPr txBox="1"/>
          <p:nvPr/>
        </p:nvSpPr>
        <p:spPr>
          <a:xfrm>
            <a:off x="800927" y="4977073"/>
            <a:ext cx="1017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b) Rô-bốt ghi phép tính có kết quả lớn nhất là: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052688-C957-43F7-AC8E-C5F4657FC268}"/>
              </a:ext>
            </a:extLst>
          </p:cNvPr>
          <p:cNvGrpSpPr/>
          <p:nvPr/>
        </p:nvGrpSpPr>
        <p:grpSpPr>
          <a:xfrm>
            <a:off x="2381117" y="2811709"/>
            <a:ext cx="780648" cy="687167"/>
            <a:chOff x="1743104" y="2926500"/>
            <a:chExt cx="780648" cy="68716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B7F38FC-0C17-4901-AAA3-4BEF72E4FD1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1834517-2F15-456D-BB43-4ABC3E11D3D4}"/>
                </a:ext>
              </a:extLst>
            </p:cNvPr>
            <p:cNvSpPr txBox="1"/>
            <p:nvPr/>
          </p:nvSpPr>
          <p:spPr>
            <a:xfrm>
              <a:off x="1743104" y="2967336"/>
              <a:ext cx="780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3CED07-5B56-4DDB-95DD-035FD1BE760B}"/>
              </a:ext>
            </a:extLst>
          </p:cNvPr>
          <p:cNvGrpSpPr/>
          <p:nvPr/>
        </p:nvGrpSpPr>
        <p:grpSpPr>
          <a:xfrm>
            <a:off x="5629177" y="2607059"/>
            <a:ext cx="807151" cy="666847"/>
            <a:chOff x="1750173" y="2926500"/>
            <a:chExt cx="807151" cy="666847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68F8C29-6826-412F-9E99-E81DA799972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AE3C585-34BF-4F66-8BF3-6ED5F69E2A7C}"/>
                </a:ext>
              </a:extLst>
            </p:cNvPr>
            <p:cNvSpPr txBox="1"/>
            <p:nvPr/>
          </p:nvSpPr>
          <p:spPr>
            <a:xfrm>
              <a:off x="1776676" y="2947016"/>
              <a:ext cx="780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A348FA4-0D81-43FA-A126-2BD693856481}"/>
              </a:ext>
            </a:extLst>
          </p:cNvPr>
          <p:cNvGrpSpPr/>
          <p:nvPr/>
        </p:nvGrpSpPr>
        <p:grpSpPr>
          <a:xfrm>
            <a:off x="8493711" y="2702475"/>
            <a:ext cx="807151" cy="666847"/>
            <a:chOff x="1750173" y="2926500"/>
            <a:chExt cx="807151" cy="666847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DC5E52A-3C4E-48ED-8491-02B0947632B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1EE7DEE-C524-4DEE-B376-A429442D00BD}"/>
                </a:ext>
              </a:extLst>
            </p:cNvPr>
            <p:cNvSpPr txBox="1"/>
            <p:nvPr/>
          </p:nvSpPr>
          <p:spPr>
            <a:xfrm>
              <a:off x="1776676" y="2947016"/>
              <a:ext cx="7806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37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EC7A04F-0F63-4E88-9856-968467B67464}"/>
              </a:ext>
            </a:extLst>
          </p:cNvPr>
          <p:cNvSpPr txBox="1"/>
          <p:nvPr/>
        </p:nvSpPr>
        <p:spPr>
          <a:xfrm>
            <a:off x="906946" y="5525031"/>
            <a:ext cx="10492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 Rô-bốt có dạng khối hộp chữ nhật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367EE-4C7E-9EE0-5007-4EC5C2538B4C}"/>
              </a:ext>
            </a:extLst>
          </p:cNvPr>
          <p:cNvSpPr txBox="1"/>
          <p:nvPr/>
        </p:nvSpPr>
        <p:spPr>
          <a:xfrm>
            <a:off x="3362960" y="4384151"/>
            <a:ext cx="2981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– 28 = 18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6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5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3080992" y="64601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3518314" y="646012"/>
            <a:ext cx="4957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Tìm quần phù hợp với áo.</a:t>
            </a:r>
          </a:p>
        </p:txBody>
      </p:sp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E3E3A2EA-1421-41CA-AA33-9605A937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E9CA69-91EE-4362-B89A-3DAD6EAC88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1595" y="1192305"/>
            <a:ext cx="8868809" cy="5019683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587C048-6CA2-487E-A717-F2466A03D0D4}"/>
              </a:ext>
            </a:extLst>
          </p:cNvPr>
          <p:cNvSpPr/>
          <p:nvPr/>
        </p:nvSpPr>
        <p:spPr>
          <a:xfrm>
            <a:off x="2703443" y="3591339"/>
            <a:ext cx="3352800" cy="848139"/>
          </a:xfrm>
          <a:custGeom>
            <a:avLst/>
            <a:gdLst>
              <a:gd name="connsiteX0" fmla="*/ 3352800 w 3352800"/>
              <a:gd name="connsiteY0" fmla="*/ 0 h 848139"/>
              <a:gd name="connsiteX1" fmla="*/ 2517914 w 3352800"/>
              <a:gd name="connsiteY1" fmla="*/ 477078 h 848139"/>
              <a:gd name="connsiteX2" fmla="*/ 569844 w 3352800"/>
              <a:gd name="connsiteY2" fmla="*/ 450574 h 848139"/>
              <a:gd name="connsiteX3" fmla="*/ 0 w 3352800"/>
              <a:gd name="connsiteY3" fmla="*/ 848139 h 84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848139">
                <a:moveTo>
                  <a:pt x="3352800" y="0"/>
                </a:moveTo>
                <a:cubicBezTo>
                  <a:pt x="3167270" y="200991"/>
                  <a:pt x="2981740" y="401982"/>
                  <a:pt x="2517914" y="477078"/>
                </a:cubicBezTo>
                <a:cubicBezTo>
                  <a:pt x="2054088" y="552174"/>
                  <a:pt x="989496" y="388731"/>
                  <a:pt x="569844" y="450574"/>
                </a:cubicBezTo>
                <a:cubicBezTo>
                  <a:pt x="150192" y="512417"/>
                  <a:pt x="75096" y="680278"/>
                  <a:pt x="0" y="84813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B48AC9-4BBF-4FA2-BFA8-B07D2C899909}"/>
              </a:ext>
            </a:extLst>
          </p:cNvPr>
          <p:cNvSpPr/>
          <p:nvPr/>
        </p:nvSpPr>
        <p:spPr>
          <a:xfrm>
            <a:off x="5625547" y="3591339"/>
            <a:ext cx="3352800" cy="1073426"/>
          </a:xfrm>
          <a:custGeom>
            <a:avLst/>
            <a:gdLst>
              <a:gd name="connsiteX0" fmla="*/ 3352800 w 3352800"/>
              <a:gd name="connsiteY0" fmla="*/ 0 h 848139"/>
              <a:gd name="connsiteX1" fmla="*/ 2517914 w 3352800"/>
              <a:gd name="connsiteY1" fmla="*/ 477078 h 848139"/>
              <a:gd name="connsiteX2" fmla="*/ 569844 w 3352800"/>
              <a:gd name="connsiteY2" fmla="*/ 450574 h 848139"/>
              <a:gd name="connsiteX3" fmla="*/ 0 w 3352800"/>
              <a:gd name="connsiteY3" fmla="*/ 848139 h 84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848139">
                <a:moveTo>
                  <a:pt x="3352800" y="0"/>
                </a:moveTo>
                <a:cubicBezTo>
                  <a:pt x="3167270" y="200991"/>
                  <a:pt x="2981740" y="401982"/>
                  <a:pt x="2517914" y="477078"/>
                </a:cubicBezTo>
                <a:cubicBezTo>
                  <a:pt x="2054088" y="552174"/>
                  <a:pt x="989496" y="388731"/>
                  <a:pt x="569844" y="450574"/>
                </a:cubicBezTo>
                <a:cubicBezTo>
                  <a:pt x="150192" y="512417"/>
                  <a:pt x="75096" y="680278"/>
                  <a:pt x="0" y="84813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1651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4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13">
            <a:extLst>
              <a:ext uri="{FF2B5EF4-FFF2-40B4-BE49-F238E27FC236}">
                <a16:creationId xmlns:a16="http://schemas.microsoft.com/office/drawing/2014/main" id="{C46C1585-96EC-A1E0-702A-3C4736BFC32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43000" y="3248365"/>
            <a:ext cx="9906000" cy="1281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1087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7" b="1" i="0" u="none" strike="noStrike" kern="1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 THỦ TÀI BA</a:t>
            </a:r>
            <a:endParaRPr kumimoji="0" lang="en-US" sz="1667" b="1" i="0" u="none" strike="noStrike" kern="1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1AB58D-486D-934F-57D0-E852C8D0FD81}"/>
              </a:ext>
            </a:extLst>
          </p:cNvPr>
          <p:cNvSpPr/>
          <p:nvPr/>
        </p:nvSpPr>
        <p:spPr>
          <a:xfrm>
            <a:off x="4456463" y="2034976"/>
            <a:ext cx="3279736" cy="769437"/>
          </a:xfrm>
          <a:prstGeom prst="rect">
            <a:avLst/>
          </a:prstGeom>
          <a:noFill/>
        </p:spPr>
        <p:txBody>
          <a:bodyPr wrap="none" lIns="76196" tIns="38098" rIns="76196" bIns="38098">
            <a:spAutoFit/>
          </a:bodyPr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31E33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</a:t>
            </a:r>
          </a:p>
        </p:txBody>
      </p:sp>
      <p:pic>
        <p:nvPicPr>
          <p:cNvPr id="2" name="Picture 14" descr="1012-005-06-1068">
            <a:extLst>
              <a:ext uri="{FF2B5EF4-FFF2-40B4-BE49-F238E27FC236}">
                <a16:creationId xmlns:a16="http://schemas.microsoft.com/office/drawing/2014/main" id="{31CA363B-2FD2-CBCA-ED3D-C9DB6EA6C8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44547" y="5313363"/>
            <a:ext cx="1692275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1012-005-06-1068">
            <a:extLst>
              <a:ext uri="{FF2B5EF4-FFF2-40B4-BE49-F238E27FC236}">
                <a16:creationId xmlns:a16="http://schemas.microsoft.com/office/drawing/2014/main" id="{D56692E2-011D-2FD3-5D7D-DD4DB833FD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" y="5324476"/>
            <a:ext cx="1655763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7" descr="soccer_ref_red_card_md_wht">
            <a:extLst>
              <a:ext uri="{FF2B5EF4-FFF2-40B4-BE49-F238E27FC236}">
                <a16:creationId xmlns:a16="http://schemas.microsoft.com/office/drawing/2014/main" id="{A0C1B2DB-5D37-EC3C-1175-C9246727D6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" y="405712"/>
            <a:ext cx="2278063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4" descr="meo4">
            <a:extLst>
              <a:ext uri="{FF2B5EF4-FFF2-40B4-BE49-F238E27FC236}">
                <a16:creationId xmlns:a16="http://schemas.microsoft.com/office/drawing/2014/main" id="{428EADD0-954C-4AB3-1945-D4DCD4F7B0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277" y="402985"/>
            <a:ext cx="2303463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vatar_698">
            <a:extLst>
              <a:ext uri="{FF2B5EF4-FFF2-40B4-BE49-F238E27FC236}">
                <a16:creationId xmlns:a16="http://schemas.microsoft.com/office/drawing/2014/main" id="{EF6821DE-D06F-62E5-F509-CC29005D25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64" y="5179561"/>
            <a:ext cx="1671637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vatar_698">
            <a:extLst>
              <a:ext uri="{FF2B5EF4-FFF2-40B4-BE49-F238E27FC236}">
                <a16:creationId xmlns:a16="http://schemas.microsoft.com/office/drawing/2014/main" id="{6DF92110-D0B4-3A94-2129-7AF88D15F8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4884286"/>
            <a:ext cx="1671638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avatar_698">
            <a:extLst>
              <a:ext uri="{FF2B5EF4-FFF2-40B4-BE49-F238E27FC236}">
                <a16:creationId xmlns:a16="http://schemas.microsoft.com/office/drawing/2014/main" id="{69F55BAB-A592-D72C-53F8-B3B94CFC8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5103361"/>
            <a:ext cx="1671638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vatar_698">
            <a:extLst>
              <a:ext uri="{FF2B5EF4-FFF2-40B4-BE49-F238E27FC236}">
                <a16:creationId xmlns:a16="http://schemas.microsoft.com/office/drawing/2014/main" id="{A7A78DCB-BB4B-9565-DA26-0DAA0FDFE3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4884286"/>
            <a:ext cx="1671638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0" descr="snowcones">
            <a:extLst>
              <a:ext uri="{FF2B5EF4-FFF2-40B4-BE49-F238E27FC236}">
                <a16:creationId xmlns:a16="http://schemas.microsoft.com/office/drawing/2014/main" id="{7B063EF5-A6E5-8445-2052-ACC935A208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" y="-26988"/>
            <a:ext cx="12174077" cy="47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4" descr="C:\Users\Administrator\Desktop\C__Data_Users_DefApps_AppData_INTERNETEXPLORER_Temp_Saved Images_san-bong-sara1.jpg">
            <a:extLst>
              <a:ext uri="{FF2B5EF4-FFF2-40B4-BE49-F238E27FC236}">
                <a16:creationId xmlns:a16="http://schemas.microsoft.com/office/drawing/2014/main" id="{F5AD1B85-9795-0529-0E72-865CCEB8E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Picture4">
            <a:extLst>
              <a:ext uri="{FF2B5EF4-FFF2-40B4-BE49-F238E27FC236}">
                <a16:creationId xmlns:a16="http://schemas.microsoft.com/office/drawing/2014/main" id="{BC2BA3CA-DE51-6355-BB03-607F9A220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69863"/>
            <a:ext cx="48006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AutoShape 6">
            <a:extLst>
              <a:ext uri="{FF2B5EF4-FFF2-40B4-BE49-F238E27FC236}">
                <a16:creationId xmlns:a16="http://schemas.microsoft.com/office/drawing/2014/main" id="{714670B4-A316-3673-D651-904F2CCC3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343400"/>
            <a:ext cx="6553200" cy="685800"/>
          </a:xfrm>
          <a:prstGeom prst="roundRect">
            <a:avLst>
              <a:gd name="adj" fmla="val 16667"/>
            </a:avLst>
          </a:prstGeom>
          <a:solidFill>
            <a:schemeClr val="accent2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– 12 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124939" name="AutoShape 11">
            <a:extLst>
              <a:ext uri="{FF2B5EF4-FFF2-40B4-BE49-F238E27FC236}">
                <a16:creationId xmlns:a16="http://schemas.microsoft.com/office/drawing/2014/main" id="{6D76CF23-8187-364D-D214-CA2A51123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81000"/>
            <a:ext cx="2590800" cy="2057400"/>
          </a:xfrm>
          <a:prstGeom prst="irregularSeal2">
            <a:avLst/>
          </a:prstGeom>
          <a:solidFill>
            <a:srgbClr val="0000FF">
              <a:alpha val="59999"/>
            </a:srgbClr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Vào!</a:t>
            </a:r>
          </a:p>
        </p:txBody>
      </p:sp>
      <p:pic>
        <p:nvPicPr>
          <p:cNvPr id="13" name="Picture 38" descr="meo3">
            <a:extLst>
              <a:ext uri="{FF2B5EF4-FFF2-40B4-BE49-F238E27FC236}">
                <a16:creationId xmlns:a16="http://schemas.microsoft.com/office/drawing/2014/main" id="{6F7020F8-B26C-4083-50CA-4F839DF236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1398588"/>
            <a:ext cx="1862138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 descr="meo4">
            <a:extLst>
              <a:ext uri="{FF2B5EF4-FFF2-40B4-BE49-F238E27FC236}">
                <a16:creationId xmlns:a16="http://schemas.microsoft.com/office/drawing/2014/main" id="{1DA2F2D1-7491-A12F-824C-F0B50143DB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-26988"/>
            <a:ext cx="2305050" cy="304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 descr="C:\Users\Administrator\Desktop\C__Data_Users_DefApps_AppData_INTERNETEXPLORER_Temp_Saved Images_untitled.png">
            <a:extLst>
              <a:ext uri="{FF2B5EF4-FFF2-40B4-BE49-F238E27FC236}">
                <a16:creationId xmlns:a16="http://schemas.microsoft.com/office/drawing/2014/main" id="{5F00665F-6F1D-5402-DEDA-67F805E9C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990850"/>
            <a:ext cx="11509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7">
            <a:extLst>
              <a:ext uri="{FF2B5EF4-FFF2-40B4-BE49-F238E27FC236}">
                <a16:creationId xmlns:a16="http://schemas.microsoft.com/office/drawing/2014/main" id="{9145B82E-ABAA-61E3-862D-5B3D3A974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181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8089AE63-F32C-D939-106E-6C377AFE1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943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23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8B862F9F-4BA0-7373-9427-CB8E1D82B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181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AutoShape 10">
            <a:extLst>
              <a:ext uri="{FF2B5EF4-FFF2-40B4-BE49-F238E27FC236}">
                <a16:creationId xmlns:a16="http://schemas.microsoft.com/office/drawing/2014/main" id="{7F675FB5-80E8-D52F-085D-530374862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943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37" descr="soccer_ref_red_card_md_wht">
            <a:extLst>
              <a:ext uri="{FF2B5EF4-FFF2-40B4-BE49-F238E27FC236}">
                <a16:creationId xmlns:a16="http://schemas.microsoft.com/office/drawing/2014/main" id="{C20E7D9B-9C1A-C923-971C-FFAA9E6680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07963"/>
            <a:ext cx="3173412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7" descr="soccer_ref_red_card_md_wht">
            <a:extLst>
              <a:ext uri="{FF2B5EF4-FFF2-40B4-BE49-F238E27FC236}">
                <a16:creationId xmlns:a16="http://schemas.microsoft.com/office/drawing/2014/main" id="{E6C2059C-74C8-5545-1075-9B1C5A2EAA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69863"/>
            <a:ext cx="3173412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7" descr="soccer_ref_red_card_md_wht">
            <a:extLst>
              <a:ext uri="{FF2B5EF4-FFF2-40B4-BE49-F238E27FC236}">
                <a16:creationId xmlns:a16="http://schemas.microsoft.com/office/drawing/2014/main" id="{83355C9F-097A-5D7F-3D08-66E7A70A1C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190500"/>
            <a:ext cx="3173413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6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3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.0287 L -0.08281 -0.06991 C -0.10039 -0.0926 -0.12331 -0.09954 -0.14479 -0.09098 C -0.16953 -0.08079 -0.18711 -0.05695 -0.19753 -0.02269 L -0.2474 0.13009 " pathEditMode="relative" rAng="20820000" ptsTypes="AAAAA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77" y="-342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C 0.00208 -0.01157 0.00456 -0.0243 0.00872 -0.03402 C 0.01133 -0.04629 0.00924 -0.03865 0.01615 -0.05532 C 0.0168 -0.05717 0.0168 -0.06041 0.01771 -0.0625 C 0.02213 -0.07546 0.03242 -0.09537 0.03984 -0.10301 C 0.04544 -0.11643 0.05495 -0.12731 0.06367 -0.13402 C 0.06107 -0.14699 0.06693 -0.14814 0.07422 -0.15555 C 0.08125 -0.16319 0.09805 -0.17291 0.1069 -0.17685 C 0.11862 -0.18217 0.1293 -0.19097 0.14101 -0.19629 C 0.15078 -0.20092 0.16107 -0.20092 0.1707 -0.20578 C 0.18932 -0.21481 0.2069 -0.21944 0.22604 -0.22476 C 0.23646 -0.22777 0.24635 -0.23263 0.25703 -0.23426 C 0.26406 -0.23796 0.27109 -0.23958 0.27812 -0.2412 C 0.32096 -0.24074 0.36367 -0.2368 0.40625 -0.2368 " pathEditMode="relative" rAng="0" ptsTypes="AAAAAAAAAAAAAA">
                                      <p:cBhvr>
                                        <p:cTn id="35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-1206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4939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 descr="C:\Users\Administrator\Desktop\C__Data_Users_DefApps_AppData_INTERNETEXPLORER_Temp_Saved Images_san-bong-sara1.jpg">
            <a:extLst>
              <a:ext uri="{FF2B5EF4-FFF2-40B4-BE49-F238E27FC236}">
                <a16:creationId xmlns:a16="http://schemas.microsoft.com/office/drawing/2014/main" id="{933756FE-9861-43C5-7C86-A57D9740D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Picture4">
            <a:extLst>
              <a:ext uri="{FF2B5EF4-FFF2-40B4-BE49-F238E27FC236}">
                <a16:creationId xmlns:a16="http://schemas.microsoft.com/office/drawing/2014/main" id="{3ABCB085-4C99-6320-7CEB-7F50F65B2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69864"/>
            <a:ext cx="48006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AutoShape 6">
            <a:extLst>
              <a:ext uri="{FF2B5EF4-FFF2-40B4-BE49-F238E27FC236}">
                <a16:creationId xmlns:a16="http://schemas.microsoft.com/office/drawing/2014/main" id="{9129A3B5-A74D-980F-4EED-AF87FC570F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343400"/>
            <a:ext cx="6553200" cy="685800"/>
          </a:xfrm>
          <a:prstGeom prst="roundRect">
            <a:avLst>
              <a:gd name="adj" fmla="val 16667"/>
            </a:avLst>
          </a:prstGeom>
          <a:solidFill>
            <a:schemeClr val="accent2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prstClr val="white"/>
                </a:solidFill>
                <a:cs typeface="Times New Roman" panose="02020603050405020304" pitchFamily="18" charset="0"/>
              </a:rPr>
              <a:t>45 - 17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124939" name="AutoShape 11">
            <a:extLst>
              <a:ext uri="{FF2B5EF4-FFF2-40B4-BE49-F238E27FC236}">
                <a16:creationId xmlns:a16="http://schemas.microsoft.com/office/drawing/2014/main" id="{46894386-B094-2AAD-29B8-31812A4EE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81000"/>
            <a:ext cx="2590800" cy="2057400"/>
          </a:xfrm>
          <a:prstGeom prst="irregularSeal2">
            <a:avLst/>
          </a:prstGeom>
          <a:solidFill>
            <a:srgbClr val="0000FF">
              <a:alpha val="59999"/>
            </a:srgbClr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Vào!</a:t>
            </a:r>
          </a:p>
        </p:txBody>
      </p:sp>
      <p:pic>
        <p:nvPicPr>
          <p:cNvPr id="13" name="Picture 38" descr="meo3">
            <a:extLst>
              <a:ext uri="{FF2B5EF4-FFF2-40B4-BE49-F238E27FC236}">
                <a16:creationId xmlns:a16="http://schemas.microsoft.com/office/drawing/2014/main" id="{04EF6C20-CF8A-D950-C66D-062ACEB6FF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1398588"/>
            <a:ext cx="1862138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 descr="meo4">
            <a:extLst>
              <a:ext uri="{FF2B5EF4-FFF2-40B4-BE49-F238E27FC236}">
                <a16:creationId xmlns:a16="http://schemas.microsoft.com/office/drawing/2014/main" id="{292C6018-DE58-7F48-FAD1-BA4E693FAD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-26988"/>
            <a:ext cx="2305050" cy="304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 descr="C:\Users\Administrator\Desktop\C__Data_Users_DefApps_AppData_INTERNETEXPLORER_Temp_Saved Images_untitled.png">
            <a:extLst>
              <a:ext uri="{FF2B5EF4-FFF2-40B4-BE49-F238E27FC236}">
                <a16:creationId xmlns:a16="http://schemas.microsoft.com/office/drawing/2014/main" id="{1F201073-4CAE-FDD5-7F67-CF786485B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990850"/>
            <a:ext cx="11509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7">
            <a:extLst>
              <a:ext uri="{FF2B5EF4-FFF2-40B4-BE49-F238E27FC236}">
                <a16:creationId xmlns:a16="http://schemas.microsoft.com/office/drawing/2014/main" id="{2A120A57-EF22-86C6-A030-5F715B5B2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181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srgbClr val="FFFF00"/>
                </a:solidFill>
                <a:cs typeface="Times New Roman" panose="02020603050405020304" pitchFamily="18" charset="0"/>
              </a:rPr>
              <a:t>23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D1976FCE-278A-9703-B17A-04E11DA5B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943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srgbClr val="FFFF00"/>
                </a:solidFill>
                <a:cs typeface="Times New Roman" panose="02020603050405020304" pitchFamily="18" charset="0"/>
              </a:rPr>
              <a:t>35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29E28A5B-1127-6F13-7791-6D66C0D4D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181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srgbClr val="FFFF00"/>
                </a:solidFill>
                <a:cs typeface="Times New Roman" panose="02020603050405020304" pitchFamily="18" charset="0"/>
              </a:rPr>
              <a:t>28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AutoShape 10">
            <a:extLst>
              <a:ext uri="{FF2B5EF4-FFF2-40B4-BE49-F238E27FC236}">
                <a16:creationId xmlns:a16="http://schemas.microsoft.com/office/drawing/2014/main" id="{AEEAE25D-C640-5230-A7C2-C3290BA36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943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srgbClr val="FFFF00"/>
                </a:solidFill>
                <a:cs typeface="Times New Roman" panose="02020603050405020304" pitchFamily="18" charset="0"/>
              </a:rPr>
              <a:t>38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37" descr="soccer_ref_red_card_md_wht">
            <a:extLst>
              <a:ext uri="{FF2B5EF4-FFF2-40B4-BE49-F238E27FC236}">
                <a16:creationId xmlns:a16="http://schemas.microsoft.com/office/drawing/2014/main" id="{9395953B-9F78-610D-A90A-2BE6D152FD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07963"/>
            <a:ext cx="3173412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7" descr="soccer_ref_red_card_md_wht">
            <a:extLst>
              <a:ext uri="{FF2B5EF4-FFF2-40B4-BE49-F238E27FC236}">
                <a16:creationId xmlns:a16="http://schemas.microsoft.com/office/drawing/2014/main" id="{C4C4C79F-CF24-199D-7C5C-87D333EF09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69863"/>
            <a:ext cx="3173412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7" descr="soccer_ref_red_card_md_wht">
            <a:extLst>
              <a:ext uri="{FF2B5EF4-FFF2-40B4-BE49-F238E27FC236}">
                <a16:creationId xmlns:a16="http://schemas.microsoft.com/office/drawing/2014/main" id="{5447B664-9A03-5241-632B-93671CF53B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190501"/>
            <a:ext cx="3173413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6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3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2844 L -0.11059 -0.06982 C -0.13386 -0.09248 -0.16441 -0.09965 -0.19306 -0.09087 C -0.22604 -0.08069 -0.24966 -0.05688 -0.26337 -0.02266 L -0.32986 0.13041 " pathEditMode="relative" rAng="-780359" ptsTypes="FffFF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69" y="-33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96 -0.01435 C -0.12122 -0.02592 -0.11784 -0.03865 -0.11237 -0.04838 C -0.10885 -0.06064 -0.11159 -0.05301 -0.10247 -0.06967 C -0.10156 -0.07152 -0.10156 -0.07476 -0.10039 -0.07685 C -0.0944 -0.08981 -0.08073 -0.10972 -0.07083 -0.11736 C -0.06341 -0.13078 -0.05065 -0.14166 -0.03906 -0.14838 C -0.04258 -0.16134 -0.03477 -0.1625 -0.025 -0.1699 C -0.01563 -0.17754 0.00677 -0.18726 0.01862 -0.1912 C 0.03424 -0.19652 0.04844 -0.20532 0.06406 -0.21064 C 0.07708 -0.21527 0.09075 -0.21527 0.10365 -0.22013 C 0.12851 -0.22916 0.15195 -0.23379 0.17747 -0.23912 C 0.19128 -0.24213 0.20456 -0.24699 0.21875 -0.24861 C 0.22812 -0.25231 0.2375 -0.25393 0.24687 -0.25555 C 0.30404 -0.25509 0.36094 -0.25115 0.41771 -0.25115 " pathEditMode="relative" rAng="0" ptsTypes="AAAAAAAAAAAAAA">
                                      <p:cBhvr>
                                        <p:cTn id="46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-120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4939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4" descr="C:\Users\Administrator\Desktop\C__Data_Users_DefApps_AppData_INTERNETEXPLORER_Temp_Saved Images_san-bong-sara1.jpg">
            <a:extLst>
              <a:ext uri="{FF2B5EF4-FFF2-40B4-BE49-F238E27FC236}">
                <a16:creationId xmlns:a16="http://schemas.microsoft.com/office/drawing/2014/main" id="{9C76A7E2-EB18-0ABD-F4F2-3DD41592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Picture4">
            <a:extLst>
              <a:ext uri="{FF2B5EF4-FFF2-40B4-BE49-F238E27FC236}">
                <a16:creationId xmlns:a16="http://schemas.microsoft.com/office/drawing/2014/main" id="{4FA89FFC-824F-F398-22CF-AB583D80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281" y="228600"/>
            <a:ext cx="48006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AutoShape 6">
            <a:extLst>
              <a:ext uri="{FF2B5EF4-FFF2-40B4-BE49-F238E27FC236}">
                <a16:creationId xmlns:a16="http://schemas.microsoft.com/office/drawing/2014/main" id="{AC83E422-D368-57FD-A45B-B3A554A60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343400"/>
            <a:ext cx="6553200" cy="685800"/>
          </a:xfrm>
          <a:prstGeom prst="roundRect">
            <a:avLst>
              <a:gd name="adj" fmla="val 16667"/>
            </a:avLst>
          </a:prstGeom>
          <a:solidFill>
            <a:schemeClr val="accent2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prstClr val="white"/>
                </a:solidFill>
                <a:cs typeface="Times New Roman" panose="02020603050405020304" pitchFamily="18" charset="0"/>
              </a:rPr>
              <a:t>41 - 17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124939" name="AutoShape 11">
            <a:extLst>
              <a:ext uri="{FF2B5EF4-FFF2-40B4-BE49-F238E27FC236}">
                <a16:creationId xmlns:a16="http://schemas.microsoft.com/office/drawing/2014/main" id="{685FC661-1EA9-B358-5A2F-F52BBDCB0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81000"/>
            <a:ext cx="2590800" cy="2057400"/>
          </a:xfrm>
          <a:prstGeom prst="irregularSeal2">
            <a:avLst/>
          </a:prstGeom>
          <a:solidFill>
            <a:srgbClr val="0000FF">
              <a:alpha val="59999"/>
            </a:srgbClr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Vào!</a:t>
            </a:r>
          </a:p>
        </p:txBody>
      </p:sp>
      <p:pic>
        <p:nvPicPr>
          <p:cNvPr id="13" name="Picture 38" descr="meo3">
            <a:extLst>
              <a:ext uri="{FF2B5EF4-FFF2-40B4-BE49-F238E27FC236}">
                <a16:creationId xmlns:a16="http://schemas.microsoft.com/office/drawing/2014/main" id="{E9737E7B-7847-F6DE-7B0B-8FC4D205E8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1398588"/>
            <a:ext cx="1862138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 descr="meo4">
            <a:extLst>
              <a:ext uri="{FF2B5EF4-FFF2-40B4-BE49-F238E27FC236}">
                <a16:creationId xmlns:a16="http://schemas.microsoft.com/office/drawing/2014/main" id="{48EEA952-2226-5150-EE84-AB08B59ED9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-26988"/>
            <a:ext cx="2305050" cy="304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 descr="C:\Users\Administrator\Desktop\C__Data_Users_DefApps_AppData_INTERNETEXPLORER_Temp_Saved Images_untitled.png">
            <a:extLst>
              <a:ext uri="{FF2B5EF4-FFF2-40B4-BE49-F238E27FC236}">
                <a16:creationId xmlns:a16="http://schemas.microsoft.com/office/drawing/2014/main" id="{487F674A-4D1D-EF68-7E03-E543F7045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990850"/>
            <a:ext cx="11509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7">
            <a:extLst>
              <a:ext uri="{FF2B5EF4-FFF2-40B4-BE49-F238E27FC236}">
                <a16:creationId xmlns:a16="http://schemas.microsoft.com/office/drawing/2014/main" id="{2CAFEF76-4ADC-ED55-4CF1-54B988E27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181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B4998592-3FAB-3D45-39C0-F67E9166D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943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srgbClr val="FFFF00"/>
                </a:solidFill>
                <a:cs typeface="Times New Roman" panose="02020603050405020304" pitchFamily="18" charset="0"/>
              </a:rPr>
              <a:t>24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CAC220B5-40F5-ABE2-6DB8-0494DF141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181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srgbClr val="FFFF00"/>
                </a:solidFill>
                <a:cs typeface="Times New Roman" panose="02020603050405020304" pitchFamily="18" charset="0"/>
              </a:rPr>
              <a:t>34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AutoShape 10">
            <a:extLst>
              <a:ext uri="{FF2B5EF4-FFF2-40B4-BE49-F238E27FC236}">
                <a16:creationId xmlns:a16="http://schemas.microsoft.com/office/drawing/2014/main" id="{A8CE3883-06A7-3528-8AD1-FF52DBFA4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943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srgbClr val="FFFF00"/>
                </a:solidFill>
                <a:cs typeface="Times New Roman" panose="02020603050405020304" pitchFamily="18" charset="0"/>
              </a:rPr>
              <a:t>32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37" descr="soccer_ref_red_card_md_wht">
            <a:extLst>
              <a:ext uri="{FF2B5EF4-FFF2-40B4-BE49-F238E27FC236}">
                <a16:creationId xmlns:a16="http://schemas.microsoft.com/office/drawing/2014/main" id="{E92B5914-BAEA-9643-148E-480632EDF0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07963"/>
            <a:ext cx="3173412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7" descr="soccer_ref_red_card_md_wht">
            <a:extLst>
              <a:ext uri="{FF2B5EF4-FFF2-40B4-BE49-F238E27FC236}">
                <a16:creationId xmlns:a16="http://schemas.microsoft.com/office/drawing/2014/main" id="{EEBECB28-82CB-71A3-DAF9-101148E8DA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69863"/>
            <a:ext cx="3173412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7" descr="soccer_ref_red_card_md_wht">
            <a:extLst>
              <a:ext uri="{FF2B5EF4-FFF2-40B4-BE49-F238E27FC236}">
                <a16:creationId xmlns:a16="http://schemas.microsoft.com/office/drawing/2014/main" id="{BF345EE1-7354-6A23-48F0-CB972C3F16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190501"/>
            <a:ext cx="3173413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6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3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2844 L -0.11059 -0.06982 C -0.13386 -0.09248 -0.16441 -0.09965 -0.19306 -0.09087 C -0.22604 -0.08069 -0.24966 -0.05688 -0.26337 -0.02266 L -0.32986 0.13041 " pathEditMode="relative" rAng="-780359" ptsTypes="FffFF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69" y="-339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C 0.00182 -0.01273 0.0043 -0.02685 0.0082 -0.0375 C 0.01081 -0.05092 0.00872 -0.04259 0.01536 -0.06064 C 0.01601 -0.06273 0.01601 -0.06643 0.0168 -0.06875 C 0.02122 -0.08287 0.03099 -0.10463 0.03815 -0.11296 C 0.04349 -0.12754 0.05273 -0.13958 0.06094 -0.14676 C 0.05846 -0.16088 0.06406 -0.16226 0.07109 -0.17037 C 0.07786 -0.1787 0.09401 -0.18935 0.10247 -0.19375 C 0.11367 -0.19976 0.12396 -0.20902 0.13529 -0.21504 C 0.14453 -0.22013 0.15443 -0.22013 0.16367 -0.22523 C 0.18164 -0.23541 0.19844 -0.24027 0.2168 -0.24606 C 0.22669 -0.24953 0.23633 -0.25486 0.24661 -0.25648 C 0.25325 -0.26041 0.26003 -0.26226 0.2668 -0.26388 C 0.30794 -0.26342 0.34883 -0.25926 0.38984 -0.25926 " pathEditMode="relative" rAng="0" ptsTypes="AAAAAAAAAAAAAA">
                                      <p:cBhvr>
                                        <p:cTn id="35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-1319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4939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2">
            <a:extLst>
              <a:ext uri="{FF2B5EF4-FFF2-40B4-BE49-F238E27FC236}">
                <a16:creationId xmlns:a16="http://schemas.microsoft.com/office/drawing/2014/main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928" y="88900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ngày 28 tháng 11 năm 2023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F02C2-24C3-0ED2-6500-CF40ABAF43A3}"/>
              </a:ext>
            </a:extLst>
          </p:cNvPr>
          <p:cNvSpPr txBox="1"/>
          <p:nvPr/>
        </p:nvSpPr>
        <p:spPr>
          <a:xfrm>
            <a:off x="849083" y="642259"/>
            <a:ext cx="125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00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4" descr="C:\Users\Administrator\Desktop\C__Data_Users_DefApps_AppData_INTERNETEXPLORER_Temp_Saved Images_san-bong-sara1.jpg">
            <a:extLst>
              <a:ext uri="{FF2B5EF4-FFF2-40B4-BE49-F238E27FC236}">
                <a16:creationId xmlns:a16="http://schemas.microsoft.com/office/drawing/2014/main" id="{52012900-3BF9-9ACA-B770-6708916E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Picture4">
            <a:extLst>
              <a:ext uri="{FF2B5EF4-FFF2-40B4-BE49-F238E27FC236}">
                <a16:creationId xmlns:a16="http://schemas.microsoft.com/office/drawing/2014/main" id="{9778C3C7-E705-2ADE-0402-C20D315B9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169864"/>
            <a:ext cx="48006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6">
            <a:extLst>
              <a:ext uri="{FF2B5EF4-FFF2-40B4-BE49-F238E27FC236}">
                <a16:creationId xmlns:a16="http://schemas.microsoft.com/office/drawing/2014/main" id="{545E7D46-1FEE-69D6-4276-FAF590E22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343400"/>
            <a:ext cx="6553200" cy="685800"/>
          </a:xfrm>
          <a:prstGeom prst="roundRect">
            <a:avLst>
              <a:gd name="adj" fmla="val 16667"/>
            </a:avLst>
          </a:prstGeom>
          <a:solidFill>
            <a:schemeClr val="accent2">
              <a:alpha val="7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prstClr val="white"/>
                </a:solidFill>
                <a:cs typeface="Times New Roman" panose="02020603050405020304" pitchFamily="18" charset="0"/>
              </a:rPr>
              <a:t>50 - 35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124939" name="AutoShape 11">
            <a:extLst>
              <a:ext uri="{FF2B5EF4-FFF2-40B4-BE49-F238E27FC236}">
                <a16:creationId xmlns:a16="http://schemas.microsoft.com/office/drawing/2014/main" id="{B1B6E894-67D1-E417-72C0-106E0ACF2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81000"/>
            <a:ext cx="2590800" cy="2057400"/>
          </a:xfrm>
          <a:prstGeom prst="irregularSeal2">
            <a:avLst/>
          </a:prstGeom>
          <a:solidFill>
            <a:srgbClr val="0000FF">
              <a:alpha val="59999"/>
            </a:srgbClr>
          </a:soli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Vào!</a:t>
            </a:r>
          </a:p>
        </p:txBody>
      </p:sp>
      <p:pic>
        <p:nvPicPr>
          <p:cNvPr id="13" name="Picture 38" descr="meo3">
            <a:extLst>
              <a:ext uri="{FF2B5EF4-FFF2-40B4-BE49-F238E27FC236}">
                <a16:creationId xmlns:a16="http://schemas.microsoft.com/office/drawing/2014/main" id="{ECBEB421-2C57-DAF5-6C73-B7617794A6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1398588"/>
            <a:ext cx="1862138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4" descr="meo4">
            <a:extLst>
              <a:ext uri="{FF2B5EF4-FFF2-40B4-BE49-F238E27FC236}">
                <a16:creationId xmlns:a16="http://schemas.microsoft.com/office/drawing/2014/main" id="{1D006FD0-C57F-FEF4-CFB9-B645932536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-26988"/>
            <a:ext cx="2305050" cy="304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 descr="C:\Users\Administrator\Desktop\C__Data_Users_DefApps_AppData_INTERNETEXPLORER_Temp_Saved Images_untitled.png">
            <a:extLst>
              <a:ext uri="{FF2B5EF4-FFF2-40B4-BE49-F238E27FC236}">
                <a16:creationId xmlns:a16="http://schemas.microsoft.com/office/drawing/2014/main" id="{5999470B-DB80-1E03-1E78-DF29B1020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990850"/>
            <a:ext cx="1150938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7">
            <a:extLst>
              <a:ext uri="{FF2B5EF4-FFF2-40B4-BE49-F238E27FC236}">
                <a16:creationId xmlns:a16="http://schemas.microsoft.com/office/drawing/2014/main" id="{38E40D45-454C-3E51-6D00-85F25B694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181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srgbClr val="FFFF00"/>
                </a:solidFill>
                <a:cs typeface="Times New Roman" panose="02020603050405020304" pitchFamily="18" charset="0"/>
              </a:rPr>
              <a:t>25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AutoShape 8">
            <a:extLst>
              <a:ext uri="{FF2B5EF4-FFF2-40B4-BE49-F238E27FC236}">
                <a16:creationId xmlns:a16="http://schemas.microsoft.com/office/drawing/2014/main" id="{F3FF733C-A641-012B-C6E8-D90F6DAB1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943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AutoShape 9">
            <a:extLst>
              <a:ext uri="{FF2B5EF4-FFF2-40B4-BE49-F238E27FC236}">
                <a16:creationId xmlns:a16="http://schemas.microsoft.com/office/drawing/2014/main" id="{ACF3F07F-86FE-50FC-7EE5-2354C2D8B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181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000" dirty="0">
                <a:solidFill>
                  <a:srgbClr val="FFFF00"/>
                </a:solidFill>
                <a:cs typeface="Times New Roman" panose="02020603050405020304" pitchFamily="18" charset="0"/>
              </a:rPr>
              <a:t>15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AutoShape 10">
            <a:extLst>
              <a:ext uri="{FF2B5EF4-FFF2-40B4-BE49-F238E27FC236}">
                <a16:creationId xmlns:a16="http://schemas.microsoft.com/office/drawing/2014/main" id="{B197F4CE-F0FA-7182-61C6-1ABD6C670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943600"/>
            <a:ext cx="2895600" cy="685800"/>
          </a:xfrm>
          <a:prstGeom prst="roundRect">
            <a:avLst>
              <a:gd name="adj" fmla="val 16667"/>
            </a:avLst>
          </a:prstGeom>
          <a:solidFill>
            <a:srgbClr val="00CCFF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8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9" name="Picture 37" descr="soccer_ref_red_card_md_wht">
            <a:extLst>
              <a:ext uri="{FF2B5EF4-FFF2-40B4-BE49-F238E27FC236}">
                <a16:creationId xmlns:a16="http://schemas.microsoft.com/office/drawing/2014/main" id="{589B4456-2283-B026-1666-6461FE35FD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07963"/>
            <a:ext cx="3173412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7" descr="soccer_ref_red_card_md_wht">
            <a:extLst>
              <a:ext uri="{FF2B5EF4-FFF2-40B4-BE49-F238E27FC236}">
                <a16:creationId xmlns:a16="http://schemas.microsoft.com/office/drawing/2014/main" id="{0BF48FB5-EBAF-5449-0474-0A7250E86B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69863"/>
            <a:ext cx="3173412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7" descr="soccer_ref_red_card_md_wht">
            <a:extLst>
              <a:ext uri="{FF2B5EF4-FFF2-40B4-BE49-F238E27FC236}">
                <a16:creationId xmlns:a16="http://schemas.microsoft.com/office/drawing/2014/main" id="{80C6DB85-AB00-F6A9-FB72-05DBB21A40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026" y="190501"/>
            <a:ext cx="3173413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6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3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2844 L -0.11059 -0.06982 C -0.13386 -0.09248 -0.16441 -0.09965 -0.19306 -0.09087 C -0.22604 -0.08069 -0.24966 -0.05688 -0.26337 -0.02266 L -0.32986 0.13041 " pathEditMode="relative" rAng="-780359" ptsTypes="FffFF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69" y="-33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-0.02083 C -0.103 -0.0324 -0.09961 -0.04513 -0.09414 -0.05486 C -0.09063 -0.06713 -0.09336 -0.05949 -0.08425 -0.07615 C -0.08333 -0.07801 -0.08333 -0.08125 -0.08216 -0.08333 C -0.07617 -0.09629 -0.0625 -0.1162 -0.0526 -0.12384 C -0.04518 -0.13726 -0.03242 -0.14814 -0.02083 -0.15486 C -0.02435 -0.16782 -0.01654 -0.16898 -0.00677 -0.17638 C 0.0026 -0.18402 0.025 -0.19375 0.03685 -0.19768 C 0.05247 -0.20301 0.06667 -0.2118 0.08229 -0.21713 C 0.09531 -0.22176 0.10898 -0.22176 0.12187 -0.22662 C 0.14674 -0.23564 0.17018 -0.24027 0.1957 -0.2456 C 0.2095 -0.24861 0.22279 -0.25347 0.23698 -0.25509 C 0.24635 -0.25879 0.25573 -0.26041 0.2651 -0.26203 C 0.32226 -0.26157 0.37917 -0.25763 0.43594 -0.25763 " pathEditMode="relative" rAng="0" ptsTypes="AAAAAAAAAAAAAA">
                                      <p:cBhvr>
                                        <p:cTn id="46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-120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4939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2">
            <a:extLst>
              <a:ext uri="{FF2B5EF4-FFF2-40B4-BE49-F238E27FC236}">
                <a16:creationId xmlns:a16="http://schemas.microsoft.com/office/drawing/2014/main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928" y="88900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ngày 28 tháng 11 năm 2023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F02C2-24C3-0ED2-6500-CF40ABAF43A3}"/>
              </a:ext>
            </a:extLst>
          </p:cNvPr>
          <p:cNvSpPr txBox="1"/>
          <p:nvPr/>
        </p:nvSpPr>
        <p:spPr>
          <a:xfrm>
            <a:off x="849083" y="642259"/>
            <a:ext cx="125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2ABE36-4D79-8EC7-BE05-0BE8B73A6EBA}"/>
              </a:ext>
            </a:extLst>
          </p:cNvPr>
          <p:cNvGrpSpPr/>
          <p:nvPr/>
        </p:nvGrpSpPr>
        <p:grpSpPr>
          <a:xfrm>
            <a:off x="3635827" y="2415176"/>
            <a:ext cx="6008915" cy="2808514"/>
            <a:chOff x="3298370" y="2096588"/>
            <a:chExt cx="6008915" cy="2808514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823975BB-D941-B814-E1F3-14842511D884}"/>
                </a:ext>
              </a:extLst>
            </p:cNvPr>
            <p:cNvSpPr/>
            <p:nvPr/>
          </p:nvSpPr>
          <p:spPr>
            <a:xfrm>
              <a:off x="3298370" y="2096588"/>
              <a:ext cx="6008915" cy="2808514"/>
            </a:xfrm>
            <a:prstGeom prst="cloud">
              <a:avLst/>
            </a:prstGeom>
            <a:solidFill>
              <a:srgbClr val="09C2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B2A644-AD93-926F-94A5-AAA95814C353}"/>
                </a:ext>
              </a:extLst>
            </p:cNvPr>
            <p:cNvSpPr txBox="1"/>
            <p:nvPr/>
          </p:nvSpPr>
          <p:spPr>
            <a:xfrm>
              <a:off x="4408717" y="3099414"/>
              <a:ext cx="45828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Chia sẻ sau bài học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864339A-7F00-7534-25E2-895A3E9D56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58" y="2844799"/>
            <a:ext cx="2246113" cy="40132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93D051-F8FA-AB77-19C8-A3768561B468}"/>
              </a:ext>
            </a:extLst>
          </p:cNvPr>
          <p:cNvSpPr txBox="1"/>
          <p:nvPr/>
        </p:nvSpPr>
        <p:spPr>
          <a:xfrm>
            <a:off x="2184400" y="652838"/>
            <a:ext cx="896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trừ (có nhớ) số có hai chữ số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số có hai chữ số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(tiết 3)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91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2">
            <a:extLst>
              <a:ext uri="{FF2B5EF4-FFF2-40B4-BE49-F238E27FC236}">
                <a16:creationId xmlns:a16="http://schemas.microsoft.com/office/drawing/2014/main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928" y="88900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ngày 28 tháng 11 năm 2023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F02C2-24C3-0ED2-6500-CF40ABAF43A3}"/>
              </a:ext>
            </a:extLst>
          </p:cNvPr>
          <p:cNvSpPr txBox="1"/>
          <p:nvPr/>
        </p:nvSpPr>
        <p:spPr>
          <a:xfrm>
            <a:off x="849083" y="642259"/>
            <a:ext cx="125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B2ABE36-4D79-8EC7-BE05-0BE8B73A6EBA}"/>
              </a:ext>
            </a:extLst>
          </p:cNvPr>
          <p:cNvGrpSpPr/>
          <p:nvPr/>
        </p:nvGrpSpPr>
        <p:grpSpPr>
          <a:xfrm>
            <a:off x="3189512" y="2302691"/>
            <a:ext cx="6008915" cy="2808514"/>
            <a:chOff x="3298370" y="1730828"/>
            <a:chExt cx="6008915" cy="2808514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823975BB-D941-B814-E1F3-14842511D884}"/>
                </a:ext>
              </a:extLst>
            </p:cNvPr>
            <p:cNvSpPr/>
            <p:nvPr/>
          </p:nvSpPr>
          <p:spPr>
            <a:xfrm>
              <a:off x="3298370" y="1730828"/>
              <a:ext cx="6008915" cy="2808514"/>
            </a:xfrm>
            <a:prstGeom prst="cloud">
              <a:avLst/>
            </a:prstGeom>
            <a:solidFill>
              <a:srgbClr val="09C2E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B2A644-AD93-926F-94A5-AAA95814C353}"/>
                </a:ext>
              </a:extLst>
            </p:cNvPr>
            <p:cNvSpPr txBox="1"/>
            <p:nvPr/>
          </p:nvSpPr>
          <p:spPr>
            <a:xfrm>
              <a:off x="5257803" y="2814934"/>
              <a:ext cx="18505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Dặn dò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1C137B-3000-A2A3-EBD0-4BBC5B2F77D9}"/>
              </a:ext>
            </a:extLst>
          </p:cNvPr>
          <p:cNvSpPr txBox="1"/>
          <p:nvPr/>
        </p:nvSpPr>
        <p:spPr>
          <a:xfrm>
            <a:off x="2184400" y="652838"/>
            <a:ext cx="896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trừ (có nhớ) số có hai chữ số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số có hai chữ số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(tiết 3)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80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ordArt 13">
            <a:extLst>
              <a:ext uri="{FF2B5EF4-FFF2-40B4-BE49-F238E27FC236}">
                <a16:creationId xmlns:a16="http://schemas.microsoft.com/office/drawing/2014/main" id="{4800EC29-F19E-AFAA-E295-C686D6C4D5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8761" y="2464595"/>
            <a:ext cx="7683500" cy="128190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108739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0" cap="none" spc="0" normalizeH="0" baseline="0" noProof="0">
                <a:ln>
                  <a:noFill/>
                </a:ln>
                <a:solidFill>
                  <a:srgbClr val="CC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THẦY CÔ  SỨC KHỎE!</a:t>
            </a:r>
          </a:p>
        </p:txBody>
      </p:sp>
      <p:pic>
        <p:nvPicPr>
          <p:cNvPr id="28677" name="Picture 6" descr="POINSET2">
            <a:extLst>
              <a:ext uri="{FF2B5EF4-FFF2-40B4-BE49-F238E27FC236}">
                <a16:creationId xmlns:a16="http://schemas.microsoft.com/office/drawing/2014/main" id="{56370B5B-8F00-C13E-6EE4-F7D12E587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53688" y="5511271"/>
            <a:ext cx="1484313" cy="121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POINSET2">
            <a:extLst>
              <a:ext uri="{FF2B5EF4-FFF2-40B4-BE49-F238E27FC236}">
                <a16:creationId xmlns:a16="http://schemas.microsoft.com/office/drawing/2014/main" id="{0C7883A9-53FA-237D-92C4-6B188BC6A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7" y="18521"/>
            <a:ext cx="1736989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6" descr="POINSET2">
            <a:extLst>
              <a:ext uri="{FF2B5EF4-FFF2-40B4-BE49-F238E27FC236}">
                <a16:creationId xmlns:a16="http://schemas.microsoft.com/office/drawing/2014/main" id="{37195558-E667-C460-5F75-BA69362EB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4771" y="215636"/>
            <a:ext cx="1484313" cy="1219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6" descr="POINSET2">
            <a:extLst>
              <a:ext uri="{FF2B5EF4-FFF2-40B4-BE49-F238E27FC236}">
                <a16:creationId xmlns:a16="http://schemas.microsoft.com/office/drawing/2014/main" id="{73836BE9-F0EB-8DA2-BA7A-E3485BAD0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9838" y="5334662"/>
            <a:ext cx="1736990" cy="121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243C320-6CC4-8B8F-CBE1-6583368B3BC9}"/>
              </a:ext>
            </a:extLst>
          </p:cNvPr>
          <p:cNvSpPr/>
          <p:nvPr/>
        </p:nvSpPr>
        <p:spPr>
          <a:xfrm>
            <a:off x="6019028" y="2222500"/>
            <a:ext cx="153945" cy="769437"/>
          </a:xfrm>
          <a:prstGeom prst="rect">
            <a:avLst/>
          </a:prstGeom>
          <a:noFill/>
        </p:spPr>
        <p:txBody>
          <a:bodyPr wrap="none" lIns="76196" tIns="38098" rIns="76196" bIns="38098">
            <a:spAutoFit/>
          </a:bodyPr>
          <a:lstStyle/>
          <a:p>
            <a:pPr marL="0" marR="0" lvl="0" indent="0" algn="ctr" defTabSz="10884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>
              <a:ln w="19050">
                <a:solidFill>
                  <a:srgbClr val="FF0000"/>
                </a:solidFill>
                <a:prstDash val="solid"/>
              </a:ln>
              <a:solidFill>
                <a:srgbClr val="9BBB5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77274-D5AE-8B7F-886B-61DBF4D87137}"/>
              </a:ext>
            </a:extLst>
          </p:cNvPr>
          <p:cNvSpPr/>
          <p:nvPr/>
        </p:nvSpPr>
        <p:spPr>
          <a:xfrm>
            <a:off x="1748896" y="4064000"/>
            <a:ext cx="8684948" cy="1008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6193" tIns="38097" rIns="76193" bIns="38097" anchor="ctr"/>
          <a:lstStyle/>
          <a:p>
            <a:pPr marL="0" marR="0" lvl="0" indent="0" algn="ctr" defTabSz="1088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8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THÂN ÁI CHÀO TẠM BIỆT!</a:t>
            </a:r>
            <a:endParaRPr kumimoji="0" lang="vi-VN" sz="408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1" name="Picture 67" descr="29">
            <a:extLst>
              <a:ext uri="{FF2B5EF4-FFF2-40B4-BE49-F238E27FC236}">
                <a16:creationId xmlns:a16="http://schemas.microsoft.com/office/drawing/2014/main" id="{E13D0006-25EB-8B51-7836-A69BF73D2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307" y="-142240"/>
            <a:ext cx="13713354" cy="761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artoon Children Playing Music Clip Art">
            <a:extLst>
              <a:ext uri="{FF2B5EF4-FFF2-40B4-BE49-F238E27FC236}">
                <a16:creationId xmlns:a16="http://schemas.microsoft.com/office/drawing/2014/main" id="{719667FB-2C21-0AC9-5870-CA9DF7562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250371"/>
            <a:ext cx="6085114" cy="6139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7">
            <a:extLst>
              <a:ext uri="{FF2B5EF4-FFF2-40B4-BE49-F238E27FC236}">
                <a16:creationId xmlns:a16="http://schemas.microsoft.com/office/drawing/2014/main" id="{5024450E-4511-4C75-D724-38280531CE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94500" y="2594751"/>
            <a:ext cx="4127500" cy="15962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15948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761148" y="764249"/>
            <a:ext cx="26340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63 - </a:t>
            </a:r>
            <a:r>
              <a:rPr kumimoji="0" lang="vi-VN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847A5-7A39-8065-E7A8-0E24A979C993}"/>
              </a:ext>
            </a:extLst>
          </p:cNvPr>
          <p:cNvSpPr txBox="1"/>
          <p:nvPr/>
        </p:nvSpPr>
        <p:spPr>
          <a:xfrm>
            <a:off x="4064000" y="1034340"/>
            <a:ext cx="3576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– 28 = 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3901" y="15901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14B0D27-33C5-21E7-7F3F-DD0D054BA5AD}"/>
              </a:ext>
            </a:extLst>
          </p:cNvPr>
          <p:cNvSpPr/>
          <p:nvPr/>
        </p:nvSpPr>
        <p:spPr>
          <a:xfrm>
            <a:off x="3444240" y="1066800"/>
            <a:ext cx="1574800" cy="1076960"/>
          </a:xfrm>
          <a:prstGeom prst="triangl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AE955-C595-A915-45A9-FEAB644FA719}"/>
              </a:ext>
            </a:extLst>
          </p:cNvPr>
          <p:cNvSpPr txBox="1"/>
          <p:nvPr/>
        </p:nvSpPr>
        <p:spPr>
          <a:xfrm>
            <a:off x="3911600" y="1454433"/>
            <a:ext cx="74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70</a:t>
            </a:r>
            <a:endParaRPr lang="en-US" sz="3600" dirty="0">
              <a:latin typeface="+mj-l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F9EE07-78DD-76AE-1793-95C55E2C7A44}"/>
              </a:ext>
            </a:extLst>
          </p:cNvPr>
          <p:cNvCxnSpPr/>
          <p:nvPr/>
        </p:nvCxnSpPr>
        <p:spPr>
          <a:xfrm>
            <a:off x="4709109" y="1724779"/>
            <a:ext cx="236225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B7A9B0E-4FF0-7AFE-3D0F-D1CA8AAB8C89}"/>
              </a:ext>
            </a:extLst>
          </p:cNvPr>
          <p:cNvSpPr/>
          <p:nvPr/>
        </p:nvSpPr>
        <p:spPr>
          <a:xfrm>
            <a:off x="7051040" y="1180809"/>
            <a:ext cx="1117600" cy="104775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BE03BA-823D-17CA-23A6-36BC3CFEE1C9}"/>
              </a:ext>
            </a:extLst>
          </p:cNvPr>
          <p:cNvSpPr txBox="1"/>
          <p:nvPr/>
        </p:nvSpPr>
        <p:spPr>
          <a:xfrm>
            <a:off x="7449614" y="1383313"/>
            <a:ext cx="689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+mj-lt"/>
              </a:rPr>
              <a:t>?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1B1565-4947-BD30-EA35-FC16A5F9CCB6}"/>
              </a:ext>
            </a:extLst>
          </p:cNvPr>
          <p:cNvSpPr txBox="1"/>
          <p:nvPr/>
        </p:nvSpPr>
        <p:spPr>
          <a:xfrm>
            <a:off x="5303520" y="896147"/>
            <a:ext cx="111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2060"/>
                </a:solidFill>
                <a:latin typeface="+mj-lt"/>
              </a:rPr>
              <a:t>- 25</a:t>
            </a:r>
            <a:endParaRPr lang="en-US" sz="36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1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2">
            <a:extLst>
              <a:ext uri="{FF2B5EF4-FFF2-40B4-BE49-F238E27FC236}">
                <a16:creationId xmlns:a16="http://schemas.microsoft.com/office/drawing/2014/main" id="{A9A78CBC-C93D-0951-0270-4CF493B8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8928" y="88900"/>
            <a:ext cx="7800101" cy="61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4708" tIns="62354" rIns="124708" bIns="6235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ngày 28 tháng 11 năm 2023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3F02C2-24C3-0ED2-6500-CF40ABAF43A3}"/>
              </a:ext>
            </a:extLst>
          </p:cNvPr>
          <p:cNvSpPr txBox="1"/>
          <p:nvPr/>
        </p:nvSpPr>
        <p:spPr>
          <a:xfrm>
            <a:off x="849083" y="642259"/>
            <a:ext cx="125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89F5C-34CB-6C40-C811-2370760EC099}"/>
              </a:ext>
            </a:extLst>
          </p:cNvPr>
          <p:cNvSpPr txBox="1"/>
          <p:nvPr/>
        </p:nvSpPr>
        <p:spPr>
          <a:xfrm>
            <a:off x="2184400" y="652838"/>
            <a:ext cx="8961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trừ (có nhớ) số có hai chữ số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số có hai chữ số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(tiết 3)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AF61FB-AFE5-9347-645E-63DED6F05B3D}"/>
              </a:ext>
            </a:extLst>
          </p:cNvPr>
          <p:cNvSpPr txBox="1"/>
          <p:nvPr/>
        </p:nvSpPr>
        <p:spPr>
          <a:xfrm>
            <a:off x="1564640" y="2235798"/>
            <a:ext cx="9580880" cy="3416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 cầu cần đạt: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tập, củng cố kiến thức về phép trừ (có nhớ) số có hai chữ số cho số có hai chữ số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lít.</a:t>
            </a:r>
          </a:p>
          <a:p>
            <a:pPr marL="285750" indent="-285750">
              <a:buFontTx/>
              <a:buChar char="-"/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26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707</Words>
  <Application>Microsoft Office PowerPoint</Application>
  <PresentationFormat>Widescreen</PresentationFormat>
  <Paragraphs>166</Paragraphs>
  <Slides>23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.VnBlack</vt:lpstr>
      <vt:lpstr>Arial</vt:lpstr>
      <vt:lpstr>Calibri</vt:lpstr>
      <vt:lpstr>Calibri Light</vt:lpstr>
      <vt:lpstr>HP001 4 hàng 2 ô ly</vt:lpstr>
      <vt:lpstr>Kunstler Script</vt:lpstr>
      <vt:lpstr>Times New Roman</vt:lpstr>
      <vt:lpstr>Wingdings</vt:lpstr>
      <vt:lpstr>Office Theme</vt:lpstr>
      <vt:lpstr>1_Office Theme</vt:lpstr>
      <vt:lpstr>2_Office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Tram Nguyen</cp:lastModifiedBy>
  <cp:revision>8</cp:revision>
  <dcterms:created xsi:type="dcterms:W3CDTF">2021-11-20T23:10:40Z</dcterms:created>
  <dcterms:modified xsi:type="dcterms:W3CDTF">2023-11-28T01:17:55Z</dcterms:modified>
</cp:coreProperties>
</file>