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02" r:id="rId2"/>
    <p:sldId id="293" r:id="rId3"/>
    <p:sldId id="289" r:id="rId4"/>
    <p:sldId id="290" r:id="rId5"/>
    <p:sldId id="294" r:id="rId6"/>
    <p:sldId id="291" r:id="rId7"/>
    <p:sldId id="292" r:id="rId8"/>
    <p:sldId id="296" r:id="rId9"/>
    <p:sldId id="268" r:id="rId10"/>
    <p:sldId id="297" r:id="rId11"/>
    <p:sldId id="298" r:id="rId12"/>
    <p:sldId id="299" r:id="rId13"/>
    <p:sldId id="300" r:id="rId14"/>
    <p:sldId id="301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81" d="100"/>
          <a:sy n="81" d="100"/>
        </p:scale>
        <p:origin x="-972" y="-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8FE1F-EDBC-4F37-A1D4-804EA0CCBBF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06800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91942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955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078934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microsoft.com/office/2007/relationships/media" Target="../media/media1.mp3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microsoft.com/office/2007/relationships/media" Target="../media/media1.mp3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microsoft.com/office/2007/relationships/media" Target="../media/media1.mp3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microsoft.com/office/2007/relationships/media" Target="../media/media1.mp3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microsoft.com/office/2007/relationships/media" Target="../media/media1.mp3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microsoft.com/office/2007/relationships/media" Target="../media/media1.mp3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58"/>
          <a:stretch>
            <a:fillRect/>
          </a:stretch>
        </p:blipFill>
        <p:spPr bwMode="auto">
          <a:xfrm>
            <a:off x="0" y="17087"/>
            <a:ext cx="9144000" cy="5221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990924" y="1948390"/>
            <a:ext cx="5607050" cy="446861"/>
          </a:xfrm>
          <a:prstGeom prst="rect">
            <a:avLst/>
          </a:prstGeom>
          <a:extLst>
            <a:ext uri="{AF507438-7753-43E0-B8FC-AC1667EBCBE1}">
              <a14:hiddenEffects xmlns="" xmlns:a14="http://schemas.microsoft.com/office/drawing/2010/main">
                <a:effectLst/>
              </a14:hiddenEffects>
            </a:ext>
          </a:extLst>
        </p:spPr>
        <p:txBody>
          <a:bodyPr wrap="none" lIns="57147" tIns="28574" rIns="57147" bIns="2857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300" b="1" kern="10" dirty="0" err="1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MÔN:Tiếng</a:t>
            </a:r>
            <a:r>
              <a:rPr lang="en-US" sz="2300" b="1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300" b="1" kern="10" dirty="0" err="1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Việt</a:t>
            </a:r>
            <a:r>
              <a:rPr lang="en-US" sz="2300" b="1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3507780" y="2662068"/>
            <a:ext cx="2573338" cy="310353"/>
          </a:xfrm>
          <a:prstGeom prst="rect">
            <a:avLst/>
          </a:prstGeom>
          <a:extLst>
            <a:ext uri="{AF507438-7753-43E0-B8FC-AC1667EBCBE1}">
              <a14:hiddenEffects xmlns="" xmlns:a14="http://schemas.microsoft.com/office/drawing/2010/main">
                <a:effectLst/>
              </a14:hiddenEffects>
            </a:ext>
          </a:extLst>
        </p:spPr>
        <p:txBody>
          <a:bodyPr wrap="none" lIns="57147" tIns="28574" rIns="57147" bIns="2857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3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LỚP: </a:t>
            </a:r>
            <a:r>
              <a:rPr lang="en-US" sz="23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1B</a:t>
            </a:r>
            <a:endParaRPr lang="en-US" sz="23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5" descr="PinkFlow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" y="3798139"/>
            <a:ext cx="1219200" cy="50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6" y="17087"/>
            <a:ext cx="571501" cy="43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FloralCorner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883" y="3920758"/>
            <a:ext cx="1444625" cy="122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653150" y="792836"/>
            <a:ext cx="8001000" cy="393191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12700">
                <a:solidFill>
                  <a:srgbClr val="FF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/>
              </a14:hiddenEffects>
            </a:ext>
          </a:extLst>
        </p:spPr>
        <p:txBody>
          <a:bodyPr wrap="none" lIns="57147" tIns="28574" rIns="57147" bIns="2857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3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Kính</a:t>
            </a:r>
            <a:r>
              <a:rPr lang="en-US" sz="23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3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23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3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quý</a:t>
            </a:r>
            <a:r>
              <a:rPr lang="en-US" sz="23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3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thầy</a:t>
            </a:r>
            <a:r>
              <a:rPr lang="en-US" sz="23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3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cô</a:t>
            </a:r>
            <a:r>
              <a:rPr lang="en-US" sz="23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3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giáo</a:t>
            </a:r>
            <a:r>
              <a:rPr lang="en-US" sz="23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3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lang="en-US" sz="23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3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dự</a:t>
            </a:r>
            <a:r>
              <a:rPr lang="en-US" sz="23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3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r>
              <a:rPr lang="en-US" sz="23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. </a:t>
            </a:r>
            <a:r>
              <a:rPr lang="en-US" sz="23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Chúc</a:t>
            </a:r>
            <a:r>
              <a:rPr lang="en-US" sz="23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3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sức</a:t>
            </a:r>
            <a:r>
              <a:rPr lang="en-US" sz="23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3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khoẻ</a:t>
            </a:r>
            <a:r>
              <a:rPr lang="en-US" sz="23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3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và</a:t>
            </a:r>
            <a:r>
              <a:rPr lang="en-US" sz="23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3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hạnh</a:t>
            </a:r>
            <a:r>
              <a:rPr lang="en-US" sz="23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3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phúc</a:t>
            </a:r>
            <a:r>
              <a:rPr lang="en-US" sz="23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! </a:t>
            </a:r>
          </a:p>
        </p:txBody>
      </p:sp>
      <p:pic>
        <p:nvPicPr>
          <p:cNvPr id="11" name="Picture 9" descr="FloralCorner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106210"/>
            <a:ext cx="1768475" cy="88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218" y="215525"/>
            <a:ext cx="571501" cy="43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196" y="599501"/>
            <a:ext cx="571501" cy="43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13"/>
          <p:cNvSpPr>
            <a:spLocks noChangeArrowheads="1" noChangeShapeType="1" noTextEdit="1"/>
          </p:cNvSpPr>
          <p:nvPr/>
        </p:nvSpPr>
        <p:spPr bwMode="auto">
          <a:xfrm>
            <a:off x="2531468" y="378644"/>
            <a:ext cx="3916362" cy="338354"/>
          </a:xfrm>
          <a:prstGeom prst="rect">
            <a:avLst/>
          </a:prstGeom>
          <a:extLst>
            <a:ext uri="{AF507438-7753-43E0-B8FC-AC1667EBCBE1}">
              <a14:hiddenEffects xmlns="" xmlns:a14="http://schemas.microsoft.com/office/drawing/2010/main">
                <a:effectLst/>
              </a14:hiddenEffects>
            </a:ext>
          </a:extLst>
        </p:spPr>
        <p:txBody>
          <a:bodyPr wrap="none" lIns="57147" tIns="28574" rIns="57147" bIns="2857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23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TRƯỜNG TIỂU </a:t>
            </a:r>
            <a:r>
              <a:rPr lang="vi-VN" sz="23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r>
              <a:rPr lang="en-US" sz="23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ĐOÀN NGHIÊN</a:t>
            </a:r>
            <a:endParaRPr lang="en-US" sz="23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2632870" y="737371"/>
            <a:ext cx="38782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7147" tIns="28574" rIns="57147" bIns="28574"/>
          <a:lstStyle/>
          <a:p>
            <a:endParaRPr lang="en-US"/>
          </a:p>
        </p:txBody>
      </p:sp>
      <p:sp>
        <p:nvSpPr>
          <p:cNvPr id="19" name="WordArt 17"/>
          <p:cNvSpPr>
            <a:spLocks noChangeArrowheads="1" noChangeShapeType="1" noTextEdit="1"/>
          </p:cNvSpPr>
          <p:nvPr/>
        </p:nvSpPr>
        <p:spPr bwMode="auto">
          <a:xfrm>
            <a:off x="3238500" y="3429001"/>
            <a:ext cx="3429000" cy="301780"/>
          </a:xfrm>
          <a:prstGeom prst="rect">
            <a:avLst/>
          </a:prstGeom>
          <a:extLst>
            <a:ext uri="{AF507438-7753-43E0-B8FC-AC1667EBCBE1}">
              <a14:hiddenEffects xmlns="" xmlns:a14="http://schemas.microsoft.com/office/drawing/2010/main">
                <a:effectLst/>
              </a14:hiddenEffects>
            </a:ext>
          </a:extLst>
        </p:spPr>
        <p:txBody>
          <a:bodyPr wrap="none" lIns="57147" tIns="28574" rIns="57147" bIns="2857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3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GV: </a:t>
            </a:r>
            <a:r>
              <a:rPr lang="en-US" sz="23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LÊ</a:t>
            </a:r>
            <a:r>
              <a:rPr lang="en-US" sz="23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3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THỊ</a:t>
            </a:r>
            <a:r>
              <a:rPr lang="en-US" sz="23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KIM </a:t>
            </a:r>
            <a:r>
              <a:rPr lang="en-US" sz="23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VUI</a:t>
            </a:r>
            <a:endParaRPr lang="en-US" sz="23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659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13939" y="10638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4994031" y="607550"/>
            <a:ext cx="120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4994032" y="83548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56089"/>
            <a:ext cx="1612900" cy="72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05770" y="284671"/>
            <a:ext cx="2908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Kiến và dế mèn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6939" b="54084"/>
          <a:stretch/>
        </p:blipFill>
        <p:spPr bwMode="auto">
          <a:xfrm>
            <a:off x="1969265" y="884549"/>
            <a:ext cx="5181177" cy="373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iến và dế mè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303477" y="266051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766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13939" y="10638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4994031" y="607550"/>
            <a:ext cx="120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4994032" y="83548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56089"/>
            <a:ext cx="1612900" cy="72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05770" y="284671"/>
            <a:ext cx="2908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Kiến và dế mèn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538" r="-1852" b="52360"/>
          <a:stretch/>
        </p:blipFill>
        <p:spPr bwMode="auto">
          <a:xfrm>
            <a:off x="2191791" y="1063869"/>
            <a:ext cx="5111685" cy="375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iến và dế mè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303477" y="266051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766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13939" y="10638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4994031" y="607550"/>
            <a:ext cx="120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4994032" y="83548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56089"/>
            <a:ext cx="1612900" cy="72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05770" y="284671"/>
            <a:ext cx="2908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Kiến và dế mèn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5631" r="49299" b="-1"/>
          <a:stretch/>
        </p:blipFill>
        <p:spPr bwMode="auto">
          <a:xfrm>
            <a:off x="2049096" y="1131115"/>
            <a:ext cx="5347320" cy="342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iến và dế mè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303477" y="266051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766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13939" y="10638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4994031" y="607550"/>
            <a:ext cx="120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4994032" y="83548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56089"/>
            <a:ext cx="1612900" cy="72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05770" y="284671"/>
            <a:ext cx="2908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Kiến và dế mèn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547" t="46073" r="154" b="-157"/>
          <a:stretch/>
        </p:blipFill>
        <p:spPr bwMode="auto">
          <a:xfrm>
            <a:off x="1500554" y="884549"/>
            <a:ext cx="6412523" cy="406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iến và dế mè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303477" y="266051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766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13939" y="10638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4994031" y="607550"/>
            <a:ext cx="120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4994032" y="83548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56089"/>
            <a:ext cx="1612900" cy="72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05770" y="284671"/>
            <a:ext cx="2908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Kiến và dế mèn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3" y="835487"/>
            <a:ext cx="7467600" cy="4078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iến và dế mè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303477" y="266051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354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\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723" y="0"/>
            <a:ext cx="104335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28800" y="987028"/>
            <a:ext cx="44958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en-US" sz="18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90600" y="2782215"/>
            <a:ext cx="735623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4400" dirty="0">
                <a:latin typeface="Calibri" pitchFamily="34" charset="0"/>
              </a:rPr>
              <a:t>   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vi-VN" altLang="en-US" sz="36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altLang="en-US" sz="3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vi-VN" altLang="en-US" sz="36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gô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01969" y="3406837"/>
            <a:ext cx="7010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36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vi-VN" altLang="en-US" sz="36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6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ngừ</a:t>
            </a:r>
            <a:r>
              <a:rPr lang="vi-VN" altLang="en-US" sz="36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44062" y="1612839"/>
            <a:ext cx="72712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4000" dirty="0">
                <a:latin typeface="Calibri" pitchFamily="34" charset="0"/>
              </a:rPr>
              <a:t>  </a:t>
            </a:r>
            <a:r>
              <a:rPr lang="en-US" altLang="en-US" sz="4000" dirty="0" smtClean="0">
                <a:latin typeface="Calibri" pitchFamily="34" charset="0"/>
              </a:rPr>
              <a:t>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gù</a:t>
            </a: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53565" y="2175544"/>
            <a:ext cx="76932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4000" dirty="0">
                <a:latin typeface="Calibri" pitchFamily="34" charset="0"/>
              </a:rPr>
              <a:t> 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ghe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ngừ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219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32" y="404446"/>
            <a:ext cx="7901353" cy="413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2183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2" y="413239"/>
            <a:ext cx="8030308" cy="4346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54769" y="1929397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phe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509845" y="1917229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phê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71138" y="1908436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phơ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481754" y="2509690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Calibri" pitchFamily="34" charset="0"/>
              </a:rPr>
              <a:t>qua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54769" y="2509690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que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27785" y="2509690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quê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71138" y="2509690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quơ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40369" y="3149994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va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95445" y="3125965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ve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533292" y="3125965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vê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646983" y="3152341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vơ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587262" y="3695116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xa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560276" y="3695116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xe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533292" y="3706257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xê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658705" y="3706257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xơ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08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05" y="0"/>
            <a:ext cx="9182605" cy="683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3087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691" y="867505"/>
            <a:ext cx="8241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Century ghthic"/>
              </a:rPr>
              <a:t>       </a:t>
            </a:r>
            <a:r>
              <a:rPr lang="en-US" sz="4400" dirty="0" err="1" smtClean="0">
                <a:latin typeface="Century ghthic"/>
              </a:rPr>
              <a:t>Nhà</a:t>
            </a:r>
            <a:r>
              <a:rPr lang="en-US" sz="4400" dirty="0" smtClean="0">
                <a:latin typeface="Century ghthic"/>
              </a:rPr>
              <a:t> </a:t>
            </a:r>
            <a:r>
              <a:rPr lang="en-US" sz="4400" dirty="0" err="1" smtClean="0">
                <a:latin typeface="Century ghthic"/>
              </a:rPr>
              <a:t>bé</a:t>
            </a:r>
            <a:r>
              <a:rPr lang="en-US" sz="4400" dirty="0" smtClean="0">
                <a:latin typeface="Century ghthic"/>
              </a:rPr>
              <a:t> ở </a:t>
            </a:r>
            <a:r>
              <a:rPr lang="en-US" sz="4400" dirty="0" err="1" smtClean="0">
                <a:latin typeface="Century ghthic"/>
              </a:rPr>
              <a:t>Thủ</a:t>
            </a:r>
            <a:r>
              <a:rPr lang="en-US" sz="4400" dirty="0" smtClean="0">
                <a:latin typeface="Century ghthic"/>
              </a:rPr>
              <a:t> </a:t>
            </a:r>
            <a:r>
              <a:rPr lang="en-US" sz="4400" dirty="0" err="1" smtClean="0">
                <a:latin typeface="Century ghthic"/>
              </a:rPr>
              <a:t>đô</a:t>
            </a:r>
            <a:r>
              <a:rPr lang="en-US" sz="4400" dirty="0" smtClean="0">
                <a:latin typeface="Century ghthic"/>
              </a:rPr>
              <a:t>. </a:t>
            </a:r>
            <a:r>
              <a:rPr lang="en-US" sz="4400" dirty="0" err="1" smtClean="0">
                <a:latin typeface="Century ghthic"/>
              </a:rPr>
              <a:t>Thủ</a:t>
            </a:r>
            <a:r>
              <a:rPr lang="en-US" sz="4400" dirty="0" smtClean="0">
                <a:latin typeface="Century ghthic"/>
              </a:rPr>
              <a:t> </a:t>
            </a:r>
            <a:r>
              <a:rPr lang="en-US" sz="4400" dirty="0" err="1" smtClean="0">
                <a:latin typeface="Century ghthic"/>
              </a:rPr>
              <a:t>đô</a:t>
            </a:r>
            <a:r>
              <a:rPr lang="en-US" sz="4400" dirty="0" smtClean="0">
                <a:latin typeface="Century ghthic"/>
              </a:rPr>
              <a:t> </a:t>
            </a:r>
            <a:r>
              <a:rPr lang="en-US" sz="4400" dirty="0" err="1" smtClean="0">
                <a:latin typeface="Century ghthic"/>
              </a:rPr>
              <a:t>có</a:t>
            </a:r>
            <a:r>
              <a:rPr lang="en-US" sz="4400" dirty="0" smtClean="0">
                <a:latin typeface="Century ghthic"/>
              </a:rPr>
              <a:t> </a:t>
            </a:r>
            <a:r>
              <a:rPr lang="en-US" sz="4400" dirty="0" err="1" smtClean="0">
                <a:latin typeface="Century ghthic"/>
              </a:rPr>
              <a:t>Bờ</a:t>
            </a:r>
            <a:r>
              <a:rPr lang="en-US" sz="4400" dirty="0" smtClean="0">
                <a:latin typeface="Century ghthic"/>
              </a:rPr>
              <a:t> </a:t>
            </a:r>
            <a:r>
              <a:rPr lang="en-US" sz="4400" dirty="0" err="1" smtClean="0">
                <a:latin typeface="Century ghthic"/>
              </a:rPr>
              <a:t>Hồ</a:t>
            </a:r>
            <a:r>
              <a:rPr lang="en-US" sz="4400" dirty="0" smtClean="0">
                <a:latin typeface="Century ghthic"/>
              </a:rPr>
              <a:t>. </a:t>
            </a:r>
            <a:r>
              <a:rPr lang="en-US" sz="4400" dirty="0" err="1" smtClean="0">
                <a:latin typeface="Century ghthic"/>
              </a:rPr>
              <a:t>Quê</a:t>
            </a:r>
            <a:r>
              <a:rPr lang="en-US" sz="4400" dirty="0" smtClean="0">
                <a:latin typeface="Century ghthic"/>
              </a:rPr>
              <a:t> </a:t>
            </a:r>
            <a:r>
              <a:rPr lang="en-US" sz="4400" dirty="0" err="1" smtClean="0">
                <a:latin typeface="Century ghthic"/>
              </a:rPr>
              <a:t>bé</a:t>
            </a:r>
            <a:r>
              <a:rPr lang="en-US" sz="4400" dirty="0" smtClean="0">
                <a:latin typeface="Century ghthic"/>
              </a:rPr>
              <a:t> ở </a:t>
            </a:r>
            <a:r>
              <a:rPr lang="en-US" sz="4400" dirty="0" err="1" smtClean="0">
                <a:latin typeface="Century ghthic"/>
              </a:rPr>
              <a:t>Phú</a:t>
            </a:r>
            <a:r>
              <a:rPr lang="en-US" sz="4400" dirty="0" smtClean="0">
                <a:latin typeface="Century ghthic"/>
              </a:rPr>
              <a:t> </a:t>
            </a:r>
            <a:r>
              <a:rPr lang="en-US" sz="4400" dirty="0" err="1" smtClean="0">
                <a:latin typeface="Century ghthic"/>
              </a:rPr>
              <a:t>Thọ</a:t>
            </a:r>
            <a:r>
              <a:rPr lang="en-US" sz="4400" dirty="0" smtClean="0">
                <a:latin typeface="Century ghthic"/>
              </a:rPr>
              <a:t>. </a:t>
            </a:r>
            <a:r>
              <a:rPr lang="en-US" sz="4400" dirty="0" err="1" smtClean="0">
                <a:latin typeface="Century ghthic"/>
              </a:rPr>
              <a:t>Phú</a:t>
            </a:r>
            <a:r>
              <a:rPr lang="en-US" sz="4400" dirty="0" smtClean="0">
                <a:latin typeface="Century ghthic"/>
              </a:rPr>
              <a:t> </a:t>
            </a:r>
            <a:r>
              <a:rPr lang="en-US" sz="4400" dirty="0" err="1" smtClean="0">
                <a:latin typeface="Century ghthic"/>
              </a:rPr>
              <a:t>Thọ</a:t>
            </a:r>
            <a:r>
              <a:rPr lang="en-US" sz="4400" dirty="0" smtClean="0">
                <a:latin typeface="Century ghthic"/>
              </a:rPr>
              <a:t> </a:t>
            </a:r>
            <a:r>
              <a:rPr lang="en-US" sz="4400" dirty="0" err="1" smtClean="0">
                <a:latin typeface="Century ghthic"/>
              </a:rPr>
              <a:t>có</a:t>
            </a:r>
            <a:r>
              <a:rPr lang="en-US" sz="4400" dirty="0" smtClean="0">
                <a:latin typeface="Century ghthic"/>
              </a:rPr>
              <a:t> </a:t>
            </a:r>
            <a:r>
              <a:rPr lang="en-US" sz="4400" dirty="0" err="1" smtClean="0">
                <a:latin typeface="Century ghthic"/>
              </a:rPr>
              <a:t>chè</a:t>
            </a:r>
            <a:r>
              <a:rPr lang="en-US" sz="4400" dirty="0" smtClean="0">
                <a:latin typeface="Century ghthic"/>
              </a:rPr>
              <a:t>, </a:t>
            </a:r>
            <a:r>
              <a:rPr lang="en-US" sz="4400" dirty="0" err="1" smtClean="0">
                <a:latin typeface="Century ghthic"/>
              </a:rPr>
              <a:t>có</a:t>
            </a:r>
            <a:r>
              <a:rPr lang="en-US" sz="4400" dirty="0" smtClean="0">
                <a:latin typeface="Century ghthic"/>
              </a:rPr>
              <a:t> </a:t>
            </a:r>
            <a:r>
              <a:rPr lang="en-US" sz="4400" dirty="0" err="1" smtClean="0">
                <a:latin typeface="Century ghthic"/>
              </a:rPr>
              <a:t>cọ</a:t>
            </a:r>
            <a:r>
              <a:rPr lang="en-US" sz="4400" dirty="0" smtClean="0">
                <a:latin typeface="Century ghthic"/>
              </a:rPr>
              <a:t>. </a:t>
            </a:r>
            <a:r>
              <a:rPr lang="en-US" sz="4400" dirty="0" err="1" smtClean="0">
                <a:latin typeface="Century ghthic"/>
              </a:rPr>
              <a:t>Xa</a:t>
            </a:r>
            <a:r>
              <a:rPr lang="en-US" sz="4400" dirty="0" smtClean="0">
                <a:latin typeface="Century ghthic"/>
              </a:rPr>
              <a:t> </a:t>
            </a:r>
            <a:r>
              <a:rPr lang="en-US" sz="4400" dirty="0" err="1" smtClean="0">
                <a:latin typeface="Century ghthic"/>
              </a:rPr>
              <a:t>nhà</a:t>
            </a:r>
            <a:r>
              <a:rPr lang="en-US" sz="4400" dirty="0" smtClean="0">
                <a:latin typeface="Century ghthic"/>
              </a:rPr>
              <a:t>, </a:t>
            </a:r>
            <a:r>
              <a:rPr lang="en-US" sz="4400" dirty="0" err="1" smtClean="0">
                <a:latin typeface="Century ghthic"/>
              </a:rPr>
              <a:t>bé</a:t>
            </a:r>
            <a:r>
              <a:rPr lang="en-US" sz="4400" dirty="0" smtClean="0">
                <a:latin typeface="Century ghthic"/>
              </a:rPr>
              <a:t> </a:t>
            </a:r>
            <a:r>
              <a:rPr lang="en-US" sz="4400" dirty="0" err="1" smtClean="0">
                <a:latin typeface="Century ghthic"/>
              </a:rPr>
              <a:t>nhớ</a:t>
            </a:r>
            <a:r>
              <a:rPr lang="en-US" sz="4400" dirty="0" smtClean="0">
                <a:latin typeface="Century ghthic"/>
              </a:rPr>
              <a:t> </a:t>
            </a:r>
            <a:r>
              <a:rPr lang="en-US" sz="4400" dirty="0" err="1" smtClean="0">
                <a:latin typeface="Century ghthic"/>
              </a:rPr>
              <a:t>mẹ</a:t>
            </a:r>
            <a:r>
              <a:rPr lang="en-US" sz="4400" dirty="0" smtClean="0">
                <a:latin typeface="Century ghthic"/>
              </a:rPr>
              <a:t>. </a:t>
            </a:r>
            <a:r>
              <a:rPr lang="en-US" sz="4400" dirty="0" err="1" smtClean="0">
                <a:latin typeface="Century ghthic"/>
              </a:rPr>
              <a:t>Xa</a:t>
            </a:r>
            <a:r>
              <a:rPr lang="en-US" sz="4400" dirty="0" smtClean="0">
                <a:latin typeface="Century ghthic"/>
              </a:rPr>
              <a:t> </a:t>
            </a:r>
            <a:r>
              <a:rPr lang="en-US" sz="4400" dirty="0" err="1" smtClean="0">
                <a:latin typeface="Century ghthic"/>
              </a:rPr>
              <a:t>quê</a:t>
            </a:r>
            <a:r>
              <a:rPr lang="en-US" sz="4400" dirty="0" smtClean="0">
                <a:latin typeface="Century ghthic"/>
              </a:rPr>
              <a:t>, </a:t>
            </a:r>
            <a:r>
              <a:rPr lang="en-US" sz="4400" dirty="0" err="1" smtClean="0">
                <a:latin typeface="Century ghthic"/>
              </a:rPr>
              <a:t>bé</a:t>
            </a:r>
            <a:r>
              <a:rPr lang="en-US" sz="4400" dirty="0" smtClean="0">
                <a:latin typeface="Century ghthic"/>
              </a:rPr>
              <a:t> </a:t>
            </a:r>
            <a:r>
              <a:rPr lang="en-US" sz="4400" dirty="0" err="1" smtClean="0">
                <a:latin typeface="Century ghthic"/>
              </a:rPr>
              <a:t>nhớ</a:t>
            </a:r>
            <a:r>
              <a:rPr lang="en-US" sz="4400" dirty="0" smtClean="0">
                <a:latin typeface="Century ghthic"/>
              </a:rPr>
              <a:t> </a:t>
            </a:r>
            <a:r>
              <a:rPr lang="en-US" sz="4400" dirty="0" err="1" smtClean="0">
                <a:latin typeface="Century ghthic"/>
              </a:rPr>
              <a:t>bà</a:t>
            </a:r>
            <a:r>
              <a:rPr lang="en-US" sz="4400" dirty="0" smtClean="0">
                <a:latin typeface="Century ghthic"/>
              </a:rPr>
              <a:t>.</a:t>
            </a:r>
            <a:endParaRPr lang="en-US" sz="4400" dirty="0">
              <a:latin typeface="Century ghthic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467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2.Viết:</a:t>
            </a:r>
            <a:endParaRPr lang="vi-VN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hia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488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19" y="1783729"/>
            <a:ext cx="4286373" cy="12510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815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13939" y="10638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4994031" y="607550"/>
            <a:ext cx="120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4994032" y="83548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56089"/>
            <a:ext cx="1612900" cy="72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05770" y="284671"/>
            <a:ext cx="2908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Kiến và dế mèn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3" y="835487"/>
            <a:ext cx="7467600" cy="4078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iến và dế mè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303477" y="266051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25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387</TotalTime>
  <Words>155</Words>
  <Application>Microsoft Office PowerPoint</Application>
  <PresentationFormat>On-screen Show (16:9)</PresentationFormat>
  <Paragraphs>37</Paragraphs>
  <Slides>14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\</vt:lpstr>
      <vt:lpstr>Slide 3</vt:lpstr>
      <vt:lpstr>Slide 4</vt:lpstr>
      <vt:lpstr>Slide 5</vt:lpstr>
      <vt:lpstr>Slide 6</vt:lpstr>
      <vt:lpstr>2.Viết: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ACER</cp:lastModifiedBy>
  <cp:revision>46</cp:revision>
  <dcterms:created xsi:type="dcterms:W3CDTF">2020-08-06T11:51:30Z</dcterms:created>
  <dcterms:modified xsi:type="dcterms:W3CDTF">2023-12-07T19:41:02Z</dcterms:modified>
</cp:coreProperties>
</file>